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16"/>
  </p:notesMasterIdLst>
  <p:sldIdLst>
    <p:sldId id="262" r:id="rId4"/>
    <p:sldId id="264" r:id="rId5"/>
    <p:sldId id="265" r:id="rId6"/>
    <p:sldId id="267" r:id="rId7"/>
    <p:sldId id="291" r:id="rId8"/>
    <p:sldId id="283" r:id="rId9"/>
    <p:sldId id="287" r:id="rId10"/>
    <p:sldId id="293" r:id="rId11"/>
    <p:sldId id="294" r:id="rId12"/>
    <p:sldId id="295" r:id="rId13"/>
    <p:sldId id="284" r:id="rId14"/>
    <p:sldId id="296" r:id="rId15"/>
    <p:sldId id="292" r:id="rId17"/>
    <p:sldId id="297" r:id="rId18"/>
    <p:sldId id="285" r:id="rId19"/>
    <p:sldId id="301" r:id="rId20"/>
    <p:sldId id="289" r:id="rId21"/>
    <p:sldId id="298" r:id="rId22"/>
    <p:sldId id="299" r:id="rId23"/>
    <p:sldId id="300" r:id="rId24"/>
    <p:sldId id="302" r:id="rId25"/>
    <p:sldId id="286" r:id="rId26"/>
    <p:sldId id="290" r:id="rId27"/>
    <p:sldId id="304" r:id="rId28"/>
    <p:sldId id="305" r:id="rId29"/>
    <p:sldId id="313" r:id="rId30"/>
  </p:sldIdLst>
  <p:sldSz cx="12192000" cy="6858000"/>
  <p:notesSz cx="6858000" cy="9144000"/>
  <p:custDataLst>
    <p:tags r:id="rId3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8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BE9A"/>
    <a:srgbClr val="F04B4F"/>
    <a:srgbClr val="FCCC46"/>
    <a:srgbClr val="2395CB"/>
    <a:srgbClr val="FFECC6"/>
    <a:srgbClr val="D52C23"/>
    <a:srgbClr val="F8E0B6"/>
    <a:srgbClr val="F1D3A1"/>
    <a:srgbClr val="FAFC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6314" autoAdjust="0"/>
  </p:normalViewPr>
  <p:slideViewPr>
    <p:cSldViewPr snapToGrid="0" showGuides="1">
      <p:cViewPr varScale="1">
        <p:scale>
          <a:sx n="108" d="100"/>
          <a:sy n="108" d="100"/>
        </p:scale>
        <p:origin x="696" y="114"/>
      </p:cViewPr>
      <p:guideLst>
        <p:guide orient="horz" pos="2160"/>
        <p:guide pos="388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4" Type="http://schemas.openxmlformats.org/officeDocument/2006/relationships/tags" Target="tags/tag54.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notesMaster" Target="notesMasters/notesMaster1.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7F2B2-C81D-4948-9EDF-568F71B89931}"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F8009E-218E-4EEF-9489-D323FC6996E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59F8009E-218E-4EEF-9489-D323FC6996E4}"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51A0BAEC-A70E-436E-92C6-3ECF094493EF}"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8745BC63-D829-4A71-B2F4-3CC30B2DF02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51A0BAEC-A70E-436E-92C6-3ECF094493EF}"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8745BC63-D829-4A71-B2F4-3CC30B2DF02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51A0BAEC-A70E-436E-92C6-3ECF094493EF}"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8745BC63-D829-4A71-B2F4-3CC30B2DF02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51A0BAEC-A70E-436E-92C6-3ECF094493EF}"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8745BC63-D829-4A71-B2F4-3CC30B2DF02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51A0BAEC-A70E-436E-92C6-3ECF094493EF}"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8745BC63-D829-4A71-B2F4-3CC30B2DF02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51A0BAEC-A70E-436E-92C6-3ECF094493EF}"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8745BC63-D829-4A71-B2F4-3CC30B2DF02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51A0BAEC-A70E-436E-92C6-3ECF094493EF}"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8745BC63-D829-4A71-B2F4-3CC30B2DF02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51A0BAEC-A70E-436E-92C6-3ECF094493EF}" type="datetimeFigureOut">
              <a:rPr lang="zh-CN" altLang="en-US" smtClean="0"/>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8745BC63-D829-4A71-B2F4-3CC30B2DF02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51A0BAEC-A70E-436E-92C6-3ECF094493EF}" type="datetimeFigureOut">
              <a:rPr lang="zh-CN" altLang="en-US" smtClean="0"/>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8745BC63-D829-4A71-B2F4-3CC30B2DF020}" type="slidenum">
              <a:rPr lang="zh-CN" altLang="en-US" smtClean="0"/>
            </a:fld>
            <a:endParaRPr lang="zh-CN" altLang="en-US"/>
          </a:p>
        </p:txBody>
      </p:sp>
      <p:sp>
        <p:nvSpPr>
          <p:cNvPr id="11" name="TextBox 10"/>
          <p:cNvSpPr txBox="1"/>
          <p:nvPr userDrawn="1"/>
        </p:nvSpPr>
        <p:spPr>
          <a:xfrm>
            <a:off x="1295636" y="6739570"/>
            <a:ext cx="1224136"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http://www.1ppt.com/xiazai/</a:t>
            </a:r>
            <a:endParaRPr kumimoji="0" lang="en-US" altLang="zh-CN" sz="100" b="0" i="0" u="none" strike="noStrike" kern="0" cap="none" spc="0" normalizeH="0" baseline="0" noProof="0" dirty="0" smtClean="0">
              <a:ln>
                <a:noFill/>
              </a:ln>
              <a:solidFill>
                <a:prstClr val="black"/>
              </a:solidFill>
              <a:effectLst/>
              <a:uLnTx/>
              <a:uFillTx/>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51A0BAEC-A70E-436E-92C6-3ECF094493EF}" type="datetimeFigureOut">
              <a:rPr lang="zh-CN" altLang="en-US" smtClean="0"/>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8745BC63-D829-4A71-B2F4-3CC30B2DF02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51A0BAEC-A70E-436E-92C6-3ECF094493EF}" type="datetimeFigureOut">
              <a:rPr lang="zh-CN" altLang="en-US" smtClean="0"/>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8745BC63-D829-4A71-B2F4-3CC30B2DF02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51A0BAEC-A70E-436E-92C6-3ECF094493EF}"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8745BC63-D829-4A71-B2F4-3CC30B2DF02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图片 1"/>
          <p:cNvPicPr>
            <a:picLocks noChangeAspect="1"/>
          </p:cNvPicPr>
          <p:nvPr userDrawn="1"/>
        </p:nvPicPr>
        <p:blipFill rotWithShape="1">
          <a:blip r:embed="rId13">
            <a:extLst>
              <a:ext uri="{28A0092B-C50C-407E-A947-70E740481C1C}">
                <a14:useLocalDpi xmlns:a14="http://schemas.microsoft.com/office/drawing/2010/main" val="0"/>
              </a:ext>
            </a:extLst>
          </a:blip>
          <a:srcRect l="4709" r="4711"/>
          <a:stretch>
            <a:fillRect/>
          </a:stretch>
        </p:blipFill>
        <p:spPr>
          <a:xfrm rot="5400000">
            <a:off x="2667000" y="-2667000"/>
            <a:ext cx="6858000" cy="12192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5.png"/><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image" Target="../media/image16.png"/><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s>
</file>

<file path=ppt/slides/_rels/slide13.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tags" Target="../tags/tag32.xml"/><Relationship Id="rId4" Type="http://schemas.openxmlformats.org/officeDocument/2006/relationships/tags" Target="../tags/tag31.xml"/><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s>
</file>

<file path=ppt/slides/_rels/slide17.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8.png"/><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s>
</file>

<file path=ppt/slides/_rels/slide18.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9.png"/><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s>
</file>

<file path=ppt/slides/_rels/slide19.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20.png"/><Relationship Id="rId2" Type="http://schemas.openxmlformats.org/officeDocument/2006/relationships/tags" Target="../tags/tag40.xml"/><Relationship Id="rId1" Type="http://schemas.openxmlformats.org/officeDocument/2006/relationships/tags" Target="../tags/tag39.xml"/></Relationships>
</file>

<file path=ppt/slides/_rels/slide2.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21.png"/><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s>
</file>

<file path=ppt/slides/_rels/slide2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22.png"/><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3.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23.png"/><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s>
</file>

<file path=ppt/slides/_rels/slide24.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23.png"/><Relationship Id="rId4" Type="http://schemas.openxmlformats.org/officeDocument/2006/relationships/tags" Target="../tags/tag53.xml"/><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jpeg"/></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8.xml"/><Relationship Id="rId2" Type="http://schemas.openxmlformats.org/officeDocument/2006/relationships/hyperlink" Target="https://www.pptying.com" TargetMode="External"/><Relationship Id="rId1" Type="http://schemas.openxmlformats.org/officeDocument/2006/relationships/image" Target="../media/image24.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image" Target="../media/image9.png"/><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2.png"/><Relationship Id="rId2" Type="http://schemas.openxmlformats.org/officeDocument/2006/relationships/tags" Target="../tags/tag9.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3.png"/><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4.png"/><Relationship Id="rId2" Type="http://schemas.openxmlformats.org/officeDocument/2006/relationships/tags" Target="../tags/tag14.xml"/><Relationship Id="rId1" Type="http://schemas.openxmlformats.org/officeDocument/2006/relationships/tags" Target="../tags/tag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1">
            <a:extLst>
              <a:ext uri="{28A0092B-C50C-407E-A947-70E740481C1C}">
                <a14:useLocalDpi xmlns:a14="http://schemas.microsoft.com/office/drawing/2010/main" val="0"/>
              </a:ext>
            </a:extLst>
          </a:blip>
          <a:srcRect l="4709" r="4711"/>
          <a:stretch>
            <a:fillRect/>
          </a:stretch>
        </p:blipFill>
        <p:spPr>
          <a:xfrm rot="5400000">
            <a:off x="2667000" y="-2667000"/>
            <a:ext cx="6858000" cy="12192000"/>
          </a:xfrm>
          <a:prstGeom prst="rect">
            <a:avLst/>
          </a:prstGeom>
        </p:spPr>
      </p:pic>
      <p:pic>
        <p:nvPicPr>
          <p:cNvPr id="9" name="图片 8"/>
          <p:cNvPicPr>
            <a:picLocks noChangeAspect="1"/>
          </p:cNvPicPr>
          <p:nvPr/>
        </p:nvPicPr>
        <p:blipFill rotWithShape="1">
          <a:blip r:embed="rId2">
            <a:extLst>
              <a:ext uri="{28A0092B-C50C-407E-A947-70E740481C1C}">
                <a14:useLocalDpi xmlns:a14="http://schemas.microsoft.com/office/drawing/2010/main" val="0"/>
              </a:ext>
            </a:extLst>
          </a:blip>
          <a:srcRect t="11201" r="2929" b="43466"/>
          <a:stretch>
            <a:fillRect/>
          </a:stretch>
        </p:blipFill>
        <p:spPr>
          <a:xfrm>
            <a:off x="2581013" y="893214"/>
            <a:ext cx="7085083" cy="4428593"/>
          </a:xfrm>
          <a:prstGeom prst="rect">
            <a:avLst/>
          </a:prstGeom>
        </p:spPr>
      </p:pic>
      <p:sp>
        <p:nvSpPr>
          <p:cNvPr id="10" name="文本框 9"/>
          <p:cNvSpPr txBox="1"/>
          <p:nvPr/>
        </p:nvSpPr>
        <p:spPr>
          <a:xfrm>
            <a:off x="4800971" y="4066717"/>
            <a:ext cx="2745641" cy="523220"/>
          </a:xfrm>
          <a:prstGeom prst="rect">
            <a:avLst/>
          </a:prstGeom>
          <a:noFill/>
        </p:spPr>
        <p:txBody>
          <a:bodyPr wrap="square" rtlCol="0">
            <a:spAutoFit/>
          </a:bodyPr>
          <a:lstStyle/>
          <a:p>
            <a:pPr algn="dist"/>
            <a:r>
              <a:rPr lang="zh-CN" altLang="en-US" sz="2800" b="1" dirty="0" smtClean="0">
                <a:solidFill>
                  <a:srgbClr val="F04B4F"/>
                </a:solidFill>
                <a:cs typeface="+mn-ea"/>
                <a:sym typeface="+mn-lt"/>
              </a:rPr>
              <a:t>班主任工</a:t>
            </a:r>
            <a:r>
              <a:rPr lang="zh-CN" altLang="en-US" sz="2800" b="1" dirty="0">
                <a:solidFill>
                  <a:srgbClr val="F04B4F"/>
                </a:solidFill>
                <a:cs typeface="+mn-ea"/>
                <a:sym typeface="+mn-lt"/>
              </a:rPr>
              <a:t>作总结</a:t>
            </a:r>
            <a:endParaRPr lang="zh-CN" altLang="en-US" sz="2800" b="1" dirty="0">
              <a:solidFill>
                <a:srgbClr val="F04B4F"/>
              </a:solidFill>
              <a:cs typeface="+mn-ea"/>
              <a:sym typeface="+mn-lt"/>
            </a:endParaRPr>
          </a:p>
        </p:txBody>
      </p:sp>
      <p:sp>
        <p:nvSpPr>
          <p:cNvPr id="11" name="文本框 10"/>
          <p:cNvSpPr txBox="1"/>
          <p:nvPr/>
        </p:nvSpPr>
        <p:spPr>
          <a:xfrm>
            <a:off x="4334256" y="2246958"/>
            <a:ext cx="896112" cy="1323439"/>
          </a:xfrm>
          <a:prstGeom prst="rect">
            <a:avLst/>
          </a:prstGeom>
          <a:noFill/>
        </p:spPr>
        <p:txBody>
          <a:bodyPr wrap="square" rtlCol="0">
            <a:spAutoFit/>
          </a:bodyPr>
          <a:lstStyle/>
          <a:p>
            <a:pPr algn="ctr"/>
            <a:r>
              <a:rPr lang="zh-CN" altLang="en-US" sz="8000" b="1" dirty="0">
                <a:ln w="28575">
                  <a:solidFill>
                    <a:schemeClr val="tx1">
                      <a:lumMod val="85000"/>
                      <a:lumOff val="15000"/>
                    </a:schemeClr>
                  </a:solidFill>
                </a:ln>
                <a:solidFill>
                  <a:srgbClr val="00BE9A"/>
                </a:solidFill>
                <a:cs typeface="+mn-ea"/>
                <a:sym typeface="+mn-lt"/>
              </a:rPr>
              <a:t>教</a:t>
            </a:r>
            <a:endParaRPr lang="zh-CN" altLang="en-US" sz="8000" b="1" dirty="0">
              <a:ln w="28575">
                <a:solidFill>
                  <a:schemeClr val="tx1">
                    <a:lumMod val="85000"/>
                    <a:lumOff val="15000"/>
                  </a:schemeClr>
                </a:solidFill>
              </a:ln>
              <a:solidFill>
                <a:srgbClr val="00BE9A"/>
              </a:solidFill>
              <a:cs typeface="+mn-ea"/>
              <a:sym typeface="+mn-lt"/>
            </a:endParaRPr>
          </a:p>
        </p:txBody>
      </p:sp>
      <p:sp>
        <p:nvSpPr>
          <p:cNvPr id="12" name="文本框 11"/>
          <p:cNvSpPr txBox="1"/>
          <p:nvPr/>
        </p:nvSpPr>
        <p:spPr>
          <a:xfrm rot="636811">
            <a:off x="5241258" y="2280641"/>
            <a:ext cx="896112" cy="1323439"/>
          </a:xfrm>
          <a:prstGeom prst="rect">
            <a:avLst/>
          </a:prstGeom>
          <a:noFill/>
        </p:spPr>
        <p:txBody>
          <a:bodyPr wrap="square" rtlCol="0">
            <a:spAutoFit/>
          </a:bodyPr>
          <a:lstStyle/>
          <a:p>
            <a:pPr algn="ctr"/>
            <a:r>
              <a:rPr lang="zh-CN" altLang="en-US" sz="8000" b="1" dirty="0">
                <a:ln w="28575">
                  <a:solidFill>
                    <a:schemeClr val="tx1">
                      <a:lumMod val="85000"/>
                      <a:lumOff val="15000"/>
                    </a:schemeClr>
                  </a:solidFill>
                </a:ln>
                <a:solidFill>
                  <a:srgbClr val="FCCC46"/>
                </a:solidFill>
                <a:cs typeface="+mn-ea"/>
                <a:sym typeface="+mn-lt"/>
              </a:rPr>
              <a:t>育</a:t>
            </a:r>
            <a:endParaRPr lang="zh-CN" altLang="en-US" sz="8000" b="1" dirty="0">
              <a:ln w="28575">
                <a:solidFill>
                  <a:schemeClr val="tx1">
                    <a:lumMod val="85000"/>
                    <a:lumOff val="15000"/>
                  </a:schemeClr>
                </a:solidFill>
              </a:ln>
              <a:solidFill>
                <a:srgbClr val="FCCC46"/>
              </a:solidFill>
              <a:cs typeface="+mn-ea"/>
              <a:sym typeface="+mn-lt"/>
            </a:endParaRPr>
          </a:p>
        </p:txBody>
      </p:sp>
      <p:sp>
        <p:nvSpPr>
          <p:cNvPr id="13" name="文本框 12"/>
          <p:cNvSpPr txBox="1"/>
          <p:nvPr/>
        </p:nvSpPr>
        <p:spPr>
          <a:xfrm rot="21347884">
            <a:off x="6207413" y="2284478"/>
            <a:ext cx="896112" cy="1323439"/>
          </a:xfrm>
          <a:prstGeom prst="rect">
            <a:avLst/>
          </a:prstGeom>
          <a:noFill/>
        </p:spPr>
        <p:txBody>
          <a:bodyPr wrap="square" rtlCol="0">
            <a:spAutoFit/>
          </a:bodyPr>
          <a:lstStyle/>
          <a:p>
            <a:pPr algn="ctr"/>
            <a:r>
              <a:rPr lang="zh-CN" altLang="en-US" sz="8000" b="1" dirty="0">
                <a:ln w="28575">
                  <a:solidFill>
                    <a:schemeClr val="tx1">
                      <a:lumMod val="85000"/>
                      <a:lumOff val="15000"/>
                    </a:schemeClr>
                  </a:solidFill>
                </a:ln>
                <a:solidFill>
                  <a:srgbClr val="2395CB"/>
                </a:solidFill>
                <a:cs typeface="+mn-ea"/>
                <a:sym typeface="+mn-lt"/>
              </a:rPr>
              <a:t>教</a:t>
            </a:r>
            <a:endParaRPr lang="zh-CN" altLang="en-US" sz="8000" b="1" dirty="0">
              <a:ln w="28575">
                <a:solidFill>
                  <a:schemeClr val="tx1">
                    <a:lumMod val="85000"/>
                    <a:lumOff val="15000"/>
                  </a:schemeClr>
                </a:solidFill>
              </a:ln>
              <a:solidFill>
                <a:srgbClr val="2395CB"/>
              </a:solidFill>
              <a:cs typeface="+mn-ea"/>
              <a:sym typeface="+mn-lt"/>
            </a:endParaRPr>
          </a:p>
        </p:txBody>
      </p:sp>
      <p:sp>
        <p:nvSpPr>
          <p:cNvPr id="14" name="文本框 13"/>
          <p:cNvSpPr txBox="1"/>
          <p:nvPr/>
        </p:nvSpPr>
        <p:spPr>
          <a:xfrm rot="1099309">
            <a:off x="7213946" y="2360729"/>
            <a:ext cx="896112" cy="1323439"/>
          </a:xfrm>
          <a:prstGeom prst="rect">
            <a:avLst/>
          </a:prstGeom>
          <a:noFill/>
        </p:spPr>
        <p:txBody>
          <a:bodyPr wrap="square" rtlCol="0">
            <a:spAutoFit/>
          </a:bodyPr>
          <a:lstStyle/>
          <a:p>
            <a:pPr algn="ctr"/>
            <a:r>
              <a:rPr lang="zh-CN" altLang="en-US" sz="8000" b="1" dirty="0">
                <a:ln w="28575">
                  <a:solidFill>
                    <a:schemeClr val="tx1">
                      <a:lumMod val="85000"/>
                      <a:lumOff val="15000"/>
                    </a:schemeClr>
                  </a:solidFill>
                </a:ln>
                <a:solidFill>
                  <a:srgbClr val="F04B4F"/>
                </a:solidFill>
                <a:cs typeface="+mn-ea"/>
                <a:sym typeface="+mn-lt"/>
              </a:rPr>
              <a:t>学</a:t>
            </a:r>
            <a:endParaRPr lang="zh-CN" altLang="en-US" sz="8000" b="1" dirty="0">
              <a:ln w="28575">
                <a:solidFill>
                  <a:schemeClr val="tx1">
                    <a:lumMod val="85000"/>
                    <a:lumOff val="15000"/>
                  </a:schemeClr>
                </a:solidFill>
              </a:ln>
              <a:solidFill>
                <a:srgbClr val="F04B4F"/>
              </a:solidFill>
              <a:cs typeface="+mn-ea"/>
              <a:sym typeface="+mn-lt"/>
            </a:endParaRPr>
          </a:p>
        </p:txBody>
      </p:sp>
      <p:grpSp>
        <p:nvGrpSpPr>
          <p:cNvPr id="17" name="组合 16"/>
          <p:cNvGrpSpPr/>
          <p:nvPr/>
        </p:nvGrpSpPr>
        <p:grpSpPr>
          <a:xfrm>
            <a:off x="4762871" y="5233556"/>
            <a:ext cx="2590058" cy="406675"/>
            <a:chOff x="4790426" y="5233556"/>
            <a:chExt cx="2590058" cy="406675"/>
          </a:xfrm>
        </p:grpSpPr>
        <p:sp>
          <p:nvSpPr>
            <p:cNvPr id="15" name="矩形: 圆角 14"/>
            <p:cNvSpPr/>
            <p:nvPr/>
          </p:nvSpPr>
          <p:spPr>
            <a:xfrm>
              <a:off x="5167351" y="5233556"/>
              <a:ext cx="1857298" cy="406675"/>
            </a:xfrm>
            <a:prstGeom prst="roundRect">
              <a:avLst>
                <a:gd name="adj" fmla="val 50000"/>
              </a:avLst>
            </a:prstGeom>
            <a:solidFill>
              <a:srgbClr val="00BE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effectLst>
                  <a:outerShdw blurRad="38100" dist="38100" dir="2700000" algn="tl">
                    <a:srgbClr val="000000">
                      <a:alpha val="43137"/>
                    </a:srgbClr>
                  </a:outerShdw>
                </a:effectLst>
                <a:cs typeface="+mn-ea"/>
                <a:sym typeface="+mn-lt"/>
              </a:endParaRPr>
            </a:p>
          </p:txBody>
        </p:sp>
        <p:sp>
          <p:nvSpPr>
            <p:cNvPr id="16" name="文本框 15"/>
            <p:cNvSpPr txBox="1"/>
            <p:nvPr/>
          </p:nvSpPr>
          <p:spPr>
            <a:xfrm>
              <a:off x="4790426" y="5252227"/>
              <a:ext cx="2590058" cy="368300"/>
            </a:xfrm>
            <a:prstGeom prst="rect">
              <a:avLst/>
            </a:prstGeom>
            <a:noFill/>
          </p:spPr>
          <p:txBody>
            <a:bodyPr wrap="square" rtlCol="0">
              <a:spAutoFit/>
            </a:bodyPr>
            <a:lstStyle/>
            <a:p>
              <a:pPr algn="ctr"/>
              <a:r>
                <a:rPr lang="zh-CN" altLang="en-US" b="1" dirty="0">
                  <a:solidFill>
                    <a:schemeClr val="bg1"/>
                  </a:solidFill>
                  <a:effectLst>
                    <a:outerShdw blurRad="38100" dist="38100" dir="2700000" algn="tl">
                      <a:srgbClr val="000000">
                        <a:alpha val="43137"/>
                      </a:srgbClr>
                    </a:outerShdw>
                  </a:effectLst>
                  <a:cs typeface="+mn-ea"/>
                  <a:sym typeface="+mn-lt"/>
                </a:rPr>
                <a:t>汇报人</a:t>
              </a:r>
              <a:r>
                <a:rPr lang="zh-CN" altLang="en-US" b="1" dirty="0" smtClean="0">
                  <a:solidFill>
                    <a:schemeClr val="bg1"/>
                  </a:solidFill>
                  <a:effectLst>
                    <a:outerShdw blurRad="38100" dist="38100" dir="2700000" algn="tl">
                      <a:srgbClr val="000000">
                        <a:alpha val="43137"/>
                      </a:srgbClr>
                    </a:outerShdw>
                  </a:effectLst>
                  <a:cs typeface="+mn-ea"/>
                  <a:sym typeface="+mn-lt"/>
                </a:rPr>
                <a:t>：</a:t>
              </a:r>
              <a:r>
                <a:rPr lang="en-US" altLang="zh-CN" b="1" dirty="0" smtClean="0">
                  <a:solidFill>
                    <a:schemeClr val="bg1"/>
                  </a:solidFill>
                  <a:effectLst>
                    <a:outerShdw blurRad="38100" dist="38100" dir="2700000" algn="tl">
                      <a:srgbClr val="000000">
                        <a:alpha val="43137"/>
                      </a:srgbClr>
                    </a:outerShdw>
                  </a:effectLst>
                  <a:cs typeface="+mn-ea"/>
                  <a:sym typeface="+mn-lt"/>
                </a:rPr>
                <a:t>PPT</a:t>
              </a:r>
              <a:r>
                <a:rPr lang="zh-CN" altLang="en-US" b="1" dirty="0" smtClean="0">
                  <a:solidFill>
                    <a:schemeClr val="bg1"/>
                  </a:solidFill>
                  <a:effectLst>
                    <a:outerShdw blurRad="38100" dist="38100" dir="2700000" algn="tl">
                      <a:srgbClr val="000000">
                        <a:alpha val="43137"/>
                      </a:srgbClr>
                    </a:outerShdw>
                  </a:effectLst>
                  <a:cs typeface="+mn-ea"/>
                  <a:sym typeface="+mn-lt"/>
                </a:rPr>
                <a:t>营</a:t>
              </a:r>
              <a:endParaRPr lang="zh-CN" altLang="en-US" b="1" dirty="0" smtClean="0">
                <a:solidFill>
                  <a:schemeClr val="bg1"/>
                </a:solidFill>
                <a:effectLst>
                  <a:outerShdw blurRad="38100" dist="38100" dir="2700000" algn="tl">
                    <a:srgbClr val="000000">
                      <a:alpha val="43137"/>
                    </a:srgbClr>
                  </a:outerShdw>
                </a:effectLst>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Effect transition="in" filter="fade">
                                      <p:cBhvr>
                                        <p:cTn id="16" dur="500"/>
                                        <p:tgtEl>
                                          <p:spTgt spid="11"/>
                                        </p:tgtEl>
                                      </p:cBhvr>
                                    </p:animEffect>
                                  </p:childTnLst>
                                </p:cTn>
                              </p:par>
                            </p:childTnLst>
                          </p:cTn>
                        </p:par>
                        <p:par>
                          <p:cTn id="17" fill="hold">
                            <p:stCondLst>
                              <p:cond delay="1500"/>
                            </p:stCondLst>
                            <p:childTnLst>
                              <p:par>
                                <p:cTn id="18" presetID="53" presetClass="entr" presetSubtype="16"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500" fill="hold"/>
                                        <p:tgtEl>
                                          <p:spTgt spid="12"/>
                                        </p:tgtEl>
                                        <p:attrNameLst>
                                          <p:attrName>ppt_w</p:attrName>
                                        </p:attrNameLst>
                                      </p:cBhvr>
                                      <p:tavLst>
                                        <p:tav tm="0">
                                          <p:val>
                                            <p:fltVal val="0"/>
                                          </p:val>
                                        </p:tav>
                                        <p:tav tm="100000">
                                          <p:val>
                                            <p:strVal val="#ppt_w"/>
                                          </p:val>
                                        </p:tav>
                                      </p:tavLst>
                                    </p:anim>
                                    <p:anim calcmode="lin" valueType="num">
                                      <p:cBhvr>
                                        <p:cTn id="21" dur="500" fill="hold"/>
                                        <p:tgtEl>
                                          <p:spTgt spid="12"/>
                                        </p:tgtEl>
                                        <p:attrNameLst>
                                          <p:attrName>ppt_h</p:attrName>
                                        </p:attrNameLst>
                                      </p:cBhvr>
                                      <p:tavLst>
                                        <p:tav tm="0">
                                          <p:val>
                                            <p:fltVal val="0"/>
                                          </p:val>
                                        </p:tav>
                                        <p:tav tm="100000">
                                          <p:val>
                                            <p:strVal val="#ppt_h"/>
                                          </p:val>
                                        </p:tav>
                                      </p:tavLst>
                                    </p:anim>
                                    <p:animEffect transition="in" filter="fade">
                                      <p:cBhvr>
                                        <p:cTn id="22" dur="500"/>
                                        <p:tgtEl>
                                          <p:spTgt spid="12"/>
                                        </p:tgtEl>
                                      </p:cBhvr>
                                    </p:animEffect>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500" fill="hold"/>
                                        <p:tgtEl>
                                          <p:spTgt spid="13"/>
                                        </p:tgtEl>
                                        <p:attrNameLst>
                                          <p:attrName>ppt_w</p:attrName>
                                        </p:attrNameLst>
                                      </p:cBhvr>
                                      <p:tavLst>
                                        <p:tav tm="0">
                                          <p:val>
                                            <p:fltVal val="0"/>
                                          </p:val>
                                        </p:tav>
                                        <p:tav tm="100000">
                                          <p:val>
                                            <p:strVal val="#ppt_w"/>
                                          </p:val>
                                        </p:tav>
                                      </p:tavLst>
                                    </p:anim>
                                    <p:anim calcmode="lin" valueType="num">
                                      <p:cBhvr>
                                        <p:cTn id="27" dur="500" fill="hold"/>
                                        <p:tgtEl>
                                          <p:spTgt spid="13"/>
                                        </p:tgtEl>
                                        <p:attrNameLst>
                                          <p:attrName>ppt_h</p:attrName>
                                        </p:attrNameLst>
                                      </p:cBhvr>
                                      <p:tavLst>
                                        <p:tav tm="0">
                                          <p:val>
                                            <p:fltVal val="0"/>
                                          </p:val>
                                        </p:tav>
                                        <p:tav tm="100000">
                                          <p:val>
                                            <p:strVal val="#ppt_h"/>
                                          </p:val>
                                        </p:tav>
                                      </p:tavLst>
                                    </p:anim>
                                    <p:animEffect transition="in" filter="fade">
                                      <p:cBhvr>
                                        <p:cTn id="28" dur="500"/>
                                        <p:tgtEl>
                                          <p:spTgt spid="13"/>
                                        </p:tgtEl>
                                      </p:cBhvr>
                                    </p:animEffect>
                                  </p:childTnLst>
                                </p:cTn>
                              </p:par>
                            </p:childTnLst>
                          </p:cTn>
                        </p:par>
                        <p:par>
                          <p:cTn id="29" fill="hold">
                            <p:stCondLst>
                              <p:cond delay="2500"/>
                            </p:stCondLst>
                            <p:childTnLst>
                              <p:par>
                                <p:cTn id="30" presetID="53" presetClass="entr" presetSubtype="16" fill="hold" grpId="0" nodeType="after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p:cTn id="32" dur="500" fill="hold"/>
                                        <p:tgtEl>
                                          <p:spTgt spid="14"/>
                                        </p:tgtEl>
                                        <p:attrNameLst>
                                          <p:attrName>ppt_w</p:attrName>
                                        </p:attrNameLst>
                                      </p:cBhvr>
                                      <p:tavLst>
                                        <p:tav tm="0">
                                          <p:val>
                                            <p:fltVal val="0"/>
                                          </p:val>
                                        </p:tav>
                                        <p:tav tm="100000">
                                          <p:val>
                                            <p:strVal val="#ppt_w"/>
                                          </p:val>
                                        </p:tav>
                                      </p:tavLst>
                                    </p:anim>
                                    <p:anim calcmode="lin" valueType="num">
                                      <p:cBhvr>
                                        <p:cTn id="33" dur="500" fill="hold"/>
                                        <p:tgtEl>
                                          <p:spTgt spid="14"/>
                                        </p:tgtEl>
                                        <p:attrNameLst>
                                          <p:attrName>ppt_h</p:attrName>
                                        </p:attrNameLst>
                                      </p:cBhvr>
                                      <p:tavLst>
                                        <p:tav tm="0">
                                          <p:val>
                                            <p:fltVal val="0"/>
                                          </p:val>
                                        </p:tav>
                                        <p:tav tm="100000">
                                          <p:val>
                                            <p:strVal val="#ppt_h"/>
                                          </p:val>
                                        </p:tav>
                                      </p:tavLst>
                                    </p:anim>
                                    <p:animEffect transition="in" filter="fade">
                                      <p:cBhvr>
                                        <p:cTn id="34" dur="500"/>
                                        <p:tgtEl>
                                          <p:spTgt spid="14"/>
                                        </p:tgtEl>
                                      </p:cBhvr>
                                    </p:animEffect>
                                  </p:childTnLst>
                                </p:cTn>
                              </p:par>
                            </p:childTnLst>
                          </p:cTn>
                        </p:par>
                        <p:par>
                          <p:cTn id="35" fill="hold">
                            <p:stCondLst>
                              <p:cond delay="3000"/>
                            </p:stCondLst>
                            <p:childTnLst>
                              <p:par>
                                <p:cTn id="36" presetID="50" presetClass="entr" presetSubtype="0" decel="100000" fill="hold" grpId="0" nodeType="after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p:cTn id="38" dur="1000" fill="hold"/>
                                        <p:tgtEl>
                                          <p:spTgt spid="10"/>
                                        </p:tgtEl>
                                        <p:attrNameLst>
                                          <p:attrName>ppt_w</p:attrName>
                                        </p:attrNameLst>
                                      </p:cBhvr>
                                      <p:tavLst>
                                        <p:tav tm="0">
                                          <p:val>
                                            <p:strVal val="#ppt_w+.3"/>
                                          </p:val>
                                        </p:tav>
                                        <p:tav tm="100000">
                                          <p:val>
                                            <p:strVal val="#ppt_w"/>
                                          </p:val>
                                        </p:tav>
                                      </p:tavLst>
                                    </p:anim>
                                    <p:anim calcmode="lin" valueType="num">
                                      <p:cBhvr>
                                        <p:cTn id="39" dur="1000" fill="hold"/>
                                        <p:tgtEl>
                                          <p:spTgt spid="10"/>
                                        </p:tgtEl>
                                        <p:attrNameLst>
                                          <p:attrName>ppt_h</p:attrName>
                                        </p:attrNameLst>
                                      </p:cBhvr>
                                      <p:tavLst>
                                        <p:tav tm="0">
                                          <p:val>
                                            <p:strVal val="#ppt_h"/>
                                          </p:val>
                                        </p:tav>
                                        <p:tav tm="100000">
                                          <p:val>
                                            <p:strVal val="#ppt_h"/>
                                          </p:val>
                                        </p:tav>
                                      </p:tavLst>
                                    </p:anim>
                                    <p:animEffect transition="in" filter="fade">
                                      <p:cBhvr>
                                        <p:cTn id="40" dur="1000"/>
                                        <p:tgtEl>
                                          <p:spTgt spid="10"/>
                                        </p:tgtEl>
                                      </p:cBhvr>
                                    </p:animEffect>
                                  </p:childTnLst>
                                </p:cTn>
                              </p:par>
                            </p:childTnLst>
                          </p:cTn>
                        </p:par>
                        <p:par>
                          <p:cTn id="41" fill="hold">
                            <p:stCondLst>
                              <p:cond delay="4000"/>
                            </p:stCondLst>
                            <p:childTnLst>
                              <p:par>
                                <p:cTn id="42" presetID="22" presetClass="entr" presetSubtype="4" fill="hold" nodeType="after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wipe(down)">
                                      <p:cBhvr>
                                        <p:cTn id="4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矩形: 圆角 34"/>
          <p:cNvSpPr/>
          <p:nvPr/>
        </p:nvSpPr>
        <p:spPr>
          <a:xfrm>
            <a:off x="432955" y="436418"/>
            <a:ext cx="11326090" cy="6026728"/>
          </a:xfrm>
          <a:prstGeom prst="roundRect">
            <a:avLst>
              <a:gd name="adj" fmla="val 3731"/>
            </a:avLst>
          </a:prstGeom>
          <a:solidFill>
            <a:schemeClr val="bg1"/>
          </a:solidFill>
          <a:ln w="57150">
            <a:solidFill>
              <a:srgbClr val="2395C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4" name="组合 33"/>
          <p:cNvGrpSpPr/>
          <p:nvPr/>
        </p:nvGrpSpPr>
        <p:grpSpPr>
          <a:xfrm>
            <a:off x="4550306" y="589014"/>
            <a:ext cx="3091388" cy="585402"/>
            <a:chOff x="6597212" y="2326120"/>
            <a:chExt cx="3091388" cy="585402"/>
          </a:xfrm>
        </p:grpSpPr>
        <p:grpSp>
          <p:nvGrpSpPr>
            <p:cNvPr id="36" name="组合 35"/>
            <p:cNvGrpSpPr/>
            <p:nvPr/>
          </p:nvGrpSpPr>
          <p:grpSpPr>
            <a:xfrm>
              <a:off x="6597212" y="2345655"/>
              <a:ext cx="3091388" cy="565867"/>
              <a:chOff x="6205809" y="3666173"/>
              <a:chExt cx="3634202" cy="565867"/>
            </a:xfrm>
          </p:grpSpPr>
          <p:sp>
            <p:nvSpPr>
              <p:cNvPr id="38" name="矩形: 圆角 37"/>
              <p:cNvSpPr/>
              <p:nvPr/>
            </p:nvSpPr>
            <p:spPr>
              <a:xfrm>
                <a:off x="6205809" y="3733033"/>
                <a:ext cx="3634202" cy="499007"/>
              </a:xfrm>
              <a:prstGeom prst="roundRect">
                <a:avLst/>
              </a:prstGeom>
              <a:solidFill>
                <a:schemeClr val="bg1"/>
              </a:solidFill>
              <a:ln>
                <a:solidFill>
                  <a:srgbClr val="2395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矩形: 圆角 38"/>
              <p:cNvSpPr/>
              <p:nvPr/>
            </p:nvSpPr>
            <p:spPr>
              <a:xfrm>
                <a:off x="6217872" y="3666173"/>
                <a:ext cx="3512292" cy="523220"/>
              </a:xfrm>
              <a:prstGeom prst="roundRect">
                <a:avLst/>
              </a:prstGeom>
              <a:solidFill>
                <a:srgbClr val="2395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7" name="文本框 36"/>
            <p:cNvSpPr txBox="1"/>
            <p:nvPr/>
          </p:nvSpPr>
          <p:spPr>
            <a:xfrm>
              <a:off x="6847877" y="2326120"/>
              <a:ext cx="2590058" cy="523220"/>
            </a:xfrm>
            <a:prstGeom prst="rect">
              <a:avLst/>
            </a:prstGeom>
            <a:noFill/>
          </p:spPr>
          <p:txBody>
            <a:bodyPr wrap="square" rtlCol="0">
              <a:spAutoFit/>
            </a:bodyPr>
            <a:lstStyle/>
            <a:p>
              <a:pPr algn="dist"/>
              <a:r>
                <a:rPr lang="zh-CN" altLang="en-US" sz="2800" dirty="0">
                  <a:solidFill>
                    <a:schemeClr val="bg1"/>
                  </a:solidFill>
                  <a:effectLst>
                    <a:outerShdw blurRad="38100" dist="38100" dir="2700000" algn="tl">
                      <a:srgbClr val="000000">
                        <a:alpha val="43137"/>
                      </a:srgbClr>
                    </a:outerShdw>
                  </a:effectLst>
                  <a:cs typeface="+mn-ea"/>
                  <a:sym typeface="+mn-lt"/>
                </a:rPr>
                <a:t>教育教学工作</a:t>
              </a:r>
              <a:endParaRPr lang="zh-CN" altLang="en-US" sz="2800" dirty="0">
                <a:solidFill>
                  <a:schemeClr val="bg1"/>
                </a:solidFill>
                <a:effectLst>
                  <a:outerShdw blurRad="38100" dist="38100" dir="2700000" algn="tl">
                    <a:srgbClr val="000000">
                      <a:alpha val="43137"/>
                    </a:srgbClr>
                  </a:outerShdw>
                </a:effectLst>
                <a:cs typeface="+mn-ea"/>
                <a:sym typeface="+mn-lt"/>
              </a:endParaRPr>
            </a:p>
          </p:txBody>
        </p:sp>
      </p:grpSp>
      <p:grpSp>
        <p:nvGrpSpPr>
          <p:cNvPr id="3" name="组合 2"/>
          <p:cNvGrpSpPr/>
          <p:nvPr/>
        </p:nvGrpSpPr>
        <p:grpSpPr>
          <a:xfrm>
            <a:off x="1185667" y="1927282"/>
            <a:ext cx="4831453" cy="985065"/>
            <a:chOff x="1185667" y="1927282"/>
            <a:chExt cx="4831453" cy="985065"/>
          </a:xfrm>
        </p:grpSpPr>
        <p:grpSp>
          <p:nvGrpSpPr>
            <p:cNvPr id="40" name="组合 39"/>
            <p:cNvGrpSpPr/>
            <p:nvPr/>
          </p:nvGrpSpPr>
          <p:grpSpPr>
            <a:xfrm>
              <a:off x="1185667" y="1927282"/>
              <a:ext cx="4831453" cy="985065"/>
              <a:chOff x="496676" y="1248859"/>
              <a:chExt cx="4831453" cy="985065"/>
            </a:xfrm>
          </p:grpSpPr>
          <p:grpSp>
            <p:nvGrpSpPr>
              <p:cNvPr id="41" name="组合 40"/>
              <p:cNvGrpSpPr/>
              <p:nvPr/>
            </p:nvGrpSpPr>
            <p:grpSpPr>
              <a:xfrm>
                <a:off x="496676" y="1248859"/>
                <a:ext cx="4831453" cy="985065"/>
                <a:chOff x="534776" y="953584"/>
                <a:chExt cx="4831453" cy="985065"/>
              </a:xfrm>
            </p:grpSpPr>
            <p:sp>
              <p:nvSpPr>
                <p:cNvPr id="43" name="文本框 42"/>
                <p:cNvSpPr txBox="1"/>
                <p:nvPr/>
              </p:nvSpPr>
              <p:spPr>
                <a:xfrm>
                  <a:off x="1514475" y="1273711"/>
                  <a:ext cx="3851754" cy="461665"/>
                </a:xfrm>
                <a:prstGeom prst="rect">
                  <a:avLst/>
                </a:prstGeom>
                <a:noFill/>
              </p:spPr>
              <p:txBody>
                <a:bodyPr wrap="square" rtlCol="0">
                  <a:spAutoFit/>
                </a:bodyPr>
                <a:lstStyle/>
                <a:p>
                  <a:r>
                    <a:rPr lang="zh-CN" altLang="en-US" sz="2400" dirty="0">
                      <a:solidFill>
                        <a:srgbClr val="2395CB"/>
                      </a:solidFill>
                      <a:cs typeface="+mn-ea"/>
                      <a:sym typeface="+mn-lt"/>
                    </a:rPr>
                    <a:t>认真做好后进行转化工作</a:t>
                  </a:r>
                  <a:endParaRPr lang="zh-CN" altLang="en-US" sz="2400" dirty="0">
                    <a:solidFill>
                      <a:srgbClr val="2395CB"/>
                    </a:solidFill>
                    <a:cs typeface="+mn-ea"/>
                    <a:sym typeface="+mn-lt"/>
                  </a:endParaRPr>
                </a:p>
              </p:txBody>
            </p:sp>
            <p:grpSp>
              <p:nvGrpSpPr>
                <p:cNvPr id="44" name="组合 43"/>
                <p:cNvGrpSpPr/>
                <p:nvPr/>
              </p:nvGrpSpPr>
              <p:grpSpPr>
                <a:xfrm>
                  <a:off x="534776" y="953584"/>
                  <a:ext cx="923926" cy="985065"/>
                  <a:chOff x="1306301" y="2020384"/>
                  <a:chExt cx="923926" cy="985065"/>
                </a:xfrm>
              </p:grpSpPr>
              <p:sp>
                <p:nvSpPr>
                  <p:cNvPr id="45" name="Oval 50"/>
                  <p:cNvSpPr/>
                  <p:nvPr/>
                </p:nvSpPr>
                <p:spPr>
                  <a:xfrm>
                    <a:off x="1306301" y="2081523"/>
                    <a:ext cx="923926" cy="923926"/>
                  </a:xfrm>
                  <a:prstGeom prst="ellipse">
                    <a:avLst/>
                  </a:prstGeom>
                  <a:noFill/>
                  <a:ln>
                    <a:solidFill>
                      <a:srgbClr val="2395CB"/>
                    </a:solidFill>
                    <a:prstDash val="lg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cs typeface="+mn-ea"/>
                      <a:sym typeface="+mn-lt"/>
                    </a:endParaRPr>
                  </a:p>
                </p:txBody>
              </p:sp>
              <p:sp>
                <p:nvSpPr>
                  <p:cNvPr id="46" name="Oval 26"/>
                  <p:cNvSpPr/>
                  <p:nvPr/>
                </p:nvSpPr>
                <p:spPr>
                  <a:xfrm>
                    <a:off x="1452737" y="2227959"/>
                    <a:ext cx="631054" cy="631054"/>
                  </a:xfrm>
                  <a:prstGeom prst="ellipse">
                    <a:avLst/>
                  </a:prstGeom>
                  <a:solidFill>
                    <a:srgbClr val="2395C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cs typeface="+mn-ea"/>
                      <a:sym typeface="+mn-lt"/>
                    </a:endParaRPr>
                  </a:p>
                </p:txBody>
              </p:sp>
              <p:sp>
                <p:nvSpPr>
                  <p:cNvPr id="47" name="Oval 61"/>
                  <p:cNvSpPr/>
                  <p:nvPr/>
                </p:nvSpPr>
                <p:spPr>
                  <a:xfrm>
                    <a:off x="1705839" y="2020384"/>
                    <a:ext cx="124851" cy="124851"/>
                  </a:xfrm>
                  <a:prstGeom prst="ellipse">
                    <a:avLst/>
                  </a:prstGeom>
                  <a:solidFill>
                    <a:srgbClr val="2395CB"/>
                  </a:solidFill>
                  <a:ln>
                    <a:solidFill>
                      <a:srgbClr val="2395C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dirty="0">
                      <a:cs typeface="+mn-ea"/>
                      <a:sym typeface="+mn-lt"/>
                    </a:endParaRPr>
                  </a:p>
                </p:txBody>
              </p:sp>
            </p:grpSp>
          </p:grpSp>
          <p:cxnSp>
            <p:nvCxnSpPr>
              <p:cNvPr id="42" name="直接连接符 41"/>
              <p:cNvCxnSpPr/>
              <p:nvPr/>
            </p:nvCxnSpPr>
            <p:spPr>
              <a:xfrm>
                <a:off x="1476375" y="2066925"/>
                <a:ext cx="3558778" cy="0"/>
              </a:xfrm>
              <a:prstGeom prst="line">
                <a:avLst/>
              </a:prstGeom>
              <a:ln>
                <a:solidFill>
                  <a:srgbClr val="2395CB"/>
                </a:solidFill>
              </a:ln>
            </p:spPr>
            <p:style>
              <a:lnRef idx="1">
                <a:schemeClr val="accent1"/>
              </a:lnRef>
              <a:fillRef idx="0">
                <a:schemeClr val="accent1"/>
              </a:fillRef>
              <a:effectRef idx="0">
                <a:schemeClr val="accent1"/>
              </a:effectRef>
              <a:fontRef idx="minor">
                <a:schemeClr val="tx1"/>
              </a:fontRef>
            </p:style>
          </p:cxnSp>
        </p:grpSp>
        <p:sp>
          <p:nvSpPr>
            <p:cNvPr id="53" name="文本框 52"/>
            <p:cNvSpPr txBox="1"/>
            <p:nvPr/>
          </p:nvSpPr>
          <p:spPr>
            <a:xfrm>
              <a:off x="1269678" y="2096716"/>
              <a:ext cx="839915" cy="646331"/>
            </a:xfrm>
            <a:prstGeom prst="rect">
              <a:avLst/>
            </a:prstGeom>
            <a:noFill/>
          </p:spPr>
          <p:txBody>
            <a:bodyPr wrap="square" rtlCol="0">
              <a:spAutoFit/>
            </a:bodyPr>
            <a:lstStyle/>
            <a:p>
              <a:pPr algn="ctr"/>
              <a:r>
                <a:rPr lang="en-US" altLang="zh-CN" sz="3600" dirty="0">
                  <a:solidFill>
                    <a:schemeClr val="bg1"/>
                  </a:solidFill>
                  <a:effectLst>
                    <a:outerShdw blurRad="38100" dist="38100" dir="2700000" algn="tl">
                      <a:srgbClr val="000000">
                        <a:alpha val="43137"/>
                      </a:srgbClr>
                    </a:outerShdw>
                  </a:effectLst>
                  <a:cs typeface="+mn-ea"/>
                  <a:sym typeface="+mn-lt"/>
                </a:rPr>
                <a:t>04</a:t>
              </a:r>
              <a:endParaRPr lang="zh-CN" altLang="en-US" sz="3600" dirty="0">
                <a:solidFill>
                  <a:schemeClr val="bg1"/>
                </a:solidFill>
                <a:effectLst>
                  <a:outerShdw blurRad="38100" dist="38100" dir="2700000" algn="tl">
                    <a:srgbClr val="000000">
                      <a:alpha val="43137"/>
                    </a:srgbClr>
                  </a:outerShdw>
                </a:effectLst>
                <a:cs typeface="+mn-ea"/>
                <a:sym typeface="+mn-lt"/>
              </a:endParaRPr>
            </a:p>
          </p:txBody>
        </p:sp>
      </p:grpSp>
      <p:sp>
        <p:nvSpPr>
          <p:cNvPr id="54" name="PA-矩形 4"/>
          <p:cNvSpPr>
            <a:spLocks noChangeArrowheads="1"/>
          </p:cNvSpPr>
          <p:nvPr>
            <p:custDataLst>
              <p:tags r:id="rId1"/>
            </p:custDataLst>
          </p:nvPr>
        </p:nvSpPr>
        <p:spPr bwMode="auto">
          <a:xfrm>
            <a:off x="6630192" y="2742147"/>
            <a:ext cx="3851754" cy="798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点击添加文字内容点击添加文字内容点击添加文字内容点击添加文字内容点击添加文字内容点击添加文字内容点击添加文字内</a:t>
            </a:r>
            <a:endParaRPr lang="zh-CN" altLang="en-US" sz="1200" dirty="0">
              <a:solidFill>
                <a:schemeClr val="tx1">
                  <a:lumMod val="75000"/>
                  <a:lumOff val="25000"/>
                </a:schemeClr>
              </a:solidFill>
              <a:latin typeface="+mn-lt"/>
              <a:ea typeface="+mn-ea"/>
              <a:cs typeface="+mn-ea"/>
              <a:sym typeface="+mn-lt"/>
            </a:endParaRPr>
          </a:p>
        </p:txBody>
      </p:sp>
      <p:sp>
        <p:nvSpPr>
          <p:cNvPr id="55" name="矩形: 圆角 54"/>
          <p:cNvSpPr/>
          <p:nvPr/>
        </p:nvSpPr>
        <p:spPr>
          <a:xfrm>
            <a:off x="6096000" y="3095672"/>
            <a:ext cx="390525" cy="45719"/>
          </a:xfrm>
          <a:prstGeom prst="roundRect">
            <a:avLst/>
          </a:prstGeom>
          <a:solidFill>
            <a:srgbClr val="2395CB"/>
          </a:solidFill>
          <a:ln>
            <a:solidFill>
              <a:srgbClr val="2395C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56" name="PA-矩形 4"/>
          <p:cNvSpPr>
            <a:spLocks noChangeArrowheads="1"/>
          </p:cNvSpPr>
          <p:nvPr>
            <p:custDataLst>
              <p:tags r:id="rId2"/>
            </p:custDataLst>
          </p:nvPr>
        </p:nvSpPr>
        <p:spPr bwMode="auto">
          <a:xfrm>
            <a:off x="6630192" y="3781173"/>
            <a:ext cx="3851754" cy="798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点击添加文字内容点击添加文字内容点击添加文字内容点击添加文字内容点击添加文字内容点击添加文字内容点击添加文字内</a:t>
            </a:r>
            <a:endParaRPr lang="zh-CN" altLang="en-US" sz="1200" dirty="0">
              <a:solidFill>
                <a:schemeClr val="tx1">
                  <a:lumMod val="75000"/>
                  <a:lumOff val="25000"/>
                </a:schemeClr>
              </a:solidFill>
              <a:latin typeface="+mn-lt"/>
              <a:ea typeface="+mn-ea"/>
              <a:cs typeface="+mn-ea"/>
              <a:sym typeface="+mn-lt"/>
            </a:endParaRPr>
          </a:p>
        </p:txBody>
      </p:sp>
      <p:sp>
        <p:nvSpPr>
          <p:cNvPr id="57" name="矩形: 圆角 56"/>
          <p:cNvSpPr/>
          <p:nvPr/>
        </p:nvSpPr>
        <p:spPr>
          <a:xfrm>
            <a:off x="6096000" y="4134698"/>
            <a:ext cx="390525" cy="45719"/>
          </a:xfrm>
          <a:prstGeom prst="roundRect">
            <a:avLst/>
          </a:prstGeom>
          <a:solidFill>
            <a:srgbClr val="2395CB"/>
          </a:solidFill>
          <a:ln>
            <a:solidFill>
              <a:srgbClr val="2395C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23" name="PA-矩形 4"/>
          <p:cNvSpPr>
            <a:spLocks noChangeArrowheads="1"/>
          </p:cNvSpPr>
          <p:nvPr>
            <p:custDataLst>
              <p:tags r:id="rId3"/>
            </p:custDataLst>
          </p:nvPr>
        </p:nvSpPr>
        <p:spPr bwMode="auto">
          <a:xfrm>
            <a:off x="6630192" y="4820199"/>
            <a:ext cx="3851754" cy="798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点击添加文字内容点击添加文字内容点击添加文字内容点击添加文字内容点击添加文字内容点击添加文字内容点击添加文字内</a:t>
            </a:r>
            <a:endParaRPr lang="zh-CN" altLang="en-US" sz="1200" dirty="0">
              <a:solidFill>
                <a:schemeClr val="tx1">
                  <a:lumMod val="75000"/>
                  <a:lumOff val="25000"/>
                </a:schemeClr>
              </a:solidFill>
              <a:latin typeface="+mn-lt"/>
              <a:ea typeface="+mn-ea"/>
              <a:cs typeface="+mn-ea"/>
              <a:sym typeface="+mn-lt"/>
            </a:endParaRPr>
          </a:p>
        </p:txBody>
      </p:sp>
      <p:sp>
        <p:nvSpPr>
          <p:cNvPr id="24" name="矩形: 圆角 23"/>
          <p:cNvSpPr/>
          <p:nvPr/>
        </p:nvSpPr>
        <p:spPr>
          <a:xfrm>
            <a:off x="6096000" y="5173724"/>
            <a:ext cx="390525" cy="45719"/>
          </a:xfrm>
          <a:prstGeom prst="roundRect">
            <a:avLst/>
          </a:prstGeom>
          <a:solidFill>
            <a:srgbClr val="2395CB"/>
          </a:solidFill>
          <a:ln>
            <a:solidFill>
              <a:srgbClr val="2395C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pic>
        <p:nvPicPr>
          <p:cNvPr id="5" name="图片 4"/>
          <p:cNvPicPr>
            <a:picLocks noChangeAspect="1"/>
          </p:cNvPicPr>
          <p:nvPr/>
        </p:nvPicPr>
        <p:blipFill>
          <a:blip r:embed="rId4" cstate="screen"/>
          <a:stretch>
            <a:fillRect/>
          </a:stretch>
        </p:blipFill>
        <p:spPr>
          <a:xfrm>
            <a:off x="1710054" y="2417232"/>
            <a:ext cx="3851754" cy="3851754"/>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outVertical)">
                                      <p:cBhvr>
                                        <p:cTn id="7" dur="500"/>
                                        <p:tgtEl>
                                          <p:spTgt spid="34"/>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42"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4"/>
                                        </p:tgtEl>
                                        <p:attrNameLst>
                                          <p:attrName>style.visibility</p:attrName>
                                        </p:attrNameLst>
                                      </p:cBhvr>
                                      <p:to>
                                        <p:strVal val="visible"/>
                                      </p:to>
                                    </p:set>
                                    <p:animEffect transition="in" filter="wipe(left)">
                                      <p:cBhvr>
                                        <p:cTn id="22" dur="500"/>
                                        <p:tgtEl>
                                          <p:spTgt spid="54"/>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55"/>
                                        </p:tgtEl>
                                        <p:attrNameLst>
                                          <p:attrName>style.visibility</p:attrName>
                                        </p:attrNameLst>
                                      </p:cBhvr>
                                      <p:to>
                                        <p:strVal val="visible"/>
                                      </p:to>
                                    </p:set>
                                    <p:animEffect transition="in" filter="wipe(left)">
                                      <p:cBhvr>
                                        <p:cTn id="25" dur="500"/>
                                        <p:tgtEl>
                                          <p:spTgt spid="55"/>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56"/>
                                        </p:tgtEl>
                                        <p:attrNameLst>
                                          <p:attrName>style.visibility</p:attrName>
                                        </p:attrNameLst>
                                      </p:cBhvr>
                                      <p:to>
                                        <p:strVal val="visible"/>
                                      </p:to>
                                    </p:set>
                                    <p:animEffect transition="in" filter="wipe(left)">
                                      <p:cBhvr>
                                        <p:cTn id="30" dur="500"/>
                                        <p:tgtEl>
                                          <p:spTgt spid="56"/>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57"/>
                                        </p:tgtEl>
                                        <p:attrNameLst>
                                          <p:attrName>style.visibility</p:attrName>
                                        </p:attrNameLst>
                                      </p:cBhvr>
                                      <p:to>
                                        <p:strVal val="visible"/>
                                      </p:to>
                                    </p:set>
                                    <p:animEffect transition="in" filter="wipe(left)">
                                      <p:cBhvr>
                                        <p:cTn id="33" dur="500"/>
                                        <p:tgtEl>
                                          <p:spTgt spid="57"/>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wipe(left)">
                                      <p:cBhvr>
                                        <p:cTn id="38" dur="500"/>
                                        <p:tgtEl>
                                          <p:spTgt spid="23"/>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wipe(left)">
                                      <p:cBhvr>
                                        <p:cTn id="4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55" grpId="0" animBg="1"/>
      <p:bldP spid="56" grpId="0"/>
      <p:bldP spid="57" grpId="0" animBg="1"/>
      <p:bldP spid="23" grpId="0"/>
      <p:bldP spid="2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a:extLst>
              <a:ext uri="{28A0092B-C50C-407E-A947-70E740481C1C}">
                <a14:useLocalDpi xmlns:a14="http://schemas.microsoft.com/office/drawing/2010/main" val="0"/>
              </a:ext>
            </a:extLst>
          </a:blip>
          <a:srcRect l="4709" r="4711"/>
          <a:stretch>
            <a:fillRect/>
          </a:stretch>
        </p:blipFill>
        <p:spPr>
          <a:xfrm rot="5400000">
            <a:off x="2667000" y="-2667000"/>
            <a:ext cx="6858000" cy="12192000"/>
          </a:xfrm>
          <a:prstGeom prst="rect">
            <a:avLst/>
          </a:prstGeom>
        </p:spPr>
      </p:pic>
      <p:grpSp>
        <p:nvGrpSpPr>
          <p:cNvPr id="32" name="组合 31"/>
          <p:cNvGrpSpPr/>
          <p:nvPr/>
        </p:nvGrpSpPr>
        <p:grpSpPr>
          <a:xfrm>
            <a:off x="5232525" y="1656833"/>
            <a:ext cx="1726949" cy="1502154"/>
            <a:chOff x="5360417" y="1490578"/>
            <a:chExt cx="1726949" cy="1502154"/>
          </a:xfrm>
        </p:grpSpPr>
        <p:sp>
          <p:nvSpPr>
            <p:cNvPr id="22" name="Freeform 11"/>
            <p:cNvSpPr/>
            <p:nvPr/>
          </p:nvSpPr>
          <p:spPr bwMode="auto">
            <a:xfrm rot="20671620">
              <a:off x="5496035" y="1490578"/>
              <a:ext cx="1591331" cy="1502154"/>
            </a:xfrm>
            <a:custGeom>
              <a:avLst/>
              <a:gdLst>
                <a:gd name="T0" fmla="*/ 3 w 11"/>
                <a:gd name="T1" fmla="*/ 0 h 12"/>
                <a:gd name="T2" fmla="*/ 0 w 11"/>
                <a:gd name="T3" fmla="*/ 10 h 12"/>
                <a:gd name="T4" fmla="*/ 8 w 11"/>
                <a:gd name="T5" fmla="*/ 12 h 12"/>
                <a:gd name="T6" fmla="*/ 10 w 11"/>
                <a:gd name="T7" fmla="*/ 1 h 12"/>
                <a:gd name="T8" fmla="*/ 3 w 11"/>
                <a:gd name="T9" fmla="*/ 0 h 12"/>
              </a:gdLst>
              <a:ahLst/>
              <a:cxnLst>
                <a:cxn ang="0">
                  <a:pos x="T0" y="T1"/>
                </a:cxn>
                <a:cxn ang="0">
                  <a:pos x="T2" y="T3"/>
                </a:cxn>
                <a:cxn ang="0">
                  <a:pos x="T4" y="T5"/>
                </a:cxn>
                <a:cxn ang="0">
                  <a:pos x="T6" y="T7"/>
                </a:cxn>
                <a:cxn ang="0">
                  <a:pos x="T8" y="T9"/>
                </a:cxn>
              </a:cxnLst>
              <a:rect l="0" t="0" r="r" b="b"/>
              <a:pathLst>
                <a:path w="11" h="12">
                  <a:moveTo>
                    <a:pt x="3" y="0"/>
                  </a:moveTo>
                  <a:cubicBezTo>
                    <a:pt x="1" y="2"/>
                    <a:pt x="0" y="7"/>
                    <a:pt x="0" y="10"/>
                  </a:cubicBezTo>
                  <a:cubicBezTo>
                    <a:pt x="2" y="11"/>
                    <a:pt x="5" y="12"/>
                    <a:pt x="8" y="12"/>
                  </a:cubicBezTo>
                  <a:cubicBezTo>
                    <a:pt x="9" y="9"/>
                    <a:pt x="11" y="4"/>
                    <a:pt x="10" y="1"/>
                  </a:cubicBezTo>
                  <a:cubicBezTo>
                    <a:pt x="8" y="0"/>
                    <a:pt x="5" y="0"/>
                    <a:pt x="3" y="0"/>
                  </a:cubicBezTo>
                  <a:close/>
                </a:path>
              </a:pathLst>
            </a:custGeom>
            <a:solidFill>
              <a:srgbClr val="FCCC46"/>
            </a:solidFill>
            <a:ln w="28575" cap="rnd">
              <a:noFill/>
              <a:prstDash val="solid"/>
              <a:round/>
            </a:ln>
          </p:spPr>
          <p:txBody>
            <a:bodyPr vert="horz" wrap="square" lIns="91440" tIns="45720" rIns="91440" bIns="45720" numCol="1" anchor="t" anchorCtr="0" compatLnSpc="1"/>
            <a:lstStyle/>
            <a:p>
              <a:endParaRPr lang="zh-CN" altLang="en-US" dirty="0">
                <a:cs typeface="+mn-ea"/>
                <a:sym typeface="+mn-lt"/>
              </a:endParaRPr>
            </a:p>
          </p:txBody>
        </p:sp>
        <p:sp>
          <p:nvSpPr>
            <p:cNvPr id="31" name="文本框 30"/>
            <p:cNvSpPr txBox="1"/>
            <p:nvPr/>
          </p:nvSpPr>
          <p:spPr>
            <a:xfrm rot="21406629">
              <a:off x="5360417" y="1579936"/>
              <a:ext cx="1621532" cy="1323439"/>
            </a:xfrm>
            <a:prstGeom prst="rect">
              <a:avLst/>
            </a:prstGeom>
            <a:noFill/>
          </p:spPr>
          <p:txBody>
            <a:bodyPr wrap="square" rtlCol="0">
              <a:spAutoFit/>
            </a:bodyPr>
            <a:lstStyle/>
            <a:p>
              <a:pPr algn="ctr"/>
              <a:r>
                <a:rPr lang="en-US" altLang="zh-CN" sz="8000" b="1" dirty="0">
                  <a:ln w="28575">
                    <a:solidFill>
                      <a:schemeClr val="tx1">
                        <a:lumMod val="85000"/>
                        <a:lumOff val="15000"/>
                      </a:schemeClr>
                    </a:solidFill>
                  </a:ln>
                  <a:solidFill>
                    <a:schemeClr val="bg1"/>
                  </a:solidFill>
                  <a:effectLst>
                    <a:outerShdw blurRad="38100" dist="38100" dir="2700000" algn="tl">
                      <a:srgbClr val="000000">
                        <a:alpha val="43137"/>
                      </a:srgbClr>
                    </a:outerShdw>
                  </a:effectLst>
                  <a:cs typeface="+mn-ea"/>
                  <a:sym typeface="+mn-lt"/>
                </a:rPr>
                <a:t>03</a:t>
              </a:r>
              <a:endParaRPr lang="zh-CN" altLang="en-US" sz="8000" b="1" dirty="0">
                <a:ln w="28575">
                  <a:solidFill>
                    <a:schemeClr val="tx1">
                      <a:lumMod val="85000"/>
                      <a:lumOff val="15000"/>
                    </a:schemeClr>
                  </a:solidFill>
                </a:ln>
                <a:solidFill>
                  <a:schemeClr val="bg1"/>
                </a:solidFill>
                <a:effectLst>
                  <a:outerShdw blurRad="38100" dist="38100" dir="2700000" algn="tl">
                    <a:srgbClr val="000000">
                      <a:alpha val="43137"/>
                    </a:srgbClr>
                  </a:outerShdw>
                </a:effectLst>
                <a:cs typeface="+mn-ea"/>
                <a:sym typeface="+mn-lt"/>
              </a:endParaRPr>
            </a:p>
          </p:txBody>
        </p:sp>
      </p:grpSp>
      <p:sp>
        <p:nvSpPr>
          <p:cNvPr id="33" name="文本框 32"/>
          <p:cNvSpPr txBox="1"/>
          <p:nvPr/>
        </p:nvSpPr>
        <p:spPr>
          <a:xfrm>
            <a:off x="2516956" y="3082116"/>
            <a:ext cx="7158089" cy="1569660"/>
          </a:xfrm>
          <a:prstGeom prst="rect">
            <a:avLst/>
          </a:prstGeom>
          <a:noFill/>
        </p:spPr>
        <p:txBody>
          <a:bodyPr wrap="square" rtlCol="0">
            <a:spAutoFit/>
          </a:bodyPr>
          <a:lstStyle/>
          <a:p>
            <a:pPr algn="ctr"/>
            <a:r>
              <a:rPr lang="zh-CN" altLang="en-US" sz="9600" b="1" dirty="0">
                <a:ln w="28575">
                  <a:solidFill>
                    <a:schemeClr val="tx1">
                      <a:lumMod val="85000"/>
                      <a:lumOff val="15000"/>
                    </a:schemeClr>
                  </a:solidFill>
                </a:ln>
                <a:solidFill>
                  <a:srgbClr val="00BE9A"/>
                </a:solidFill>
                <a:cs typeface="+mn-ea"/>
                <a:sym typeface="+mn-lt"/>
              </a:rPr>
              <a:t>教研</a:t>
            </a:r>
            <a:r>
              <a:rPr lang="zh-CN" altLang="en-US" sz="9600" b="1" dirty="0">
                <a:ln w="28575">
                  <a:solidFill>
                    <a:schemeClr val="tx1">
                      <a:lumMod val="85000"/>
                      <a:lumOff val="15000"/>
                    </a:schemeClr>
                  </a:solidFill>
                </a:ln>
                <a:solidFill>
                  <a:srgbClr val="F04B4F"/>
                </a:solidFill>
                <a:cs typeface="+mn-ea"/>
                <a:sym typeface="+mn-lt"/>
              </a:rPr>
              <a:t>方面</a:t>
            </a:r>
            <a:endParaRPr lang="zh-CN" altLang="en-US" sz="9600" b="1" dirty="0">
              <a:ln w="28575">
                <a:solidFill>
                  <a:schemeClr val="tx1">
                    <a:lumMod val="85000"/>
                    <a:lumOff val="15000"/>
                  </a:schemeClr>
                </a:solidFill>
              </a:ln>
              <a:solidFill>
                <a:srgbClr val="F04B4F"/>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2000"/>
                                        <p:tgtEl>
                                          <p:spTgt spid="32"/>
                                        </p:tgtEl>
                                      </p:cBhvr>
                                    </p:animEffect>
                                    <p:anim calcmode="lin" valueType="num">
                                      <p:cBhvr>
                                        <p:cTn id="8" dur="2000" fill="hold"/>
                                        <p:tgtEl>
                                          <p:spTgt spid="32"/>
                                        </p:tgtEl>
                                        <p:attrNameLst>
                                          <p:attrName>ppt_w</p:attrName>
                                        </p:attrNameLst>
                                      </p:cBhvr>
                                      <p:tavLst>
                                        <p:tav tm="0" fmla="#ppt_w*sin(2.5*pi*$)">
                                          <p:val>
                                            <p:fltVal val="0"/>
                                          </p:val>
                                        </p:tav>
                                        <p:tav tm="100000">
                                          <p:val>
                                            <p:fltVal val="1"/>
                                          </p:val>
                                        </p:tav>
                                      </p:tavLst>
                                    </p:anim>
                                    <p:anim calcmode="lin" valueType="num">
                                      <p:cBhvr>
                                        <p:cTn id="9" dur="2000" fill="hold"/>
                                        <p:tgtEl>
                                          <p:spTgt spid="3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53" presetClass="entr" presetSubtype="16" fill="hold" grpId="0" nodeType="afterEffect">
                                  <p:stCondLst>
                                    <p:cond delay="0"/>
                                  </p:stCondLst>
                                  <p:childTnLst>
                                    <p:set>
                                      <p:cBhvr>
                                        <p:cTn id="12" dur="1" fill="hold">
                                          <p:stCondLst>
                                            <p:cond delay="0"/>
                                          </p:stCondLst>
                                        </p:cTn>
                                        <p:tgtEl>
                                          <p:spTgt spid="33"/>
                                        </p:tgtEl>
                                        <p:attrNameLst>
                                          <p:attrName>style.visibility</p:attrName>
                                        </p:attrNameLst>
                                      </p:cBhvr>
                                      <p:to>
                                        <p:strVal val="visible"/>
                                      </p:to>
                                    </p:set>
                                    <p:anim calcmode="lin" valueType="num">
                                      <p:cBhvr>
                                        <p:cTn id="13" dur="500" fill="hold"/>
                                        <p:tgtEl>
                                          <p:spTgt spid="33"/>
                                        </p:tgtEl>
                                        <p:attrNameLst>
                                          <p:attrName>ppt_w</p:attrName>
                                        </p:attrNameLst>
                                      </p:cBhvr>
                                      <p:tavLst>
                                        <p:tav tm="0">
                                          <p:val>
                                            <p:fltVal val="0"/>
                                          </p:val>
                                        </p:tav>
                                        <p:tav tm="100000">
                                          <p:val>
                                            <p:strVal val="#ppt_w"/>
                                          </p:val>
                                        </p:tav>
                                      </p:tavLst>
                                    </p:anim>
                                    <p:anim calcmode="lin" valueType="num">
                                      <p:cBhvr>
                                        <p:cTn id="14" dur="500" fill="hold"/>
                                        <p:tgtEl>
                                          <p:spTgt spid="33"/>
                                        </p:tgtEl>
                                        <p:attrNameLst>
                                          <p:attrName>ppt_h</p:attrName>
                                        </p:attrNameLst>
                                      </p:cBhvr>
                                      <p:tavLst>
                                        <p:tav tm="0">
                                          <p:val>
                                            <p:fltVal val="0"/>
                                          </p:val>
                                        </p:tav>
                                        <p:tav tm="100000">
                                          <p:val>
                                            <p:strVal val="#ppt_h"/>
                                          </p:val>
                                        </p:tav>
                                      </p:tavLst>
                                    </p:anim>
                                    <p:animEffect transition="in" filter="fade">
                                      <p:cBhvr>
                                        <p:cTn id="1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矩形: 圆角 34"/>
          <p:cNvSpPr/>
          <p:nvPr/>
        </p:nvSpPr>
        <p:spPr>
          <a:xfrm>
            <a:off x="432955" y="436418"/>
            <a:ext cx="11326090" cy="6026728"/>
          </a:xfrm>
          <a:prstGeom prst="roundRect">
            <a:avLst>
              <a:gd name="adj" fmla="val 3731"/>
            </a:avLst>
          </a:prstGeom>
          <a:solidFill>
            <a:schemeClr val="bg1"/>
          </a:solidFill>
          <a:ln w="57150">
            <a:solidFill>
              <a:srgbClr val="FCCC4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4" name="组合 33"/>
          <p:cNvGrpSpPr/>
          <p:nvPr/>
        </p:nvGrpSpPr>
        <p:grpSpPr>
          <a:xfrm>
            <a:off x="4550306" y="570726"/>
            <a:ext cx="3091388" cy="603690"/>
            <a:chOff x="6597212" y="2307832"/>
            <a:chExt cx="3091388" cy="603690"/>
          </a:xfrm>
        </p:grpSpPr>
        <p:grpSp>
          <p:nvGrpSpPr>
            <p:cNvPr id="36" name="组合 35"/>
            <p:cNvGrpSpPr/>
            <p:nvPr/>
          </p:nvGrpSpPr>
          <p:grpSpPr>
            <a:xfrm>
              <a:off x="6597212" y="2345655"/>
              <a:ext cx="3091388" cy="565867"/>
              <a:chOff x="6205809" y="3666173"/>
              <a:chExt cx="3634202" cy="565867"/>
            </a:xfrm>
          </p:grpSpPr>
          <p:sp>
            <p:nvSpPr>
              <p:cNvPr id="38" name="矩形: 圆角 37"/>
              <p:cNvSpPr/>
              <p:nvPr/>
            </p:nvSpPr>
            <p:spPr>
              <a:xfrm>
                <a:off x="6205809" y="3733033"/>
                <a:ext cx="3634202" cy="499007"/>
              </a:xfrm>
              <a:prstGeom prst="roundRect">
                <a:avLst/>
              </a:prstGeom>
              <a:solidFill>
                <a:schemeClr val="bg1"/>
              </a:solidFill>
              <a:ln>
                <a:solidFill>
                  <a:srgbClr val="FCCC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矩形: 圆角 38"/>
              <p:cNvSpPr/>
              <p:nvPr/>
            </p:nvSpPr>
            <p:spPr>
              <a:xfrm>
                <a:off x="6217872" y="3666173"/>
                <a:ext cx="3512292" cy="523220"/>
              </a:xfrm>
              <a:prstGeom prst="roundRect">
                <a:avLst/>
              </a:prstGeom>
              <a:solidFill>
                <a:srgbClr val="FCCC46"/>
              </a:solidFill>
              <a:ln>
                <a:solidFill>
                  <a:srgbClr val="FCCC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7" name="文本框 36"/>
            <p:cNvSpPr txBox="1"/>
            <p:nvPr/>
          </p:nvSpPr>
          <p:spPr>
            <a:xfrm>
              <a:off x="6847877" y="2307832"/>
              <a:ext cx="2590058" cy="584775"/>
            </a:xfrm>
            <a:prstGeom prst="rect">
              <a:avLst/>
            </a:prstGeom>
            <a:noFill/>
          </p:spPr>
          <p:txBody>
            <a:bodyPr wrap="square" rtlCol="0">
              <a:spAutoFit/>
            </a:bodyPr>
            <a:lstStyle/>
            <a:p>
              <a:pPr algn="dist"/>
              <a:r>
                <a:rPr lang="zh-CN" altLang="en-US" sz="3200" dirty="0">
                  <a:solidFill>
                    <a:schemeClr val="bg1"/>
                  </a:solidFill>
                  <a:effectLst>
                    <a:outerShdw blurRad="38100" dist="38100" dir="2700000" algn="tl">
                      <a:srgbClr val="000000">
                        <a:alpha val="43137"/>
                      </a:srgbClr>
                    </a:outerShdw>
                  </a:effectLst>
                  <a:cs typeface="+mn-ea"/>
                  <a:sym typeface="+mn-lt"/>
                </a:rPr>
                <a:t>教研方面</a:t>
              </a:r>
              <a:endParaRPr lang="zh-CN" altLang="en-US" sz="3200" dirty="0">
                <a:solidFill>
                  <a:schemeClr val="bg1"/>
                </a:solidFill>
                <a:effectLst>
                  <a:outerShdw blurRad="38100" dist="38100" dir="2700000" algn="tl">
                    <a:srgbClr val="000000">
                      <a:alpha val="43137"/>
                    </a:srgbClr>
                  </a:outerShdw>
                </a:effectLst>
                <a:cs typeface="+mn-ea"/>
                <a:sym typeface="+mn-lt"/>
              </a:endParaRPr>
            </a:p>
          </p:txBody>
        </p:sp>
      </p:grpSp>
      <p:grpSp>
        <p:nvGrpSpPr>
          <p:cNvPr id="2" name="组合 1"/>
          <p:cNvGrpSpPr/>
          <p:nvPr/>
        </p:nvGrpSpPr>
        <p:grpSpPr>
          <a:xfrm>
            <a:off x="6513063" y="2248415"/>
            <a:ext cx="2568453" cy="554430"/>
            <a:chOff x="1433269" y="2027442"/>
            <a:chExt cx="2568453" cy="554430"/>
          </a:xfrm>
        </p:grpSpPr>
        <p:grpSp>
          <p:nvGrpSpPr>
            <p:cNvPr id="40" name="组合 39"/>
            <p:cNvGrpSpPr/>
            <p:nvPr/>
          </p:nvGrpSpPr>
          <p:grpSpPr>
            <a:xfrm>
              <a:off x="1433269" y="2111549"/>
              <a:ext cx="2568453" cy="470323"/>
              <a:chOff x="5508129" y="1918151"/>
              <a:chExt cx="5510701" cy="1009092"/>
            </a:xfrm>
          </p:grpSpPr>
          <p:sp>
            <p:nvSpPr>
              <p:cNvPr id="41" name="iṥļidè"/>
              <p:cNvSpPr/>
              <p:nvPr/>
            </p:nvSpPr>
            <p:spPr>
              <a:xfrm>
                <a:off x="5789217" y="1918151"/>
                <a:ext cx="5229613" cy="1009092"/>
              </a:xfrm>
              <a:prstGeom prst="rect">
                <a:avLst/>
              </a:prstGeom>
              <a:solidFill>
                <a:srgbClr val="FCCC4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olidFill>
                    <a:schemeClr val="lt1"/>
                  </a:solidFill>
                  <a:cs typeface="+mn-ea"/>
                  <a:sym typeface="+mn-lt"/>
                </a:endParaRPr>
              </a:p>
            </p:txBody>
          </p:sp>
          <p:sp>
            <p:nvSpPr>
              <p:cNvPr id="42" name="íśľïḋe"/>
              <p:cNvSpPr/>
              <p:nvPr/>
            </p:nvSpPr>
            <p:spPr>
              <a:xfrm>
                <a:off x="5508129" y="2059368"/>
                <a:ext cx="726662" cy="726657"/>
              </a:xfrm>
              <a:prstGeom prst="ellipse">
                <a:avLst/>
              </a:prstGeom>
              <a:solidFill>
                <a:schemeClr val="bg1">
                  <a:lumMod val="95000"/>
                </a:schemeClr>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sp>
          <p:nvSpPr>
            <p:cNvPr id="43" name="PA-矩形 4"/>
            <p:cNvSpPr>
              <a:spLocks noChangeArrowheads="1"/>
            </p:cNvSpPr>
            <p:nvPr>
              <p:custDataLst>
                <p:tags r:id="rId1"/>
              </p:custDataLst>
            </p:nvPr>
          </p:nvSpPr>
          <p:spPr bwMode="auto">
            <a:xfrm>
              <a:off x="1996455" y="2027442"/>
              <a:ext cx="1588204" cy="488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dist" eaLnBrk="1" hangingPunct="1">
                <a:lnSpc>
                  <a:spcPct val="150000"/>
                </a:lnSpc>
              </a:pPr>
              <a:r>
                <a:rPr lang="zh-CN" altLang="en-US" sz="2400" dirty="0">
                  <a:solidFill>
                    <a:schemeClr val="bg1"/>
                  </a:solidFill>
                  <a:effectLst>
                    <a:outerShdw blurRad="38100" dist="38100" dir="2700000" algn="tl">
                      <a:srgbClr val="000000">
                        <a:alpha val="43137"/>
                      </a:srgbClr>
                    </a:outerShdw>
                  </a:effectLst>
                  <a:latin typeface="+mn-lt"/>
                  <a:ea typeface="+mn-ea"/>
                  <a:cs typeface="+mn-ea"/>
                  <a:sym typeface="+mn-lt"/>
                </a:rPr>
                <a:t>个人进修</a:t>
              </a:r>
              <a:endParaRPr lang="zh-CN" altLang="en-US" sz="2400" dirty="0">
                <a:solidFill>
                  <a:schemeClr val="bg1"/>
                </a:solidFill>
                <a:effectLst>
                  <a:outerShdw blurRad="38100" dist="38100" dir="2700000" algn="tl">
                    <a:srgbClr val="000000">
                      <a:alpha val="43137"/>
                    </a:srgbClr>
                  </a:outerShdw>
                </a:effectLst>
                <a:latin typeface="+mn-lt"/>
                <a:ea typeface="+mn-ea"/>
                <a:cs typeface="+mn-ea"/>
                <a:sym typeface="+mn-lt"/>
              </a:endParaRPr>
            </a:p>
          </p:txBody>
        </p:sp>
      </p:grpSp>
      <p:grpSp>
        <p:nvGrpSpPr>
          <p:cNvPr id="44" name="组合 43"/>
          <p:cNvGrpSpPr/>
          <p:nvPr/>
        </p:nvGrpSpPr>
        <p:grpSpPr>
          <a:xfrm>
            <a:off x="6513063" y="3304380"/>
            <a:ext cx="2907138" cy="471754"/>
            <a:chOff x="1433269" y="2110118"/>
            <a:chExt cx="2907138" cy="471754"/>
          </a:xfrm>
        </p:grpSpPr>
        <p:grpSp>
          <p:nvGrpSpPr>
            <p:cNvPr id="45" name="组合 44"/>
            <p:cNvGrpSpPr/>
            <p:nvPr/>
          </p:nvGrpSpPr>
          <p:grpSpPr>
            <a:xfrm>
              <a:off x="1433269" y="2111549"/>
              <a:ext cx="2568453" cy="470323"/>
              <a:chOff x="5508129" y="1918151"/>
              <a:chExt cx="5510701" cy="1009092"/>
            </a:xfrm>
          </p:grpSpPr>
          <p:sp>
            <p:nvSpPr>
              <p:cNvPr id="47" name="iṥļidè"/>
              <p:cNvSpPr/>
              <p:nvPr/>
            </p:nvSpPr>
            <p:spPr>
              <a:xfrm>
                <a:off x="5789217" y="1918151"/>
                <a:ext cx="5229613" cy="1009092"/>
              </a:xfrm>
              <a:prstGeom prst="rect">
                <a:avLst/>
              </a:prstGeom>
              <a:solidFill>
                <a:srgbClr val="FCCC4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olidFill>
                    <a:schemeClr val="lt1"/>
                  </a:solidFill>
                  <a:cs typeface="+mn-ea"/>
                  <a:sym typeface="+mn-lt"/>
                </a:endParaRPr>
              </a:p>
            </p:txBody>
          </p:sp>
          <p:sp>
            <p:nvSpPr>
              <p:cNvPr id="51" name="íśľïḋe"/>
              <p:cNvSpPr/>
              <p:nvPr/>
            </p:nvSpPr>
            <p:spPr>
              <a:xfrm>
                <a:off x="5508129" y="2059368"/>
                <a:ext cx="726662" cy="726657"/>
              </a:xfrm>
              <a:prstGeom prst="ellipse">
                <a:avLst/>
              </a:prstGeom>
              <a:solidFill>
                <a:schemeClr val="bg1">
                  <a:lumMod val="95000"/>
                </a:schemeClr>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sp>
          <p:nvSpPr>
            <p:cNvPr id="46" name="PA-矩形 4"/>
            <p:cNvSpPr>
              <a:spLocks noChangeArrowheads="1"/>
            </p:cNvSpPr>
            <p:nvPr>
              <p:custDataLst>
                <p:tags r:id="rId2"/>
              </p:custDataLst>
            </p:nvPr>
          </p:nvSpPr>
          <p:spPr bwMode="auto">
            <a:xfrm>
              <a:off x="1902966" y="2110118"/>
              <a:ext cx="2437441" cy="407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50000"/>
                </a:lnSpc>
              </a:pPr>
              <a:r>
                <a:rPr lang="zh-CN" altLang="en-US" sz="2000" dirty="0">
                  <a:solidFill>
                    <a:schemeClr val="bg1"/>
                  </a:solidFill>
                  <a:effectLst>
                    <a:outerShdw blurRad="38100" dist="38100" dir="2700000" algn="tl">
                      <a:srgbClr val="000000">
                        <a:alpha val="43137"/>
                      </a:srgbClr>
                    </a:outerShdw>
                  </a:effectLst>
                  <a:latin typeface="+mn-lt"/>
                  <a:ea typeface="+mn-ea"/>
                  <a:cs typeface="+mn-ea"/>
                  <a:sym typeface="+mn-lt"/>
                </a:rPr>
                <a:t>教科研继续教育</a:t>
              </a:r>
              <a:endParaRPr lang="zh-CN" altLang="en-US" sz="2000" dirty="0">
                <a:solidFill>
                  <a:schemeClr val="bg1"/>
                </a:solidFill>
                <a:effectLst>
                  <a:outerShdw blurRad="38100" dist="38100" dir="2700000" algn="tl">
                    <a:srgbClr val="000000">
                      <a:alpha val="43137"/>
                    </a:srgbClr>
                  </a:outerShdw>
                </a:effectLst>
                <a:latin typeface="+mn-lt"/>
                <a:ea typeface="+mn-ea"/>
                <a:cs typeface="+mn-ea"/>
                <a:sym typeface="+mn-lt"/>
              </a:endParaRPr>
            </a:p>
          </p:txBody>
        </p:sp>
      </p:grpSp>
      <p:grpSp>
        <p:nvGrpSpPr>
          <p:cNvPr id="52" name="组合 51"/>
          <p:cNvGrpSpPr/>
          <p:nvPr/>
        </p:nvGrpSpPr>
        <p:grpSpPr>
          <a:xfrm>
            <a:off x="6513063" y="4213281"/>
            <a:ext cx="2568453" cy="536142"/>
            <a:chOff x="1433269" y="2045730"/>
            <a:chExt cx="2568453" cy="536142"/>
          </a:xfrm>
        </p:grpSpPr>
        <p:grpSp>
          <p:nvGrpSpPr>
            <p:cNvPr id="53" name="组合 52"/>
            <p:cNvGrpSpPr/>
            <p:nvPr/>
          </p:nvGrpSpPr>
          <p:grpSpPr>
            <a:xfrm>
              <a:off x="1433269" y="2111549"/>
              <a:ext cx="2568453" cy="470323"/>
              <a:chOff x="5508129" y="1918151"/>
              <a:chExt cx="5510701" cy="1009092"/>
            </a:xfrm>
          </p:grpSpPr>
          <p:sp>
            <p:nvSpPr>
              <p:cNvPr id="55" name="iṥļidè"/>
              <p:cNvSpPr/>
              <p:nvPr/>
            </p:nvSpPr>
            <p:spPr>
              <a:xfrm>
                <a:off x="5789217" y="1918151"/>
                <a:ext cx="5229613" cy="1009092"/>
              </a:xfrm>
              <a:prstGeom prst="rect">
                <a:avLst/>
              </a:prstGeom>
              <a:solidFill>
                <a:srgbClr val="FCCC4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olidFill>
                    <a:schemeClr val="lt1"/>
                  </a:solidFill>
                  <a:cs typeface="+mn-ea"/>
                  <a:sym typeface="+mn-lt"/>
                </a:endParaRPr>
              </a:p>
            </p:txBody>
          </p:sp>
          <p:sp>
            <p:nvSpPr>
              <p:cNvPr id="56" name="íśľïḋe"/>
              <p:cNvSpPr/>
              <p:nvPr/>
            </p:nvSpPr>
            <p:spPr>
              <a:xfrm>
                <a:off x="5508129" y="2059368"/>
                <a:ext cx="726662" cy="726657"/>
              </a:xfrm>
              <a:prstGeom prst="ellipse">
                <a:avLst/>
              </a:prstGeom>
              <a:solidFill>
                <a:schemeClr val="bg1">
                  <a:lumMod val="95000"/>
                </a:schemeClr>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sp>
          <p:nvSpPr>
            <p:cNvPr id="54" name="PA-矩形 4"/>
            <p:cNvSpPr>
              <a:spLocks noChangeArrowheads="1"/>
            </p:cNvSpPr>
            <p:nvPr>
              <p:custDataLst>
                <p:tags r:id="rId3"/>
              </p:custDataLst>
            </p:nvPr>
          </p:nvSpPr>
          <p:spPr bwMode="auto">
            <a:xfrm>
              <a:off x="2092736" y="2045730"/>
              <a:ext cx="1588204" cy="488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dist" eaLnBrk="1" hangingPunct="1">
                <a:lnSpc>
                  <a:spcPct val="150000"/>
                </a:lnSpc>
              </a:pPr>
              <a:r>
                <a:rPr lang="zh-CN" altLang="en-US" sz="2400" dirty="0">
                  <a:solidFill>
                    <a:schemeClr val="bg1"/>
                  </a:solidFill>
                  <a:effectLst>
                    <a:outerShdw blurRad="38100" dist="38100" dir="2700000" algn="tl">
                      <a:srgbClr val="000000">
                        <a:alpha val="43137"/>
                      </a:srgbClr>
                    </a:outerShdw>
                  </a:effectLst>
                  <a:latin typeface="+mn-lt"/>
                  <a:ea typeface="+mn-ea"/>
                  <a:cs typeface="+mn-ea"/>
                  <a:sym typeface="+mn-lt"/>
                </a:rPr>
                <a:t>课题研究</a:t>
              </a:r>
              <a:endParaRPr lang="zh-CN" altLang="en-US" sz="2400" dirty="0">
                <a:solidFill>
                  <a:schemeClr val="bg1"/>
                </a:solidFill>
                <a:effectLst>
                  <a:outerShdw blurRad="38100" dist="38100" dir="2700000" algn="tl">
                    <a:srgbClr val="000000">
                      <a:alpha val="43137"/>
                    </a:srgbClr>
                  </a:outerShdw>
                </a:effectLst>
                <a:latin typeface="+mn-lt"/>
                <a:ea typeface="+mn-ea"/>
                <a:cs typeface="+mn-ea"/>
                <a:sym typeface="+mn-lt"/>
              </a:endParaRPr>
            </a:p>
          </p:txBody>
        </p:sp>
      </p:grpSp>
      <p:sp>
        <p:nvSpPr>
          <p:cNvPr id="3" name="左中括号 2"/>
          <p:cNvSpPr/>
          <p:nvPr/>
        </p:nvSpPr>
        <p:spPr>
          <a:xfrm>
            <a:off x="6096000" y="2471926"/>
            <a:ext cx="307094" cy="2211677"/>
          </a:xfrm>
          <a:prstGeom prst="leftBracket">
            <a:avLst/>
          </a:prstGeom>
          <a:ln w="57150">
            <a:solidFill>
              <a:srgbClr val="FCCC4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cs typeface="+mn-ea"/>
              <a:sym typeface="+mn-lt"/>
            </a:endParaRPr>
          </a:p>
        </p:txBody>
      </p:sp>
      <p:pic>
        <p:nvPicPr>
          <p:cNvPr id="5" name="图片 4"/>
          <p:cNvPicPr>
            <a:picLocks noChangeAspect="1"/>
          </p:cNvPicPr>
          <p:nvPr/>
        </p:nvPicPr>
        <p:blipFill>
          <a:blip r:embed="rId4" cstate="screen"/>
          <a:stretch>
            <a:fillRect/>
          </a:stretch>
        </p:blipFill>
        <p:spPr>
          <a:xfrm>
            <a:off x="2046474" y="1632967"/>
            <a:ext cx="3578119" cy="3578119"/>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outVertical)">
                                      <p:cBhvr>
                                        <p:cTn id="7" dur="500"/>
                                        <p:tgtEl>
                                          <p:spTgt spid="34"/>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1000" fill="hold"/>
                                        <p:tgtEl>
                                          <p:spTgt spid="5"/>
                                        </p:tgtEl>
                                        <p:attrNameLst>
                                          <p:attrName>ppt_w</p:attrName>
                                        </p:attrNameLst>
                                      </p:cBhvr>
                                      <p:tavLst>
                                        <p:tav tm="0">
                                          <p:val>
                                            <p:fltVal val="0"/>
                                          </p:val>
                                        </p:tav>
                                        <p:tav tm="100000">
                                          <p:val>
                                            <p:strVal val="#ppt_w"/>
                                          </p:val>
                                        </p:tav>
                                      </p:tavLst>
                                    </p:anim>
                                    <p:anim calcmode="lin" valueType="num">
                                      <p:cBhvr>
                                        <p:cTn id="12" dur="1000" fill="hold"/>
                                        <p:tgtEl>
                                          <p:spTgt spid="5"/>
                                        </p:tgtEl>
                                        <p:attrNameLst>
                                          <p:attrName>ppt_h</p:attrName>
                                        </p:attrNameLst>
                                      </p:cBhvr>
                                      <p:tavLst>
                                        <p:tav tm="0">
                                          <p:val>
                                            <p:fltVal val="0"/>
                                          </p:val>
                                        </p:tav>
                                        <p:tav tm="100000">
                                          <p:val>
                                            <p:strVal val="#ppt_h"/>
                                          </p:val>
                                        </p:tav>
                                      </p:tavLst>
                                    </p:anim>
                                    <p:anim calcmode="lin" valueType="num">
                                      <p:cBhvr>
                                        <p:cTn id="13" dur="1000" fill="hold"/>
                                        <p:tgtEl>
                                          <p:spTgt spid="5"/>
                                        </p:tgtEl>
                                        <p:attrNameLst>
                                          <p:attrName>style.rotation</p:attrName>
                                        </p:attrNameLst>
                                      </p:cBhvr>
                                      <p:tavLst>
                                        <p:tav tm="0">
                                          <p:val>
                                            <p:fltVal val="90"/>
                                          </p:val>
                                        </p:tav>
                                        <p:tav tm="100000">
                                          <p:val>
                                            <p:fltVal val="0"/>
                                          </p:val>
                                        </p:tav>
                                      </p:tavLst>
                                    </p:anim>
                                    <p:animEffect transition="in" filter="fade">
                                      <p:cBhvr>
                                        <p:cTn id="14" dur="1000"/>
                                        <p:tgtEl>
                                          <p:spTgt spid="5"/>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par>
                          <p:cTn id="18" fill="hold">
                            <p:stCondLst>
                              <p:cond delay="1500"/>
                            </p:stCondLst>
                            <p:childTnLst>
                              <p:par>
                                <p:cTn id="19" presetID="2" presetClass="entr" presetSubtype="2"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1+#ppt_w/2"/>
                                          </p:val>
                                        </p:tav>
                                        <p:tav tm="100000">
                                          <p:val>
                                            <p:strVal val="#ppt_x"/>
                                          </p:val>
                                        </p:tav>
                                      </p:tavLst>
                                    </p:anim>
                                    <p:anim calcmode="lin" valueType="num">
                                      <p:cBhvr additive="base">
                                        <p:cTn id="22" dur="500" fill="hold"/>
                                        <p:tgtEl>
                                          <p:spTgt spid="2"/>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2" presetClass="entr" presetSubtype="2" fill="hold" nodeType="afterEffect">
                                  <p:stCondLst>
                                    <p:cond delay="0"/>
                                  </p:stCondLst>
                                  <p:childTnLst>
                                    <p:set>
                                      <p:cBhvr>
                                        <p:cTn id="25" dur="1" fill="hold">
                                          <p:stCondLst>
                                            <p:cond delay="0"/>
                                          </p:stCondLst>
                                        </p:cTn>
                                        <p:tgtEl>
                                          <p:spTgt spid="44"/>
                                        </p:tgtEl>
                                        <p:attrNameLst>
                                          <p:attrName>style.visibility</p:attrName>
                                        </p:attrNameLst>
                                      </p:cBhvr>
                                      <p:to>
                                        <p:strVal val="visible"/>
                                      </p:to>
                                    </p:set>
                                    <p:anim calcmode="lin" valueType="num">
                                      <p:cBhvr additive="base">
                                        <p:cTn id="26" dur="500" fill="hold"/>
                                        <p:tgtEl>
                                          <p:spTgt spid="44"/>
                                        </p:tgtEl>
                                        <p:attrNameLst>
                                          <p:attrName>ppt_x</p:attrName>
                                        </p:attrNameLst>
                                      </p:cBhvr>
                                      <p:tavLst>
                                        <p:tav tm="0">
                                          <p:val>
                                            <p:strVal val="1+#ppt_w/2"/>
                                          </p:val>
                                        </p:tav>
                                        <p:tav tm="100000">
                                          <p:val>
                                            <p:strVal val="#ppt_x"/>
                                          </p:val>
                                        </p:tav>
                                      </p:tavLst>
                                    </p:anim>
                                    <p:anim calcmode="lin" valueType="num">
                                      <p:cBhvr additive="base">
                                        <p:cTn id="27" dur="500" fill="hold"/>
                                        <p:tgtEl>
                                          <p:spTgt spid="44"/>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2" presetClass="entr" presetSubtype="2" fill="hold" nodeType="afterEffect">
                                  <p:stCondLst>
                                    <p:cond delay="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500" fill="hold"/>
                                        <p:tgtEl>
                                          <p:spTgt spid="52"/>
                                        </p:tgtEl>
                                        <p:attrNameLst>
                                          <p:attrName>ppt_x</p:attrName>
                                        </p:attrNameLst>
                                      </p:cBhvr>
                                      <p:tavLst>
                                        <p:tav tm="0">
                                          <p:val>
                                            <p:strVal val="1+#ppt_w/2"/>
                                          </p:val>
                                        </p:tav>
                                        <p:tav tm="100000">
                                          <p:val>
                                            <p:strVal val="#ppt_x"/>
                                          </p:val>
                                        </p:tav>
                                      </p:tavLst>
                                    </p:anim>
                                    <p:anim calcmode="lin" valueType="num">
                                      <p:cBhvr additive="base">
                                        <p:cTn id="32" dur="500" fill="hold"/>
                                        <p:tgtEl>
                                          <p:spTgt spid="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矩形: 圆角 34"/>
          <p:cNvSpPr/>
          <p:nvPr/>
        </p:nvSpPr>
        <p:spPr>
          <a:xfrm>
            <a:off x="432955" y="436418"/>
            <a:ext cx="11326090" cy="6026728"/>
          </a:xfrm>
          <a:prstGeom prst="roundRect">
            <a:avLst>
              <a:gd name="adj" fmla="val 3731"/>
            </a:avLst>
          </a:prstGeom>
          <a:solidFill>
            <a:schemeClr val="bg1"/>
          </a:solidFill>
          <a:ln w="57150">
            <a:solidFill>
              <a:srgbClr val="FCCC4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4" name="组合 33"/>
          <p:cNvGrpSpPr/>
          <p:nvPr/>
        </p:nvGrpSpPr>
        <p:grpSpPr>
          <a:xfrm>
            <a:off x="4550306" y="570726"/>
            <a:ext cx="3091388" cy="603690"/>
            <a:chOff x="6597212" y="2307832"/>
            <a:chExt cx="3091388" cy="603690"/>
          </a:xfrm>
        </p:grpSpPr>
        <p:grpSp>
          <p:nvGrpSpPr>
            <p:cNvPr id="36" name="组合 35"/>
            <p:cNvGrpSpPr/>
            <p:nvPr/>
          </p:nvGrpSpPr>
          <p:grpSpPr>
            <a:xfrm>
              <a:off x="6597212" y="2345655"/>
              <a:ext cx="3091388" cy="565867"/>
              <a:chOff x="6205809" y="3666173"/>
              <a:chExt cx="3634202" cy="565867"/>
            </a:xfrm>
          </p:grpSpPr>
          <p:sp>
            <p:nvSpPr>
              <p:cNvPr id="38" name="矩形: 圆角 37"/>
              <p:cNvSpPr/>
              <p:nvPr/>
            </p:nvSpPr>
            <p:spPr>
              <a:xfrm>
                <a:off x="6205809" y="3733033"/>
                <a:ext cx="3634202" cy="499007"/>
              </a:xfrm>
              <a:prstGeom prst="roundRect">
                <a:avLst/>
              </a:prstGeom>
              <a:solidFill>
                <a:schemeClr val="bg1"/>
              </a:solidFill>
              <a:ln>
                <a:solidFill>
                  <a:srgbClr val="FCCC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矩形: 圆角 38"/>
              <p:cNvSpPr/>
              <p:nvPr/>
            </p:nvSpPr>
            <p:spPr>
              <a:xfrm>
                <a:off x="6217872" y="3666173"/>
                <a:ext cx="3512292" cy="523220"/>
              </a:xfrm>
              <a:prstGeom prst="roundRect">
                <a:avLst/>
              </a:prstGeom>
              <a:solidFill>
                <a:srgbClr val="FCCC46"/>
              </a:solidFill>
              <a:ln>
                <a:solidFill>
                  <a:srgbClr val="FCCC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7" name="文本框 36"/>
            <p:cNvSpPr txBox="1"/>
            <p:nvPr/>
          </p:nvSpPr>
          <p:spPr>
            <a:xfrm>
              <a:off x="6847877" y="2307832"/>
              <a:ext cx="2590058" cy="584775"/>
            </a:xfrm>
            <a:prstGeom prst="rect">
              <a:avLst/>
            </a:prstGeom>
            <a:noFill/>
          </p:spPr>
          <p:txBody>
            <a:bodyPr wrap="square" rtlCol="0">
              <a:spAutoFit/>
            </a:bodyPr>
            <a:lstStyle/>
            <a:p>
              <a:pPr algn="dist"/>
              <a:r>
                <a:rPr lang="zh-CN" altLang="en-US" sz="3200" dirty="0">
                  <a:solidFill>
                    <a:schemeClr val="bg1"/>
                  </a:solidFill>
                  <a:effectLst>
                    <a:outerShdw blurRad="38100" dist="38100" dir="2700000" algn="tl">
                      <a:srgbClr val="000000">
                        <a:alpha val="43137"/>
                      </a:srgbClr>
                    </a:outerShdw>
                  </a:effectLst>
                  <a:cs typeface="+mn-ea"/>
                  <a:sym typeface="+mn-lt"/>
                </a:rPr>
                <a:t>教研方面</a:t>
              </a:r>
              <a:endParaRPr lang="zh-CN" altLang="en-US" sz="3200" dirty="0">
                <a:solidFill>
                  <a:schemeClr val="bg1"/>
                </a:solidFill>
                <a:effectLst>
                  <a:outerShdw blurRad="38100" dist="38100" dir="2700000" algn="tl">
                    <a:srgbClr val="000000">
                      <a:alpha val="43137"/>
                    </a:srgbClr>
                  </a:outerShdw>
                </a:effectLst>
                <a:cs typeface="+mn-ea"/>
                <a:sym typeface="+mn-lt"/>
              </a:endParaRPr>
            </a:p>
          </p:txBody>
        </p:sp>
      </p:grpSp>
      <p:sp>
        <p:nvSpPr>
          <p:cNvPr id="21" name="Oval 5"/>
          <p:cNvSpPr>
            <a:spLocks noChangeArrowheads="1"/>
          </p:cNvSpPr>
          <p:nvPr/>
        </p:nvSpPr>
        <p:spPr bwMode="auto">
          <a:xfrm rot="2700000">
            <a:off x="1921601" y="2326219"/>
            <a:ext cx="1000798" cy="1003274"/>
          </a:xfrm>
          <a:prstGeom prst="homePlate">
            <a:avLst/>
          </a:prstGeom>
          <a:solidFill>
            <a:srgbClr val="FCCC46"/>
          </a:solidFill>
          <a:ln>
            <a:noFill/>
          </a:ln>
          <a:effectLst/>
        </p:spPr>
        <p:txBody>
          <a:bodyPr lIns="67391" tIns="33696" rIns="67391" bIns="33696" anchor="ctr"/>
          <a:lstStyle>
            <a:lvl1pPr defTabSz="1217295">
              <a:defRPr>
                <a:solidFill>
                  <a:schemeClr val="tx1"/>
                </a:solidFill>
                <a:latin typeface="Calibri" panose="020F0502020204030204" pitchFamily="34" charset="0"/>
                <a:ea typeface="宋体" panose="02010600030101010101" pitchFamily="2" charset="-122"/>
              </a:defRPr>
            </a:lvl1pPr>
            <a:lvl2pPr marL="742950" indent="-285750" defTabSz="1217295">
              <a:defRPr>
                <a:solidFill>
                  <a:schemeClr val="tx1"/>
                </a:solidFill>
                <a:latin typeface="Calibri" panose="020F0502020204030204" pitchFamily="34" charset="0"/>
                <a:ea typeface="宋体" panose="02010600030101010101" pitchFamily="2" charset="-122"/>
              </a:defRPr>
            </a:lvl2pPr>
            <a:lvl3pPr marL="1143000" indent="-228600" defTabSz="1217295">
              <a:defRPr>
                <a:solidFill>
                  <a:schemeClr val="tx1"/>
                </a:solidFill>
                <a:latin typeface="Calibri" panose="020F0502020204030204" pitchFamily="34" charset="0"/>
                <a:ea typeface="宋体" panose="02010600030101010101" pitchFamily="2" charset="-122"/>
              </a:defRPr>
            </a:lvl3pPr>
            <a:lvl4pPr marL="1600200" indent="-228600" defTabSz="1217295">
              <a:defRPr>
                <a:solidFill>
                  <a:schemeClr val="tx1"/>
                </a:solidFill>
                <a:latin typeface="Calibri" panose="020F0502020204030204" pitchFamily="34" charset="0"/>
                <a:ea typeface="宋体" panose="02010600030101010101" pitchFamily="2" charset="-122"/>
              </a:defRPr>
            </a:lvl4pPr>
            <a:lvl5pPr marL="2057400" indent="-228600" defTabSz="1217295">
              <a:defRPr>
                <a:solidFill>
                  <a:schemeClr val="tx1"/>
                </a:solidFill>
                <a:latin typeface="Calibri" panose="020F0502020204030204" pitchFamily="34" charset="0"/>
                <a:ea typeface="宋体" panose="02010600030101010101" pitchFamily="2" charset="-122"/>
              </a:defRPr>
            </a:lvl5pPr>
            <a:lvl6pPr marL="25146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endParaRPr lang="en-US" sz="3200" dirty="0">
              <a:solidFill>
                <a:schemeClr val="tx1">
                  <a:lumMod val="75000"/>
                  <a:lumOff val="25000"/>
                </a:schemeClr>
              </a:solidFill>
              <a:latin typeface="+mn-lt"/>
              <a:ea typeface="+mn-ea"/>
              <a:cs typeface="+mn-ea"/>
              <a:sym typeface="+mn-lt"/>
            </a:endParaRPr>
          </a:p>
        </p:txBody>
      </p:sp>
      <p:sp>
        <p:nvSpPr>
          <p:cNvPr id="22" name="Freeform 7"/>
          <p:cNvSpPr>
            <a:spLocks noEditPoints="1"/>
          </p:cNvSpPr>
          <p:nvPr/>
        </p:nvSpPr>
        <p:spPr bwMode="auto">
          <a:xfrm>
            <a:off x="2072808" y="2491013"/>
            <a:ext cx="525741" cy="522300"/>
          </a:xfrm>
          <a:custGeom>
            <a:avLst/>
            <a:gdLst>
              <a:gd name="T0" fmla="*/ 347 w 376"/>
              <a:gd name="T1" fmla="*/ 284 h 376"/>
              <a:gd name="T2" fmla="*/ 347 w 376"/>
              <a:gd name="T3" fmla="*/ 238 h 376"/>
              <a:gd name="T4" fmla="*/ 278 w 376"/>
              <a:gd name="T5" fmla="*/ 169 h 376"/>
              <a:gd name="T6" fmla="*/ 238 w 376"/>
              <a:gd name="T7" fmla="*/ 169 h 376"/>
              <a:gd name="T8" fmla="*/ 207 w 376"/>
              <a:gd name="T9" fmla="*/ 148 h 376"/>
              <a:gd name="T10" fmla="*/ 207 w 376"/>
              <a:gd name="T11" fmla="*/ 92 h 376"/>
              <a:gd name="T12" fmla="*/ 236 w 376"/>
              <a:gd name="T13" fmla="*/ 48 h 376"/>
              <a:gd name="T14" fmla="*/ 188 w 376"/>
              <a:gd name="T15" fmla="*/ 0 h 376"/>
              <a:gd name="T16" fmla="*/ 140 w 376"/>
              <a:gd name="T17" fmla="*/ 48 h 376"/>
              <a:gd name="T18" fmla="*/ 169 w 376"/>
              <a:gd name="T19" fmla="*/ 92 h 376"/>
              <a:gd name="T20" fmla="*/ 169 w 376"/>
              <a:gd name="T21" fmla="*/ 148 h 376"/>
              <a:gd name="T22" fmla="*/ 138 w 376"/>
              <a:gd name="T23" fmla="*/ 169 h 376"/>
              <a:gd name="T24" fmla="*/ 98 w 376"/>
              <a:gd name="T25" fmla="*/ 169 h 376"/>
              <a:gd name="T26" fmla="*/ 29 w 376"/>
              <a:gd name="T27" fmla="*/ 238 h 376"/>
              <a:gd name="T28" fmla="*/ 29 w 376"/>
              <a:gd name="T29" fmla="*/ 284 h 376"/>
              <a:gd name="T30" fmla="*/ 0 w 376"/>
              <a:gd name="T31" fmla="*/ 328 h 376"/>
              <a:gd name="T32" fmla="*/ 48 w 376"/>
              <a:gd name="T33" fmla="*/ 376 h 376"/>
              <a:gd name="T34" fmla="*/ 96 w 376"/>
              <a:gd name="T35" fmla="*/ 328 h 376"/>
              <a:gd name="T36" fmla="*/ 67 w 376"/>
              <a:gd name="T37" fmla="*/ 284 h 376"/>
              <a:gd name="T38" fmla="*/ 67 w 376"/>
              <a:gd name="T39" fmla="*/ 238 h 376"/>
              <a:gd name="T40" fmla="*/ 98 w 376"/>
              <a:gd name="T41" fmla="*/ 207 h 376"/>
              <a:gd name="T42" fmla="*/ 138 w 376"/>
              <a:gd name="T43" fmla="*/ 207 h 376"/>
              <a:gd name="T44" fmla="*/ 169 w 376"/>
              <a:gd name="T45" fmla="*/ 202 h 376"/>
              <a:gd name="T46" fmla="*/ 169 w 376"/>
              <a:gd name="T47" fmla="*/ 284 h 376"/>
              <a:gd name="T48" fmla="*/ 140 w 376"/>
              <a:gd name="T49" fmla="*/ 328 h 376"/>
              <a:gd name="T50" fmla="*/ 188 w 376"/>
              <a:gd name="T51" fmla="*/ 376 h 376"/>
              <a:gd name="T52" fmla="*/ 236 w 376"/>
              <a:gd name="T53" fmla="*/ 328 h 376"/>
              <a:gd name="T54" fmla="*/ 207 w 376"/>
              <a:gd name="T55" fmla="*/ 284 h 376"/>
              <a:gd name="T56" fmla="*/ 207 w 376"/>
              <a:gd name="T57" fmla="*/ 202 h 376"/>
              <a:gd name="T58" fmla="*/ 238 w 376"/>
              <a:gd name="T59" fmla="*/ 207 h 376"/>
              <a:gd name="T60" fmla="*/ 278 w 376"/>
              <a:gd name="T61" fmla="*/ 207 h 376"/>
              <a:gd name="T62" fmla="*/ 309 w 376"/>
              <a:gd name="T63" fmla="*/ 238 h 376"/>
              <a:gd name="T64" fmla="*/ 309 w 376"/>
              <a:gd name="T65" fmla="*/ 284 h 376"/>
              <a:gd name="T66" fmla="*/ 280 w 376"/>
              <a:gd name="T67" fmla="*/ 328 h 376"/>
              <a:gd name="T68" fmla="*/ 328 w 376"/>
              <a:gd name="T69" fmla="*/ 376 h 376"/>
              <a:gd name="T70" fmla="*/ 376 w 376"/>
              <a:gd name="T71" fmla="*/ 328 h 376"/>
              <a:gd name="T72" fmla="*/ 347 w 376"/>
              <a:gd name="T73" fmla="*/ 284 h 376"/>
              <a:gd name="T74" fmla="*/ 75 w 376"/>
              <a:gd name="T75" fmla="*/ 328 h 376"/>
              <a:gd name="T76" fmla="*/ 48 w 376"/>
              <a:gd name="T77" fmla="*/ 356 h 376"/>
              <a:gd name="T78" fmla="*/ 20 w 376"/>
              <a:gd name="T79" fmla="*/ 328 h 376"/>
              <a:gd name="T80" fmla="*/ 48 w 376"/>
              <a:gd name="T81" fmla="*/ 300 h 376"/>
              <a:gd name="T82" fmla="*/ 75 w 376"/>
              <a:gd name="T83" fmla="*/ 328 h 376"/>
              <a:gd name="T84" fmla="*/ 160 w 376"/>
              <a:gd name="T85" fmla="*/ 48 h 376"/>
              <a:gd name="T86" fmla="*/ 188 w 376"/>
              <a:gd name="T87" fmla="*/ 20 h 376"/>
              <a:gd name="T88" fmla="*/ 215 w 376"/>
              <a:gd name="T89" fmla="*/ 48 h 376"/>
              <a:gd name="T90" fmla="*/ 188 w 376"/>
              <a:gd name="T91" fmla="*/ 76 h 376"/>
              <a:gd name="T92" fmla="*/ 160 w 376"/>
              <a:gd name="T93" fmla="*/ 48 h 376"/>
              <a:gd name="T94" fmla="*/ 215 w 376"/>
              <a:gd name="T95" fmla="*/ 328 h 376"/>
              <a:gd name="T96" fmla="*/ 188 w 376"/>
              <a:gd name="T97" fmla="*/ 356 h 376"/>
              <a:gd name="T98" fmla="*/ 160 w 376"/>
              <a:gd name="T99" fmla="*/ 328 h 376"/>
              <a:gd name="T100" fmla="*/ 188 w 376"/>
              <a:gd name="T101" fmla="*/ 300 h 376"/>
              <a:gd name="T102" fmla="*/ 215 w 376"/>
              <a:gd name="T103" fmla="*/ 328 h 376"/>
              <a:gd name="T104" fmla="*/ 328 w 376"/>
              <a:gd name="T105" fmla="*/ 356 h 376"/>
              <a:gd name="T106" fmla="*/ 300 w 376"/>
              <a:gd name="T107" fmla="*/ 328 h 376"/>
              <a:gd name="T108" fmla="*/ 328 w 376"/>
              <a:gd name="T109" fmla="*/ 300 h 376"/>
              <a:gd name="T110" fmla="*/ 355 w 376"/>
              <a:gd name="T111" fmla="*/ 328 h 376"/>
              <a:gd name="T112" fmla="*/ 328 w 376"/>
              <a:gd name="T113" fmla="*/ 356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76" h="376">
                <a:moveTo>
                  <a:pt x="347" y="284"/>
                </a:moveTo>
                <a:cubicBezTo>
                  <a:pt x="347" y="238"/>
                  <a:pt x="347" y="238"/>
                  <a:pt x="347" y="238"/>
                </a:cubicBezTo>
                <a:cubicBezTo>
                  <a:pt x="347" y="210"/>
                  <a:pt x="328" y="169"/>
                  <a:pt x="278" y="169"/>
                </a:cubicBezTo>
                <a:cubicBezTo>
                  <a:pt x="238" y="169"/>
                  <a:pt x="238" y="169"/>
                  <a:pt x="238" y="169"/>
                </a:cubicBezTo>
                <a:cubicBezTo>
                  <a:pt x="210" y="169"/>
                  <a:pt x="207" y="155"/>
                  <a:pt x="207" y="148"/>
                </a:cubicBezTo>
                <a:cubicBezTo>
                  <a:pt x="207" y="92"/>
                  <a:pt x="207" y="92"/>
                  <a:pt x="207" y="92"/>
                </a:cubicBezTo>
                <a:cubicBezTo>
                  <a:pt x="224" y="85"/>
                  <a:pt x="236" y="68"/>
                  <a:pt x="236" y="48"/>
                </a:cubicBezTo>
                <a:cubicBezTo>
                  <a:pt x="236" y="21"/>
                  <a:pt x="214" y="0"/>
                  <a:pt x="188" y="0"/>
                </a:cubicBezTo>
                <a:cubicBezTo>
                  <a:pt x="161" y="0"/>
                  <a:pt x="140" y="21"/>
                  <a:pt x="140" y="48"/>
                </a:cubicBezTo>
                <a:cubicBezTo>
                  <a:pt x="140" y="68"/>
                  <a:pt x="152" y="85"/>
                  <a:pt x="169" y="92"/>
                </a:cubicBezTo>
                <a:cubicBezTo>
                  <a:pt x="169" y="148"/>
                  <a:pt x="169" y="148"/>
                  <a:pt x="169" y="148"/>
                </a:cubicBezTo>
                <a:cubicBezTo>
                  <a:pt x="169" y="153"/>
                  <a:pt x="167" y="169"/>
                  <a:pt x="138" y="169"/>
                </a:cubicBezTo>
                <a:cubicBezTo>
                  <a:pt x="98" y="169"/>
                  <a:pt x="98" y="169"/>
                  <a:pt x="98" y="169"/>
                </a:cubicBezTo>
                <a:cubicBezTo>
                  <a:pt x="47" y="169"/>
                  <a:pt x="29" y="210"/>
                  <a:pt x="29" y="238"/>
                </a:cubicBezTo>
                <a:cubicBezTo>
                  <a:pt x="29" y="284"/>
                  <a:pt x="29" y="284"/>
                  <a:pt x="29" y="284"/>
                </a:cubicBezTo>
                <a:cubicBezTo>
                  <a:pt x="12" y="291"/>
                  <a:pt x="0" y="308"/>
                  <a:pt x="0" y="328"/>
                </a:cubicBezTo>
                <a:cubicBezTo>
                  <a:pt x="0" y="354"/>
                  <a:pt x="21" y="376"/>
                  <a:pt x="48" y="376"/>
                </a:cubicBezTo>
                <a:cubicBezTo>
                  <a:pt x="74" y="376"/>
                  <a:pt x="96" y="354"/>
                  <a:pt x="96" y="328"/>
                </a:cubicBezTo>
                <a:cubicBezTo>
                  <a:pt x="96" y="308"/>
                  <a:pt x="84" y="291"/>
                  <a:pt x="67" y="284"/>
                </a:cubicBezTo>
                <a:cubicBezTo>
                  <a:pt x="67" y="238"/>
                  <a:pt x="67" y="238"/>
                  <a:pt x="67" y="238"/>
                </a:cubicBezTo>
                <a:cubicBezTo>
                  <a:pt x="67" y="233"/>
                  <a:pt x="68" y="207"/>
                  <a:pt x="98" y="207"/>
                </a:cubicBezTo>
                <a:cubicBezTo>
                  <a:pt x="138" y="207"/>
                  <a:pt x="138" y="207"/>
                  <a:pt x="138" y="207"/>
                </a:cubicBezTo>
                <a:cubicBezTo>
                  <a:pt x="150" y="207"/>
                  <a:pt x="160" y="205"/>
                  <a:pt x="169" y="202"/>
                </a:cubicBezTo>
                <a:cubicBezTo>
                  <a:pt x="169" y="284"/>
                  <a:pt x="169" y="284"/>
                  <a:pt x="169" y="284"/>
                </a:cubicBezTo>
                <a:cubicBezTo>
                  <a:pt x="152" y="291"/>
                  <a:pt x="140" y="308"/>
                  <a:pt x="140" y="328"/>
                </a:cubicBezTo>
                <a:cubicBezTo>
                  <a:pt x="140" y="354"/>
                  <a:pt x="161" y="376"/>
                  <a:pt x="188" y="376"/>
                </a:cubicBezTo>
                <a:cubicBezTo>
                  <a:pt x="214" y="376"/>
                  <a:pt x="236" y="354"/>
                  <a:pt x="236" y="328"/>
                </a:cubicBezTo>
                <a:cubicBezTo>
                  <a:pt x="236" y="308"/>
                  <a:pt x="224" y="291"/>
                  <a:pt x="207" y="284"/>
                </a:cubicBezTo>
                <a:cubicBezTo>
                  <a:pt x="207" y="202"/>
                  <a:pt x="207" y="202"/>
                  <a:pt x="207" y="202"/>
                </a:cubicBezTo>
                <a:cubicBezTo>
                  <a:pt x="215" y="205"/>
                  <a:pt x="226" y="207"/>
                  <a:pt x="238" y="207"/>
                </a:cubicBezTo>
                <a:cubicBezTo>
                  <a:pt x="278" y="207"/>
                  <a:pt x="278" y="207"/>
                  <a:pt x="278" y="207"/>
                </a:cubicBezTo>
                <a:cubicBezTo>
                  <a:pt x="306" y="207"/>
                  <a:pt x="309" y="231"/>
                  <a:pt x="309" y="238"/>
                </a:cubicBezTo>
                <a:cubicBezTo>
                  <a:pt x="309" y="284"/>
                  <a:pt x="309" y="284"/>
                  <a:pt x="309" y="284"/>
                </a:cubicBezTo>
                <a:cubicBezTo>
                  <a:pt x="292" y="291"/>
                  <a:pt x="280" y="308"/>
                  <a:pt x="280" y="328"/>
                </a:cubicBezTo>
                <a:cubicBezTo>
                  <a:pt x="280" y="354"/>
                  <a:pt x="301" y="376"/>
                  <a:pt x="328" y="376"/>
                </a:cubicBezTo>
                <a:cubicBezTo>
                  <a:pt x="354" y="376"/>
                  <a:pt x="376" y="354"/>
                  <a:pt x="376" y="328"/>
                </a:cubicBezTo>
                <a:cubicBezTo>
                  <a:pt x="376" y="308"/>
                  <a:pt x="364" y="291"/>
                  <a:pt x="347" y="284"/>
                </a:cubicBezTo>
                <a:close/>
                <a:moveTo>
                  <a:pt x="75" y="328"/>
                </a:moveTo>
                <a:cubicBezTo>
                  <a:pt x="75" y="343"/>
                  <a:pt x="63" y="356"/>
                  <a:pt x="48" y="356"/>
                </a:cubicBezTo>
                <a:cubicBezTo>
                  <a:pt x="32" y="356"/>
                  <a:pt x="20" y="343"/>
                  <a:pt x="20" y="328"/>
                </a:cubicBezTo>
                <a:cubicBezTo>
                  <a:pt x="20" y="313"/>
                  <a:pt x="32" y="300"/>
                  <a:pt x="48" y="300"/>
                </a:cubicBezTo>
                <a:cubicBezTo>
                  <a:pt x="63" y="300"/>
                  <a:pt x="75" y="313"/>
                  <a:pt x="75" y="328"/>
                </a:cubicBezTo>
                <a:close/>
                <a:moveTo>
                  <a:pt x="160" y="48"/>
                </a:moveTo>
                <a:cubicBezTo>
                  <a:pt x="160" y="33"/>
                  <a:pt x="172" y="20"/>
                  <a:pt x="188" y="20"/>
                </a:cubicBezTo>
                <a:cubicBezTo>
                  <a:pt x="203" y="20"/>
                  <a:pt x="215" y="33"/>
                  <a:pt x="215" y="48"/>
                </a:cubicBezTo>
                <a:cubicBezTo>
                  <a:pt x="215" y="63"/>
                  <a:pt x="203" y="76"/>
                  <a:pt x="188" y="76"/>
                </a:cubicBezTo>
                <a:cubicBezTo>
                  <a:pt x="172" y="76"/>
                  <a:pt x="160" y="63"/>
                  <a:pt x="160" y="48"/>
                </a:cubicBezTo>
                <a:close/>
                <a:moveTo>
                  <a:pt x="215" y="328"/>
                </a:moveTo>
                <a:cubicBezTo>
                  <a:pt x="215" y="343"/>
                  <a:pt x="203" y="356"/>
                  <a:pt x="188" y="356"/>
                </a:cubicBezTo>
                <a:cubicBezTo>
                  <a:pt x="172" y="356"/>
                  <a:pt x="160" y="343"/>
                  <a:pt x="160" y="328"/>
                </a:cubicBezTo>
                <a:cubicBezTo>
                  <a:pt x="160" y="313"/>
                  <a:pt x="172" y="300"/>
                  <a:pt x="188" y="300"/>
                </a:cubicBezTo>
                <a:cubicBezTo>
                  <a:pt x="203" y="300"/>
                  <a:pt x="215" y="313"/>
                  <a:pt x="215" y="328"/>
                </a:cubicBezTo>
                <a:close/>
                <a:moveTo>
                  <a:pt x="328" y="356"/>
                </a:moveTo>
                <a:cubicBezTo>
                  <a:pt x="312" y="356"/>
                  <a:pt x="300" y="343"/>
                  <a:pt x="300" y="328"/>
                </a:cubicBezTo>
                <a:cubicBezTo>
                  <a:pt x="300" y="313"/>
                  <a:pt x="312" y="300"/>
                  <a:pt x="328" y="300"/>
                </a:cubicBezTo>
                <a:cubicBezTo>
                  <a:pt x="343" y="300"/>
                  <a:pt x="355" y="313"/>
                  <a:pt x="355" y="328"/>
                </a:cubicBezTo>
                <a:cubicBezTo>
                  <a:pt x="355" y="343"/>
                  <a:pt x="343" y="356"/>
                  <a:pt x="328" y="356"/>
                </a:cubicBezTo>
                <a:close/>
              </a:path>
            </a:pathLst>
          </a:custGeom>
          <a:solidFill>
            <a:srgbClr val="F8F8F9"/>
          </a:solidFill>
          <a:ln>
            <a:noFill/>
          </a:ln>
        </p:spPr>
        <p:txBody>
          <a:bodyPr lIns="89680" tIns="44840" rIns="89680" bIns="44840"/>
          <a:lstStyle/>
          <a:p>
            <a:endParaRPr lang="zh-CN" altLang="en-US" sz="2800">
              <a:solidFill>
                <a:schemeClr val="tx1">
                  <a:lumMod val="75000"/>
                  <a:lumOff val="25000"/>
                </a:schemeClr>
              </a:solidFill>
              <a:cs typeface="+mn-ea"/>
              <a:sym typeface="+mn-lt"/>
            </a:endParaRPr>
          </a:p>
        </p:txBody>
      </p:sp>
      <p:sp>
        <p:nvSpPr>
          <p:cNvPr id="23" name="Oval 21"/>
          <p:cNvSpPr>
            <a:spLocks noChangeArrowheads="1"/>
          </p:cNvSpPr>
          <p:nvPr/>
        </p:nvSpPr>
        <p:spPr bwMode="auto">
          <a:xfrm rot="2700000">
            <a:off x="1921601" y="4291739"/>
            <a:ext cx="1000798" cy="1005330"/>
          </a:xfrm>
          <a:prstGeom prst="homePlate">
            <a:avLst/>
          </a:prstGeom>
          <a:solidFill>
            <a:srgbClr val="F04B4F"/>
          </a:solidFill>
          <a:ln>
            <a:noFill/>
          </a:ln>
          <a:effectLst/>
        </p:spPr>
        <p:txBody>
          <a:bodyPr lIns="67391" tIns="33696" rIns="67391" bIns="33696" anchor="ctr"/>
          <a:lstStyle>
            <a:lvl1pPr defTabSz="1217295">
              <a:defRPr>
                <a:solidFill>
                  <a:schemeClr val="tx1"/>
                </a:solidFill>
                <a:latin typeface="Calibri" panose="020F0502020204030204" pitchFamily="34" charset="0"/>
                <a:ea typeface="宋体" panose="02010600030101010101" pitchFamily="2" charset="-122"/>
              </a:defRPr>
            </a:lvl1pPr>
            <a:lvl2pPr marL="742950" indent="-285750" defTabSz="1217295">
              <a:defRPr>
                <a:solidFill>
                  <a:schemeClr val="tx1"/>
                </a:solidFill>
                <a:latin typeface="Calibri" panose="020F0502020204030204" pitchFamily="34" charset="0"/>
                <a:ea typeface="宋体" panose="02010600030101010101" pitchFamily="2" charset="-122"/>
              </a:defRPr>
            </a:lvl2pPr>
            <a:lvl3pPr marL="1143000" indent="-228600" defTabSz="1217295">
              <a:defRPr>
                <a:solidFill>
                  <a:schemeClr val="tx1"/>
                </a:solidFill>
                <a:latin typeface="Calibri" panose="020F0502020204030204" pitchFamily="34" charset="0"/>
                <a:ea typeface="宋体" panose="02010600030101010101" pitchFamily="2" charset="-122"/>
              </a:defRPr>
            </a:lvl3pPr>
            <a:lvl4pPr marL="1600200" indent="-228600" defTabSz="1217295">
              <a:defRPr>
                <a:solidFill>
                  <a:schemeClr val="tx1"/>
                </a:solidFill>
                <a:latin typeface="Calibri" panose="020F0502020204030204" pitchFamily="34" charset="0"/>
                <a:ea typeface="宋体" panose="02010600030101010101" pitchFamily="2" charset="-122"/>
              </a:defRPr>
            </a:lvl4pPr>
            <a:lvl5pPr marL="2057400" indent="-228600" defTabSz="1217295">
              <a:defRPr>
                <a:solidFill>
                  <a:schemeClr val="tx1"/>
                </a:solidFill>
                <a:latin typeface="Calibri" panose="020F0502020204030204" pitchFamily="34" charset="0"/>
                <a:ea typeface="宋体" panose="02010600030101010101" pitchFamily="2" charset="-122"/>
              </a:defRPr>
            </a:lvl5pPr>
            <a:lvl6pPr marL="25146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endParaRPr lang="en-US" sz="3200">
              <a:solidFill>
                <a:schemeClr val="tx1">
                  <a:lumMod val="75000"/>
                  <a:lumOff val="25000"/>
                </a:schemeClr>
              </a:solidFill>
              <a:latin typeface="+mn-lt"/>
              <a:ea typeface="+mn-ea"/>
              <a:cs typeface="+mn-ea"/>
              <a:sym typeface="+mn-lt"/>
            </a:endParaRPr>
          </a:p>
        </p:txBody>
      </p:sp>
      <p:sp>
        <p:nvSpPr>
          <p:cNvPr id="24" name="Freeform 12"/>
          <p:cNvSpPr>
            <a:spLocks noEditPoints="1"/>
          </p:cNvSpPr>
          <p:nvPr/>
        </p:nvSpPr>
        <p:spPr bwMode="auto">
          <a:xfrm>
            <a:off x="1975535" y="4503316"/>
            <a:ext cx="685899" cy="416629"/>
          </a:xfrm>
          <a:custGeom>
            <a:avLst/>
            <a:gdLst>
              <a:gd name="T0" fmla="*/ 152 w 400"/>
              <a:gd name="T1" fmla="*/ 7 h 244"/>
              <a:gd name="T2" fmla="*/ 127 w 400"/>
              <a:gd name="T3" fmla="*/ 7 h 244"/>
              <a:gd name="T4" fmla="*/ 0 w 400"/>
              <a:gd name="T5" fmla="*/ 122 h 244"/>
              <a:gd name="T6" fmla="*/ 127 w 400"/>
              <a:gd name="T7" fmla="*/ 237 h 244"/>
              <a:gd name="T8" fmla="*/ 152 w 400"/>
              <a:gd name="T9" fmla="*/ 237 h 244"/>
              <a:gd name="T10" fmla="*/ 152 w 400"/>
              <a:gd name="T11" fmla="*/ 212 h 244"/>
              <a:gd name="T12" fmla="*/ 53 w 400"/>
              <a:gd name="T13" fmla="*/ 122 h 244"/>
              <a:gd name="T14" fmla="*/ 152 w 400"/>
              <a:gd name="T15" fmla="*/ 32 h 244"/>
              <a:gd name="T16" fmla="*/ 152 w 400"/>
              <a:gd name="T17" fmla="*/ 7 h 244"/>
              <a:gd name="T18" fmla="*/ 272 w 400"/>
              <a:gd name="T19" fmla="*/ 7 h 244"/>
              <a:gd name="T20" fmla="*/ 248 w 400"/>
              <a:gd name="T21" fmla="*/ 7 h 244"/>
              <a:gd name="T22" fmla="*/ 248 w 400"/>
              <a:gd name="T23" fmla="*/ 32 h 244"/>
              <a:gd name="T24" fmla="*/ 347 w 400"/>
              <a:gd name="T25" fmla="*/ 122 h 244"/>
              <a:gd name="T26" fmla="*/ 248 w 400"/>
              <a:gd name="T27" fmla="*/ 212 h 244"/>
              <a:gd name="T28" fmla="*/ 248 w 400"/>
              <a:gd name="T29" fmla="*/ 237 h 244"/>
              <a:gd name="T30" fmla="*/ 272 w 400"/>
              <a:gd name="T31" fmla="*/ 237 h 244"/>
              <a:gd name="T32" fmla="*/ 400 w 400"/>
              <a:gd name="T33" fmla="*/ 122 h 244"/>
              <a:gd name="T34" fmla="*/ 272 w 400"/>
              <a:gd name="T35" fmla="*/ 7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0" h="244">
                <a:moveTo>
                  <a:pt x="152" y="7"/>
                </a:moveTo>
                <a:cubicBezTo>
                  <a:pt x="145" y="0"/>
                  <a:pt x="135" y="0"/>
                  <a:pt x="127" y="7"/>
                </a:cubicBezTo>
                <a:cubicBezTo>
                  <a:pt x="0" y="122"/>
                  <a:pt x="0" y="122"/>
                  <a:pt x="0" y="122"/>
                </a:cubicBezTo>
                <a:cubicBezTo>
                  <a:pt x="127" y="237"/>
                  <a:pt x="127" y="237"/>
                  <a:pt x="127" y="237"/>
                </a:cubicBezTo>
                <a:cubicBezTo>
                  <a:pt x="135" y="244"/>
                  <a:pt x="145" y="244"/>
                  <a:pt x="152" y="237"/>
                </a:cubicBezTo>
                <a:cubicBezTo>
                  <a:pt x="159" y="230"/>
                  <a:pt x="159" y="219"/>
                  <a:pt x="152" y="212"/>
                </a:cubicBezTo>
                <a:cubicBezTo>
                  <a:pt x="53" y="122"/>
                  <a:pt x="53" y="122"/>
                  <a:pt x="53" y="122"/>
                </a:cubicBezTo>
                <a:cubicBezTo>
                  <a:pt x="152" y="32"/>
                  <a:pt x="152" y="32"/>
                  <a:pt x="152" y="32"/>
                </a:cubicBezTo>
                <a:cubicBezTo>
                  <a:pt x="159" y="25"/>
                  <a:pt x="159" y="14"/>
                  <a:pt x="152" y="7"/>
                </a:cubicBezTo>
                <a:close/>
                <a:moveTo>
                  <a:pt x="272" y="7"/>
                </a:moveTo>
                <a:cubicBezTo>
                  <a:pt x="265" y="0"/>
                  <a:pt x="255" y="0"/>
                  <a:pt x="248" y="7"/>
                </a:cubicBezTo>
                <a:cubicBezTo>
                  <a:pt x="240" y="14"/>
                  <a:pt x="241" y="25"/>
                  <a:pt x="248" y="32"/>
                </a:cubicBezTo>
                <a:cubicBezTo>
                  <a:pt x="347" y="122"/>
                  <a:pt x="347" y="122"/>
                  <a:pt x="347" y="122"/>
                </a:cubicBezTo>
                <a:cubicBezTo>
                  <a:pt x="248" y="212"/>
                  <a:pt x="248" y="212"/>
                  <a:pt x="248" y="212"/>
                </a:cubicBezTo>
                <a:cubicBezTo>
                  <a:pt x="241" y="219"/>
                  <a:pt x="240" y="230"/>
                  <a:pt x="248" y="237"/>
                </a:cubicBezTo>
                <a:cubicBezTo>
                  <a:pt x="255" y="244"/>
                  <a:pt x="265" y="244"/>
                  <a:pt x="272" y="237"/>
                </a:cubicBezTo>
                <a:cubicBezTo>
                  <a:pt x="400" y="122"/>
                  <a:pt x="400" y="122"/>
                  <a:pt x="400" y="122"/>
                </a:cubicBezTo>
                <a:lnTo>
                  <a:pt x="272" y="7"/>
                </a:lnTo>
                <a:close/>
              </a:path>
            </a:pathLst>
          </a:custGeom>
          <a:solidFill>
            <a:schemeClr val="bg1"/>
          </a:solidFill>
          <a:ln>
            <a:noFill/>
          </a:ln>
        </p:spPr>
        <p:txBody>
          <a:bodyPr lIns="89680" tIns="44840" rIns="89680" bIns="44840"/>
          <a:lstStyle/>
          <a:p>
            <a:endParaRPr lang="zh-CN" altLang="en-US" sz="2800">
              <a:solidFill>
                <a:schemeClr val="tx1">
                  <a:lumMod val="75000"/>
                  <a:lumOff val="25000"/>
                </a:schemeClr>
              </a:solidFill>
              <a:cs typeface="+mn-ea"/>
              <a:sym typeface="+mn-lt"/>
            </a:endParaRPr>
          </a:p>
        </p:txBody>
      </p:sp>
      <p:sp>
        <p:nvSpPr>
          <p:cNvPr id="25" name="Oval 24"/>
          <p:cNvSpPr>
            <a:spLocks noChangeArrowheads="1"/>
          </p:cNvSpPr>
          <p:nvPr/>
        </p:nvSpPr>
        <p:spPr bwMode="auto">
          <a:xfrm rot="2700000">
            <a:off x="6442635" y="4292041"/>
            <a:ext cx="1000799" cy="1003274"/>
          </a:xfrm>
          <a:prstGeom prst="homePlate">
            <a:avLst/>
          </a:prstGeom>
          <a:solidFill>
            <a:srgbClr val="FCCC46"/>
          </a:solidFill>
          <a:ln>
            <a:noFill/>
          </a:ln>
          <a:effectLst/>
        </p:spPr>
        <p:txBody>
          <a:bodyPr lIns="67391" tIns="33696" rIns="67391" bIns="33696" anchor="ctr"/>
          <a:lstStyle>
            <a:lvl1pPr defTabSz="1217295">
              <a:defRPr>
                <a:solidFill>
                  <a:schemeClr val="tx1"/>
                </a:solidFill>
                <a:latin typeface="Calibri" panose="020F0502020204030204" pitchFamily="34" charset="0"/>
                <a:ea typeface="宋体" panose="02010600030101010101" pitchFamily="2" charset="-122"/>
              </a:defRPr>
            </a:lvl1pPr>
            <a:lvl2pPr marL="742950" indent="-285750" defTabSz="1217295">
              <a:defRPr>
                <a:solidFill>
                  <a:schemeClr val="tx1"/>
                </a:solidFill>
                <a:latin typeface="Calibri" panose="020F0502020204030204" pitchFamily="34" charset="0"/>
                <a:ea typeface="宋体" panose="02010600030101010101" pitchFamily="2" charset="-122"/>
              </a:defRPr>
            </a:lvl2pPr>
            <a:lvl3pPr marL="1143000" indent="-228600" defTabSz="1217295">
              <a:defRPr>
                <a:solidFill>
                  <a:schemeClr val="tx1"/>
                </a:solidFill>
                <a:latin typeface="Calibri" panose="020F0502020204030204" pitchFamily="34" charset="0"/>
                <a:ea typeface="宋体" panose="02010600030101010101" pitchFamily="2" charset="-122"/>
              </a:defRPr>
            </a:lvl3pPr>
            <a:lvl4pPr marL="1600200" indent="-228600" defTabSz="1217295">
              <a:defRPr>
                <a:solidFill>
                  <a:schemeClr val="tx1"/>
                </a:solidFill>
                <a:latin typeface="Calibri" panose="020F0502020204030204" pitchFamily="34" charset="0"/>
                <a:ea typeface="宋体" panose="02010600030101010101" pitchFamily="2" charset="-122"/>
              </a:defRPr>
            </a:lvl4pPr>
            <a:lvl5pPr marL="2057400" indent="-228600" defTabSz="1217295">
              <a:defRPr>
                <a:solidFill>
                  <a:schemeClr val="tx1"/>
                </a:solidFill>
                <a:latin typeface="Calibri" panose="020F0502020204030204" pitchFamily="34" charset="0"/>
                <a:ea typeface="宋体" panose="02010600030101010101" pitchFamily="2" charset="-122"/>
              </a:defRPr>
            </a:lvl5pPr>
            <a:lvl6pPr marL="25146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endParaRPr lang="en-US" sz="3200">
              <a:solidFill>
                <a:schemeClr val="tx1">
                  <a:lumMod val="75000"/>
                  <a:lumOff val="25000"/>
                </a:schemeClr>
              </a:solidFill>
              <a:latin typeface="+mn-lt"/>
              <a:ea typeface="+mn-ea"/>
              <a:cs typeface="+mn-ea"/>
              <a:sym typeface="+mn-lt"/>
            </a:endParaRPr>
          </a:p>
        </p:txBody>
      </p:sp>
      <p:sp>
        <p:nvSpPr>
          <p:cNvPr id="26" name="Freeform 22"/>
          <p:cNvSpPr>
            <a:spLocks noEditPoints="1"/>
          </p:cNvSpPr>
          <p:nvPr/>
        </p:nvSpPr>
        <p:spPr bwMode="auto">
          <a:xfrm>
            <a:off x="6613403" y="4517744"/>
            <a:ext cx="480240" cy="476458"/>
          </a:xfrm>
          <a:custGeom>
            <a:avLst/>
            <a:gdLst>
              <a:gd name="T0" fmla="*/ 287 w 316"/>
              <a:gd name="T1" fmla="*/ 29 h 316"/>
              <a:gd name="T2" fmla="*/ 236 w 316"/>
              <a:gd name="T3" fmla="*/ 4 h 316"/>
              <a:gd name="T4" fmla="*/ 135 w 316"/>
              <a:gd name="T5" fmla="*/ 105 h 316"/>
              <a:gd name="T6" fmla="*/ 20 w 316"/>
              <a:gd name="T7" fmla="*/ 221 h 316"/>
              <a:gd name="T8" fmla="*/ 0 w 316"/>
              <a:gd name="T9" fmla="*/ 316 h 316"/>
              <a:gd name="T10" fmla="*/ 95 w 316"/>
              <a:gd name="T11" fmla="*/ 296 h 316"/>
              <a:gd name="T12" fmla="*/ 210 w 316"/>
              <a:gd name="T13" fmla="*/ 180 h 316"/>
              <a:gd name="T14" fmla="*/ 312 w 316"/>
              <a:gd name="T15" fmla="*/ 79 h 316"/>
              <a:gd name="T16" fmla="*/ 287 w 316"/>
              <a:gd name="T17" fmla="*/ 29 h 316"/>
              <a:gd name="T18" fmla="*/ 89 w 316"/>
              <a:gd name="T19" fmla="*/ 284 h 316"/>
              <a:gd name="T20" fmla="*/ 57 w 316"/>
              <a:gd name="T21" fmla="*/ 291 h 316"/>
              <a:gd name="T22" fmla="*/ 43 w 316"/>
              <a:gd name="T23" fmla="*/ 273 h 316"/>
              <a:gd name="T24" fmla="*/ 24 w 316"/>
              <a:gd name="T25" fmla="*/ 259 h 316"/>
              <a:gd name="T26" fmla="*/ 31 w 316"/>
              <a:gd name="T27" fmla="*/ 226 h 316"/>
              <a:gd name="T28" fmla="*/ 41 w 316"/>
              <a:gd name="T29" fmla="*/ 217 h 316"/>
              <a:gd name="T30" fmla="*/ 78 w 316"/>
              <a:gd name="T31" fmla="*/ 237 h 316"/>
              <a:gd name="T32" fmla="*/ 99 w 316"/>
              <a:gd name="T33" fmla="*/ 275 h 316"/>
              <a:gd name="T34" fmla="*/ 89 w 316"/>
              <a:gd name="T35" fmla="*/ 284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16" h="316">
                <a:moveTo>
                  <a:pt x="287" y="29"/>
                </a:moveTo>
                <a:cubicBezTo>
                  <a:pt x="258" y="0"/>
                  <a:pt x="236" y="4"/>
                  <a:pt x="236" y="4"/>
                </a:cubicBezTo>
                <a:cubicBezTo>
                  <a:pt x="135" y="105"/>
                  <a:pt x="135" y="105"/>
                  <a:pt x="135" y="105"/>
                </a:cubicBezTo>
                <a:cubicBezTo>
                  <a:pt x="20" y="221"/>
                  <a:pt x="20" y="221"/>
                  <a:pt x="20" y="221"/>
                </a:cubicBezTo>
                <a:cubicBezTo>
                  <a:pt x="0" y="316"/>
                  <a:pt x="0" y="316"/>
                  <a:pt x="0" y="316"/>
                </a:cubicBezTo>
                <a:cubicBezTo>
                  <a:pt x="95" y="296"/>
                  <a:pt x="95" y="296"/>
                  <a:pt x="95" y="296"/>
                </a:cubicBezTo>
                <a:cubicBezTo>
                  <a:pt x="210" y="180"/>
                  <a:pt x="210" y="180"/>
                  <a:pt x="210" y="180"/>
                </a:cubicBezTo>
                <a:cubicBezTo>
                  <a:pt x="312" y="79"/>
                  <a:pt x="312" y="79"/>
                  <a:pt x="312" y="79"/>
                </a:cubicBezTo>
                <a:cubicBezTo>
                  <a:pt x="312" y="79"/>
                  <a:pt x="316" y="58"/>
                  <a:pt x="287" y="29"/>
                </a:cubicBezTo>
                <a:close/>
                <a:moveTo>
                  <a:pt x="89" y="284"/>
                </a:moveTo>
                <a:cubicBezTo>
                  <a:pt x="57" y="291"/>
                  <a:pt x="57" y="291"/>
                  <a:pt x="57" y="291"/>
                </a:cubicBezTo>
                <a:cubicBezTo>
                  <a:pt x="54" y="285"/>
                  <a:pt x="50" y="280"/>
                  <a:pt x="43" y="273"/>
                </a:cubicBezTo>
                <a:cubicBezTo>
                  <a:pt x="36" y="266"/>
                  <a:pt x="30" y="262"/>
                  <a:pt x="24" y="259"/>
                </a:cubicBezTo>
                <a:cubicBezTo>
                  <a:pt x="31" y="226"/>
                  <a:pt x="31" y="226"/>
                  <a:pt x="31" y="226"/>
                </a:cubicBezTo>
                <a:cubicBezTo>
                  <a:pt x="41" y="217"/>
                  <a:pt x="41" y="217"/>
                  <a:pt x="41" y="217"/>
                </a:cubicBezTo>
                <a:cubicBezTo>
                  <a:pt x="41" y="217"/>
                  <a:pt x="58" y="217"/>
                  <a:pt x="78" y="237"/>
                </a:cubicBezTo>
                <a:cubicBezTo>
                  <a:pt x="98" y="257"/>
                  <a:pt x="99" y="275"/>
                  <a:pt x="99" y="275"/>
                </a:cubicBezTo>
                <a:lnTo>
                  <a:pt x="89" y="284"/>
                </a:lnTo>
                <a:close/>
              </a:path>
            </a:pathLst>
          </a:custGeom>
          <a:solidFill>
            <a:schemeClr val="bg1"/>
          </a:solidFill>
          <a:ln>
            <a:noFill/>
          </a:ln>
        </p:spPr>
        <p:txBody>
          <a:bodyPr lIns="89680" tIns="44840" rIns="89680" bIns="44840"/>
          <a:lstStyle/>
          <a:p>
            <a:endParaRPr lang="zh-CN" altLang="en-US" sz="2800">
              <a:solidFill>
                <a:schemeClr val="tx1">
                  <a:lumMod val="75000"/>
                  <a:lumOff val="25000"/>
                </a:schemeClr>
              </a:solidFill>
              <a:cs typeface="+mn-ea"/>
              <a:sym typeface="+mn-lt"/>
            </a:endParaRPr>
          </a:p>
        </p:txBody>
      </p:sp>
      <p:sp>
        <p:nvSpPr>
          <p:cNvPr id="27" name="Oval 26"/>
          <p:cNvSpPr>
            <a:spLocks noChangeArrowheads="1"/>
          </p:cNvSpPr>
          <p:nvPr/>
        </p:nvSpPr>
        <p:spPr bwMode="auto">
          <a:xfrm rot="2700000">
            <a:off x="6442635" y="2324971"/>
            <a:ext cx="1000799" cy="1005330"/>
          </a:xfrm>
          <a:prstGeom prst="homePlate">
            <a:avLst/>
          </a:prstGeom>
          <a:solidFill>
            <a:srgbClr val="F04B4F"/>
          </a:solidFill>
          <a:ln>
            <a:noFill/>
          </a:ln>
          <a:effectLst/>
        </p:spPr>
        <p:txBody>
          <a:bodyPr lIns="67391" tIns="33696" rIns="67391" bIns="33696" anchor="ctr"/>
          <a:lstStyle>
            <a:lvl1pPr defTabSz="1217295">
              <a:defRPr>
                <a:solidFill>
                  <a:schemeClr val="tx1"/>
                </a:solidFill>
                <a:latin typeface="Calibri" panose="020F0502020204030204" pitchFamily="34" charset="0"/>
                <a:ea typeface="宋体" panose="02010600030101010101" pitchFamily="2" charset="-122"/>
              </a:defRPr>
            </a:lvl1pPr>
            <a:lvl2pPr marL="742950" indent="-285750" defTabSz="1217295">
              <a:defRPr>
                <a:solidFill>
                  <a:schemeClr val="tx1"/>
                </a:solidFill>
                <a:latin typeface="Calibri" panose="020F0502020204030204" pitchFamily="34" charset="0"/>
                <a:ea typeface="宋体" panose="02010600030101010101" pitchFamily="2" charset="-122"/>
              </a:defRPr>
            </a:lvl2pPr>
            <a:lvl3pPr marL="1143000" indent="-228600" defTabSz="1217295">
              <a:defRPr>
                <a:solidFill>
                  <a:schemeClr val="tx1"/>
                </a:solidFill>
                <a:latin typeface="Calibri" panose="020F0502020204030204" pitchFamily="34" charset="0"/>
                <a:ea typeface="宋体" panose="02010600030101010101" pitchFamily="2" charset="-122"/>
              </a:defRPr>
            </a:lvl3pPr>
            <a:lvl4pPr marL="1600200" indent="-228600" defTabSz="1217295">
              <a:defRPr>
                <a:solidFill>
                  <a:schemeClr val="tx1"/>
                </a:solidFill>
                <a:latin typeface="Calibri" panose="020F0502020204030204" pitchFamily="34" charset="0"/>
                <a:ea typeface="宋体" panose="02010600030101010101" pitchFamily="2" charset="-122"/>
              </a:defRPr>
            </a:lvl4pPr>
            <a:lvl5pPr marL="2057400" indent="-228600" defTabSz="1217295">
              <a:defRPr>
                <a:solidFill>
                  <a:schemeClr val="tx1"/>
                </a:solidFill>
                <a:latin typeface="Calibri" panose="020F0502020204030204" pitchFamily="34" charset="0"/>
                <a:ea typeface="宋体" panose="02010600030101010101" pitchFamily="2" charset="-122"/>
              </a:defRPr>
            </a:lvl5pPr>
            <a:lvl6pPr marL="25146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7295"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endParaRPr lang="en-US" sz="3200" dirty="0">
              <a:solidFill>
                <a:schemeClr val="tx1">
                  <a:lumMod val="75000"/>
                  <a:lumOff val="25000"/>
                </a:schemeClr>
              </a:solidFill>
              <a:latin typeface="+mn-lt"/>
              <a:ea typeface="+mn-ea"/>
              <a:cs typeface="+mn-ea"/>
              <a:sym typeface="+mn-lt"/>
            </a:endParaRPr>
          </a:p>
        </p:txBody>
      </p:sp>
      <p:sp>
        <p:nvSpPr>
          <p:cNvPr id="28" name="Freeform 6"/>
          <p:cNvSpPr>
            <a:spLocks noEditPoints="1"/>
          </p:cNvSpPr>
          <p:nvPr/>
        </p:nvSpPr>
        <p:spPr bwMode="auto">
          <a:xfrm>
            <a:off x="6521792" y="2484077"/>
            <a:ext cx="627161" cy="638926"/>
          </a:xfrm>
          <a:custGeom>
            <a:avLst/>
            <a:gdLst>
              <a:gd name="T0" fmla="*/ 121 w 417"/>
              <a:gd name="T1" fmla="*/ 94 h 426"/>
              <a:gd name="T2" fmla="*/ 85 w 417"/>
              <a:gd name="T3" fmla="*/ 341 h 426"/>
              <a:gd name="T4" fmla="*/ 332 w 417"/>
              <a:gd name="T5" fmla="*/ 305 h 426"/>
              <a:gd name="T6" fmla="*/ 267 w 417"/>
              <a:gd name="T7" fmla="*/ 159 h 426"/>
              <a:gd name="T8" fmla="*/ 121 w 417"/>
              <a:gd name="T9" fmla="*/ 94 h 426"/>
              <a:gd name="T10" fmla="*/ 306 w 417"/>
              <a:gd name="T11" fmla="*/ 286 h 426"/>
              <a:gd name="T12" fmla="*/ 199 w 417"/>
              <a:gd name="T13" fmla="*/ 227 h 426"/>
              <a:gd name="T14" fmla="*/ 140 w 417"/>
              <a:gd name="T15" fmla="*/ 120 h 426"/>
              <a:gd name="T16" fmla="*/ 247 w 417"/>
              <a:gd name="T17" fmla="*/ 179 h 426"/>
              <a:gd name="T18" fmla="*/ 306 w 417"/>
              <a:gd name="T19" fmla="*/ 286 h 426"/>
              <a:gd name="T20" fmla="*/ 309 w 417"/>
              <a:gd name="T21" fmla="*/ 128 h 426"/>
              <a:gd name="T22" fmla="*/ 323 w 417"/>
              <a:gd name="T23" fmla="*/ 122 h 426"/>
              <a:gd name="T24" fmla="*/ 361 w 417"/>
              <a:gd name="T25" fmla="*/ 84 h 426"/>
              <a:gd name="T26" fmla="*/ 361 w 417"/>
              <a:gd name="T27" fmla="*/ 56 h 426"/>
              <a:gd name="T28" fmla="*/ 333 w 417"/>
              <a:gd name="T29" fmla="*/ 56 h 426"/>
              <a:gd name="T30" fmla="*/ 295 w 417"/>
              <a:gd name="T31" fmla="*/ 94 h 426"/>
              <a:gd name="T32" fmla="*/ 295 w 417"/>
              <a:gd name="T33" fmla="*/ 122 h 426"/>
              <a:gd name="T34" fmla="*/ 309 w 417"/>
              <a:gd name="T35" fmla="*/ 128 h 426"/>
              <a:gd name="T36" fmla="*/ 237 w 417"/>
              <a:gd name="T37" fmla="*/ 79 h 426"/>
              <a:gd name="T38" fmla="*/ 247 w 417"/>
              <a:gd name="T39" fmla="*/ 81 h 426"/>
              <a:gd name="T40" fmla="*/ 264 w 417"/>
              <a:gd name="T41" fmla="*/ 71 h 426"/>
              <a:gd name="T42" fmla="*/ 286 w 417"/>
              <a:gd name="T43" fmla="*/ 33 h 426"/>
              <a:gd name="T44" fmla="*/ 278 w 417"/>
              <a:gd name="T45" fmla="*/ 5 h 426"/>
              <a:gd name="T46" fmla="*/ 251 w 417"/>
              <a:gd name="T47" fmla="*/ 13 h 426"/>
              <a:gd name="T48" fmla="*/ 229 w 417"/>
              <a:gd name="T49" fmla="*/ 52 h 426"/>
              <a:gd name="T50" fmla="*/ 237 w 417"/>
              <a:gd name="T51" fmla="*/ 79 h 426"/>
              <a:gd name="T52" fmla="*/ 412 w 417"/>
              <a:gd name="T53" fmla="*/ 139 h 426"/>
              <a:gd name="T54" fmla="*/ 385 w 417"/>
              <a:gd name="T55" fmla="*/ 131 h 426"/>
              <a:gd name="T56" fmla="*/ 346 w 417"/>
              <a:gd name="T57" fmla="*/ 153 h 426"/>
              <a:gd name="T58" fmla="*/ 338 w 417"/>
              <a:gd name="T59" fmla="*/ 180 h 426"/>
              <a:gd name="T60" fmla="*/ 356 w 417"/>
              <a:gd name="T61" fmla="*/ 190 h 426"/>
              <a:gd name="T62" fmla="*/ 366 w 417"/>
              <a:gd name="T63" fmla="*/ 188 h 426"/>
              <a:gd name="T64" fmla="*/ 404 w 417"/>
              <a:gd name="T65" fmla="*/ 166 h 426"/>
              <a:gd name="T66" fmla="*/ 412 w 417"/>
              <a:gd name="T67" fmla="*/ 139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7" h="426">
                <a:moveTo>
                  <a:pt x="121" y="94"/>
                </a:moveTo>
                <a:cubicBezTo>
                  <a:pt x="98" y="116"/>
                  <a:pt x="0" y="256"/>
                  <a:pt x="85" y="341"/>
                </a:cubicBezTo>
                <a:cubicBezTo>
                  <a:pt x="170" y="426"/>
                  <a:pt x="309" y="328"/>
                  <a:pt x="332" y="305"/>
                </a:cubicBezTo>
                <a:cubicBezTo>
                  <a:pt x="354" y="283"/>
                  <a:pt x="325" y="217"/>
                  <a:pt x="267" y="159"/>
                </a:cubicBezTo>
                <a:cubicBezTo>
                  <a:pt x="209" y="101"/>
                  <a:pt x="143" y="72"/>
                  <a:pt x="121" y="94"/>
                </a:cubicBezTo>
                <a:close/>
                <a:moveTo>
                  <a:pt x="306" y="286"/>
                </a:moveTo>
                <a:cubicBezTo>
                  <a:pt x="299" y="292"/>
                  <a:pt x="248" y="277"/>
                  <a:pt x="199" y="227"/>
                </a:cubicBezTo>
                <a:cubicBezTo>
                  <a:pt x="149" y="178"/>
                  <a:pt x="134" y="127"/>
                  <a:pt x="140" y="120"/>
                </a:cubicBezTo>
                <a:cubicBezTo>
                  <a:pt x="147" y="113"/>
                  <a:pt x="198" y="129"/>
                  <a:pt x="247" y="179"/>
                </a:cubicBezTo>
                <a:cubicBezTo>
                  <a:pt x="297" y="228"/>
                  <a:pt x="313" y="279"/>
                  <a:pt x="306" y="286"/>
                </a:cubicBezTo>
                <a:close/>
                <a:moveTo>
                  <a:pt x="309" y="128"/>
                </a:moveTo>
                <a:cubicBezTo>
                  <a:pt x="314" y="128"/>
                  <a:pt x="319" y="126"/>
                  <a:pt x="323" y="122"/>
                </a:cubicBezTo>
                <a:cubicBezTo>
                  <a:pt x="361" y="84"/>
                  <a:pt x="361" y="84"/>
                  <a:pt x="361" y="84"/>
                </a:cubicBezTo>
                <a:cubicBezTo>
                  <a:pt x="369" y="76"/>
                  <a:pt x="369" y="64"/>
                  <a:pt x="361" y="56"/>
                </a:cubicBezTo>
                <a:cubicBezTo>
                  <a:pt x="353" y="48"/>
                  <a:pt x="341" y="48"/>
                  <a:pt x="333" y="56"/>
                </a:cubicBezTo>
                <a:cubicBezTo>
                  <a:pt x="295" y="94"/>
                  <a:pt x="295" y="94"/>
                  <a:pt x="295" y="94"/>
                </a:cubicBezTo>
                <a:cubicBezTo>
                  <a:pt x="287" y="102"/>
                  <a:pt x="287" y="115"/>
                  <a:pt x="295" y="122"/>
                </a:cubicBezTo>
                <a:cubicBezTo>
                  <a:pt x="299" y="126"/>
                  <a:pt x="304" y="128"/>
                  <a:pt x="309" y="128"/>
                </a:cubicBezTo>
                <a:close/>
                <a:moveTo>
                  <a:pt x="237" y="79"/>
                </a:moveTo>
                <a:cubicBezTo>
                  <a:pt x="240" y="81"/>
                  <a:pt x="243" y="81"/>
                  <a:pt x="247" y="81"/>
                </a:cubicBezTo>
                <a:cubicBezTo>
                  <a:pt x="254" y="81"/>
                  <a:pt x="260" y="78"/>
                  <a:pt x="264" y="71"/>
                </a:cubicBezTo>
                <a:cubicBezTo>
                  <a:pt x="286" y="33"/>
                  <a:pt x="286" y="33"/>
                  <a:pt x="286" y="33"/>
                </a:cubicBezTo>
                <a:cubicBezTo>
                  <a:pt x="291" y="23"/>
                  <a:pt x="288" y="11"/>
                  <a:pt x="278" y="5"/>
                </a:cubicBezTo>
                <a:cubicBezTo>
                  <a:pt x="268" y="0"/>
                  <a:pt x="256" y="3"/>
                  <a:pt x="251" y="13"/>
                </a:cubicBezTo>
                <a:cubicBezTo>
                  <a:pt x="229" y="52"/>
                  <a:pt x="229" y="52"/>
                  <a:pt x="229" y="52"/>
                </a:cubicBezTo>
                <a:cubicBezTo>
                  <a:pt x="224" y="61"/>
                  <a:pt x="227" y="73"/>
                  <a:pt x="237" y="79"/>
                </a:cubicBezTo>
                <a:close/>
                <a:moveTo>
                  <a:pt x="412" y="139"/>
                </a:moveTo>
                <a:cubicBezTo>
                  <a:pt x="406" y="129"/>
                  <a:pt x="394" y="126"/>
                  <a:pt x="385" y="131"/>
                </a:cubicBezTo>
                <a:cubicBezTo>
                  <a:pt x="346" y="153"/>
                  <a:pt x="346" y="153"/>
                  <a:pt x="346" y="153"/>
                </a:cubicBezTo>
                <a:cubicBezTo>
                  <a:pt x="336" y="158"/>
                  <a:pt x="333" y="171"/>
                  <a:pt x="338" y="180"/>
                </a:cubicBezTo>
                <a:cubicBezTo>
                  <a:pt x="342" y="187"/>
                  <a:pt x="349" y="190"/>
                  <a:pt x="356" y="190"/>
                </a:cubicBezTo>
                <a:cubicBezTo>
                  <a:pt x="359" y="190"/>
                  <a:pt x="363" y="190"/>
                  <a:pt x="366" y="188"/>
                </a:cubicBezTo>
                <a:cubicBezTo>
                  <a:pt x="404" y="166"/>
                  <a:pt x="404" y="166"/>
                  <a:pt x="404" y="166"/>
                </a:cubicBezTo>
                <a:cubicBezTo>
                  <a:pt x="414" y="161"/>
                  <a:pt x="417" y="149"/>
                  <a:pt x="412" y="139"/>
                </a:cubicBezTo>
                <a:close/>
              </a:path>
            </a:pathLst>
          </a:custGeom>
          <a:solidFill>
            <a:schemeClr val="bg1"/>
          </a:solidFill>
          <a:ln>
            <a:noFill/>
          </a:ln>
        </p:spPr>
        <p:txBody>
          <a:bodyPr lIns="89680" tIns="44840" rIns="89680" bIns="44840"/>
          <a:lstStyle/>
          <a:p>
            <a:endParaRPr lang="zh-CN" altLang="en-US" sz="2800">
              <a:solidFill>
                <a:schemeClr val="tx1">
                  <a:lumMod val="75000"/>
                  <a:lumOff val="25000"/>
                </a:schemeClr>
              </a:solidFill>
              <a:cs typeface="+mn-ea"/>
              <a:sym typeface="+mn-lt"/>
            </a:endParaRPr>
          </a:p>
        </p:txBody>
      </p:sp>
      <p:sp>
        <p:nvSpPr>
          <p:cNvPr id="51" name="îṧḷiḓé"/>
          <p:cNvSpPr txBox="1"/>
          <p:nvPr/>
        </p:nvSpPr>
        <p:spPr bwMode="auto">
          <a:xfrm>
            <a:off x="2813429" y="2118362"/>
            <a:ext cx="2420807" cy="41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ormAutofit fontScale="92500" lnSpcReduction="10000"/>
          </a:bodyPr>
          <a:lstStyle/>
          <a:p>
            <a:pPr marL="0" marR="0" lvl="0" indent="0" algn="l" defTabSz="914400" rtl="0" eaLnBrk="1" fontAlgn="auto" latinLnBrk="0" hangingPunct="1">
              <a:spcBef>
                <a:spcPct val="0"/>
              </a:spcBef>
              <a:spcAft>
                <a:spcPts val="0"/>
              </a:spcAft>
              <a:buClrTx/>
              <a:buSzTx/>
              <a:buFontTx/>
              <a:buNone/>
              <a:defRPr/>
            </a:pPr>
            <a:r>
              <a:rPr kumimoji="0" lang="zh-CN" altLang="en-US" sz="2400" i="0" u="none" strike="noStrike" kern="1200" cap="none" spc="0" normalizeH="0" baseline="0" noProof="0" dirty="0">
                <a:ln>
                  <a:noFill/>
                </a:ln>
                <a:solidFill>
                  <a:srgbClr val="FCCC46"/>
                </a:solidFill>
                <a:effectLst/>
                <a:uLnTx/>
                <a:uFillTx/>
                <a:cs typeface="+mn-ea"/>
                <a:sym typeface="+mn-lt"/>
              </a:rPr>
              <a:t>输入文本</a:t>
            </a:r>
            <a:endParaRPr kumimoji="0" lang="zh-CN" altLang="en-US" sz="2400" i="0" u="none" strike="noStrike" kern="1200" cap="none" spc="0" normalizeH="0" baseline="0" noProof="0" dirty="0">
              <a:ln>
                <a:noFill/>
              </a:ln>
              <a:solidFill>
                <a:srgbClr val="FCCC46"/>
              </a:solidFill>
              <a:effectLst/>
              <a:uLnTx/>
              <a:uFillTx/>
              <a:cs typeface="+mn-ea"/>
              <a:sym typeface="+mn-lt"/>
            </a:endParaRPr>
          </a:p>
        </p:txBody>
      </p:sp>
      <p:sp>
        <p:nvSpPr>
          <p:cNvPr id="52" name="PA-矩形 4"/>
          <p:cNvSpPr>
            <a:spLocks noChangeArrowheads="1"/>
          </p:cNvSpPr>
          <p:nvPr>
            <p:custDataLst>
              <p:tags r:id="rId1"/>
            </p:custDataLst>
          </p:nvPr>
        </p:nvSpPr>
        <p:spPr bwMode="auto">
          <a:xfrm>
            <a:off x="2886581" y="2512912"/>
            <a:ext cx="2507084" cy="798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sp>
        <p:nvSpPr>
          <p:cNvPr id="58" name="îṧḷiḓé"/>
          <p:cNvSpPr txBox="1"/>
          <p:nvPr/>
        </p:nvSpPr>
        <p:spPr bwMode="auto">
          <a:xfrm>
            <a:off x="7326255" y="4008917"/>
            <a:ext cx="2420807" cy="41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ormAutofit fontScale="92500" lnSpcReduction="10000"/>
          </a:bodyPr>
          <a:lstStyle/>
          <a:p>
            <a:pPr marL="0" marR="0" lvl="0" indent="0" algn="l" defTabSz="914400" rtl="0" eaLnBrk="1" fontAlgn="auto" latinLnBrk="0" hangingPunct="1">
              <a:spcBef>
                <a:spcPct val="0"/>
              </a:spcBef>
              <a:spcAft>
                <a:spcPts val="0"/>
              </a:spcAft>
              <a:buClrTx/>
              <a:buSzTx/>
              <a:buFontTx/>
              <a:buNone/>
              <a:defRPr/>
            </a:pPr>
            <a:r>
              <a:rPr kumimoji="0" lang="zh-CN" altLang="en-US" sz="2400" i="0" u="none" strike="noStrike" kern="1200" cap="none" spc="0" normalizeH="0" baseline="0" noProof="0" dirty="0">
                <a:ln>
                  <a:noFill/>
                </a:ln>
                <a:solidFill>
                  <a:srgbClr val="FCCC46"/>
                </a:solidFill>
                <a:effectLst/>
                <a:uLnTx/>
                <a:uFillTx/>
                <a:cs typeface="+mn-ea"/>
                <a:sym typeface="+mn-lt"/>
              </a:rPr>
              <a:t>输入文本</a:t>
            </a:r>
            <a:endParaRPr kumimoji="0" lang="zh-CN" altLang="en-US" sz="2400" i="0" u="none" strike="noStrike" kern="1200" cap="none" spc="0" normalizeH="0" baseline="0" noProof="0" dirty="0">
              <a:ln>
                <a:noFill/>
              </a:ln>
              <a:solidFill>
                <a:srgbClr val="FCCC46"/>
              </a:solidFill>
              <a:effectLst/>
              <a:uLnTx/>
              <a:uFillTx/>
              <a:cs typeface="+mn-ea"/>
              <a:sym typeface="+mn-lt"/>
            </a:endParaRPr>
          </a:p>
        </p:txBody>
      </p:sp>
      <p:sp>
        <p:nvSpPr>
          <p:cNvPr id="59" name="PA-矩形 4"/>
          <p:cNvSpPr>
            <a:spLocks noChangeArrowheads="1"/>
          </p:cNvSpPr>
          <p:nvPr>
            <p:custDataLst>
              <p:tags r:id="rId2"/>
            </p:custDataLst>
          </p:nvPr>
        </p:nvSpPr>
        <p:spPr bwMode="auto">
          <a:xfrm>
            <a:off x="7399407" y="4403467"/>
            <a:ext cx="2507084" cy="798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sp>
        <p:nvSpPr>
          <p:cNvPr id="60" name="îṧḷiḓé"/>
          <p:cNvSpPr txBox="1"/>
          <p:nvPr/>
        </p:nvSpPr>
        <p:spPr bwMode="auto">
          <a:xfrm>
            <a:off x="2795141" y="3990587"/>
            <a:ext cx="2420807" cy="41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ormAutofit fontScale="92500" lnSpcReduction="10000"/>
          </a:bodyPr>
          <a:lstStyle/>
          <a:p>
            <a:pPr marL="0" marR="0" lvl="0" indent="0" algn="l" defTabSz="914400" rtl="0" eaLnBrk="1" fontAlgn="auto" latinLnBrk="0" hangingPunct="1">
              <a:spcBef>
                <a:spcPct val="0"/>
              </a:spcBef>
              <a:spcAft>
                <a:spcPts val="0"/>
              </a:spcAft>
              <a:buClrTx/>
              <a:buSzTx/>
              <a:buFontTx/>
              <a:buNone/>
              <a:defRPr/>
            </a:pPr>
            <a:r>
              <a:rPr kumimoji="0" lang="zh-CN" altLang="en-US" sz="2400" i="0" u="none" strike="noStrike" kern="1200" cap="none" spc="0" normalizeH="0" baseline="0" noProof="0" dirty="0">
                <a:ln>
                  <a:noFill/>
                </a:ln>
                <a:solidFill>
                  <a:srgbClr val="F04B4F"/>
                </a:solidFill>
                <a:effectLst/>
                <a:uLnTx/>
                <a:uFillTx/>
                <a:cs typeface="+mn-ea"/>
                <a:sym typeface="+mn-lt"/>
              </a:rPr>
              <a:t>输入文本</a:t>
            </a:r>
            <a:endParaRPr kumimoji="0" lang="zh-CN" altLang="en-US" sz="2400" i="0" u="none" strike="noStrike" kern="1200" cap="none" spc="0" normalizeH="0" baseline="0" noProof="0" dirty="0">
              <a:ln>
                <a:noFill/>
              </a:ln>
              <a:solidFill>
                <a:srgbClr val="F04B4F"/>
              </a:solidFill>
              <a:effectLst/>
              <a:uLnTx/>
              <a:uFillTx/>
              <a:cs typeface="+mn-ea"/>
              <a:sym typeface="+mn-lt"/>
            </a:endParaRPr>
          </a:p>
        </p:txBody>
      </p:sp>
      <p:sp>
        <p:nvSpPr>
          <p:cNvPr id="61" name="PA-矩形 4"/>
          <p:cNvSpPr>
            <a:spLocks noChangeArrowheads="1"/>
          </p:cNvSpPr>
          <p:nvPr>
            <p:custDataLst>
              <p:tags r:id="rId3"/>
            </p:custDataLst>
          </p:nvPr>
        </p:nvSpPr>
        <p:spPr bwMode="auto">
          <a:xfrm>
            <a:off x="2886581" y="4385137"/>
            <a:ext cx="2507084" cy="798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sp>
        <p:nvSpPr>
          <p:cNvPr id="62" name="îṧḷiḓé"/>
          <p:cNvSpPr txBox="1"/>
          <p:nvPr/>
        </p:nvSpPr>
        <p:spPr bwMode="auto">
          <a:xfrm>
            <a:off x="7307967" y="2158898"/>
            <a:ext cx="2420807" cy="41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ormAutofit fontScale="92500" lnSpcReduction="10000"/>
          </a:bodyPr>
          <a:lstStyle/>
          <a:p>
            <a:pPr marL="0" marR="0" lvl="0" indent="0" algn="l" defTabSz="914400" rtl="0" eaLnBrk="1" fontAlgn="auto" latinLnBrk="0" hangingPunct="1">
              <a:spcBef>
                <a:spcPct val="0"/>
              </a:spcBef>
              <a:spcAft>
                <a:spcPts val="0"/>
              </a:spcAft>
              <a:buClrTx/>
              <a:buSzTx/>
              <a:buFontTx/>
              <a:buNone/>
              <a:defRPr/>
            </a:pPr>
            <a:r>
              <a:rPr kumimoji="0" lang="zh-CN" altLang="en-US" sz="2400" i="0" u="none" strike="noStrike" kern="1200" cap="none" spc="0" normalizeH="0" baseline="0" noProof="0" dirty="0">
                <a:ln>
                  <a:noFill/>
                </a:ln>
                <a:solidFill>
                  <a:srgbClr val="F04B4F"/>
                </a:solidFill>
                <a:effectLst/>
                <a:uLnTx/>
                <a:uFillTx/>
                <a:cs typeface="+mn-ea"/>
                <a:sym typeface="+mn-lt"/>
              </a:rPr>
              <a:t>输入文本</a:t>
            </a:r>
            <a:endParaRPr kumimoji="0" lang="zh-CN" altLang="en-US" sz="2400" i="0" u="none" strike="noStrike" kern="1200" cap="none" spc="0" normalizeH="0" baseline="0" noProof="0" dirty="0">
              <a:ln>
                <a:noFill/>
              </a:ln>
              <a:solidFill>
                <a:srgbClr val="F04B4F"/>
              </a:solidFill>
              <a:effectLst/>
              <a:uLnTx/>
              <a:uFillTx/>
              <a:cs typeface="+mn-ea"/>
              <a:sym typeface="+mn-lt"/>
            </a:endParaRPr>
          </a:p>
        </p:txBody>
      </p:sp>
      <p:sp>
        <p:nvSpPr>
          <p:cNvPr id="63" name="PA-矩形 4"/>
          <p:cNvSpPr>
            <a:spLocks noChangeArrowheads="1"/>
          </p:cNvSpPr>
          <p:nvPr>
            <p:custDataLst>
              <p:tags r:id="rId4"/>
            </p:custDataLst>
          </p:nvPr>
        </p:nvSpPr>
        <p:spPr bwMode="auto">
          <a:xfrm>
            <a:off x="7399407" y="2553448"/>
            <a:ext cx="2507084" cy="798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outVertical)">
                                      <p:cBhvr>
                                        <p:cTn id="7" dur="500"/>
                                        <p:tgtEl>
                                          <p:spTgt spid="34"/>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 calcmode="lin" valueType="num">
                                      <p:cBhvr additive="base">
                                        <p:cTn id="10" dur="500"/>
                                        <p:tgtEl>
                                          <p:spTgt spid="21"/>
                                        </p:tgtEl>
                                        <p:attrNameLst>
                                          <p:attrName>ppt_y</p:attrName>
                                        </p:attrNameLst>
                                      </p:cBhvr>
                                      <p:tavLst>
                                        <p:tav tm="0">
                                          <p:val>
                                            <p:strVal val="#ppt_y+#ppt_h*1.125000"/>
                                          </p:val>
                                        </p:tav>
                                        <p:tav tm="100000">
                                          <p:val>
                                            <p:strVal val="#ppt_y"/>
                                          </p:val>
                                        </p:tav>
                                      </p:tavLst>
                                    </p:anim>
                                    <p:animEffect transition="in" filter="wipe(up)">
                                      <p:cBhvr>
                                        <p:cTn id="11" dur="500"/>
                                        <p:tgtEl>
                                          <p:spTgt spid="21"/>
                                        </p:tgtEl>
                                      </p:cBhvr>
                                    </p:animEffect>
                                  </p:childTnLst>
                                </p:cTn>
                              </p:par>
                              <p:par>
                                <p:cTn id="12" presetID="12" presetClass="entr" presetSubtype="4" fill="hold" grpId="0" nodeType="withEffect">
                                  <p:stCondLst>
                                    <p:cond delay="0"/>
                                  </p:stCondLst>
                                  <p:childTnLst>
                                    <p:set>
                                      <p:cBhvr>
                                        <p:cTn id="13" dur="1" fill="hold">
                                          <p:stCondLst>
                                            <p:cond delay="0"/>
                                          </p:stCondLst>
                                        </p:cTn>
                                        <p:tgtEl>
                                          <p:spTgt spid="27"/>
                                        </p:tgtEl>
                                        <p:attrNameLst>
                                          <p:attrName>style.visibility</p:attrName>
                                        </p:attrNameLst>
                                      </p:cBhvr>
                                      <p:to>
                                        <p:strVal val="visible"/>
                                      </p:to>
                                    </p:set>
                                    <p:anim calcmode="lin" valueType="num">
                                      <p:cBhvr additive="base">
                                        <p:cTn id="14" dur="500"/>
                                        <p:tgtEl>
                                          <p:spTgt spid="27"/>
                                        </p:tgtEl>
                                        <p:attrNameLst>
                                          <p:attrName>ppt_y</p:attrName>
                                        </p:attrNameLst>
                                      </p:cBhvr>
                                      <p:tavLst>
                                        <p:tav tm="0">
                                          <p:val>
                                            <p:strVal val="#ppt_y+#ppt_h*1.125000"/>
                                          </p:val>
                                        </p:tav>
                                        <p:tav tm="100000">
                                          <p:val>
                                            <p:strVal val="#ppt_y"/>
                                          </p:val>
                                        </p:tav>
                                      </p:tavLst>
                                    </p:anim>
                                    <p:animEffect transition="in" filter="wipe(up)">
                                      <p:cBhvr>
                                        <p:cTn id="15" dur="500"/>
                                        <p:tgtEl>
                                          <p:spTgt spid="27"/>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 calcmode="lin" valueType="num">
                                      <p:cBhvr additive="base">
                                        <p:cTn id="18" dur="500"/>
                                        <p:tgtEl>
                                          <p:spTgt spid="23"/>
                                        </p:tgtEl>
                                        <p:attrNameLst>
                                          <p:attrName>ppt_y</p:attrName>
                                        </p:attrNameLst>
                                      </p:cBhvr>
                                      <p:tavLst>
                                        <p:tav tm="0">
                                          <p:val>
                                            <p:strVal val="#ppt_y+#ppt_h*1.125000"/>
                                          </p:val>
                                        </p:tav>
                                        <p:tav tm="100000">
                                          <p:val>
                                            <p:strVal val="#ppt_y"/>
                                          </p:val>
                                        </p:tav>
                                      </p:tavLst>
                                    </p:anim>
                                    <p:animEffect transition="in" filter="wipe(up)">
                                      <p:cBhvr>
                                        <p:cTn id="19" dur="500"/>
                                        <p:tgtEl>
                                          <p:spTgt spid="23"/>
                                        </p:tgtEl>
                                      </p:cBhvr>
                                    </p:animEffect>
                                  </p:childTnLst>
                                </p:cTn>
                              </p:par>
                              <p:par>
                                <p:cTn id="20" presetID="12" presetClass="entr" presetSubtype="4" fill="hold" grpId="0" nodeType="withEffect">
                                  <p:stCondLst>
                                    <p:cond delay="0"/>
                                  </p:stCondLst>
                                  <p:childTnLst>
                                    <p:set>
                                      <p:cBhvr>
                                        <p:cTn id="21" dur="1" fill="hold">
                                          <p:stCondLst>
                                            <p:cond delay="0"/>
                                          </p:stCondLst>
                                        </p:cTn>
                                        <p:tgtEl>
                                          <p:spTgt spid="25"/>
                                        </p:tgtEl>
                                        <p:attrNameLst>
                                          <p:attrName>style.visibility</p:attrName>
                                        </p:attrNameLst>
                                      </p:cBhvr>
                                      <p:to>
                                        <p:strVal val="visible"/>
                                      </p:to>
                                    </p:set>
                                    <p:anim calcmode="lin" valueType="num">
                                      <p:cBhvr additive="base">
                                        <p:cTn id="22" dur="500"/>
                                        <p:tgtEl>
                                          <p:spTgt spid="25"/>
                                        </p:tgtEl>
                                        <p:attrNameLst>
                                          <p:attrName>ppt_y</p:attrName>
                                        </p:attrNameLst>
                                      </p:cBhvr>
                                      <p:tavLst>
                                        <p:tav tm="0">
                                          <p:val>
                                            <p:strVal val="#ppt_y+#ppt_h*1.125000"/>
                                          </p:val>
                                        </p:tav>
                                        <p:tav tm="100000">
                                          <p:val>
                                            <p:strVal val="#ppt_y"/>
                                          </p:val>
                                        </p:tav>
                                      </p:tavLst>
                                    </p:anim>
                                    <p:animEffect transition="in" filter="wipe(up)">
                                      <p:cBhvr>
                                        <p:cTn id="23" dur="500"/>
                                        <p:tgtEl>
                                          <p:spTgt spid="25"/>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51"/>
                                        </p:tgtEl>
                                        <p:attrNameLst>
                                          <p:attrName>style.visibility</p:attrName>
                                        </p:attrNameLst>
                                      </p:cBhvr>
                                      <p:to>
                                        <p:strVal val="visible"/>
                                      </p:to>
                                    </p:set>
                                    <p:anim calcmode="lin" valueType="num">
                                      <p:cBhvr>
                                        <p:cTn id="26" dur="500" fill="hold"/>
                                        <p:tgtEl>
                                          <p:spTgt spid="51"/>
                                        </p:tgtEl>
                                        <p:attrNameLst>
                                          <p:attrName>ppt_w</p:attrName>
                                        </p:attrNameLst>
                                      </p:cBhvr>
                                      <p:tavLst>
                                        <p:tav tm="0">
                                          <p:val>
                                            <p:fltVal val="0"/>
                                          </p:val>
                                        </p:tav>
                                        <p:tav tm="100000">
                                          <p:val>
                                            <p:strVal val="#ppt_w"/>
                                          </p:val>
                                        </p:tav>
                                      </p:tavLst>
                                    </p:anim>
                                    <p:anim calcmode="lin" valueType="num">
                                      <p:cBhvr>
                                        <p:cTn id="27" dur="500" fill="hold"/>
                                        <p:tgtEl>
                                          <p:spTgt spid="51"/>
                                        </p:tgtEl>
                                        <p:attrNameLst>
                                          <p:attrName>ppt_h</p:attrName>
                                        </p:attrNameLst>
                                      </p:cBhvr>
                                      <p:tavLst>
                                        <p:tav tm="0">
                                          <p:val>
                                            <p:fltVal val="0"/>
                                          </p:val>
                                        </p:tav>
                                        <p:tav tm="100000">
                                          <p:val>
                                            <p:strVal val="#ppt_h"/>
                                          </p:val>
                                        </p:tav>
                                      </p:tavLst>
                                    </p:anim>
                                    <p:animEffect transition="in" filter="fade">
                                      <p:cBhvr>
                                        <p:cTn id="28" dur="500"/>
                                        <p:tgtEl>
                                          <p:spTgt spid="51"/>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60"/>
                                        </p:tgtEl>
                                        <p:attrNameLst>
                                          <p:attrName>style.visibility</p:attrName>
                                        </p:attrNameLst>
                                      </p:cBhvr>
                                      <p:to>
                                        <p:strVal val="visible"/>
                                      </p:to>
                                    </p:set>
                                    <p:anim calcmode="lin" valueType="num">
                                      <p:cBhvr>
                                        <p:cTn id="31" dur="500" fill="hold"/>
                                        <p:tgtEl>
                                          <p:spTgt spid="60"/>
                                        </p:tgtEl>
                                        <p:attrNameLst>
                                          <p:attrName>ppt_w</p:attrName>
                                        </p:attrNameLst>
                                      </p:cBhvr>
                                      <p:tavLst>
                                        <p:tav tm="0">
                                          <p:val>
                                            <p:fltVal val="0"/>
                                          </p:val>
                                        </p:tav>
                                        <p:tav tm="100000">
                                          <p:val>
                                            <p:strVal val="#ppt_w"/>
                                          </p:val>
                                        </p:tav>
                                      </p:tavLst>
                                    </p:anim>
                                    <p:anim calcmode="lin" valueType="num">
                                      <p:cBhvr>
                                        <p:cTn id="32" dur="500" fill="hold"/>
                                        <p:tgtEl>
                                          <p:spTgt spid="60"/>
                                        </p:tgtEl>
                                        <p:attrNameLst>
                                          <p:attrName>ppt_h</p:attrName>
                                        </p:attrNameLst>
                                      </p:cBhvr>
                                      <p:tavLst>
                                        <p:tav tm="0">
                                          <p:val>
                                            <p:fltVal val="0"/>
                                          </p:val>
                                        </p:tav>
                                        <p:tav tm="100000">
                                          <p:val>
                                            <p:strVal val="#ppt_h"/>
                                          </p:val>
                                        </p:tav>
                                      </p:tavLst>
                                    </p:anim>
                                    <p:animEffect transition="in" filter="fade">
                                      <p:cBhvr>
                                        <p:cTn id="33" dur="500"/>
                                        <p:tgtEl>
                                          <p:spTgt spid="60"/>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62"/>
                                        </p:tgtEl>
                                        <p:attrNameLst>
                                          <p:attrName>style.visibility</p:attrName>
                                        </p:attrNameLst>
                                      </p:cBhvr>
                                      <p:to>
                                        <p:strVal val="visible"/>
                                      </p:to>
                                    </p:set>
                                    <p:anim calcmode="lin" valueType="num">
                                      <p:cBhvr>
                                        <p:cTn id="36" dur="500" fill="hold"/>
                                        <p:tgtEl>
                                          <p:spTgt spid="62"/>
                                        </p:tgtEl>
                                        <p:attrNameLst>
                                          <p:attrName>ppt_w</p:attrName>
                                        </p:attrNameLst>
                                      </p:cBhvr>
                                      <p:tavLst>
                                        <p:tav tm="0">
                                          <p:val>
                                            <p:fltVal val="0"/>
                                          </p:val>
                                        </p:tav>
                                        <p:tav tm="100000">
                                          <p:val>
                                            <p:strVal val="#ppt_w"/>
                                          </p:val>
                                        </p:tav>
                                      </p:tavLst>
                                    </p:anim>
                                    <p:anim calcmode="lin" valueType="num">
                                      <p:cBhvr>
                                        <p:cTn id="37" dur="500" fill="hold"/>
                                        <p:tgtEl>
                                          <p:spTgt spid="62"/>
                                        </p:tgtEl>
                                        <p:attrNameLst>
                                          <p:attrName>ppt_h</p:attrName>
                                        </p:attrNameLst>
                                      </p:cBhvr>
                                      <p:tavLst>
                                        <p:tav tm="0">
                                          <p:val>
                                            <p:fltVal val="0"/>
                                          </p:val>
                                        </p:tav>
                                        <p:tav tm="100000">
                                          <p:val>
                                            <p:strVal val="#ppt_h"/>
                                          </p:val>
                                        </p:tav>
                                      </p:tavLst>
                                    </p:anim>
                                    <p:animEffect transition="in" filter="fade">
                                      <p:cBhvr>
                                        <p:cTn id="38" dur="500"/>
                                        <p:tgtEl>
                                          <p:spTgt spid="62"/>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58"/>
                                        </p:tgtEl>
                                        <p:attrNameLst>
                                          <p:attrName>style.visibility</p:attrName>
                                        </p:attrNameLst>
                                      </p:cBhvr>
                                      <p:to>
                                        <p:strVal val="visible"/>
                                      </p:to>
                                    </p:set>
                                    <p:anim calcmode="lin" valueType="num">
                                      <p:cBhvr>
                                        <p:cTn id="41" dur="500" fill="hold"/>
                                        <p:tgtEl>
                                          <p:spTgt spid="58"/>
                                        </p:tgtEl>
                                        <p:attrNameLst>
                                          <p:attrName>ppt_w</p:attrName>
                                        </p:attrNameLst>
                                      </p:cBhvr>
                                      <p:tavLst>
                                        <p:tav tm="0">
                                          <p:val>
                                            <p:fltVal val="0"/>
                                          </p:val>
                                        </p:tav>
                                        <p:tav tm="100000">
                                          <p:val>
                                            <p:strVal val="#ppt_w"/>
                                          </p:val>
                                        </p:tav>
                                      </p:tavLst>
                                    </p:anim>
                                    <p:anim calcmode="lin" valueType="num">
                                      <p:cBhvr>
                                        <p:cTn id="42" dur="500" fill="hold"/>
                                        <p:tgtEl>
                                          <p:spTgt spid="58"/>
                                        </p:tgtEl>
                                        <p:attrNameLst>
                                          <p:attrName>ppt_h</p:attrName>
                                        </p:attrNameLst>
                                      </p:cBhvr>
                                      <p:tavLst>
                                        <p:tav tm="0">
                                          <p:val>
                                            <p:fltVal val="0"/>
                                          </p:val>
                                        </p:tav>
                                        <p:tav tm="100000">
                                          <p:val>
                                            <p:strVal val="#ppt_h"/>
                                          </p:val>
                                        </p:tav>
                                      </p:tavLst>
                                    </p:anim>
                                    <p:animEffect transition="in" filter="fade">
                                      <p:cBhvr>
                                        <p:cTn id="43" dur="500"/>
                                        <p:tgtEl>
                                          <p:spTgt spid="58"/>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52"/>
                                        </p:tgtEl>
                                        <p:attrNameLst>
                                          <p:attrName>style.visibility</p:attrName>
                                        </p:attrNameLst>
                                      </p:cBhvr>
                                      <p:to>
                                        <p:strVal val="visible"/>
                                      </p:to>
                                    </p:set>
                                    <p:animEffect transition="in" filter="wipe(left)">
                                      <p:cBhvr>
                                        <p:cTn id="48" dur="500"/>
                                        <p:tgtEl>
                                          <p:spTgt spid="52"/>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61"/>
                                        </p:tgtEl>
                                        <p:attrNameLst>
                                          <p:attrName>style.visibility</p:attrName>
                                        </p:attrNameLst>
                                      </p:cBhvr>
                                      <p:to>
                                        <p:strVal val="visible"/>
                                      </p:to>
                                    </p:set>
                                    <p:animEffect transition="in" filter="wipe(left)">
                                      <p:cBhvr>
                                        <p:cTn id="53" dur="500"/>
                                        <p:tgtEl>
                                          <p:spTgt spid="61"/>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63"/>
                                        </p:tgtEl>
                                        <p:attrNameLst>
                                          <p:attrName>style.visibility</p:attrName>
                                        </p:attrNameLst>
                                      </p:cBhvr>
                                      <p:to>
                                        <p:strVal val="visible"/>
                                      </p:to>
                                    </p:set>
                                    <p:animEffect transition="in" filter="wipe(left)">
                                      <p:cBhvr>
                                        <p:cTn id="58" dur="500"/>
                                        <p:tgtEl>
                                          <p:spTgt spid="63"/>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59"/>
                                        </p:tgtEl>
                                        <p:attrNameLst>
                                          <p:attrName>style.visibility</p:attrName>
                                        </p:attrNameLst>
                                      </p:cBhvr>
                                      <p:to>
                                        <p:strVal val="visible"/>
                                      </p:to>
                                    </p:set>
                                    <p:animEffect transition="in" filter="wipe(left)">
                                      <p:cBhvr>
                                        <p:cTn id="63"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5" grpId="0" animBg="1"/>
      <p:bldP spid="27" grpId="0" animBg="1"/>
      <p:bldP spid="51" grpId="0"/>
      <p:bldP spid="52" grpId="0"/>
      <p:bldP spid="58" grpId="0"/>
      <p:bldP spid="59" grpId="0"/>
      <p:bldP spid="60" grpId="0"/>
      <p:bldP spid="61" grpId="0"/>
      <p:bldP spid="62" grpId="0"/>
      <p:bldP spid="6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矩形: 圆角 34"/>
          <p:cNvSpPr/>
          <p:nvPr/>
        </p:nvSpPr>
        <p:spPr>
          <a:xfrm>
            <a:off x="432955" y="436418"/>
            <a:ext cx="11326090" cy="6026728"/>
          </a:xfrm>
          <a:prstGeom prst="roundRect">
            <a:avLst>
              <a:gd name="adj" fmla="val 3731"/>
            </a:avLst>
          </a:prstGeom>
          <a:solidFill>
            <a:schemeClr val="bg1"/>
          </a:solidFill>
          <a:ln w="57150">
            <a:solidFill>
              <a:srgbClr val="FCCC4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4" name="组合 33"/>
          <p:cNvGrpSpPr/>
          <p:nvPr/>
        </p:nvGrpSpPr>
        <p:grpSpPr>
          <a:xfrm>
            <a:off x="4550306" y="570726"/>
            <a:ext cx="3091388" cy="603690"/>
            <a:chOff x="6597212" y="2307832"/>
            <a:chExt cx="3091388" cy="603690"/>
          </a:xfrm>
        </p:grpSpPr>
        <p:grpSp>
          <p:nvGrpSpPr>
            <p:cNvPr id="36" name="组合 35"/>
            <p:cNvGrpSpPr/>
            <p:nvPr/>
          </p:nvGrpSpPr>
          <p:grpSpPr>
            <a:xfrm>
              <a:off x="6597212" y="2345655"/>
              <a:ext cx="3091388" cy="565867"/>
              <a:chOff x="6205809" y="3666173"/>
              <a:chExt cx="3634202" cy="565867"/>
            </a:xfrm>
          </p:grpSpPr>
          <p:sp>
            <p:nvSpPr>
              <p:cNvPr id="38" name="矩形: 圆角 37"/>
              <p:cNvSpPr/>
              <p:nvPr/>
            </p:nvSpPr>
            <p:spPr>
              <a:xfrm>
                <a:off x="6205809" y="3733033"/>
                <a:ext cx="3634202" cy="499007"/>
              </a:xfrm>
              <a:prstGeom prst="roundRect">
                <a:avLst/>
              </a:prstGeom>
              <a:solidFill>
                <a:schemeClr val="bg1"/>
              </a:solidFill>
              <a:ln>
                <a:solidFill>
                  <a:srgbClr val="FCCC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矩形: 圆角 38"/>
              <p:cNvSpPr/>
              <p:nvPr/>
            </p:nvSpPr>
            <p:spPr>
              <a:xfrm>
                <a:off x="6217872" y="3666173"/>
                <a:ext cx="3512292" cy="523220"/>
              </a:xfrm>
              <a:prstGeom prst="roundRect">
                <a:avLst/>
              </a:prstGeom>
              <a:solidFill>
                <a:srgbClr val="FCCC46"/>
              </a:solidFill>
              <a:ln>
                <a:solidFill>
                  <a:srgbClr val="FCCC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7" name="文本框 36"/>
            <p:cNvSpPr txBox="1"/>
            <p:nvPr/>
          </p:nvSpPr>
          <p:spPr>
            <a:xfrm>
              <a:off x="6847877" y="2307832"/>
              <a:ext cx="2590058" cy="584775"/>
            </a:xfrm>
            <a:prstGeom prst="rect">
              <a:avLst/>
            </a:prstGeom>
            <a:noFill/>
          </p:spPr>
          <p:txBody>
            <a:bodyPr wrap="square" rtlCol="0">
              <a:spAutoFit/>
            </a:bodyPr>
            <a:lstStyle/>
            <a:p>
              <a:pPr algn="dist"/>
              <a:r>
                <a:rPr lang="zh-CN" altLang="en-US" sz="3200" dirty="0">
                  <a:solidFill>
                    <a:schemeClr val="bg1"/>
                  </a:solidFill>
                  <a:effectLst>
                    <a:outerShdw blurRad="38100" dist="38100" dir="2700000" algn="tl">
                      <a:srgbClr val="000000">
                        <a:alpha val="43137"/>
                      </a:srgbClr>
                    </a:outerShdw>
                  </a:effectLst>
                  <a:cs typeface="+mn-ea"/>
                  <a:sym typeface="+mn-lt"/>
                </a:rPr>
                <a:t>教研方面</a:t>
              </a:r>
              <a:endParaRPr lang="zh-CN" altLang="en-US" sz="3200" dirty="0">
                <a:solidFill>
                  <a:schemeClr val="bg1"/>
                </a:solidFill>
                <a:effectLst>
                  <a:outerShdw blurRad="38100" dist="38100" dir="2700000" algn="tl">
                    <a:srgbClr val="000000">
                      <a:alpha val="43137"/>
                    </a:srgbClr>
                  </a:outerShdw>
                </a:effectLst>
                <a:cs typeface="+mn-ea"/>
                <a:sym typeface="+mn-lt"/>
              </a:endParaRPr>
            </a:p>
          </p:txBody>
        </p:sp>
      </p:grpSp>
      <p:grpSp>
        <p:nvGrpSpPr>
          <p:cNvPr id="4" name="组合 3"/>
          <p:cNvGrpSpPr/>
          <p:nvPr/>
        </p:nvGrpSpPr>
        <p:grpSpPr>
          <a:xfrm>
            <a:off x="4823450" y="2263727"/>
            <a:ext cx="2611490" cy="2789855"/>
            <a:chOff x="1997261" y="2166193"/>
            <a:chExt cx="2611490" cy="2789855"/>
          </a:xfrm>
        </p:grpSpPr>
        <p:sp>
          <p:nvSpPr>
            <p:cNvPr id="24" name="矩形: 圆角 23"/>
            <p:cNvSpPr/>
            <p:nvPr/>
          </p:nvSpPr>
          <p:spPr>
            <a:xfrm>
              <a:off x="1997261" y="2166193"/>
              <a:ext cx="2611490" cy="2789855"/>
            </a:xfrm>
            <a:prstGeom prst="roundRect">
              <a:avLst>
                <a:gd name="adj" fmla="val 6884"/>
              </a:avLst>
            </a:prstGeom>
            <a:solidFill>
              <a:srgbClr val="FCCC4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27" name="矩形: 圆角 26"/>
            <p:cNvSpPr/>
            <p:nvPr/>
          </p:nvSpPr>
          <p:spPr>
            <a:xfrm>
              <a:off x="1997261" y="2450744"/>
              <a:ext cx="2611490" cy="2377288"/>
            </a:xfrm>
            <a:prstGeom prst="roundRect">
              <a:avLst>
                <a:gd name="adj" fmla="val 688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nvGrpSpPr>
            <p:cNvPr id="57" name="组合 56"/>
            <p:cNvGrpSpPr/>
            <p:nvPr/>
          </p:nvGrpSpPr>
          <p:grpSpPr>
            <a:xfrm>
              <a:off x="2553043" y="2607152"/>
              <a:ext cx="1499924" cy="400110"/>
              <a:chOff x="6423026" y="2306028"/>
              <a:chExt cx="3356578" cy="602474"/>
            </a:xfrm>
          </p:grpSpPr>
          <p:sp>
            <p:nvSpPr>
              <p:cNvPr id="61" name="矩形: 圆角 60"/>
              <p:cNvSpPr/>
              <p:nvPr/>
            </p:nvSpPr>
            <p:spPr>
              <a:xfrm>
                <a:off x="6607473" y="2345655"/>
                <a:ext cx="2987687" cy="523220"/>
              </a:xfrm>
              <a:prstGeom prst="roundRect">
                <a:avLst/>
              </a:prstGeom>
              <a:solidFill>
                <a:srgbClr val="FCCC46"/>
              </a:solidFill>
              <a:ln>
                <a:solidFill>
                  <a:srgbClr val="FCCC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9" name="文本框 58"/>
              <p:cNvSpPr txBox="1"/>
              <p:nvPr/>
            </p:nvSpPr>
            <p:spPr>
              <a:xfrm>
                <a:off x="6423026" y="2306028"/>
                <a:ext cx="3356578" cy="602474"/>
              </a:xfrm>
              <a:prstGeom prst="rect">
                <a:avLst/>
              </a:prstGeom>
              <a:noFill/>
            </p:spPr>
            <p:txBody>
              <a:bodyPr wrap="square" rtlCol="0">
                <a:spAutoFit/>
              </a:bodyPr>
              <a:lstStyle/>
              <a:p>
                <a:pPr algn="ctr"/>
                <a:r>
                  <a:rPr lang="zh-CN" altLang="en-US" sz="2000" dirty="0">
                    <a:solidFill>
                      <a:schemeClr val="bg1"/>
                    </a:solidFill>
                    <a:effectLst>
                      <a:outerShdw blurRad="38100" dist="38100" dir="2700000" algn="tl">
                        <a:srgbClr val="000000">
                          <a:alpha val="43137"/>
                        </a:srgbClr>
                      </a:outerShdw>
                    </a:effectLst>
                    <a:cs typeface="+mn-ea"/>
                    <a:sym typeface="+mn-lt"/>
                  </a:rPr>
                  <a:t>课题研究</a:t>
                </a:r>
                <a:endParaRPr lang="zh-CN" altLang="en-US" sz="2000" dirty="0">
                  <a:solidFill>
                    <a:schemeClr val="bg1"/>
                  </a:solidFill>
                  <a:effectLst>
                    <a:outerShdw blurRad="38100" dist="38100" dir="2700000" algn="tl">
                      <a:srgbClr val="000000">
                        <a:alpha val="43137"/>
                      </a:srgbClr>
                    </a:outerShdw>
                  </a:effectLst>
                  <a:cs typeface="+mn-ea"/>
                  <a:sym typeface="+mn-lt"/>
                </a:endParaRPr>
              </a:p>
            </p:txBody>
          </p:sp>
        </p:grpSp>
        <p:sp>
          <p:nvSpPr>
            <p:cNvPr id="62" name="PA-矩形 4"/>
            <p:cNvSpPr>
              <a:spLocks noChangeArrowheads="1"/>
            </p:cNvSpPr>
            <p:nvPr>
              <p:custDataLst>
                <p:tags r:id="rId1"/>
              </p:custDataLst>
            </p:nvPr>
          </p:nvSpPr>
          <p:spPr bwMode="auto">
            <a:xfrm>
              <a:off x="2420227" y="3163668"/>
              <a:ext cx="1663181"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grpSp>
      <p:grpSp>
        <p:nvGrpSpPr>
          <p:cNvPr id="63" name="组合 62"/>
          <p:cNvGrpSpPr/>
          <p:nvPr/>
        </p:nvGrpSpPr>
        <p:grpSpPr>
          <a:xfrm>
            <a:off x="1473005" y="2263727"/>
            <a:ext cx="2611490" cy="2789855"/>
            <a:chOff x="1997261" y="2166193"/>
            <a:chExt cx="2611490" cy="2789855"/>
          </a:xfrm>
        </p:grpSpPr>
        <p:sp>
          <p:nvSpPr>
            <p:cNvPr id="64" name="矩形: 圆角 63"/>
            <p:cNvSpPr/>
            <p:nvPr/>
          </p:nvSpPr>
          <p:spPr>
            <a:xfrm>
              <a:off x="1997261" y="2166193"/>
              <a:ext cx="2611490" cy="2789855"/>
            </a:xfrm>
            <a:prstGeom prst="roundRect">
              <a:avLst>
                <a:gd name="adj" fmla="val 6884"/>
              </a:avLst>
            </a:prstGeom>
            <a:solidFill>
              <a:srgbClr val="FCCC4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65" name="矩形: 圆角 64"/>
            <p:cNvSpPr/>
            <p:nvPr/>
          </p:nvSpPr>
          <p:spPr>
            <a:xfrm>
              <a:off x="1997261" y="2450744"/>
              <a:ext cx="2611490" cy="2377288"/>
            </a:xfrm>
            <a:prstGeom prst="roundRect">
              <a:avLst>
                <a:gd name="adj" fmla="val 688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nvGrpSpPr>
            <p:cNvPr id="66" name="组合 65"/>
            <p:cNvGrpSpPr/>
            <p:nvPr/>
          </p:nvGrpSpPr>
          <p:grpSpPr>
            <a:xfrm>
              <a:off x="2553043" y="2607152"/>
              <a:ext cx="1499924" cy="400110"/>
              <a:chOff x="6423026" y="2306028"/>
              <a:chExt cx="3356578" cy="602474"/>
            </a:xfrm>
          </p:grpSpPr>
          <p:sp>
            <p:nvSpPr>
              <p:cNvPr id="68" name="矩形: 圆角 67"/>
              <p:cNvSpPr/>
              <p:nvPr/>
            </p:nvSpPr>
            <p:spPr>
              <a:xfrm>
                <a:off x="6607473" y="2345655"/>
                <a:ext cx="2987687" cy="523220"/>
              </a:xfrm>
              <a:prstGeom prst="roundRect">
                <a:avLst/>
              </a:prstGeom>
              <a:solidFill>
                <a:srgbClr val="FCCC46"/>
              </a:solidFill>
              <a:ln>
                <a:solidFill>
                  <a:srgbClr val="FCCC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9" name="文本框 68"/>
              <p:cNvSpPr txBox="1"/>
              <p:nvPr/>
            </p:nvSpPr>
            <p:spPr>
              <a:xfrm>
                <a:off x="6423026" y="2306028"/>
                <a:ext cx="3356578" cy="602474"/>
              </a:xfrm>
              <a:prstGeom prst="rect">
                <a:avLst/>
              </a:prstGeom>
              <a:noFill/>
            </p:spPr>
            <p:txBody>
              <a:bodyPr wrap="square" rtlCol="0">
                <a:spAutoFit/>
              </a:bodyPr>
              <a:lstStyle/>
              <a:p>
                <a:pPr algn="ctr"/>
                <a:r>
                  <a:rPr lang="zh-CN" altLang="en-US" sz="2000" dirty="0">
                    <a:solidFill>
                      <a:schemeClr val="bg1"/>
                    </a:solidFill>
                    <a:effectLst>
                      <a:outerShdw blurRad="38100" dist="38100" dir="2700000" algn="tl">
                        <a:srgbClr val="000000">
                          <a:alpha val="43137"/>
                        </a:srgbClr>
                      </a:outerShdw>
                    </a:effectLst>
                    <a:cs typeface="+mn-ea"/>
                    <a:sym typeface="+mn-lt"/>
                  </a:rPr>
                  <a:t>课题研究</a:t>
                </a:r>
                <a:endParaRPr lang="zh-CN" altLang="en-US" sz="2000" dirty="0">
                  <a:solidFill>
                    <a:schemeClr val="bg1"/>
                  </a:solidFill>
                  <a:effectLst>
                    <a:outerShdw blurRad="38100" dist="38100" dir="2700000" algn="tl">
                      <a:srgbClr val="000000">
                        <a:alpha val="43137"/>
                      </a:srgbClr>
                    </a:outerShdw>
                  </a:effectLst>
                  <a:cs typeface="+mn-ea"/>
                  <a:sym typeface="+mn-lt"/>
                </a:endParaRPr>
              </a:p>
            </p:txBody>
          </p:sp>
        </p:grpSp>
        <p:sp>
          <p:nvSpPr>
            <p:cNvPr id="67" name="PA-矩形 4"/>
            <p:cNvSpPr>
              <a:spLocks noChangeArrowheads="1"/>
            </p:cNvSpPr>
            <p:nvPr>
              <p:custDataLst>
                <p:tags r:id="rId2"/>
              </p:custDataLst>
            </p:nvPr>
          </p:nvSpPr>
          <p:spPr bwMode="auto">
            <a:xfrm>
              <a:off x="2420227" y="3163668"/>
              <a:ext cx="1663181"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grpSp>
      <p:grpSp>
        <p:nvGrpSpPr>
          <p:cNvPr id="70" name="组合 69"/>
          <p:cNvGrpSpPr/>
          <p:nvPr/>
        </p:nvGrpSpPr>
        <p:grpSpPr>
          <a:xfrm>
            <a:off x="8173895" y="2263727"/>
            <a:ext cx="2611490" cy="2789855"/>
            <a:chOff x="1997261" y="2166193"/>
            <a:chExt cx="2611490" cy="2789855"/>
          </a:xfrm>
        </p:grpSpPr>
        <p:sp>
          <p:nvSpPr>
            <p:cNvPr id="71" name="矩形: 圆角 70"/>
            <p:cNvSpPr/>
            <p:nvPr/>
          </p:nvSpPr>
          <p:spPr>
            <a:xfrm>
              <a:off x="1997261" y="2166193"/>
              <a:ext cx="2611490" cy="2789855"/>
            </a:xfrm>
            <a:prstGeom prst="roundRect">
              <a:avLst>
                <a:gd name="adj" fmla="val 6884"/>
              </a:avLst>
            </a:prstGeom>
            <a:solidFill>
              <a:srgbClr val="FCCC4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72" name="矩形: 圆角 71"/>
            <p:cNvSpPr/>
            <p:nvPr/>
          </p:nvSpPr>
          <p:spPr>
            <a:xfrm>
              <a:off x="1997261" y="2450744"/>
              <a:ext cx="2611490" cy="2377288"/>
            </a:xfrm>
            <a:prstGeom prst="roundRect">
              <a:avLst>
                <a:gd name="adj" fmla="val 688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nvGrpSpPr>
            <p:cNvPr id="73" name="组合 72"/>
            <p:cNvGrpSpPr/>
            <p:nvPr/>
          </p:nvGrpSpPr>
          <p:grpSpPr>
            <a:xfrm>
              <a:off x="2553043" y="2607152"/>
              <a:ext cx="1499924" cy="400110"/>
              <a:chOff x="6423026" y="2306028"/>
              <a:chExt cx="3356578" cy="602474"/>
            </a:xfrm>
          </p:grpSpPr>
          <p:sp>
            <p:nvSpPr>
              <p:cNvPr id="75" name="矩形: 圆角 74"/>
              <p:cNvSpPr/>
              <p:nvPr/>
            </p:nvSpPr>
            <p:spPr>
              <a:xfrm>
                <a:off x="6607473" y="2345655"/>
                <a:ext cx="2987687" cy="523220"/>
              </a:xfrm>
              <a:prstGeom prst="roundRect">
                <a:avLst/>
              </a:prstGeom>
              <a:solidFill>
                <a:srgbClr val="FCCC46"/>
              </a:solidFill>
              <a:ln>
                <a:solidFill>
                  <a:srgbClr val="FCCC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6" name="文本框 75"/>
              <p:cNvSpPr txBox="1"/>
              <p:nvPr/>
            </p:nvSpPr>
            <p:spPr>
              <a:xfrm>
                <a:off x="6423026" y="2306028"/>
                <a:ext cx="3356578" cy="602474"/>
              </a:xfrm>
              <a:prstGeom prst="rect">
                <a:avLst/>
              </a:prstGeom>
              <a:noFill/>
            </p:spPr>
            <p:txBody>
              <a:bodyPr wrap="square" rtlCol="0">
                <a:spAutoFit/>
              </a:bodyPr>
              <a:lstStyle/>
              <a:p>
                <a:pPr algn="ctr"/>
                <a:r>
                  <a:rPr lang="zh-CN" altLang="en-US" sz="2000" dirty="0">
                    <a:solidFill>
                      <a:schemeClr val="bg1"/>
                    </a:solidFill>
                    <a:effectLst>
                      <a:outerShdw blurRad="38100" dist="38100" dir="2700000" algn="tl">
                        <a:srgbClr val="000000">
                          <a:alpha val="43137"/>
                        </a:srgbClr>
                      </a:outerShdw>
                    </a:effectLst>
                    <a:cs typeface="+mn-ea"/>
                    <a:sym typeface="+mn-lt"/>
                  </a:rPr>
                  <a:t>课题研究</a:t>
                </a:r>
                <a:endParaRPr lang="zh-CN" altLang="en-US" sz="2000" dirty="0">
                  <a:solidFill>
                    <a:schemeClr val="bg1"/>
                  </a:solidFill>
                  <a:effectLst>
                    <a:outerShdw blurRad="38100" dist="38100" dir="2700000" algn="tl">
                      <a:srgbClr val="000000">
                        <a:alpha val="43137"/>
                      </a:srgbClr>
                    </a:outerShdw>
                  </a:effectLst>
                  <a:cs typeface="+mn-ea"/>
                  <a:sym typeface="+mn-lt"/>
                </a:endParaRPr>
              </a:p>
            </p:txBody>
          </p:sp>
        </p:grpSp>
        <p:sp>
          <p:nvSpPr>
            <p:cNvPr id="74" name="PA-矩形 4"/>
            <p:cNvSpPr>
              <a:spLocks noChangeArrowheads="1"/>
            </p:cNvSpPr>
            <p:nvPr>
              <p:custDataLst>
                <p:tags r:id="rId3"/>
              </p:custDataLst>
            </p:nvPr>
          </p:nvSpPr>
          <p:spPr bwMode="auto">
            <a:xfrm>
              <a:off x="2420227" y="3163668"/>
              <a:ext cx="1663181"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outVertical)">
                                      <p:cBhvr>
                                        <p:cTn id="7" dur="500"/>
                                        <p:tgtEl>
                                          <p:spTgt spid="34"/>
                                        </p:tgtEl>
                                      </p:cBhvr>
                                    </p:animEffect>
                                  </p:childTnLst>
                                </p:cTn>
                              </p:par>
                            </p:childTnLst>
                          </p:cTn>
                        </p:par>
                        <p:par>
                          <p:cTn id="8" fill="hold">
                            <p:stCondLst>
                              <p:cond delay="500"/>
                            </p:stCondLst>
                            <p:childTnLst>
                              <p:par>
                                <p:cTn id="9" presetID="45" presetClass="entr" presetSubtype="0" fill="hold" nodeType="afterEffect">
                                  <p:stCondLst>
                                    <p:cond delay="0"/>
                                  </p:stCondLst>
                                  <p:childTnLst>
                                    <p:set>
                                      <p:cBhvr>
                                        <p:cTn id="10" dur="1" fill="hold">
                                          <p:stCondLst>
                                            <p:cond delay="0"/>
                                          </p:stCondLst>
                                        </p:cTn>
                                        <p:tgtEl>
                                          <p:spTgt spid="63"/>
                                        </p:tgtEl>
                                        <p:attrNameLst>
                                          <p:attrName>style.visibility</p:attrName>
                                        </p:attrNameLst>
                                      </p:cBhvr>
                                      <p:to>
                                        <p:strVal val="visible"/>
                                      </p:to>
                                    </p:set>
                                    <p:animEffect transition="in" filter="fade">
                                      <p:cBhvr>
                                        <p:cTn id="11" dur="2000"/>
                                        <p:tgtEl>
                                          <p:spTgt spid="63"/>
                                        </p:tgtEl>
                                      </p:cBhvr>
                                    </p:animEffect>
                                    <p:anim calcmode="lin" valueType="num">
                                      <p:cBhvr>
                                        <p:cTn id="12" dur="2000" fill="hold"/>
                                        <p:tgtEl>
                                          <p:spTgt spid="63"/>
                                        </p:tgtEl>
                                        <p:attrNameLst>
                                          <p:attrName>ppt_w</p:attrName>
                                        </p:attrNameLst>
                                      </p:cBhvr>
                                      <p:tavLst>
                                        <p:tav tm="0" fmla="#ppt_w*sin(2.5*pi*$)">
                                          <p:val>
                                            <p:fltVal val="0"/>
                                          </p:val>
                                        </p:tav>
                                        <p:tav tm="100000">
                                          <p:val>
                                            <p:fltVal val="1"/>
                                          </p:val>
                                        </p:tav>
                                      </p:tavLst>
                                    </p:anim>
                                    <p:anim calcmode="lin" valueType="num">
                                      <p:cBhvr>
                                        <p:cTn id="13" dur="2000" fill="hold"/>
                                        <p:tgtEl>
                                          <p:spTgt spid="63"/>
                                        </p:tgtEl>
                                        <p:attrNameLst>
                                          <p:attrName>ppt_h</p:attrName>
                                        </p:attrNameLst>
                                      </p:cBhvr>
                                      <p:tavLst>
                                        <p:tav tm="0">
                                          <p:val>
                                            <p:strVal val="#ppt_h"/>
                                          </p:val>
                                        </p:tav>
                                        <p:tav tm="100000">
                                          <p:val>
                                            <p:strVal val="#ppt_h"/>
                                          </p:val>
                                        </p:tav>
                                      </p:tavLst>
                                    </p:anim>
                                  </p:childTnLst>
                                </p:cTn>
                              </p:par>
                              <p:par>
                                <p:cTn id="14" presetID="45"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2000"/>
                                        <p:tgtEl>
                                          <p:spTgt spid="4"/>
                                        </p:tgtEl>
                                      </p:cBhvr>
                                    </p:animEffect>
                                    <p:anim calcmode="lin" valueType="num">
                                      <p:cBhvr>
                                        <p:cTn id="17" dur="2000" fill="hold"/>
                                        <p:tgtEl>
                                          <p:spTgt spid="4"/>
                                        </p:tgtEl>
                                        <p:attrNameLst>
                                          <p:attrName>ppt_w</p:attrName>
                                        </p:attrNameLst>
                                      </p:cBhvr>
                                      <p:tavLst>
                                        <p:tav tm="0" fmla="#ppt_w*sin(2.5*pi*$)">
                                          <p:val>
                                            <p:fltVal val="0"/>
                                          </p:val>
                                        </p:tav>
                                        <p:tav tm="100000">
                                          <p:val>
                                            <p:fltVal val="1"/>
                                          </p:val>
                                        </p:tav>
                                      </p:tavLst>
                                    </p:anim>
                                    <p:anim calcmode="lin" valueType="num">
                                      <p:cBhvr>
                                        <p:cTn id="18" dur="2000" fill="hold"/>
                                        <p:tgtEl>
                                          <p:spTgt spid="4"/>
                                        </p:tgtEl>
                                        <p:attrNameLst>
                                          <p:attrName>ppt_h</p:attrName>
                                        </p:attrNameLst>
                                      </p:cBhvr>
                                      <p:tavLst>
                                        <p:tav tm="0">
                                          <p:val>
                                            <p:strVal val="#ppt_h"/>
                                          </p:val>
                                        </p:tav>
                                        <p:tav tm="100000">
                                          <p:val>
                                            <p:strVal val="#ppt_h"/>
                                          </p:val>
                                        </p:tav>
                                      </p:tavLst>
                                    </p:anim>
                                  </p:childTnLst>
                                </p:cTn>
                              </p:par>
                              <p:par>
                                <p:cTn id="19" presetID="45" presetClass="entr" presetSubtype="0" fill="hold" nodeType="withEffect">
                                  <p:stCondLst>
                                    <p:cond delay="0"/>
                                  </p:stCondLst>
                                  <p:childTnLst>
                                    <p:set>
                                      <p:cBhvr>
                                        <p:cTn id="20" dur="1" fill="hold">
                                          <p:stCondLst>
                                            <p:cond delay="0"/>
                                          </p:stCondLst>
                                        </p:cTn>
                                        <p:tgtEl>
                                          <p:spTgt spid="70"/>
                                        </p:tgtEl>
                                        <p:attrNameLst>
                                          <p:attrName>style.visibility</p:attrName>
                                        </p:attrNameLst>
                                      </p:cBhvr>
                                      <p:to>
                                        <p:strVal val="visible"/>
                                      </p:to>
                                    </p:set>
                                    <p:animEffect transition="in" filter="fade">
                                      <p:cBhvr>
                                        <p:cTn id="21" dur="2000"/>
                                        <p:tgtEl>
                                          <p:spTgt spid="70"/>
                                        </p:tgtEl>
                                      </p:cBhvr>
                                    </p:animEffect>
                                    <p:anim calcmode="lin" valueType="num">
                                      <p:cBhvr>
                                        <p:cTn id="22" dur="2000" fill="hold"/>
                                        <p:tgtEl>
                                          <p:spTgt spid="70"/>
                                        </p:tgtEl>
                                        <p:attrNameLst>
                                          <p:attrName>ppt_w</p:attrName>
                                        </p:attrNameLst>
                                      </p:cBhvr>
                                      <p:tavLst>
                                        <p:tav tm="0" fmla="#ppt_w*sin(2.5*pi*$)">
                                          <p:val>
                                            <p:fltVal val="0"/>
                                          </p:val>
                                        </p:tav>
                                        <p:tav tm="100000">
                                          <p:val>
                                            <p:fltVal val="1"/>
                                          </p:val>
                                        </p:tav>
                                      </p:tavLst>
                                    </p:anim>
                                    <p:anim calcmode="lin" valueType="num">
                                      <p:cBhvr>
                                        <p:cTn id="23" dur="2000" fill="hold"/>
                                        <p:tgtEl>
                                          <p:spTgt spid="7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a:extLst>
              <a:ext uri="{28A0092B-C50C-407E-A947-70E740481C1C}">
                <a14:useLocalDpi xmlns:a14="http://schemas.microsoft.com/office/drawing/2010/main" val="0"/>
              </a:ext>
            </a:extLst>
          </a:blip>
          <a:srcRect l="4709" r="4711"/>
          <a:stretch>
            <a:fillRect/>
          </a:stretch>
        </p:blipFill>
        <p:spPr>
          <a:xfrm rot="5400000">
            <a:off x="2667000" y="-2667000"/>
            <a:ext cx="6858000" cy="12192000"/>
          </a:xfrm>
          <a:prstGeom prst="rect">
            <a:avLst/>
          </a:prstGeom>
        </p:spPr>
      </p:pic>
      <p:grpSp>
        <p:nvGrpSpPr>
          <p:cNvPr id="32" name="组合 31"/>
          <p:cNvGrpSpPr/>
          <p:nvPr/>
        </p:nvGrpSpPr>
        <p:grpSpPr>
          <a:xfrm>
            <a:off x="5232525" y="1656833"/>
            <a:ext cx="1726949" cy="1502154"/>
            <a:chOff x="5360417" y="1490578"/>
            <a:chExt cx="1726949" cy="1502154"/>
          </a:xfrm>
        </p:grpSpPr>
        <p:sp>
          <p:nvSpPr>
            <p:cNvPr id="22" name="Freeform 11"/>
            <p:cNvSpPr/>
            <p:nvPr/>
          </p:nvSpPr>
          <p:spPr bwMode="auto">
            <a:xfrm rot="20671620">
              <a:off x="5496035" y="1490578"/>
              <a:ext cx="1591331" cy="1502154"/>
            </a:xfrm>
            <a:custGeom>
              <a:avLst/>
              <a:gdLst>
                <a:gd name="T0" fmla="*/ 3 w 11"/>
                <a:gd name="T1" fmla="*/ 0 h 12"/>
                <a:gd name="T2" fmla="*/ 0 w 11"/>
                <a:gd name="T3" fmla="*/ 10 h 12"/>
                <a:gd name="T4" fmla="*/ 8 w 11"/>
                <a:gd name="T5" fmla="*/ 12 h 12"/>
                <a:gd name="T6" fmla="*/ 10 w 11"/>
                <a:gd name="T7" fmla="*/ 1 h 12"/>
                <a:gd name="T8" fmla="*/ 3 w 11"/>
                <a:gd name="T9" fmla="*/ 0 h 12"/>
              </a:gdLst>
              <a:ahLst/>
              <a:cxnLst>
                <a:cxn ang="0">
                  <a:pos x="T0" y="T1"/>
                </a:cxn>
                <a:cxn ang="0">
                  <a:pos x="T2" y="T3"/>
                </a:cxn>
                <a:cxn ang="0">
                  <a:pos x="T4" y="T5"/>
                </a:cxn>
                <a:cxn ang="0">
                  <a:pos x="T6" y="T7"/>
                </a:cxn>
                <a:cxn ang="0">
                  <a:pos x="T8" y="T9"/>
                </a:cxn>
              </a:cxnLst>
              <a:rect l="0" t="0" r="r" b="b"/>
              <a:pathLst>
                <a:path w="11" h="12">
                  <a:moveTo>
                    <a:pt x="3" y="0"/>
                  </a:moveTo>
                  <a:cubicBezTo>
                    <a:pt x="1" y="2"/>
                    <a:pt x="0" y="7"/>
                    <a:pt x="0" y="10"/>
                  </a:cubicBezTo>
                  <a:cubicBezTo>
                    <a:pt x="2" y="11"/>
                    <a:pt x="5" y="12"/>
                    <a:pt x="8" y="12"/>
                  </a:cubicBezTo>
                  <a:cubicBezTo>
                    <a:pt x="9" y="9"/>
                    <a:pt x="11" y="4"/>
                    <a:pt x="10" y="1"/>
                  </a:cubicBezTo>
                  <a:cubicBezTo>
                    <a:pt x="8" y="0"/>
                    <a:pt x="5" y="0"/>
                    <a:pt x="3" y="0"/>
                  </a:cubicBezTo>
                  <a:close/>
                </a:path>
              </a:pathLst>
            </a:custGeom>
            <a:solidFill>
              <a:srgbClr val="F04B4F"/>
            </a:solidFill>
            <a:ln w="28575" cap="rnd">
              <a:noFill/>
              <a:prstDash val="solid"/>
              <a:round/>
            </a:ln>
          </p:spPr>
          <p:txBody>
            <a:bodyPr vert="horz" wrap="square" lIns="91440" tIns="45720" rIns="91440" bIns="45720" numCol="1" anchor="t" anchorCtr="0" compatLnSpc="1"/>
            <a:lstStyle/>
            <a:p>
              <a:endParaRPr lang="zh-CN" altLang="en-US" dirty="0">
                <a:cs typeface="+mn-ea"/>
                <a:sym typeface="+mn-lt"/>
              </a:endParaRPr>
            </a:p>
          </p:txBody>
        </p:sp>
        <p:sp>
          <p:nvSpPr>
            <p:cNvPr id="31" name="文本框 30"/>
            <p:cNvSpPr txBox="1"/>
            <p:nvPr/>
          </p:nvSpPr>
          <p:spPr>
            <a:xfrm rot="21406629">
              <a:off x="5360417" y="1579936"/>
              <a:ext cx="1621532" cy="1323439"/>
            </a:xfrm>
            <a:prstGeom prst="rect">
              <a:avLst/>
            </a:prstGeom>
            <a:noFill/>
          </p:spPr>
          <p:txBody>
            <a:bodyPr wrap="square" rtlCol="0">
              <a:spAutoFit/>
            </a:bodyPr>
            <a:lstStyle/>
            <a:p>
              <a:pPr algn="ctr"/>
              <a:r>
                <a:rPr lang="en-US" altLang="zh-CN" sz="8000" b="1" dirty="0">
                  <a:ln w="28575">
                    <a:solidFill>
                      <a:schemeClr val="tx1">
                        <a:lumMod val="85000"/>
                        <a:lumOff val="15000"/>
                      </a:schemeClr>
                    </a:solidFill>
                  </a:ln>
                  <a:solidFill>
                    <a:schemeClr val="bg1"/>
                  </a:solidFill>
                  <a:effectLst>
                    <a:outerShdw blurRad="38100" dist="38100" dir="2700000" algn="tl">
                      <a:srgbClr val="000000">
                        <a:alpha val="43137"/>
                      </a:srgbClr>
                    </a:outerShdw>
                  </a:effectLst>
                  <a:cs typeface="+mn-ea"/>
                  <a:sym typeface="+mn-lt"/>
                </a:rPr>
                <a:t>04</a:t>
              </a:r>
              <a:endParaRPr lang="zh-CN" altLang="en-US" sz="8000" b="1" dirty="0">
                <a:ln w="28575">
                  <a:solidFill>
                    <a:schemeClr val="tx1">
                      <a:lumMod val="85000"/>
                      <a:lumOff val="15000"/>
                    </a:schemeClr>
                  </a:solidFill>
                </a:ln>
                <a:solidFill>
                  <a:schemeClr val="bg1"/>
                </a:solidFill>
                <a:effectLst>
                  <a:outerShdw blurRad="38100" dist="38100" dir="2700000" algn="tl">
                    <a:srgbClr val="000000">
                      <a:alpha val="43137"/>
                    </a:srgbClr>
                  </a:outerShdw>
                </a:effectLst>
                <a:cs typeface="+mn-ea"/>
                <a:sym typeface="+mn-lt"/>
              </a:endParaRPr>
            </a:p>
          </p:txBody>
        </p:sp>
      </p:grpSp>
      <p:sp>
        <p:nvSpPr>
          <p:cNvPr id="33" name="文本框 32"/>
          <p:cNvSpPr txBox="1"/>
          <p:nvPr/>
        </p:nvSpPr>
        <p:spPr>
          <a:xfrm>
            <a:off x="2516956" y="3082116"/>
            <a:ext cx="7158089" cy="1569660"/>
          </a:xfrm>
          <a:prstGeom prst="rect">
            <a:avLst/>
          </a:prstGeom>
          <a:noFill/>
        </p:spPr>
        <p:txBody>
          <a:bodyPr wrap="square" rtlCol="0">
            <a:spAutoFit/>
          </a:bodyPr>
          <a:lstStyle/>
          <a:p>
            <a:pPr algn="ctr"/>
            <a:r>
              <a:rPr lang="zh-CN" altLang="en-US" sz="9600" b="1" dirty="0">
                <a:ln w="28575">
                  <a:solidFill>
                    <a:schemeClr val="tx1">
                      <a:lumMod val="85000"/>
                      <a:lumOff val="15000"/>
                    </a:schemeClr>
                  </a:solidFill>
                </a:ln>
                <a:solidFill>
                  <a:srgbClr val="FCCC46"/>
                </a:solidFill>
                <a:cs typeface="+mn-ea"/>
                <a:sym typeface="+mn-lt"/>
              </a:rPr>
              <a:t>班主任</a:t>
            </a:r>
            <a:r>
              <a:rPr lang="zh-CN" altLang="en-US" sz="9600" b="1" dirty="0">
                <a:ln w="28575">
                  <a:solidFill>
                    <a:schemeClr val="tx1">
                      <a:lumMod val="85000"/>
                      <a:lumOff val="15000"/>
                    </a:schemeClr>
                  </a:solidFill>
                </a:ln>
                <a:solidFill>
                  <a:srgbClr val="00BE9A"/>
                </a:solidFill>
                <a:cs typeface="+mn-ea"/>
                <a:sym typeface="+mn-lt"/>
              </a:rPr>
              <a:t>工作</a:t>
            </a:r>
            <a:endParaRPr lang="zh-CN" altLang="en-US" sz="9600" b="1" dirty="0">
              <a:ln w="28575">
                <a:solidFill>
                  <a:schemeClr val="tx1">
                    <a:lumMod val="85000"/>
                    <a:lumOff val="15000"/>
                  </a:schemeClr>
                </a:solidFill>
              </a:ln>
              <a:solidFill>
                <a:srgbClr val="00BE9A"/>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2000"/>
                                        <p:tgtEl>
                                          <p:spTgt spid="32"/>
                                        </p:tgtEl>
                                      </p:cBhvr>
                                    </p:animEffect>
                                    <p:anim calcmode="lin" valueType="num">
                                      <p:cBhvr>
                                        <p:cTn id="8" dur="2000" fill="hold"/>
                                        <p:tgtEl>
                                          <p:spTgt spid="32"/>
                                        </p:tgtEl>
                                        <p:attrNameLst>
                                          <p:attrName>ppt_w</p:attrName>
                                        </p:attrNameLst>
                                      </p:cBhvr>
                                      <p:tavLst>
                                        <p:tav tm="0" fmla="#ppt_w*sin(2.5*pi*$)">
                                          <p:val>
                                            <p:fltVal val="0"/>
                                          </p:val>
                                        </p:tav>
                                        <p:tav tm="100000">
                                          <p:val>
                                            <p:fltVal val="1"/>
                                          </p:val>
                                        </p:tav>
                                      </p:tavLst>
                                    </p:anim>
                                    <p:anim calcmode="lin" valueType="num">
                                      <p:cBhvr>
                                        <p:cTn id="9" dur="2000" fill="hold"/>
                                        <p:tgtEl>
                                          <p:spTgt spid="3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53" presetClass="entr" presetSubtype="16" fill="hold" grpId="0" nodeType="afterEffect">
                                  <p:stCondLst>
                                    <p:cond delay="0"/>
                                  </p:stCondLst>
                                  <p:childTnLst>
                                    <p:set>
                                      <p:cBhvr>
                                        <p:cTn id="12" dur="1" fill="hold">
                                          <p:stCondLst>
                                            <p:cond delay="0"/>
                                          </p:stCondLst>
                                        </p:cTn>
                                        <p:tgtEl>
                                          <p:spTgt spid="33"/>
                                        </p:tgtEl>
                                        <p:attrNameLst>
                                          <p:attrName>style.visibility</p:attrName>
                                        </p:attrNameLst>
                                      </p:cBhvr>
                                      <p:to>
                                        <p:strVal val="visible"/>
                                      </p:to>
                                    </p:set>
                                    <p:anim calcmode="lin" valueType="num">
                                      <p:cBhvr>
                                        <p:cTn id="13" dur="500" fill="hold"/>
                                        <p:tgtEl>
                                          <p:spTgt spid="33"/>
                                        </p:tgtEl>
                                        <p:attrNameLst>
                                          <p:attrName>ppt_w</p:attrName>
                                        </p:attrNameLst>
                                      </p:cBhvr>
                                      <p:tavLst>
                                        <p:tav tm="0">
                                          <p:val>
                                            <p:fltVal val="0"/>
                                          </p:val>
                                        </p:tav>
                                        <p:tav tm="100000">
                                          <p:val>
                                            <p:strVal val="#ppt_w"/>
                                          </p:val>
                                        </p:tav>
                                      </p:tavLst>
                                    </p:anim>
                                    <p:anim calcmode="lin" valueType="num">
                                      <p:cBhvr>
                                        <p:cTn id="14" dur="500" fill="hold"/>
                                        <p:tgtEl>
                                          <p:spTgt spid="33"/>
                                        </p:tgtEl>
                                        <p:attrNameLst>
                                          <p:attrName>ppt_h</p:attrName>
                                        </p:attrNameLst>
                                      </p:cBhvr>
                                      <p:tavLst>
                                        <p:tav tm="0">
                                          <p:val>
                                            <p:fltVal val="0"/>
                                          </p:val>
                                        </p:tav>
                                        <p:tav tm="100000">
                                          <p:val>
                                            <p:strVal val="#ppt_h"/>
                                          </p:val>
                                        </p:tav>
                                      </p:tavLst>
                                    </p:anim>
                                    <p:animEffect transition="in" filter="fade">
                                      <p:cBhvr>
                                        <p:cTn id="1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6"/>
          <p:cNvSpPr/>
          <p:nvPr/>
        </p:nvSpPr>
        <p:spPr>
          <a:xfrm>
            <a:off x="432955" y="436418"/>
            <a:ext cx="11326090" cy="6026728"/>
          </a:xfrm>
          <a:prstGeom prst="roundRect">
            <a:avLst>
              <a:gd name="adj" fmla="val 3731"/>
            </a:avLst>
          </a:prstGeom>
          <a:solidFill>
            <a:schemeClr val="bg1"/>
          </a:solidFill>
          <a:ln w="57150">
            <a:solidFill>
              <a:srgbClr val="F04B4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4" name="组合 33"/>
          <p:cNvGrpSpPr/>
          <p:nvPr/>
        </p:nvGrpSpPr>
        <p:grpSpPr>
          <a:xfrm>
            <a:off x="4550306" y="589014"/>
            <a:ext cx="3091388" cy="585402"/>
            <a:chOff x="6597212" y="2326120"/>
            <a:chExt cx="3091388" cy="585402"/>
          </a:xfrm>
        </p:grpSpPr>
        <p:grpSp>
          <p:nvGrpSpPr>
            <p:cNvPr id="36" name="组合 35"/>
            <p:cNvGrpSpPr/>
            <p:nvPr/>
          </p:nvGrpSpPr>
          <p:grpSpPr>
            <a:xfrm>
              <a:off x="6597212" y="2345655"/>
              <a:ext cx="3091388" cy="565867"/>
              <a:chOff x="6205809" y="3666173"/>
              <a:chExt cx="3634202" cy="565867"/>
            </a:xfrm>
          </p:grpSpPr>
          <p:sp>
            <p:nvSpPr>
              <p:cNvPr id="38" name="矩形: 圆角 37"/>
              <p:cNvSpPr/>
              <p:nvPr/>
            </p:nvSpPr>
            <p:spPr>
              <a:xfrm>
                <a:off x="6205809" y="3733033"/>
                <a:ext cx="3634202" cy="499007"/>
              </a:xfrm>
              <a:prstGeom prst="roundRect">
                <a:avLst/>
              </a:prstGeom>
              <a:solidFill>
                <a:schemeClr val="bg1"/>
              </a:solidFill>
              <a:ln>
                <a:solidFill>
                  <a:srgbClr val="F04B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矩形: 圆角 38"/>
              <p:cNvSpPr/>
              <p:nvPr/>
            </p:nvSpPr>
            <p:spPr>
              <a:xfrm>
                <a:off x="6217872" y="3666173"/>
                <a:ext cx="3512292" cy="523220"/>
              </a:xfrm>
              <a:prstGeom prst="roundRect">
                <a:avLst/>
              </a:prstGeom>
              <a:solidFill>
                <a:srgbClr val="F04B4F"/>
              </a:solidFill>
              <a:ln>
                <a:solidFill>
                  <a:srgbClr val="F04B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7" name="文本框 36"/>
            <p:cNvSpPr txBox="1"/>
            <p:nvPr/>
          </p:nvSpPr>
          <p:spPr>
            <a:xfrm>
              <a:off x="6847877" y="2326120"/>
              <a:ext cx="2590058" cy="523220"/>
            </a:xfrm>
            <a:prstGeom prst="rect">
              <a:avLst/>
            </a:prstGeom>
            <a:noFill/>
          </p:spPr>
          <p:txBody>
            <a:bodyPr wrap="square" rtlCol="0">
              <a:spAutoFit/>
            </a:bodyPr>
            <a:lstStyle/>
            <a:p>
              <a:pPr algn="dist"/>
              <a:r>
                <a:rPr lang="zh-CN" altLang="en-US" sz="2800" dirty="0">
                  <a:solidFill>
                    <a:schemeClr val="bg1"/>
                  </a:solidFill>
                  <a:effectLst>
                    <a:outerShdw blurRad="38100" dist="38100" dir="2700000" algn="tl">
                      <a:srgbClr val="000000">
                        <a:alpha val="43137"/>
                      </a:srgbClr>
                    </a:outerShdw>
                  </a:effectLst>
                  <a:cs typeface="+mn-ea"/>
                  <a:sym typeface="+mn-lt"/>
                </a:rPr>
                <a:t>班主任工作</a:t>
              </a:r>
              <a:endParaRPr lang="zh-CN" altLang="en-US" sz="2800" dirty="0">
                <a:solidFill>
                  <a:schemeClr val="bg1"/>
                </a:solidFill>
                <a:effectLst>
                  <a:outerShdw blurRad="38100" dist="38100" dir="2700000" algn="tl">
                    <a:srgbClr val="000000">
                      <a:alpha val="43137"/>
                    </a:srgbClr>
                  </a:outerShdw>
                </a:effectLst>
                <a:cs typeface="+mn-ea"/>
                <a:sym typeface="+mn-lt"/>
              </a:endParaRPr>
            </a:p>
          </p:txBody>
        </p:sp>
      </p:grpSp>
      <p:sp>
        <p:nvSpPr>
          <p:cNvPr id="15" name="任意多边形 44"/>
          <p:cNvSpPr/>
          <p:nvPr/>
        </p:nvSpPr>
        <p:spPr>
          <a:xfrm>
            <a:off x="3792343" y="2001877"/>
            <a:ext cx="2728429" cy="45719"/>
          </a:xfrm>
          <a:custGeom>
            <a:avLst/>
            <a:gdLst>
              <a:gd name="connsiteX0" fmla="*/ 0 w 5516218"/>
              <a:gd name="connsiteY0" fmla="*/ 0 h 0"/>
              <a:gd name="connsiteX1" fmla="*/ 5516218 w 5516218"/>
              <a:gd name="connsiteY1" fmla="*/ 0 h 0"/>
            </a:gdLst>
            <a:ahLst/>
            <a:cxnLst>
              <a:cxn ang="0">
                <a:pos x="connsiteX0" y="connsiteY0"/>
              </a:cxn>
              <a:cxn ang="0">
                <a:pos x="connsiteX1" y="connsiteY1"/>
              </a:cxn>
            </a:cxnLst>
            <a:rect l="l" t="t" r="r" b="b"/>
            <a:pathLst>
              <a:path w="5516218">
                <a:moveTo>
                  <a:pt x="0" y="0"/>
                </a:moveTo>
                <a:lnTo>
                  <a:pt x="5516218" y="0"/>
                </a:lnTo>
              </a:path>
            </a:pathLst>
          </a:custGeom>
          <a:noFill/>
          <a:ln w="12700">
            <a:solidFill>
              <a:srgbClr val="F04B4F"/>
            </a:solidFill>
            <a:prstDash val="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任意多边形 46"/>
          <p:cNvSpPr/>
          <p:nvPr/>
        </p:nvSpPr>
        <p:spPr>
          <a:xfrm flipV="1">
            <a:off x="4118126" y="2843371"/>
            <a:ext cx="2402646" cy="64731"/>
          </a:xfrm>
          <a:custGeom>
            <a:avLst/>
            <a:gdLst>
              <a:gd name="connsiteX0" fmla="*/ 0 w 3707296"/>
              <a:gd name="connsiteY0" fmla="*/ 0 h 0"/>
              <a:gd name="connsiteX1" fmla="*/ 3707296 w 3707296"/>
              <a:gd name="connsiteY1" fmla="*/ 0 h 0"/>
            </a:gdLst>
            <a:ahLst/>
            <a:cxnLst>
              <a:cxn ang="0">
                <a:pos x="connsiteX0" y="connsiteY0"/>
              </a:cxn>
              <a:cxn ang="0">
                <a:pos x="connsiteX1" y="connsiteY1"/>
              </a:cxn>
            </a:cxnLst>
            <a:rect l="l" t="t" r="r" b="b"/>
            <a:pathLst>
              <a:path w="3707296">
                <a:moveTo>
                  <a:pt x="0" y="0"/>
                </a:moveTo>
                <a:lnTo>
                  <a:pt x="3707296" y="0"/>
                </a:lnTo>
              </a:path>
            </a:pathLst>
          </a:custGeom>
          <a:noFill/>
          <a:ln w="12700">
            <a:solidFill>
              <a:srgbClr val="F04B4F"/>
            </a:solidFill>
            <a:prstDash val="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任意多边形 45"/>
          <p:cNvSpPr/>
          <p:nvPr/>
        </p:nvSpPr>
        <p:spPr>
          <a:xfrm flipV="1">
            <a:off x="4374485" y="3703877"/>
            <a:ext cx="2146287" cy="56599"/>
          </a:xfrm>
          <a:custGeom>
            <a:avLst/>
            <a:gdLst>
              <a:gd name="connsiteX0" fmla="*/ 0 w 5516218"/>
              <a:gd name="connsiteY0" fmla="*/ 0 h 0"/>
              <a:gd name="connsiteX1" fmla="*/ 5516218 w 5516218"/>
              <a:gd name="connsiteY1" fmla="*/ 0 h 0"/>
            </a:gdLst>
            <a:ahLst/>
            <a:cxnLst>
              <a:cxn ang="0">
                <a:pos x="connsiteX0" y="connsiteY0"/>
              </a:cxn>
              <a:cxn ang="0">
                <a:pos x="connsiteX1" y="connsiteY1"/>
              </a:cxn>
            </a:cxnLst>
            <a:rect l="l" t="t" r="r" b="b"/>
            <a:pathLst>
              <a:path w="5516218">
                <a:moveTo>
                  <a:pt x="0" y="0"/>
                </a:moveTo>
                <a:lnTo>
                  <a:pt x="5516218" y="0"/>
                </a:lnTo>
              </a:path>
            </a:pathLst>
          </a:custGeom>
          <a:noFill/>
          <a:ln w="12700">
            <a:solidFill>
              <a:srgbClr val="F04B4F"/>
            </a:solidFill>
            <a:prstDash val="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任意多边形 47"/>
          <p:cNvSpPr/>
          <p:nvPr/>
        </p:nvSpPr>
        <p:spPr>
          <a:xfrm flipV="1">
            <a:off x="4629404" y="4556251"/>
            <a:ext cx="1891368" cy="45719"/>
          </a:xfrm>
          <a:custGeom>
            <a:avLst/>
            <a:gdLst>
              <a:gd name="connsiteX0" fmla="*/ 0 w 3707296"/>
              <a:gd name="connsiteY0" fmla="*/ 0 h 0"/>
              <a:gd name="connsiteX1" fmla="*/ 3707296 w 3707296"/>
              <a:gd name="connsiteY1" fmla="*/ 0 h 0"/>
            </a:gdLst>
            <a:ahLst/>
            <a:cxnLst>
              <a:cxn ang="0">
                <a:pos x="connsiteX0" y="connsiteY0"/>
              </a:cxn>
              <a:cxn ang="0">
                <a:pos x="connsiteX1" y="connsiteY1"/>
              </a:cxn>
            </a:cxnLst>
            <a:rect l="l" t="t" r="r" b="b"/>
            <a:pathLst>
              <a:path w="3707296">
                <a:moveTo>
                  <a:pt x="0" y="0"/>
                </a:moveTo>
                <a:lnTo>
                  <a:pt x="3707296" y="0"/>
                </a:lnTo>
              </a:path>
            </a:pathLst>
          </a:custGeom>
          <a:noFill/>
          <a:ln w="12700">
            <a:solidFill>
              <a:srgbClr val="F04B4F"/>
            </a:solidFill>
            <a:prstDash val="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任意多边形 47"/>
          <p:cNvSpPr/>
          <p:nvPr/>
        </p:nvSpPr>
        <p:spPr>
          <a:xfrm flipV="1">
            <a:off x="5404772" y="5397746"/>
            <a:ext cx="1116000" cy="61207"/>
          </a:xfrm>
          <a:custGeom>
            <a:avLst/>
            <a:gdLst>
              <a:gd name="connsiteX0" fmla="*/ 0 w 3707296"/>
              <a:gd name="connsiteY0" fmla="*/ 0 h 0"/>
              <a:gd name="connsiteX1" fmla="*/ 3707296 w 3707296"/>
              <a:gd name="connsiteY1" fmla="*/ 0 h 0"/>
            </a:gdLst>
            <a:ahLst/>
            <a:cxnLst>
              <a:cxn ang="0">
                <a:pos x="connsiteX0" y="connsiteY0"/>
              </a:cxn>
              <a:cxn ang="0">
                <a:pos x="connsiteX1" y="connsiteY1"/>
              </a:cxn>
            </a:cxnLst>
            <a:rect l="l" t="t" r="r" b="b"/>
            <a:pathLst>
              <a:path w="3707296">
                <a:moveTo>
                  <a:pt x="0" y="0"/>
                </a:moveTo>
                <a:lnTo>
                  <a:pt x="3707296" y="0"/>
                </a:lnTo>
              </a:path>
            </a:pathLst>
          </a:custGeom>
          <a:noFill/>
          <a:ln w="12700">
            <a:solidFill>
              <a:srgbClr val="F04B4F"/>
            </a:solidFill>
            <a:prstDash val="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0" name="组合 19"/>
          <p:cNvGrpSpPr/>
          <p:nvPr/>
        </p:nvGrpSpPr>
        <p:grpSpPr>
          <a:xfrm>
            <a:off x="6757329" y="1773138"/>
            <a:ext cx="3177694" cy="470323"/>
            <a:chOff x="1564280" y="2111549"/>
            <a:chExt cx="2437442" cy="470323"/>
          </a:xfrm>
        </p:grpSpPr>
        <p:sp>
          <p:nvSpPr>
            <p:cNvPr id="23" name="iṥļidè"/>
            <p:cNvSpPr/>
            <p:nvPr/>
          </p:nvSpPr>
          <p:spPr>
            <a:xfrm>
              <a:off x="1564280" y="2111549"/>
              <a:ext cx="2437442" cy="470323"/>
            </a:xfrm>
            <a:prstGeom prst="rect">
              <a:avLst/>
            </a:prstGeom>
            <a:solidFill>
              <a:srgbClr val="F04B4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olidFill>
                  <a:schemeClr val="lt1"/>
                </a:solidFill>
                <a:cs typeface="+mn-ea"/>
                <a:sym typeface="+mn-lt"/>
              </a:endParaRPr>
            </a:p>
          </p:txBody>
        </p:sp>
        <p:sp>
          <p:nvSpPr>
            <p:cNvPr id="22" name="PA-矩形 4"/>
            <p:cNvSpPr>
              <a:spLocks noChangeArrowheads="1"/>
            </p:cNvSpPr>
            <p:nvPr>
              <p:custDataLst>
                <p:tags r:id="rId1"/>
              </p:custDataLst>
            </p:nvPr>
          </p:nvSpPr>
          <p:spPr bwMode="auto">
            <a:xfrm>
              <a:off x="1710683" y="2121721"/>
              <a:ext cx="2144635" cy="407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dist" eaLnBrk="1" hangingPunct="1">
                <a:lnSpc>
                  <a:spcPct val="150000"/>
                </a:lnSpc>
              </a:pPr>
              <a:r>
                <a:rPr lang="zh-CN" altLang="en-US" sz="2000" dirty="0">
                  <a:solidFill>
                    <a:schemeClr val="bg1"/>
                  </a:solidFill>
                  <a:effectLst>
                    <a:outerShdw blurRad="38100" dist="38100" dir="2700000" algn="tl">
                      <a:srgbClr val="000000">
                        <a:alpha val="43137"/>
                      </a:srgbClr>
                    </a:outerShdw>
                  </a:effectLst>
                  <a:latin typeface="+mn-lt"/>
                  <a:ea typeface="+mn-ea"/>
                  <a:cs typeface="+mn-ea"/>
                  <a:sym typeface="+mn-lt"/>
                </a:rPr>
                <a:t>常规习惯，常抓不懈</a:t>
              </a:r>
              <a:endParaRPr lang="zh-CN" altLang="en-US" sz="2000" dirty="0">
                <a:solidFill>
                  <a:schemeClr val="bg1"/>
                </a:solidFill>
                <a:effectLst>
                  <a:outerShdw blurRad="38100" dist="38100" dir="2700000" algn="tl">
                    <a:srgbClr val="000000">
                      <a:alpha val="43137"/>
                    </a:srgbClr>
                  </a:outerShdw>
                </a:effectLst>
                <a:latin typeface="+mn-lt"/>
                <a:ea typeface="+mn-ea"/>
                <a:cs typeface="+mn-ea"/>
                <a:sym typeface="+mn-lt"/>
              </a:endParaRPr>
            </a:p>
          </p:txBody>
        </p:sp>
      </p:grpSp>
      <p:grpSp>
        <p:nvGrpSpPr>
          <p:cNvPr id="26" name="组合 25"/>
          <p:cNvGrpSpPr/>
          <p:nvPr/>
        </p:nvGrpSpPr>
        <p:grpSpPr>
          <a:xfrm>
            <a:off x="6757329" y="2635801"/>
            <a:ext cx="3177694" cy="470323"/>
            <a:chOff x="1564280" y="2111549"/>
            <a:chExt cx="2437442" cy="470323"/>
          </a:xfrm>
        </p:grpSpPr>
        <p:sp>
          <p:nvSpPr>
            <p:cNvPr id="27" name="iṥļidè"/>
            <p:cNvSpPr/>
            <p:nvPr/>
          </p:nvSpPr>
          <p:spPr>
            <a:xfrm>
              <a:off x="1564280" y="2111549"/>
              <a:ext cx="2437442" cy="470323"/>
            </a:xfrm>
            <a:prstGeom prst="rect">
              <a:avLst/>
            </a:prstGeom>
            <a:solidFill>
              <a:srgbClr val="F04B4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olidFill>
                  <a:schemeClr val="lt1"/>
                </a:solidFill>
                <a:cs typeface="+mn-ea"/>
                <a:sym typeface="+mn-lt"/>
              </a:endParaRPr>
            </a:p>
          </p:txBody>
        </p:sp>
        <p:sp>
          <p:nvSpPr>
            <p:cNvPr id="28" name="PA-矩形 4"/>
            <p:cNvSpPr>
              <a:spLocks noChangeArrowheads="1"/>
            </p:cNvSpPr>
            <p:nvPr>
              <p:custDataLst>
                <p:tags r:id="rId2"/>
              </p:custDataLst>
            </p:nvPr>
          </p:nvSpPr>
          <p:spPr bwMode="auto">
            <a:xfrm>
              <a:off x="1710683" y="2121721"/>
              <a:ext cx="2144635" cy="407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dist" eaLnBrk="1" hangingPunct="1">
                <a:lnSpc>
                  <a:spcPct val="150000"/>
                </a:lnSpc>
              </a:pPr>
              <a:r>
                <a:rPr lang="zh-CN" altLang="en-US" sz="2000" dirty="0">
                  <a:solidFill>
                    <a:schemeClr val="bg1"/>
                  </a:solidFill>
                  <a:effectLst>
                    <a:outerShdw blurRad="38100" dist="38100" dir="2700000" algn="tl">
                      <a:srgbClr val="000000">
                        <a:alpha val="43137"/>
                      </a:srgbClr>
                    </a:outerShdw>
                  </a:effectLst>
                  <a:latin typeface="+mn-lt"/>
                  <a:ea typeface="+mn-ea"/>
                  <a:cs typeface="+mn-ea"/>
                  <a:sym typeface="+mn-lt"/>
                </a:rPr>
                <a:t>细处关爱，亲近学生 </a:t>
              </a:r>
              <a:endParaRPr lang="zh-CN" altLang="en-US" sz="2000" dirty="0">
                <a:solidFill>
                  <a:schemeClr val="bg1"/>
                </a:solidFill>
                <a:effectLst>
                  <a:outerShdw blurRad="38100" dist="38100" dir="2700000" algn="tl">
                    <a:srgbClr val="000000">
                      <a:alpha val="43137"/>
                    </a:srgbClr>
                  </a:outerShdw>
                </a:effectLst>
                <a:latin typeface="+mn-lt"/>
                <a:ea typeface="+mn-ea"/>
                <a:cs typeface="+mn-ea"/>
                <a:sym typeface="+mn-lt"/>
              </a:endParaRPr>
            </a:p>
          </p:txBody>
        </p:sp>
      </p:grpSp>
      <p:grpSp>
        <p:nvGrpSpPr>
          <p:cNvPr id="29" name="组合 28"/>
          <p:cNvGrpSpPr/>
          <p:nvPr/>
        </p:nvGrpSpPr>
        <p:grpSpPr>
          <a:xfrm>
            <a:off x="6757329" y="3498464"/>
            <a:ext cx="3177694" cy="470323"/>
            <a:chOff x="1564280" y="2111549"/>
            <a:chExt cx="2437442" cy="470323"/>
          </a:xfrm>
        </p:grpSpPr>
        <p:sp>
          <p:nvSpPr>
            <p:cNvPr id="30" name="iṥļidè"/>
            <p:cNvSpPr/>
            <p:nvPr/>
          </p:nvSpPr>
          <p:spPr>
            <a:xfrm>
              <a:off x="1564280" y="2111549"/>
              <a:ext cx="2437442" cy="470323"/>
            </a:xfrm>
            <a:prstGeom prst="rect">
              <a:avLst/>
            </a:prstGeom>
            <a:solidFill>
              <a:srgbClr val="F04B4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olidFill>
                  <a:schemeClr val="lt1"/>
                </a:solidFill>
                <a:cs typeface="+mn-ea"/>
                <a:sym typeface="+mn-lt"/>
              </a:endParaRPr>
            </a:p>
          </p:txBody>
        </p:sp>
        <p:sp>
          <p:nvSpPr>
            <p:cNvPr id="31" name="PA-矩形 4"/>
            <p:cNvSpPr>
              <a:spLocks noChangeArrowheads="1"/>
            </p:cNvSpPr>
            <p:nvPr>
              <p:custDataLst>
                <p:tags r:id="rId3"/>
              </p:custDataLst>
            </p:nvPr>
          </p:nvSpPr>
          <p:spPr bwMode="auto">
            <a:xfrm>
              <a:off x="1710683" y="2121721"/>
              <a:ext cx="2144635" cy="407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dist" eaLnBrk="1" hangingPunct="1">
                <a:lnSpc>
                  <a:spcPct val="150000"/>
                </a:lnSpc>
              </a:pPr>
              <a:r>
                <a:rPr lang="zh-CN" altLang="en-US" sz="2000" dirty="0">
                  <a:solidFill>
                    <a:schemeClr val="bg1"/>
                  </a:solidFill>
                  <a:effectLst>
                    <a:outerShdw blurRad="38100" dist="38100" dir="2700000" algn="tl">
                      <a:srgbClr val="000000">
                        <a:alpha val="43137"/>
                      </a:srgbClr>
                    </a:outerShdw>
                  </a:effectLst>
                  <a:latin typeface="+mn-lt"/>
                  <a:ea typeface="+mn-ea"/>
                  <a:cs typeface="+mn-ea"/>
                  <a:sym typeface="+mn-lt"/>
                </a:rPr>
                <a:t>具体要求，指导到位</a:t>
              </a:r>
              <a:endParaRPr lang="zh-CN" altLang="en-US" sz="2000" dirty="0">
                <a:solidFill>
                  <a:schemeClr val="bg1"/>
                </a:solidFill>
                <a:effectLst>
                  <a:outerShdw blurRad="38100" dist="38100" dir="2700000" algn="tl">
                    <a:srgbClr val="000000">
                      <a:alpha val="43137"/>
                    </a:srgbClr>
                  </a:outerShdw>
                </a:effectLst>
                <a:latin typeface="+mn-lt"/>
                <a:ea typeface="+mn-ea"/>
                <a:cs typeface="+mn-ea"/>
                <a:sym typeface="+mn-lt"/>
              </a:endParaRPr>
            </a:p>
          </p:txBody>
        </p:sp>
      </p:grpSp>
      <p:grpSp>
        <p:nvGrpSpPr>
          <p:cNvPr id="32" name="组合 31"/>
          <p:cNvGrpSpPr/>
          <p:nvPr/>
        </p:nvGrpSpPr>
        <p:grpSpPr>
          <a:xfrm>
            <a:off x="6757329" y="4361127"/>
            <a:ext cx="3177694" cy="470323"/>
            <a:chOff x="1564280" y="2111549"/>
            <a:chExt cx="2437442" cy="470323"/>
          </a:xfrm>
        </p:grpSpPr>
        <p:sp>
          <p:nvSpPr>
            <p:cNvPr id="33" name="iṥļidè"/>
            <p:cNvSpPr/>
            <p:nvPr/>
          </p:nvSpPr>
          <p:spPr>
            <a:xfrm>
              <a:off x="1564280" y="2111549"/>
              <a:ext cx="2437442" cy="470323"/>
            </a:xfrm>
            <a:prstGeom prst="rect">
              <a:avLst/>
            </a:prstGeom>
            <a:solidFill>
              <a:srgbClr val="F04B4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olidFill>
                  <a:schemeClr val="lt1"/>
                </a:solidFill>
                <a:cs typeface="+mn-ea"/>
                <a:sym typeface="+mn-lt"/>
              </a:endParaRPr>
            </a:p>
          </p:txBody>
        </p:sp>
        <p:sp>
          <p:nvSpPr>
            <p:cNvPr id="35" name="PA-矩形 4"/>
            <p:cNvSpPr>
              <a:spLocks noChangeArrowheads="1"/>
            </p:cNvSpPr>
            <p:nvPr>
              <p:custDataLst>
                <p:tags r:id="rId4"/>
              </p:custDataLst>
            </p:nvPr>
          </p:nvSpPr>
          <p:spPr bwMode="auto">
            <a:xfrm>
              <a:off x="1710683" y="2121721"/>
              <a:ext cx="2144635" cy="407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dist" eaLnBrk="1" hangingPunct="1">
                <a:lnSpc>
                  <a:spcPct val="150000"/>
                </a:lnSpc>
              </a:pPr>
              <a:r>
                <a:rPr lang="zh-CN" altLang="en-US" sz="2000" dirty="0">
                  <a:solidFill>
                    <a:schemeClr val="bg1"/>
                  </a:solidFill>
                  <a:effectLst>
                    <a:outerShdw blurRad="38100" dist="38100" dir="2700000" algn="tl">
                      <a:srgbClr val="000000">
                        <a:alpha val="43137"/>
                      </a:srgbClr>
                    </a:outerShdw>
                  </a:effectLst>
                  <a:latin typeface="+mn-lt"/>
                  <a:ea typeface="+mn-ea"/>
                  <a:cs typeface="+mn-ea"/>
                  <a:sym typeface="+mn-lt"/>
                </a:rPr>
                <a:t>示范带头，直观引导</a:t>
              </a:r>
              <a:endParaRPr lang="zh-CN" altLang="en-US" sz="2000" dirty="0">
                <a:solidFill>
                  <a:schemeClr val="bg1"/>
                </a:solidFill>
                <a:effectLst>
                  <a:outerShdw blurRad="38100" dist="38100" dir="2700000" algn="tl">
                    <a:srgbClr val="000000">
                      <a:alpha val="43137"/>
                    </a:srgbClr>
                  </a:outerShdw>
                </a:effectLst>
                <a:latin typeface="+mn-lt"/>
                <a:ea typeface="+mn-ea"/>
                <a:cs typeface="+mn-ea"/>
                <a:sym typeface="+mn-lt"/>
              </a:endParaRPr>
            </a:p>
          </p:txBody>
        </p:sp>
      </p:grpSp>
      <p:grpSp>
        <p:nvGrpSpPr>
          <p:cNvPr id="40" name="组合 39"/>
          <p:cNvGrpSpPr/>
          <p:nvPr/>
        </p:nvGrpSpPr>
        <p:grpSpPr>
          <a:xfrm>
            <a:off x="6757329" y="5223791"/>
            <a:ext cx="3177694" cy="470323"/>
            <a:chOff x="1564280" y="2111549"/>
            <a:chExt cx="2437442" cy="470323"/>
          </a:xfrm>
        </p:grpSpPr>
        <p:sp>
          <p:nvSpPr>
            <p:cNvPr id="41" name="iṥļidè"/>
            <p:cNvSpPr/>
            <p:nvPr/>
          </p:nvSpPr>
          <p:spPr>
            <a:xfrm>
              <a:off x="1564280" y="2111549"/>
              <a:ext cx="2437442" cy="470323"/>
            </a:xfrm>
            <a:prstGeom prst="rect">
              <a:avLst/>
            </a:prstGeom>
            <a:solidFill>
              <a:srgbClr val="F04B4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olidFill>
                  <a:schemeClr val="lt1"/>
                </a:solidFill>
                <a:cs typeface="+mn-ea"/>
                <a:sym typeface="+mn-lt"/>
              </a:endParaRPr>
            </a:p>
          </p:txBody>
        </p:sp>
        <p:sp>
          <p:nvSpPr>
            <p:cNvPr id="42" name="PA-矩形 4"/>
            <p:cNvSpPr>
              <a:spLocks noChangeArrowheads="1"/>
            </p:cNvSpPr>
            <p:nvPr>
              <p:custDataLst>
                <p:tags r:id="rId5"/>
              </p:custDataLst>
            </p:nvPr>
          </p:nvSpPr>
          <p:spPr bwMode="auto">
            <a:xfrm>
              <a:off x="1710683" y="2121721"/>
              <a:ext cx="2144635" cy="407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dist" eaLnBrk="1" hangingPunct="1">
                <a:lnSpc>
                  <a:spcPct val="150000"/>
                </a:lnSpc>
              </a:pPr>
              <a:r>
                <a:rPr lang="zh-CN" altLang="en-US" sz="2000" dirty="0">
                  <a:solidFill>
                    <a:schemeClr val="bg1"/>
                  </a:solidFill>
                  <a:effectLst>
                    <a:outerShdw blurRad="38100" dist="38100" dir="2700000" algn="tl">
                      <a:srgbClr val="000000">
                        <a:alpha val="43137"/>
                      </a:srgbClr>
                    </a:outerShdw>
                  </a:effectLst>
                  <a:latin typeface="+mn-lt"/>
                  <a:ea typeface="+mn-ea"/>
                  <a:cs typeface="+mn-ea"/>
                  <a:sym typeface="+mn-lt"/>
                </a:rPr>
                <a:t>及时表扬，延迟批评 </a:t>
              </a:r>
              <a:endParaRPr lang="zh-CN" altLang="en-US" sz="2000" dirty="0">
                <a:solidFill>
                  <a:schemeClr val="bg1"/>
                </a:solidFill>
                <a:effectLst>
                  <a:outerShdw blurRad="38100" dist="38100" dir="2700000" algn="tl">
                    <a:srgbClr val="000000">
                      <a:alpha val="43137"/>
                    </a:srgbClr>
                  </a:outerShdw>
                </a:effectLst>
                <a:latin typeface="+mn-lt"/>
                <a:ea typeface="+mn-ea"/>
                <a:cs typeface="+mn-ea"/>
                <a:sym typeface="+mn-lt"/>
              </a:endParaRPr>
            </a:p>
          </p:txBody>
        </p:sp>
      </p:grpSp>
      <p:pic>
        <p:nvPicPr>
          <p:cNvPr id="5" name="图片 4"/>
          <p:cNvPicPr>
            <a:picLocks noChangeAspect="1"/>
          </p:cNvPicPr>
          <p:nvPr/>
        </p:nvPicPr>
        <p:blipFill>
          <a:blip r:embed="rId6" cstate="screen"/>
          <a:stretch>
            <a:fillRect/>
          </a:stretch>
        </p:blipFill>
        <p:spPr>
          <a:xfrm>
            <a:off x="251223" y="2001877"/>
            <a:ext cx="5278647" cy="395898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outVertical)">
                                      <p:cBhvr>
                                        <p:cTn id="7" dur="500"/>
                                        <p:tgtEl>
                                          <p:spTgt spid="34"/>
                                        </p:tgtEl>
                                      </p:cBhvr>
                                    </p:animEffect>
                                  </p:childTnLst>
                                </p:cTn>
                              </p:par>
                              <p:par>
                                <p:cTn id="8" presetID="42"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anim calcmode="lin" valueType="num">
                                      <p:cBhvr>
                                        <p:cTn id="11" dur="1000" fill="hold"/>
                                        <p:tgtEl>
                                          <p:spTgt spid="5"/>
                                        </p:tgtEl>
                                        <p:attrNameLst>
                                          <p:attrName>ppt_x</p:attrName>
                                        </p:attrNameLst>
                                      </p:cBhvr>
                                      <p:tavLst>
                                        <p:tav tm="0">
                                          <p:val>
                                            <p:strVal val="#ppt_x"/>
                                          </p:val>
                                        </p:tav>
                                        <p:tav tm="100000">
                                          <p:val>
                                            <p:strVal val="#ppt_x"/>
                                          </p:val>
                                        </p:tav>
                                      </p:tavLst>
                                    </p:anim>
                                    <p:anim calcmode="lin" valueType="num">
                                      <p:cBhvr>
                                        <p:cTn id="12" dur="1000" fill="hold"/>
                                        <p:tgtEl>
                                          <p:spTgt spid="5"/>
                                        </p:tgtEl>
                                        <p:attrNameLst>
                                          <p:attrName>ppt_y</p:attrName>
                                        </p:attrNameLst>
                                      </p:cBhvr>
                                      <p:tavLst>
                                        <p:tav tm="0">
                                          <p:val>
                                            <p:strVal val="#ppt_y+.1"/>
                                          </p:val>
                                        </p:tav>
                                        <p:tav tm="100000">
                                          <p:val>
                                            <p:strVal val="#ppt_y"/>
                                          </p:val>
                                        </p:tav>
                                      </p:tavLst>
                                    </p:anim>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fade">
                                      <p:cBhvr>
                                        <p:cTn id="20" dur="500"/>
                                        <p:tgtEl>
                                          <p:spTgt spid="16"/>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fade">
                                      <p:cBhvr>
                                        <p:cTn id="24" dur="500"/>
                                        <p:tgtEl>
                                          <p:spTgt spid="17"/>
                                        </p:tgtEl>
                                      </p:cBhvr>
                                    </p:animEffect>
                                  </p:childTnLst>
                                </p:cTn>
                              </p:par>
                            </p:childTnLst>
                          </p:cTn>
                        </p:par>
                        <p:par>
                          <p:cTn id="25" fill="hold">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500"/>
                                        <p:tgtEl>
                                          <p:spTgt spid="18"/>
                                        </p:tgtEl>
                                      </p:cBhvr>
                                    </p:animEffect>
                                  </p:childTnLst>
                                </p:cTn>
                              </p:par>
                            </p:childTnLst>
                          </p:cTn>
                        </p:par>
                        <p:par>
                          <p:cTn id="29" fill="hold">
                            <p:stCondLst>
                              <p:cond delay="2500"/>
                            </p:stCondLst>
                            <p:childTnLst>
                              <p:par>
                                <p:cTn id="30" presetID="10" presetClass="entr" presetSubtype="0" fill="hold" grpId="0" nodeType="after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childTnLst>
                          </p:cTn>
                        </p:par>
                        <p:par>
                          <p:cTn id="33" fill="hold">
                            <p:stCondLst>
                              <p:cond delay="3000"/>
                            </p:stCondLst>
                            <p:childTnLst>
                              <p:par>
                                <p:cTn id="34" presetID="14" presetClass="entr" presetSubtype="10" fill="hold"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randombar(horizontal)">
                                      <p:cBhvr>
                                        <p:cTn id="36" dur="500"/>
                                        <p:tgtEl>
                                          <p:spTgt spid="20"/>
                                        </p:tgtEl>
                                      </p:cBhvr>
                                    </p:animEffect>
                                  </p:childTnLst>
                                </p:cTn>
                              </p:par>
                            </p:childTnLst>
                          </p:cTn>
                        </p:par>
                        <p:par>
                          <p:cTn id="37" fill="hold">
                            <p:stCondLst>
                              <p:cond delay="3500"/>
                            </p:stCondLst>
                            <p:childTnLst>
                              <p:par>
                                <p:cTn id="38" presetID="14" presetClass="entr" presetSubtype="10" fill="hold" nodeType="after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randombar(horizontal)">
                                      <p:cBhvr>
                                        <p:cTn id="40" dur="500"/>
                                        <p:tgtEl>
                                          <p:spTgt spid="26"/>
                                        </p:tgtEl>
                                      </p:cBhvr>
                                    </p:animEffect>
                                  </p:childTnLst>
                                </p:cTn>
                              </p:par>
                            </p:childTnLst>
                          </p:cTn>
                        </p:par>
                        <p:par>
                          <p:cTn id="41" fill="hold">
                            <p:stCondLst>
                              <p:cond delay="4000"/>
                            </p:stCondLst>
                            <p:childTnLst>
                              <p:par>
                                <p:cTn id="42" presetID="14" presetClass="entr" presetSubtype="10" fill="hold" nodeType="after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randombar(horizontal)">
                                      <p:cBhvr>
                                        <p:cTn id="44" dur="500"/>
                                        <p:tgtEl>
                                          <p:spTgt spid="29"/>
                                        </p:tgtEl>
                                      </p:cBhvr>
                                    </p:animEffect>
                                  </p:childTnLst>
                                </p:cTn>
                              </p:par>
                            </p:childTnLst>
                          </p:cTn>
                        </p:par>
                        <p:par>
                          <p:cTn id="45" fill="hold">
                            <p:stCondLst>
                              <p:cond delay="4500"/>
                            </p:stCondLst>
                            <p:childTnLst>
                              <p:par>
                                <p:cTn id="46" presetID="14" presetClass="entr" presetSubtype="10" fill="hold" nodeType="afterEffect">
                                  <p:stCondLst>
                                    <p:cond delay="0"/>
                                  </p:stCondLst>
                                  <p:childTnLst>
                                    <p:set>
                                      <p:cBhvr>
                                        <p:cTn id="47" dur="1" fill="hold">
                                          <p:stCondLst>
                                            <p:cond delay="0"/>
                                          </p:stCondLst>
                                        </p:cTn>
                                        <p:tgtEl>
                                          <p:spTgt spid="32"/>
                                        </p:tgtEl>
                                        <p:attrNameLst>
                                          <p:attrName>style.visibility</p:attrName>
                                        </p:attrNameLst>
                                      </p:cBhvr>
                                      <p:to>
                                        <p:strVal val="visible"/>
                                      </p:to>
                                    </p:set>
                                    <p:animEffect transition="in" filter="randombar(horizontal)">
                                      <p:cBhvr>
                                        <p:cTn id="48" dur="500"/>
                                        <p:tgtEl>
                                          <p:spTgt spid="32"/>
                                        </p:tgtEl>
                                      </p:cBhvr>
                                    </p:animEffect>
                                  </p:childTnLst>
                                </p:cTn>
                              </p:par>
                            </p:childTnLst>
                          </p:cTn>
                        </p:par>
                        <p:par>
                          <p:cTn id="49" fill="hold">
                            <p:stCondLst>
                              <p:cond delay="5000"/>
                            </p:stCondLst>
                            <p:childTnLst>
                              <p:par>
                                <p:cTn id="50" presetID="14" presetClass="entr" presetSubtype="10" fill="hold" nodeType="afterEffect">
                                  <p:stCondLst>
                                    <p:cond delay="0"/>
                                  </p:stCondLst>
                                  <p:childTnLst>
                                    <p:set>
                                      <p:cBhvr>
                                        <p:cTn id="51" dur="1" fill="hold">
                                          <p:stCondLst>
                                            <p:cond delay="0"/>
                                          </p:stCondLst>
                                        </p:cTn>
                                        <p:tgtEl>
                                          <p:spTgt spid="40"/>
                                        </p:tgtEl>
                                        <p:attrNameLst>
                                          <p:attrName>style.visibility</p:attrName>
                                        </p:attrNameLst>
                                      </p:cBhvr>
                                      <p:to>
                                        <p:strVal val="visible"/>
                                      </p:to>
                                    </p:set>
                                    <p:animEffect transition="in" filter="randombar(horizontal)">
                                      <p:cBhvr>
                                        <p:cTn id="5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6"/>
          <p:cNvSpPr/>
          <p:nvPr/>
        </p:nvSpPr>
        <p:spPr>
          <a:xfrm>
            <a:off x="432955" y="436418"/>
            <a:ext cx="11326090" cy="6026728"/>
          </a:xfrm>
          <a:prstGeom prst="roundRect">
            <a:avLst>
              <a:gd name="adj" fmla="val 3731"/>
            </a:avLst>
          </a:prstGeom>
          <a:solidFill>
            <a:schemeClr val="bg1"/>
          </a:solidFill>
          <a:ln w="57150">
            <a:solidFill>
              <a:srgbClr val="F04B4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4" name="组合 33"/>
          <p:cNvGrpSpPr/>
          <p:nvPr/>
        </p:nvGrpSpPr>
        <p:grpSpPr>
          <a:xfrm>
            <a:off x="4550306" y="589014"/>
            <a:ext cx="3091388" cy="585402"/>
            <a:chOff x="6597212" y="2326120"/>
            <a:chExt cx="3091388" cy="585402"/>
          </a:xfrm>
        </p:grpSpPr>
        <p:grpSp>
          <p:nvGrpSpPr>
            <p:cNvPr id="36" name="组合 35"/>
            <p:cNvGrpSpPr/>
            <p:nvPr/>
          </p:nvGrpSpPr>
          <p:grpSpPr>
            <a:xfrm>
              <a:off x="6597212" y="2345655"/>
              <a:ext cx="3091388" cy="565867"/>
              <a:chOff x="6205809" y="3666173"/>
              <a:chExt cx="3634202" cy="565867"/>
            </a:xfrm>
          </p:grpSpPr>
          <p:sp>
            <p:nvSpPr>
              <p:cNvPr id="38" name="矩形: 圆角 37"/>
              <p:cNvSpPr/>
              <p:nvPr/>
            </p:nvSpPr>
            <p:spPr>
              <a:xfrm>
                <a:off x="6205809" y="3733033"/>
                <a:ext cx="3634202" cy="499007"/>
              </a:xfrm>
              <a:prstGeom prst="roundRect">
                <a:avLst/>
              </a:prstGeom>
              <a:solidFill>
                <a:schemeClr val="bg1"/>
              </a:solidFill>
              <a:ln>
                <a:solidFill>
                  <a:srgbClr val="F04B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矩形: 圆角 38"/>
              <p:cNvSpPr/>
              <p:nvPr/>
            </p:nvSpPr>
            <p:spPr>
              <a:xfrm>
                <a:off x="6217872" y="3666173"/>
                <a:ext cx="3512292" cy="523220"/>
              </a:xfrm>
              <a:prstGeom prst="roundRect">
                <a:avLst/>
              </a:prstGeom>
              <a:solidFill>
                <a:srgbClr val="F04B4F"/>
              </a:solidFill>
              <a:ln>
                <a:solidFill>
                  <a:srgbClr val="F04B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7" name="文本框 36"/>
            <p:cNvSpPr txBox="1"/>
            <p:nvPr/>
          </p:nvSpPr>
          <p:spPr>
            <a:xfrm>
              <a:off x="6847877" y="2326120"/>
              <a:ext cx="2590058" cy="523220"/>
            </a:xfrm>
            <a:prstGeom prst="rect">
              <a:avLst/>
            </a:prstGeom>
            <a:noFill/>
          </p:spPr>
          <p:txBody>
            <a:bodyPr wrap="square" rtlCol="0">
              <a:spAutoFit/>
            </a:bodyPr>
            <a:lstStyle/>
            <a:p>
              <a:pPr algn="dist"/>
              <a:r>
                <a:rPr lang="zh-CN" altLang="en-US" sz="2800" dirty="0">
                  <a:solidFill>
                    <a:schemeClr val="bg1"/>
                  </a:solidFill>
                  <a:effectLst>
                    <a:outerShdw blurRad="38100" dist="38100" dir="2700000" algn="tl">
                      <a:srgbClr val="000000">
                        <a:alpha val="43137"/>
                      </a:srgbClr>
                    </a:outerShdw>
                  </a:effectLst>
                  <a:cs typeface="+mn-ea"/>
                  <a:sym typeface="+mn-lt"/>
                </a:rPr>
                <a:t>班主任工作</a:t>
              </a:r>
              <a:endParaRPr lang="zh-CN" altLang="en-US" sz="2800" dirty="0">
                <a:solidFill>
                  <a:schemeClr val="bg1"/>
                </a:solidFill>
                <a:effectLst>
                  <a:outerShdw blurRad="38100" dist="38100" dir="2700000" algn="tl">
                    <a:srgbClr val="000000">
                      <a:alpha val="43137"/>
                    </a:srgbClr>
                  </a:outerShdw>
                </a:effectLst>
                <a:cs typeface="+mn-ea"/>
                <a:sym typeface="+mn-lt"/>
              </a:endParaRPr>
            </a:p>
          </p:txBody>
        </p:sp>
      </p:grpSp>
      <p:grpSp>
        <p:nvGrpSpPr>
          <p:cNvPr id="2" name="组合 1"/>
          <p:cNvGrpSpPr/>
          <p:nvPr/>
        </p:nvGrpSpPr>
        <p:grpSpPr>
          <a:xfrm>
            <a:off x="1546227" y="2076867"/>
            <a:ext cx="4220589" cy="733631"/>
            <a:chOff x="1546227" y="1901948"/>
            <a:chExt cx="4220589" cy="733631"/>
          </a:xfrm>
        </p:grpSpPr>
        <p:sp>
          <p:nvSpPr>
            <p:cNvPr id="8" name="任意多边形 1"/>
            <p:cNvSpPr/>
            <p:nvPr/>
          </p:nvSpPr>
          <p:spPr bwMode="auto">
            <a:xfrm flipV="1">
              <a:off x="1546227" y="1901948"/>
              <a:ext cx="4220589" cy="733631"/>
            </a:xfrm>
            <a:custGeom>
              <a:avLst/>
              <a:gdLst>
                <a:gd name="T0" fmla="*/ 994517 w 2237873"/>
                <a:gd name="T1" fmla="*/ 0 h 613611"/>
                <a:gd name="T2" fmla="*/ 1115403 w 2237873"/>
                <a:gd name="T3" fmla="*/ 318945 h 613611"/>
                <a:gd name="T4" fmla="*/ 1989034 w 2237873"/>
                <a:gd name="T5" fmla="*/ 318945 h 613611"/>
                <a:gd name="T6" fmla="*/ 1989034 w 2237873"/>
                <a:gd name="T7" fmla="*/ 813308 h 613611"/>
                <a:gd name="T8" fmla="*/ 0 w 2237873"/>
                <a:gd name="T9" fmla="*/ 813308 h 613611"/>
                <a:gd name="T10" fmla="*/ 0 w 2237873"/>
                <a:gd name="T11" fmla="*/ 318945 h 613611"/>
                <a:gd name="T12" fmla="*/ 873631 w 2237873"/>
                <a:gd name="T13" fmla="*/ 318945 h 613611"/>
                <a:gd name="T14" fmla="*/ 994517 w 2237873"/>
                <a:gd name="T15" fmla="*/ 0 h 6136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237873" h="613611">
                  <a:moveTo>
                    <a:pt x="1118937" y="0"/>
                  </a:moveTo>
                  <a:lnTo>
                    <a:pt x="1254946" y="240632"/>
                  </a:lnTo>
                  <a:lnTo>
                    <a:pt x="2237873" y="240632"/>
                  </a:lnTo>
                  <a:lnTo>
                    <a:pt x="2237873" y="613611"/>
                  </a:lnTo>
                  <a:lnTo>
                    <a:pt x="0" y="613611"/>
                  </a:lnTo>
                  <a:lnTo>
                    <a:pt x="0" y="240632"/>
                  </a:lnTo>
                  <a:lnTo>
                    <a:pt x="982927" y="240632"/>
                  </a:lnTo>
                  <a:lnTo>
                    <a:pt x="1118937" y="0"/>
                  </a:lnTo>
                  <a:close/>
                </a:path>
              </a:pathLst>
            </a:custGeom>
            <a:solidFill>
              <a:srgbClr val="F04B4F">
                <a:alpha val="92940"/>
              </a:srgbClr>
            </a:solidFill>
            <a:ln>
              <a:noFill/>
            </a:ln>
            <a:effectLst>
              <a:outerShdw dist="38100" dir="2700000" algn="ctr" rotWithShape="0">
                <a:srgbClr val="000000">
                  <a:alpha val="39000"/>
                </a:srgbClr>
              </a:outerShdw>
            </a:effectLst>
          </p:spPr>
          <p:txBody>
            <a:bodyPr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1E6787"/>
                </a:solidFill>
                <a:effectLst/>
                <a:uLnTx/>
                <a:uFillTx/>
                <a:cs typeface="+mn-ea"/>
                <a:sym typeface="+mn-lt"/>
              </a:endParaRPr>
            </a:p>
          </p:txBody>
        </p:sp>
        <p:sp>
          <p:nvSpPr>
            <p:cNvPr id="9" name="文本框 8"/>
            <p:cNvSpPr txBox="1"/>
            <p:nvPr/>
          </p:nvSpPr>
          <p:spPr>
            <a:xfrm>
              <a:off x="1753548" y="1901948"/>
              <a:ext cx="3805946" cy="461665"/>
            </a:xfrm>
            <a:prstGeom prst="rect">
              <a:avLst/>
            </a:prstGeom>
            <a:noFill/>
          </p:spPr>
          <p:txBody>
            <a:bodyPr wrap="square" rtlCol="0">
              <a:spAutoFit/>
            </a:bodyPr>
            <a:lstStyle/>
            <a:p>
              <a:pPr algn="dist"/>
              <a:r>
                <a:rPr lang="zh-CN" altLang="en-US" sz="2400" dirty="0">
                  <a:solidFill>
                    <a:schemeClr val="bg1"/>
                  </a:solidFill>
                  <a:effectLst>
                    <a:outerShdw blurRad="38100" dist="38100" dir="2700000" algn="tl">
                      <a:srgbClr val="000000">
                        <a:alpha val="43137"/>
                      </a:srgbClr>
                    </a:outerShdw>
                  </a:effectLst>
                  <a:cs typeface="+mn-ea"/>
                  <a:sym typeface="+mn-lt"/>
                </a:rPr>
                <a:t>一、常规习惯，常抓不懈</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grpSp>
      <p:sp>
        <p:nvSpPr>
          <p:cNvPr id="11" name="PA-矩形 4"/>
          <p:cNvSpPr>
            <a:spLocks noChangeArrowheads="1"/>
          </p:cNvSpPr>
          <p:nvPr>
            <p:custDataLst>
              <p:tags r:id="rId1"/>
            </p:custDataLst>
          </p:nvPr>
        </p:nvSpPr>
        <p:spPr bwMode="auto">
          <a:xfrm>
            <a:off x="1634261" y="3103212"/>
            <a:ext cx="4220588" cy="52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171450" indent="-171450">
              <a:lnSpc>
                <a:spcPct val="150000"/>
              </a:lnSpc>
              <a:buClr>
                <a:srgbClr val="F04B4F"/>
              </a:buClr>
              <a:buFont typeface="Wingdings" panose="05000000000000000000" pitchFamily="2" charset="2"/>
              <a:buChar char="l"/>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sp>
        <p:nvSpPr>
          <p:cNvPr id="13" name="PA-矩形 4"/>
          <p:cNvSpPr>
            <a:spLocks noChangeArrowheads="1"/>
          </p:cNvSpPr>
          <p:nvPr>
            <p:custDataLst>
              <p:tags r:id="rId2"/>
            </p:custDataLst>
          </p:nvPr>
        </p:nvSpPr>
        <p:spPr bwMode="auto">
          <a:xfrm>
            <a:off x="1634261" y="4009027"/>
            <a:ext cx="4220588" cy="52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171450" indent="-171450">
              <a:lnSpc>
                <a:spcPct val="150000"/>
              </a:lnSpc>
              <a:buClr>
                <a:srgbClr val="F04B4F"/>
              </a:buClr>
              <a:buFont typeface="Wingdings" panose="05000000000000000000" pitchFamily="2" charset="2"/>
              <a:buChar char="l"/>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sp>
        <p:nvSpPr>
          <p:cNvPr id="14" name="PA-矩形 4"/>
          <p:cNvSpPr>
            <a:spLocks noChangeArrowheads="1"/>
          </p:cNvSpPr>
          <p:nvPr>
            <p:custDataLst>
              <p:tags r:id="rId3"/>
            </p:custDataLst>
          </p:nvPr>
        </p:nvSpPr>
        <p:spPr bwMode="auto">
          <a:xfrm>
            <a:off x="1634261" y="4914841"/>
            <a:ext cx="4220588" cy="52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171450" indent="-171450">
              <a:lnSpc>
                <a:spcPct val="150000"/>
              </a:lnSpc>
              <a:buClr>
                <a:srgbClr val="F04B4F"/>
              </a:buClr>
              <a:buFont typeface="Wingdings" panose="05000000000000000000" pitchFamily="2" charset="2"/>
              <a:buChar char="l"/>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pic>
        <p:nvPicPr>
          <p:cNvPr id="4" name="图片 3"/>
          <p:cNvPicPr>
            <a:picLocks noChangeAspect="1"/>
          </p:cNvPicPr>
          <p:nvPr/>
        </p:nvPicPr>
        <p:blipFill>
          <a:blip r:embed="rId4" cstate="screen"/>
          <a:stretch>
            <a:fillRect/>
          </a:stretch>
        </p:blipFill>
        <p:spPr>
          <a:xfrm>
            <a:off x="7056156" y="2417735"/>
            <a:ext cx="2535088" cy="3413919"/>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outVertical)">
                                      <p:cBhvr>
                                        <p:cTn id="7" dur="500"/>
                                        <p:tgtEl>
                                          <p:spTgt spid="34"/>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left)">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left)">
                                      <p:cBhvr>
                                        <p:cTn id="23" dur="5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left)">
                                      <p:cBhvr>
                                        <p:cTn id="28" dur="500"/>
                                        <p:tgtEl>
                                          <p:spTgt spid="14"/>
                                        </p:tgtEl>
                                      </p:cBhvr>
                                    </p:animEffect>
                                  </p:childTnLst>
                                </p:cTn>
                              </p:par>
                              <p:par>
                                <p:cTn id="29" presetID="42" presetClass="entr" presetSubtype="0" fill="hold" nodeType="with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1000"/>
                                        <p:tgtEl>
                                          <p:spTgt spid="4"/>
                                        </p:tgtEl>
                                      </p:cBhvr>
                                    </p:animEffect>
                                    <p:anim calcmode="lin" valueType="num">
                                      <p:cBhvr>
                                        <p:cTn id="32" dur="1000" fill="hold"/>
                                        <p:tgtEl>
                                          <p:spTgt spid="4"/>
                                        </p:tgtEl>
                                        <p:attrNameLst>
                                          <p:attrName>ppt_x</p:attrName>
                                        </p:attrNameLst>
                                      </p:cBhvr>
                                      <p:tavLst>
                                        <p:tav tm="0">
                                          <p:val>
                                            <p:strVal val="#ppt_x"/>
                                          </p:val>
                                        </p:tav>
                                        <p:tav tm="100000">
                                          <p:val>
                                            <p:strVal val="#ppt_x"/>
                                          </p:val>
                                        </p:tav>
                                      </p:tavLst>
                                    </p:anim>
                                    <p:anim calcmode="lin" valueType="num">
                                      <p:cBhvr>
                                        <p:cTn id="3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6"/>
          <p:cNvSpPr/>
          <p:nvPr/>
        </p:nvSpPr>
        <p:spPr>
          <a:xfrm>
            <a:off x="432955" y="436418"/>
            <a:ext cx="11326090" cy="6026728"/>
          </a:xfrm>
          <a:prstGeom prst="roundRect">
            <a:avLst>
              <a:gd name="adj" fmla="val 3731"/>
            </a:avLst>
          </a:prstGeom>
          <a:solidFill>
            <a:schemeClr val="bg1"/>
          </a:solidFill>
          <a:ln w="57150">
            <a:solidFill>
              <a:srgbClr val="F04B4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4" name="组合 33"/>
          <p:cNvGrpSpPr/>
          <p:nvPr/>
        </p:nvGrpSpPr>
        <p:grpSpPr>
          <a:xfrm>
            <a:off x="4550306" y="589014"/>
            <a:ext cx="3091388" cy="585402"/>
            <a:chOff x="6597212" y="2326120"/>
            <a:chExt cx="3091388" cy="585402"/>
          </a:xfrm>
        </p:grpSpPr>
        <p:grpSp>
          <p:nvGrpSpPr>
            <p:cNvPr id="36" name="组合 35"/>
            <p:cNvGrpSpPr/>
            <p:nvPr/>
          </p:nvGrpSpPr>
          <p:grpSpPr>
            <a:xfrm>
              <a:off x="6597212" y="2345655"/>
              <a:ext cx="3091388" cy="565867"/>
              <a:chOff x="6205809" y="3666173"/>
              <a:chExt cx="3634202" cy="565867"/>
            </a:xfrm>
          </p:grpSpPr>
          <p:sp>
            <p:nvSpPr>
              <p:cNvPr id="38" name="矩形: 圆角 37"/>
              <p:cNvSpPr/>
              <p:nvPr/>
            </p:nvSpPr>
            <p:spPr>
              <a:xfrm>
                <a:off x="6205809" y="3733033"/>
                <a:ext cx="3634202" cy="499007"/>
              </a:xfrm>
              <a:prstGeom prst="roundRect">
                <a:avLst/>
              </a:prstGeom>
              <a:solidFill>
                <a:schemeClr val="bg1"/>
              </a:solidFill>
              <a:ln>
                <a:solidFill>
                  <a:srgbClr val="F04B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矩形: 圆角 38"/>
              <p:cNvSpPr/>
              <p:nvPr/>
            </p:nvSpPr>
            <p:spPr>
              <a:xfrm>
                <a:off x="6217872" y="3666173"/>
                <a:ext cx="3512292" cy="523220"/>
              </a:xfrm>
              <a:prstGeom prst="roundRect">
                <a:avLst/>
              </a:prstGeom>
              <a:solidFill>
                <a:srgbClr val="F04B4F"/>
              </a:solidFill>
              <a:ln>
                <a:solidFill>
                  <a:srgbClr val="F04B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7" name="文本框 36"/>
            <p:cNvSpPr txBox="1"/>
            <p:nvPr/>
          </p:nvSpPr>
          <p:spPr>
            <a:xfrm>
              <a:off x="6847877" y="2326120"/>
              <a:ext cx="2590058" cy="523220"/>
            </a:xfrm>
            <a:prstGeom prst="rect">
              <a:avLst/>
            </a:prstGeom>
            <a:noFill/>
          </p:spPr>
          <p:txBody>
            <a:bodyPr wrap="square" rtlCol="0">
              <a:spAutoFit/>
            </a:bodyPr>
            <a:lstStyle/>
            <a:p>
              <a:pPr algn="dist"/>
              <a:r>
                <a:rPr lang="zh-CN" altLang="en-US" sz="2800" dirty="0">
                  <a:solidFill>
                    <a:schemeClr val="bg1"/>
                  </a:solidFill>
                  <a:effectLst>
                    <a:outerShdw blurRad="38100" dist="38100" dir="2700000" algn="tl">
                      <a:srgbClr val="000000">
                        <a:alpha val="43137"/>
                      </a:srgbClr>
                    </a:outerShdw>
                  </a:effectLst>
                  <a:cs typeface="+mn-ea"/>
                  <a:sym typeface="+mn-lt"/>
                </a:rPr>
                <a:t>班主任工作</a:t>
              </a:r>
              <a:endParaRPr lang="zh-CN" altLang="en-US" sz="2800" dirty="0">
                <a:solidFill>
                  <a:schemeClr val="bg1"/>
                </a:solidFill>
                <a:effectLst>
                  <a:outerShdw blurRad="38100" dist="38100" dir="2700000" algn="tl">
                    <a:srgbClr val="000000">
                      <a:alpha val="43137"/>
                    </a:srgbClr>
                  </a:outerShdw>
                </a:effectLst>
                <a:cs typeface="+mn-ea"/>
                <a:sym typeface="+mn-lt"/>
              </a:endParaRPr>
            </a:p>
          </p:txBody>
        </p:sp>
      </p:grpSp>
      <p:grpSp>
        <p:nvGrpSpPr>
          <p:cNvPr id="2" name="组合 1"/>
          <p:cNvGrpSpPr/>
          <p:nvPr/>
        </p:nvGrpSpPr>
        <p:grpSpPr>
          <a:xfrm>
            <a:off x="1546227" y="2076867"/>
            <a:ext cx="4220589" cy="733631"/>
            <a:chOff x="1546227" y="1901948"/>
            <a:chExt cx="4220589" cy="733631"/>
          </a:xfrm>
        </p:grpSpPr>
        <p:sp>
          <p:nvSpPr>
            <p:cNvPr id="8" name="任意多边形 1"/>
            <p:cNvSpPr/>
            <p:nvPr/>
          </p:nvSpPr>
          <p:spPr bwMode="auto">
            <a:xfrm flipV="1">
              <a:off x="1546227" y="1901948"/>
              <a:ext cx="4220589" cy="733631"/>
            </a:xfrm>
            <a:custGeom>
              <a:avLst/>
              <a:gdLst>
                <a:gd name="T0" fmla="*/ 994517 w 2237873"/>
                <a:gd name="T1" fmla="*/ 0 h 613611"/>
                <a:gd name="T2" fmla="*/ 1115403 w 2237873"/>
                <a:gd name="T3" fmla="*/ 318945 h 613611"/>
                <a:gd name="T4" fmla="*/ 1989034 w 2237873"/>
                <a:gd name="T5" fmla="*/ 318945 h 613611"/>
                <a:gd name="T6" fmla="*/ 1989034 w 2237873"/>
                <a:gd name="T7" fmla="*/ 813308 h 613611"/>
                <a:gd name="T8" fmla="*/ 0 w 2237873"/>
                <a:gd name="T9" fmla="*/ 813308 h 613611"/>
                <a:gd name="T10" fmla="*/ 0 w 2237873"/>
                <a:gd name="T11" fmla="*/ 318945 h 613611"/>
                <a:gd name="T12" fmla="*/ 873631 w 2237873"/>
                <a:gd name="T13" fmla="*/ 318945 h 613611"/>
                <a:gd name="T14" fmla="*/ 994517 w 2237873"/>
                <a:gd name="T15" fmla="*/ 0 h 6136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237873" h="613611">
                  <a:moveTo>
                    <a:pt x="1118937" y="0"/>
                  </a:moveTo>
                  <a:lnTo>
                    <a:pt x="1254946" y="240632"/>
                  </a:lnTo>
                  <a:lnTo>
                    <a:pt x="2237873" y="240632"/>
                  </a:lnTo>
                  <a:lnTo>
                    <a:pt x="2237873" y="613611"/>
                  </a:lnTo>
                  <a:lnTo>
                    <a:pt x="0" y="613611"/>
                  </a:lnTo>
                  <a:lnTo>
                    <a:pt x="0" y="240632"/>
                  </a:lnTo>
                  <a:lnTo>
                    <a:pt x="982927" y="240632"/>
                  </a:lnTo>
                  <a:lnTo>
                    <a:pt x="1118937" y="0"/>
                  </a:lnTo>
                  <a:close/>
                </a:path>
              </a:pathLst>
            </a:custGeom>
            <a:solidFill>
              <a:srgbClr val="F04B4F">
                <a:alpha val="92940"/>
              </a:srgbClr>
            </a:solidFill>
            <a:ln>
              <a:noFill/>
            </a:ln>
            <a:effectLst>
              <a:outerShdw dist="38100" dir="2700000" algn="ctr" rotWithShape="0">
                <a:srgbClr val="000000">
                  <a:alpha val="39000"/>
                </a:srgbClr>
              </a:outerShdw>
            </a:effectLst>
          </p:spPr>
          <p:txBody>
            <a:bodyPr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1E6787"/>
                </a:solidFill>
                <a:effectLst/>
                <a:uLnTx/>
                <a:uFillTx/>
                <a:cs typeface="+mn-ea"/>
                <a:sym typeface="+mn-lt"/>
              </a:endParaRPr>
            </a:p>
          </p:txBody>
        </p:sp>
        <p:sp>
          <p:nvSpPr>
            <p:cNvPr id="9" name="文本框 8"/>
            <p:cNvSpPr txBox="1"/>
            <p:nvPr/>
          </p:nvSpPr>
          <p:spPr>
            <a:xfrm>
              <a:off x="1753548" y="1901948"/>
              <a:ext cx="3805946" cy="461665"/>
            </a:xfrm>
            <a:prstGeom prst="rect">
              <a:avLst/>
            </a:prstGeom>
            <a:noFill/>
          </p:spPr>
          <p:txBody>
            <a:bodyPr wrap="square" rtlCol="0">
              <a:spAutoFit/>
            </a:bodyPr>
            <a:lstStyle/>
            <a:p>
              <a:pPr algn="dist"/>
              <a:r>
                <a:rPr lang="zh-CN" altLang="en-US" sz="2400" dirty="0">
                  <a:solidFill>
                    <a:schemeClr val="bg1"/>
                  </a:solidFill>
                  <a:effectLst>
                    <a:outerShdw blurRad="38100" dist="38100" dir="2700000" algn="tl">
                      <a:srgbClr val="000000">
                        <a:alpha val="43137"/>
                      </a:srgbClr>
                    </a:outerShdw>
                  </a:effectLst>
                  <a:cs typeface="+mn-ea"/>
                  <a:sym typeface="+mn-lt"/>
                </a:rPr>
                <a:t>二、细处关爱，亲近学生 </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grpSp>
      <p:sp>
        <p:nvSpPr>
          <p:cNvPr id="11" name="PA-矩形 4"/>
          <p:cNvSpPr>
            <a:spLocks noChangeArrowheads="1"/>
          </p:cNvSpPr>
          <p:nvPr>
            <p:custDataLst>
              <p:tags r:id="rId1"/>
            </p:custDataLst>
          </p:nvPr>
        </p:nvSpPr>
        <p:spPr bwMode="auto">
          <a:xfrm>
            <a:off x="1634261" y="3103212"/>
            <a:ext cx="4220588" cy="52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171450" indent="-171450">
              <a:lnSpc>
                <a:spcPct val="150000"/>
              </a:lnSpc>
              <a:buClr>
                <a:srgbClr val="F04B4F"/>
              </a:buClr>
              <a:buFont typeface="Wingdings" panose="05000000000000000000" pitchFamily="2" charset="2"/>
              <a:buChar char="l"/>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sp>
        <p:nvSpPr>
          <p:cNvPr id="13" name="PA-矩形 4"/>
          <p:cNvSpPr>
            <a:spLocks noChangeArrowheads="1"/>
          </p:cNvSpPr>
          <p:nvPr>
            <p:custDataLst>
              <p:tags r:id="rId2"/>
            </p:custDataLst>
          </p:nvPr>
        </p:nvSpPr>
        <p:spPr bwMode="auto">
          <a:xfrm>
            <a:off x="1634261" y="4009027"/>
            <a:ext cx="4220588" cy="52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171450" indent="-171450">
              <a:lnSpc>
                <a:spcPct val="150000"/>
              </a:lnSpc>
              <a:buClr>
                <a:srgbClr val="F04B4F"/>
              </a:buClr>
              <a:buFont typeface="Wingdings" panose="05000000000000000000" pitchFamily="2" charset="2"/>
              <a:buChar char="l"/>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sp>
        <p:nvSpPr>
          <p:cNvPr id="14" name="PA-矩形 4"/>
          <p:cNvSpPr>
            <a:spLocks noChangeArrowheads="1"/>
          </p:cNvSpPr>
          <p:nvPr>
            <p:custDataLst>
              <p:tags r:id="rId3"/>
            </p:custDataLst>
          </p:nvPr>
        </p:nvSpPr>
        <p:spPr bwMode="auto">
          <a:xfrm>
            <a:off x="1634261" y="4914841"/>
            <a:ext cx="4220588" cy="52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171450" indent="-171450">
              <a:lnSpc>
                <a:spcPct val="150000"/>
              </a:lnSpc>
              <a:buClr>
                <a:srgbClr val="F04B4F"/>
              </a:buClr>
              <a:buFont typeface="Wingdings" panose="05000000000000000000" pitchFamily="2" charset="2"/>
              <a:buChar char="l"/>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pic>
        <p:nvPicPr>
          <p:cNvPr id="4" name="图片 3"/>
          <p:cNvPicPr>
            <a:picLocks noChangeAspect="1"/>
          </p:cNvPicPr>
          <p:nvPr/>
        </p:nvPicPr>
        <p:blipFill>
          <a:blip r:embed="rId4" cstate="screen"/>
          <a:stretch>
            <a:fillRect/>
          </a:stretch>
        </p:blipFill>
        <p:spPr>
          <a:xfrm>
            <a:off x="6588071" y="2538532"/>
            <a:ext cx="3429000" cy="34290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outVertical)">
                                      <p:cBhvr>
                                        <p:cTn id="7" dur="500"/>
                                        <p:tgtEl>
                                          <p:spTgt spid="34"/>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left)">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left)">
                                      <p:cBhvr>
                                        <p:cTn id="23" dur="5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left)">
                                      <p:cBhvr>
                                        <p:cTn id="2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6"/>
          <p:cNvSpPr/>
          <p:nvPr/>
        </p:nvSpPr>
        <p:spPr>
          <a:xfrm>
            <a:off x="432955" y="436418"/>
            <a:ext cx="11326090" cy="6026728"/>
          </a:xfrm>
          <a:prstGeom prst="roundRect">
            <a:avLst>
              <a:gd name="adj" fmla="val 3731"/>
            </a:avLst>
          </a:prstGeom>
          <a:solidFill>
            <a:schemeClr val="bg1"/>
          </a:solidFill>
          <a:ln w="57150">
            <a:solidFill>
              <a:srgbClr val="F04B4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4" name="组合 33"/>
          <p:cNvGrpSpPr/>
          <p:nvPr/>
        </p:nvGrpSpPr>
        <p:grpSpPr>
          <a:xfrm>
            <a:off x="4550306" y="589014"/>
            <a:ext cx="3091388" cy="585402"/>
            <a:chOff x="6597212" y="2326120"/>
            <a:chExt cx="3091388" cy="585402"/>
          </a:xfrm>
        </p:grpSpPr>
        <p:grpSp>
          <p:nvGrpSpPr>
            <p:cNvPr id="36" name="组合 35"/>
            <p:cNvGrpSpPr/>
            <p:nvPr/>
          </p:nvGrpSpPr>
          <p:grpSpPr>
            <a:xfrm>
              <a:off x="6597212" y="2345655"/>
              <a:ext cx="3091388" cy="565867"/>
              <a:chOff x="6205809" y="3666173"/>
              <a:chExt cx="3634202" cy="565867"/>
            </a:xfrm>
          </p:grpSpPr>
          <p:sp>
            <p:nvSpPr>
              <p:cNvPr id="38" name="矩形: 圆角 37"/>
              <p:cNvSpPr/>
              <p:nvPr/>
            </p:nvSpPr>
            <p:spPr>
              <a:xfrm>
                <a:off x="6205809" y="3733033"/>
                <a:ext cx="3634202" cy="499007"/>
              </a:xfrm>
              <a:prstGeom prst="roundRect">
                <a:avLst/>
              </a:prstGeom>
              <a:solidFill>
                <a:schemeClr val="bg1"/>
              </a:solidFill>
              <a:ln>
                <a:solidFill>
                  <a:srgbClr val="F04B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矩形: 圆角 38"/>
              <p:cNvSpPr/>
              <p:nvPr/>
            </p:nvSpPr>
            <p:spPr>
              <a:xfrm>
                <a:off x="6217872" y="3666173"/>
                <a:ext cx="3512292" cy="523220"/>
              </a:xfrm>
              <a:prstGeom prst="roundRect">
                <a:avLst/>
              </a:prstGeom>
              <a:solidFill>
                <a:srgbClr val="F04B4F"/>
              </a:solidFill>
              <a:ln>
                <a:solidFill>
                  <a:srgbClr val="F04B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7" name="文本框 36"/>
            <p:cNvSpPr txBox="1"/>
            <p:nvPr/>
          </p:nvSpPr>
          <p:spPr>
            <a:xfrm>
              <a:off x="6847877" y="2326120"/>
              <a:ext cx="2590058" cy="523220"/>
            </a:xfrm>
            <a:prstGeom prst="rect">
              <a:avLst/>
            </a:prstGeom>
            <a:noFill/>
          </p:spPr>
          <p:txBody>
            <a:bodyPr wrap="square" rtlCol="0">
              <a:spAutoFit/>
            </a:bodyPr>
            <a:lstStyle/>
            <a:p>
              <a:pPr algn="dist"/>
              <a:r>
                <a:rPr lang="zh-CN" altLang="en-US" sz="2800" dirty="0">
                  <a:solidFill>
                    <a:schemeClr val="bg1"/>
                  </a:solidFill>
                  <a:effectLst>
                    <a:outerShdw blurRad="38100" dist="38100" dir="2700000" algn="tl">
                      <a:srgbClr val="000000">
                        <a:alpha val="43137"/>
                      </a:srgbClr>
                    </a:outerShdw>
                  </a:effectLst>
                  <a:cs typeface="+mn-ea"/>
                  <a:sym typeface="+mn-lt"/>
                </a:rPr>
                <a:t>班主任工作</a:t>
              </a:r>
              <a:endParaRPr lang="zh-CN" altLang="en-US" sz="2800" dirty="0">
                <a:solidFill>
                  <a:schemeClr val="bg1"/>
                </a:solidFill>
                <a:effectLst>
                  <a:outerShdw blurRad="38100" dist="38100" dir="2700000" algn="tl">
                    <a:srgbClr val="000000">
                      <a:alpha val="43137"/>
                    </a:srgbClr>
                  </a:outerShdw>
                </a:effectLst>
                <a:cs typeface="+mn-ea"/>
                <a:sym typeface="+mn-lt"/>
              </a:endParaRPr>
            </a:p>
          </p:txBody>
        </p:sp>
      </p:grpSp>
      <p:grpSp>
        <p:nvGrpSpPr>
          <p:cNvPr id="2" name="组合 1"/>
          <p:cNvGrpSpPr/>
          <p:nvPr/>
        </p:nvGrpSpPr>
        <p:grpSpPr>
          <a:xfrm>
            <a:off x="3985706" y="1921885"/>
            <a:ext cx="4220589" cy="733631"/>
            <a:chOff x="1546227" y="1901948"/>
            <a:chExt cx="4220589" cy="733631"/>
          </a:xfrm>
        </p:grpSpPr>
        <p:sp>
          <p:nvSpPr>
            <p:cNvPr id="8" name="任意多边形 1"/>
            <p:cNvSpPr/>
            <p:nvPr/>
          </p:nvSpPr>
          <p:spPr bwMode="auto">
            <a:xfrm flipV="1">
              <a:off x="1546227" y="1901948"/>
              <a:ext cx="4220589" cy="733631"/>
            </a:xfrm>
            <a:custGeom>
              <a:avLst/>
              <a:gdLst>
                <a:gd name="T0" fmla="*/ 994517 w 2237873"/>
                <a:gd name="T1" fmla="*/ 0 h 613611"/>
                <a:gd name="T2" fmla="*/ 1115403 w 2237873"/>
                <a:gd name="T3" fmla="*/ 318945 h 613611"/>
                <a:gd name="T4" fmla="*/ 1989034 w 2237873"/>
                <a:gd name="T5" fmla="*/ 318945 h 613611"/>
                <a:gd name="T6" fmla="*/ 1989034 w 2237873"/>
                <a:gd name="T7" fmla="*/ 813308 h 613611"/>
                <a:gd name="T8" fmla="*/ 0 w 2237873"/>
                <a:gd name="T9" fmla="*/ 813308 h 613611"/>
                <a:gd name="T10" fmla="*/ 0 w 2237873"/>
                <a:gd name="T11" fmla="*/ 318945 h 613611"/>
                <a:gd name="T12" fmla="*/ 873631 w 2237873"/>
                <a:gd name="T13" fmla="*/ 318945 h 613611"/>
                <a:gd name="T14" fmla="*/ 994517 w 2237873"/>
                <a:gd name="T15" fmla="*/ 0 h 6136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237873" h="613611">
                  <a:moveTo>
                    <a:pt x="1118937" y="0"/>
                  </a:moveTo>
                  <a:lnTo>
                    <a:pt x="1254946" y="240632"/>
                  </a:lnTo>
                  <a:lnTo>
                    <a:pt x="2237873" y="240632"/>
                  </a:lnTo>
                  <a:lnTo>
                    <a:pt x="2237873" y="613611"/>
                  </a:lnTo>
                  <a:lnTo>
                    <a:pt x="0" y="613611"/>
                  </a:lnTo>
                  <a:lnTo>
                    <a:pt x="0" y="240632"/>
                  </a:lnTo>
                  <a:lnTo>
                    <a:pt x="982927" y="240632"/>
                  </a:lnTo>
                  <a:lnTo>
                    <a:pt x="1118937" y="0"/>
                  </a:lnTo>
                  <a:close/>
                </a:path>
              </a:pathLst>
            </a:custGeom>
            <a:solidFill>
              <a:srgbClr val="F04B4F">
                <a:alpha val="92940"/>
              </a:srgbClr>
            </a:solidFill>
            <a:ln>
              <a:noFill/>
            </a:ln>
            <a:effectLst>
              <a:outerShdw dist="38100" dir="2700000" algn="ctr" rotWithShape="0">
                <a:srgbClr val="000000">
                  <a:alpha val="39000"/>
                </a:srgbClr>
              </a:outerShdw>
            </a:effectLst>
          </p:spPr>
          <p:txBody>
            <a:bodyPr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1E6787"/>
                </a:solidFill>
                <a:effectLst/>
                <a:uLnTx/>
                <a:uFillTx/>
                <a:cs typeface="+mn-ea"/>
                <a:sym typeface="+mn-lt"/>
              </a:endParaRPr>
            </a:p>
          </p:txBody>
        </p:sp>
        <p:sp>
          <p:nvSpPr>
            <p:cNvPr id="9" name="文本框 8"/>
            <p:cNvSpPr txBox="1"/>
            <p:nvPr/>
          </p:nvSpPr>
          <p:spPr>
            <a:xfrm>
              <a:off x="1753548" y="1901948"/>
              <a:ext cx="3805946" cy="461665"/>
            </a:xfrm>
            <a:prstGeom prst="rect">
              <a:avLst/>
            </a:prstGeom>
            <a:noFill/>
          </p:spPr>
          <p:txBody>
            <a:bodyPr wrap="square" rtlCol="0">
              <a:spAutoFit/>
            </a:bodyPr>
            <a:lstStyle/>
            <a:p>
              <a:pPr algn="dist"/>
              <a:r>
                <a:rPr lang="zh-CN" altLang="en-US" sz="2400" dirty="0">
                  <a:solidFill>
                    <a:schemeClr val="bg1"/>
                  </a:solidFill>
                  <a:effectLst>
                    <a:outerShdw blurRad="38100" dist="38100" dir="2700000" algn="tl">
                      <a:srgbClr val="000000">
                        <a:alpha val="43137"/>
                      </a:srgbClr>
                    </a:outerShdw>
                  </a:effectLst>
                  <a:cs typeface="+mn-ea"/>
                  <a:sym typeface="+mn-lt"/>
                </a:rPr>
                <a:t>三、具体要求，指导到位</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grpSp>
      <p:sp>
        <p:nvSpPr>
          <p:cNvPr id="29" name="PA-矩形 4"/>
          <p:cNvSpPr>
            <a:spLocks noChangeArrowheads="1"/>
          </p:cNvSpPr>
          <p:nvPr>
            <p:custDataLst>
              <p:tags r:id="rId1"/>
            </p:custDataLst>
          </p:nvPr>
        </p:nvSpPr>
        <p:spPr bwMode="auto">
          <a:xfrm>
            <a:off x="1634261" y="2948230"/>
            <a:ext cx="4220588" cy="52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171450" indent="-171450">
              <a:lnSpc>
                <a:spcPct val="150000"/>
              </a:lnSpc>
              <a:buClr>
                <a:srgbClr val="F04B4F"/>
              </a:buClr>
              <a:buFont typeface="Wingdings" panose="05000000000000000000" pitchFamily="2" charset="2"/>
              <a:buChar char="l"/>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sp>
        <p:nvSpPr>
          <p:cNvPr id="30" name="PA-矩形 4"/>
          <p:cNvSpPr>
            <a:spLocks noChangeArrowheads="1"/>
          </p:cNvSpPr>
          <p:nvPr>
            <p:custDataLst>
              <p:tags r:id="rId2"/>
            </p:custDataLst>
          </p:nvPr>
        </p:nvSpPr>
        <p:spPr bwMode="auto">
          <a:xfrm>
            <a:off x="6260963" y="2948230"/>
            <a:ext cx="4220588" cy="52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171450" indent="-171450">
              <a:lnSpc>
                <a:spcPct val="150000"/>
              </a:lnSpc>
              <a:buClr>
                <a:srgbClr val="F04B4F"/>
              </a:buClr>
              <a:buFont typeface="Wingdings" panose="05000000000000000000" pitchFamily="2" charset="2"/>
              <a:buChar char="l"/>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pic>
        <p:nvPicPr>
          <p:cNvPr id="4" name="图片 3"/>
          <p:cNvPicPr>
            <a:picLocks noChangeAspect="1"/>
          </p:cNvPicPr>
          <p:nvPr/>
        </p:nvPicPr>
        <p:blipFill rotWithShape="1">
          <a:blip r:embed="rId3" cstate="screen"/>
          <a:srcRect t="26273"/>
          <a:stretch>
            <a:fillRect/>
          </a:stretch>
        </p:blipFill>
        <p:spPr>
          <a:xfrm>
            <a:off x="2030813" y="4178981"/>
            <a:ext cx="7710063" cy="4263261"/>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outVertical)">
                                      <p:cBhvr>
                                        <p:cTn id="7" dur="500"/>
                                        <p:tgtEl>
                                          <p:spTgt spid="34"/>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wipe(left)">
                                      <p:cBhvr>
                                        <p:cTn id="18" dur="500"/>
                                        <p:tgtEl>
                                          <p:spTgt spid="2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wipe(left)">
                                      <p:cBhvr>
                                        <p:cTn id="23" dur="500"/>
                                        <p:tgtEl>
                                          <p:spTgt spid="30"/>
                                        </p:tgtEl>
                                      </p:cBhvr>
                                    </p:animEffect>
                                  </p:childTnLst>
                                </p:cTn>
                              </p:par>
                              <p:par>
                                <p:cTn id="24" presetID="42" presetClass="entr" presetSubtype="0" fill="hold"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1000"/>
                                        <p:tgtEl>
                                          <p:spTgt spid="4"/>
                                        </p:tgtEl>
                                      </p:cBhvr>
                                    </p:animEffect>
                                    <p:anim calcmode="lin" valueType="num">
                                      <p:cBhvr>
                                        <p:cTn id="27" dur="1000" fill="hold"/>
                                        <p:tgtEl>
                                          <p:spTgt spid="4"/>
                                        </p:tgtEl>
                                        <p:attrNameLst>
                                          <p:attrName>ppt_x</p:attrName>
                                        </p:attrNameLst>
                                      </p:cBhvr>
                                      <p:tavLst>
                                        <p:tav tm="0">
                                          <p:val>
                                            <p:strVal val="#ppt_x"/>
                                          </p:val>
                                        </p:tav>
                                        <p:tav tm="100000">
                                          <p:val>
                                            <p:strVal val="#ppt_x"/>
                                          </p:val>
                                        </p:tav>
                                      </p:tavLst>
                                    </p:anim>
                                    <p:anim calcmode="lin" valueType="num">
                                      <p:cBhvr>
                                        <p:cTn id="2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7135" y="0"/>
            <a:ext cx="1222913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5" name="图片 4"/>
          <p:cNvPicPr>
            <a:picLocks noChangeAspect="1"/>
          </p:cNvPicPr>
          <p:nvPr/>
        </p:nvPicPr>
        <p:blipFill>
          <a:blip r:embed="rId1" cstate="screen"/>
          <a:stretch>
            <a:fillRect/>
          </a:stretch>
        </p:blipFill>
        <p:spPr>
          <a:xfrm rot="5400000">
            <a:off x="3046488" y="-2128678"/>
            <a:ext cx="6099024" cy="11115356"/>
          </a:xfrm>
          <a:prstGeom prst="rect">
            <a:avLst/>
          </a:prstGeom>
        </p:spPr>
      </p:pic>
      <p:pic>
        <p:nvPicPr>
          <p:cNvPr id="6" name="图片 5"/>
          <p:cNvPicPr>
            <a:picLocks noChangeAspect="1"/>
          </p:cNvPicPr>
          <p:nvPr/>
        </p:nvPicPr>
        <p:blipFill rotWithShape="1">
          <a:blip r:embed="rId2" cstate="print">
            <a:extLst>
              <a:ext uri="{28A0092B-C50C-407E-A947-70E740481C1C}">
                <a14:useLocalDpi xmlns:a14="http://schemas.microsoft.com/office/drawing/2010/main" val="0"/>
              </a:ext>
            </a:extLst>
          </a:blip>
          <a:srcRect t="11201" r="2929" b="43466"/>
          <a:stretch>
            <a:fillRect/>
          </a:stretch>
        </p:blipFill>
        <p:spPr>
          <a:xfrm>
            <a:off x="907803" y="1760415"/>
            <a:ext cx="4654023" cy="2909038"/>
          </a:xfrm>
          <a:prstGeom prst="rect">
            <a:avLst/>
          </a:prstGeom>
        </p:spPr>
      </p:pic>
      <p:pic>
        <p:nvPicPr>
          <p:cNvPr id="8" name="图片 7"/>
          <p:cNvPicPr>
            <a:picLocks noChangeAspect="1"/>
          </p:cNvPicPr>
          <p:nvPr/>
        </p:nvPicPr>
        <p:blipFill rotWithShape="1">
          <a:blip r:embed="rId3" cstate="screen"/>
          <a:srcRect/>
          <a:stretch>
            <a:fillRect/>
          </a:stretch>
        </p:blipFill>
        <p:spPr>
          <a:xfrm>
            <a:off x="0" y="0"/>
            <a:ext cx="1346573" cy="2411289"/>
          </a:xfrm>
          <a:prstGeom prst="rect">
            <a:avLst/>
          </a:prstGeom>
        </p:spPr>
      </p:pic>
      <p:pic>
        <p:nvPicPr>
          <p:cNvPr id="7" name="图片 6"/>
          <p:cNvPicPr>
            <a:picLocks noChangeAspect="1"/>
          </p:cNvPicPr>
          <p:nvPr/>
        </p:nvPicPr>
        <p:blipFill rotWithShape="1">
          <a:blip r:embed="rId4" cstate="screen"/>
          <a:srcRect/>
          <a:stretch>
            <a:fillRect/>
          </a:stretch>
        </p:blipFill>
        <p:spPr>
          <a:xfrm>
            <a:off x="0" y="5118123"/>
            <a:ext cx="2847109" cy="1755425"/>
          </a:xfrm>
          <a:prstGeom prst="rect">
            <a:avLst/>
          </a:prstGeom>
        </p:spPr>
      </p:pic>
      <p:pic>
        <p:nvPicPr>
          <p:cNvPr id="9" name="图片 8"/>
          <p:cNvPicPr>
            <a:picLocks noChangeAspect="1"/>
          </p:cNvPicPr>
          <p:nvPr/>
        </p:nvPicPr>
        <p:blipFill rotWithShape="1">
          <a:blip r:embed="rId5" cstate="screen"/>
          <a:srcRect/>
          <a:stretch>
            <a:fillRect/>
          </a:stretch>
        </p:blipFill>
        <p:spPr>
          <a:xfrm>
            <a:off x="9975273" y="-15548"/>
            <a:ext cx="2216727" cy="1724802"/>
          </a:xfrm>
          <a:prstGeom prst="rect">
            <a:avLst/>
          </a:prstGeom>
        </p:spPr>
      </p:pic>
      <p:pic>
        <p:nvPicPr>
          <p:cNvPr id="10" name="图片 9"/>
          <p:cNvPicPr>
            <a:picLocks noChangeAspect="1"/>
          </p:cNvPicPr>
          <p:nvPr/>
        </p:nvPicPr>
        <p:blipFill rotWithShape="1">
          <a:blip r:embed="rId6" cstate="screen"/>
          <a:srcRect r="-7"/>
          <a:stretch>
            <a:fillRect/>
          </a:stretch>
        </p:blipFill>
        <p:spPr>
          <a:xfrm>
            <a:off x="11321846" y="4655127"/>
            <a:ext cx="870154" cy="2202873"/>
          </a:xfrm>
          <a:prstGeom prst="rect">
            <a:avLst/>
          </a:prstGeom>
        </p:spPr>
      </p:pic>
      <p:sp>
        <p:nvSpPr>
          <p:cNvPr id="11" name="文本框 10"/>
          <p:cNvSpPr txBox="1"/>
          <p:nvPr/>
        </p:nvSpPr>
        <p:spPr>
          <a:xfrm>
            <a:off x="2357430" y="2417312"/>
            <a:ext cx="896112" cy="1323439"/>
          </a:xfrm>
          <a:prstGeom prst="rect">
            <a:avLst/>
          </a:prstGeom>
          <a:noFill/>
        </p:spPr>
        <p:txBody>
          <a:bodyPr wrap="square" rtlCol="0">
            <a:spAutoFit/>
          </a:bodyPr>
          <a:lstStyle/>
          <a:p>
            <a:pPr algn="ctr"/>
            <a:r>
              <a:rPr lang="zh-CN" altLang="en-US" sz="8000" b="1" dirty="0">
                <a:ln w="28575">
                  <a:solidFill>
                    <a:schemeClr val="tx1">
                      <a:lumMod val="85000"/>
                      <a:lumOff val="15000"/>
                    </a:schemeClr>
                  </a:solidFill>
                </a:ln>
                <a:solidFill>
                  <a:srgbClr val="00BE9A"/>
                </a:solidFill>
                <a:cs typeface="+mn-ea"/>
                <a:sym typeface="+mn-lt"/>
              </a:rPr>
              <a:t>目</a:t>
            </a:r>
            <a:endParaRPr lang="zh-CN" altLang="en-US" sz="8000" b="1" dirty="0">
              <a:ln w="28575">
                <a:solidFill>
                  <a:schemeClr val="tx1">
                    <a:lumMod val="85000"/>
                    <a:lumOff val="15000"/>
                  </a:schemeClr>
                </a:solidFill>
              </a:ln>
              <a:solidFill>
                <a:srgbClr val="00BE9A"/>
              </a:solidFill>
              <a:cs typeface="+mn-ea"/>
              <a:sym typeface="+mn-lt"/>
            </a:endParaRPr>
          </a:p>
        </p:txBody>
      </p:sp>
      <p:sp>
        <p:nvSpPr>
          <p:cNvPr id="12" name="文本框 11"/>
          <p:cNvSpPr txBox="1"/>
          <p:nvPr/>
        </p:nvSpPr>
        <p:spPr>
          <a:xfrm rot="636811">
            <a:off x="3264432" y="2450995"/>
            <a:ext cx="896112" cy="1323439"/>
          </a:xfrm>
          <a:prstGeom prst="rect">
            <a:avLst/>
          </a:prstGeom>
          <a:noFill/>
        </p:spPr>
        <p:txBody>
          <a:bodyPr wrap="square" rtlCol="0">
            <a:spAutoFit/>
          </a:bodyPr>
          <a:lstStyle/>
          <a:p>
            <a:pPr algn="ctr"/>
            <a:r>
              <a:rPr lang="zh-CN" altLang="en-US" sz="8000" b="1" dirty="0">
                <a:ln w="28575">
                  <a:solidFill>
                    <a:schemeClr val="tx1">
                      <a:lumMod val="85000"/>
                      <a:lumOff val="15000"/>
                    </a:schemeClr>
                  </a:solidFill>
                </a:ln>
                <a:solidFill>
                  <a:srgbClr val="FCCC46"/>
                </a:solidFill>
                <a:cs typeface="+mn-ea"/>
                <a:sym typeface="+mn-lt"/>
              </a:rPr>
              <a:t>录</a:t>
            </a:r>
            <a:endParaRPr lang="zh-CN" altLang="en-US" sz="8000" b="1" dirty="0">
              <a:ln w="28575">
                <a:solidFill>
                  <a:schemeClr val="tx1">
                    <a:lumMod val="85000"/>
                    <a:lumOff val="15000"/>
                  </a:schemeClr>
                </a:solidFill>
              </a:ln>
              <a:solidFill>
                <a:srgbClr val="FCCC46"/>
              </a:solidFill>
              <a:cs typeface="+mn-ea"/>
              <a:sym typeface="+mn-lt"/>
            </a:endParaRPr>
          </a:p>
        </p:txBody>
      </p:sp>
      <p:sp>
        <p:nvSpPr>
          <p:cNvPr id="13" name="文本框 12"/>
          <p:cNvSpPr txBox="1"/>
          <p:nvPr/>
        </p:nvSpPr>
        <p:spPr>
          <a:xfrm>
            <a:off x="2051617" y="3766274"/>
            <a:ext cx="2590058" cy="523220"/>
          </a:xfrm>
          <a:prstGeom prst="rect">
            <a:avLst/>
          </a:prstGeom>
          <a:noFill/>
        </p:spPr>
        <p:txBody>
          <a:bodyPr wrap="square" rtlCol="0">
            <a:spAutoFit/>
          </a:bodyPr>
          <a:lstStyle/>
          <a:p>
            <a:pPr algn="ctr"/>
            <a:r>
              <a:rPr lang="en-US" altLang="zh-CN" sz="2800" dirty="0">
                <a:solidFill>
                  <a:srgbClr val="F04B4F"/>
                </a:solidFill>
                <a:cs typeface="+mn-ea"/>
                <a:sym typeface="+mn-lt"/>
              </a:rPr>
              <a:t>CONTENTS</a:t>
            </a:r>
            <a:endParaRPr lang="zh-CN" altLang="en-US" sz="2800" dirty="0">
              <a:solidFill>
                <a:srgbClr val="F04B4F"/>
              </a:solidFill>
              <a:cs typeface="+mn-ea"/>
              <a:sym typeface="+mn-lt"/>
            </a:endParaRPr>
          </a:p>
        </p:txBody>
      </p:sp>
      <p:grpSp>
        <p:nvGrpSpPr>
          <p:cNvPr id="3" name="组合 2"/>
          <p:cNvGrpSpPr/>
          <p:nvPr/>
        </p:nvGrpSpPr>
        <p:grpSpPr>
          <a:xfrm>
            <a:off x="5832909" y="1709254"/>
            <a:ext cx="3770927" cy="594564"/>
            <a:chOff x="5917673" y="2316958"/>
            <a:chExt cx="3770927" cy="594564"/>
          </a:xfrm>
        </p:grpSpPr>
        <p:grpSp>
          <p:nvGrpSpPr>
            <p:cNvPr id="14" name="组合 13"/>
            <p:cNvGrpSpPr/>
            <p:nvPr/>
          </p:nvGrpSpPr>
          <p:grpSpPr>
            <a:xfrm>
              <a:off x="5917673" y="2316958"/>
              <a:ext cx="582912" cy="580614"/>
              <a:chOff x="7441489" y="2765604"/>
              <a:chExt cx="1595760" cy="1589467"/>
            </a:xfrm>
          </p:grpSpPr>
          <p:sp>
            <p:nvSpPr>
              <p:cNvPr id="15" name="KSO_Shape"/>
              <p:cNvSpPr/>
              <p:nvPr/>
            </p:nvSpPr>
            <p:spPr bwMode="auto">
              <a:xfrm rot="589353">
                <a:off x="7773738" y="2765604"/>
                <a:ext cx="1263511" cy="1286194"/>
              </a:xfrm>
              <a:custGeom>
                <a:avLst/>
                <a:gdLst>
                  <a:gd name="T0" fmla="*/ 542159 w 3294"/>
                  <a:gd name="T1" fmla="*/ 1438813 h 3351"/>
                  <a:gd name="T2" fmla="*/ 799000 w 3294"/>
                  <a:gd name="T3" fmla="*/ 921421 h 3351"/>
                  <a:gd name="T4" fmla="*/ 1095065 w 3294"/>
                  <a:gd name="T5" fmla="*/ 449159 h 3351"/>
                  <a:gd name="T6" fmla="*/ 1337398 w 3294"/>
                  <a:gd name="T7" fmla="*/ 142377 h 3351"/>
                  <a:gd name="T8" fmla="*/ 1452922 w 3294"/>
                  <a:gd name="T9" fmla="*/ 45131 h 3351"/>
                  <a:gd name="T10" fmla="*/ 1594238 w 3294"/>
                  <a:gd name="T11" fmla="*/ 15581 h 3351"/>
                  <a:gd name="T12" fmla="*/ 1744151 w 3294"/>
                  <a:gd name="T13" fmla="*/ 0 h 3351"/>
                  <a:gd name="T14" fmla="*/ 1769943 w 3294"/>
                  <a:gd name="T15" fmla="*/ 19879 h 3351"/>
                  <a:gd name="T16" fmla="*/ 1760809 w 3294"/>
                  <a:gd name="T17" fmla="*/ 44056 h 3351"/>
                  <a:gd name="T18" fmla="*/ 1707076 w 3294"/>
                  <a:gd name="T19" fmla="*/ 95097 h 3351"/>
                  <a:gd name="T20" fmla="*/ 1218649 w 3294"/>
                  <a:gd name="T21" fmla="*/ 704363 h 3351"/>
                  <a:gd name="T22" fmla="*/ 773208 w 3294"/>
                  <a:gd name="T23" fmla="*/ 1550566 h 3351"/>
                  <a:gd name="T24" fmla="*/ 673803 w 3294"/>
                  <a:gd name="T25" fmla="*/ 1763325 h 3351"/>
                  <a:gd name="T26" fmla="*/ 503472 w 3294"/>
                  <a:gd name="T27" fmla="*/ 1800397 h 3351"/>
                  <a:gd name="T28" fmla="*/ 379888 w 3294"/>
                  <a:gd name="T29" fmla="*/ 1779443 h 3351"/>
                  <a:gd name="T30" fmla="*/ 298214 w 3294"/>
                  <a:gd name="T31" fmla="*/ 1665542 h 3351"/>
                  <a:gd name="T32" fmla="*/ 66091 w 3294"/>
                  <a:gd name="T33" fmla="*/ 1371117 h 3351"/>
                  <a:gd name="T34" fmla="*/ 0 w 3294"/>
                  <a:gd name="T35" fmla="*/ 1265812 h 3351"/>
                  <a:gd name="T36" fmla="*/ 72001 w 3294"/>
                  <a:gd name="T37" fmla="*/ 1165879 h 3351"/>
                  <a:gd name="T38" fmla="*/ 192362 w 3294"/>
                  <a:gd name="T39" fmla="*/ 1115376 h 3351"/>
                  <a:gd name="T40" fmla="*/ 342812 w 3294"/>
                  <a:gd name="T41" fmla="*/ 1182535 h 3351"/>
                  <a:gd name="T42" fmla="*/ 542159 w 3294"/>
                  <a:gd name="T43" fmla="*/ 1438813 h 33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94" h="3351">
                    <a:moveTo>
                      <a:pt x="1009" y="2678"/>
                    </a:moveTo>
                    <a:cubicBezTo>
                      <a:pt x="1157" y="2345"/>
                      <a:pt x="1317" y="2024"/>
                      <a:pt x="1487" y="1715"/>
                    </a:cubicBezTo>
                    <a:cubicBezTo>
                      <a:pt x="1658" y="1407"/>
                      <a:pt x="1842" y="1113"/>
                      <a:pt x="2038" y="836"/>
                    </a:cubicBezTo>
                    <a:cubicBezTo>
                      <a:pt x="2235" y="558"/>
                      <a:pt x="2385" y="368"/>
                      <a:pt x="2489" y="265"/>
                    </a:cubicBezTo>
                    <a:cubicBezTo>
                      <a:pt x="2592" y="162"/>
                      <a:pt x="2664" y="101"/>
                      <a:pt x="2704" y="84"/>
                    </a:cubicBezTo>
                    <a:cubicBezTo>
                      <a:pt x="2743" y="66"/>
                      <a:pt x="2831" y="48"/>
                      <a:pt x="2967" y="29"/>
                    </a:cubicBezTo>
                    <a:cubicBezTo>
                      <a:pt x="3102" y="10"/>
                      <a:pt x="3195" y="0"/>
                      <a:pt x="3246" y="0"/>
                    </a:cubicBezTo>
                    <a:cubicBezTo>
                      <a:pt x="3278" y="0"/>
                      <a:pt x="3294" y="13"/>
                      <a:pt x="3294" y="37"/>
                    </a:cubicBezTo>
                    <a:cubicBezTo>
                      <a:pt x="3294" y="52"/>
                      <a:pt x="3288" y="67"/>
                      <a:pt x="3277" y="82"/>
                    </a:cubicBezTo>
                    <a:cubicBezTo>
                      <a:pt x="3265" y="96"/>
                      <a:pt x="3232" y="128"/>
                      <a:pt x="3177" y="177"/>
                    </a:cubicBezTo>
                    <a:cubicBezTo>
                      <a:pt x="2902" y="433"/>
                      <a:pt x="2599" y="811"/>
                      <a:pt x="2268" y="1311"/>
                    </a:cubicBezTo>
                    <a:cubicBezTo>
                      <a:pt x="1938" y="1811"/>
                      <a:pt x="1661" y="2336"/>
                      <a:pt x="1439" y="2886"/>
                    </a:cubicBezTo>
                    <a:cubicBezTo>
                      <a:pt x="1349" y="3106"/>
                      <a:pt x="1287" y="3238"/>
                      <a:pt x="1254" y="3282"/>
                    </a:cubicBezTo>
                    <a:cubicBezTo>
                      <a:pt x="1221" y="3328"/>
                      <a:pt x="1115" y="3351"/>
                      <a:pt x="937" y="3351"/>
                    </a:cubicBezTo>
                    <a:cubicBezTo>
                      <a:pt x="809" y="3351"/>
                      <a:pt x="732" y="3338"/>
                      <a:pt x="707" y="3312"/>
                    </a:cubicBezTo>
                    <a:cubicBezTo>
                      <a:pt x="682" y="3286"/>
                      <a:pt x="631" y="3215"/>
                      <a:pt x="555" y="3100"/>
                    </a:cubicBezTo>
                    <a:cubicBezTo>
                      <a:pt x="430" y="2907"/>
                      <a:pt x="286" y="2724"/>
                      <a:pt x="123" y="2552"/>
                    </a:cubicBezTo>
                    <a:cubicBezTo>
                      <a:pt x="41" y="2466"/>
                      <a:pt x="0" y="2400"/>
                      <a:pt x="0" y="2356"/>
                    </a:cubicBezTo>
                    <a:cubicBezTo>
                      <a:pt x="0" y="2295"/>
                      <a:pt x="45" y="2233"/>
                      <a:pt x="134" y="2170"/>
                    </a:cubicBezTo>
                    <a:cubicBezTo>
                      <a:pt x="224" y="2107"/>
                      <a:pt x="298" y="2076"/>
                      <a:pt x="358" y="2076"/>
                    </a:cubicBezTo>
                    <a:cubicBezTo>
                      <a:pt x="434" y="2076"/>
                      <a:pt x="527" y="2118"/>
                      <a:pt x="638" y="2201"/>
                    </a:cubicBezTo>
                    <a:cubicBezTo>
                      <a:pt x="749" y="2285"/>
                      <a:pt x="873" y="2444"/>
                      <a:pt x="1009" y="2678"/>
                    </a:cubicBezTo>
                    <a:close/>
                  </a:path>
                </a:pathLst>
              </a:custGeom>
              <a:solidFill>
                <a:srgbClr val="F04B4F"/>
              </a:solidFill>
              <a:ln>
                <a:noFill/>
              </a:ln>
              <a:extLst>
                <a:ext uri="{91240B29-F687-4F45-9708-019B960494DF}">
                  <a14:hiddenLine xmlns:a14="http://schemas.microsoft.com/office/drawing/2010/main" w="9525">
                    <a:solidFill>
                      <a:srgbClr val="000000"/>
                    </a:solidFill>
                    <a:round/>
                  </a14:hiddenLine>
                </a:ext>
              </a:extLst>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dirty="0">
                  <a:latin typeface="+mn-lt"/>
                  <a:ea typeface="+mn-ea"/>
                  <a:cs typeface="+mn-ea"/>
                  <a:sym typeface="+mn-lt"/>
                </a:endParaRPr>
              </a:p>
            </p:txBody>
          </p:sp>
          <p:sp>
            <p:nvSpPr>
              <p:cNvPr id="16" name="Freeform 11"/>
              <p:cNvSpPr/>
              <p:nvPr/>
            </p:nvSpPr>
            <p:spPr bwMode="auto">
              <a:xfrm rot="20671620">
                <a:off x="7441489" y="3133875"/>
                <a:ext cx="1128781" cy="1221196"/>
              </a:xfrm>
              <a:custGeom>
                <a:avLst/>
                <a:gdLst>
                  <a:gd name="T0" fmla="*/ 3 w 11"/>
                  <a:gd name="T1" fmla="*/ 0 h 12"/>
                  <a:gd name="T2" fmla="*/ 0 w 11"/>
                  <a:gd name="T3" fmla="*/ 10 h 12"/>
                  <a:gd name="T4" fmla="*/ 8 w 11"/>
                  <a:gd name="T5" fmla="*/ 12 h 12"/>
                  <a:gd name="T6" fmla="*/ 10 w 11"/>
                  <a:gd name="T7" fmla="*/ 1 h 12"/>
                  <a:gd name="T8" fmla="*/ 3 w 11"/>
                  <a:gd name="T9" fmla="*/ 0 h 12"/>
                </a:gdLst>
                <a:ahLst/>
                <a:cxnLst>
                  <a:cxn ang="0">
                    <a:pos x="T0" y="T1"/>
                  </a:cxn>
                  <a:cxn ang="0">
                    <a:pos x="T2" y="T3"/>
                  </a:cxn>
                  <a:cxn ang="0">
                    <a:pos x="T4" y="T5"/>
                  </a:cxn>
                  <a:cxn ang="0">
                    <a:pos x="T6" y="T7"/>
                  </a:cxn>
                  <a:cxn ang="0">
                    <a:pos x="T8" y="T9"/>
                  </a:cxn>
                </a:cxnLst>
                <a:rect l="0" t="0" r="r" b="b"/>
                <a:pathLst>
                  <a:path w="11" h="12">
                    <a:moveTo>
                      <a:pt x="3" y="0"/>
                    </a:moveTo>
                    <a:cubicBezTo>
                      <a:pt x="1" y="2"/>
                      <a:pt x="0" y="7"/>
                      <a:pt x="0" y="10"/>
                    </a:cubicBezTo>
                    <a:cubicBezTo>
                      <a:pt x="2" y="11"/>
                      <a:pt x="5" y="12"/>
                      <a:pt x="8" y="12"/>
                    </a:cubicBezTo>
                    <a:cubicBezTo>
                      <a:pt x="9" y="9"/>
                      <a:pt x="11" y="4"/>
                      <a:pt x="10" y="1"/>
                    </a:cubicBezTo>
                    <a:cubicBezTo>
                      <a:pt x="8" y="0"/>
                      <a:pt x="5" y="0"/>
                      <a:pt x="3" y="0"/>
                    </a:cubicBezTo>
                    <a:close/>
                  </a:path>
                </a:pathLst>
              </a:custGeom>
              <a:noFill/>
              <a:ln w="28575" cap="rnd">
                <a:solidFill>
                  <a:srgbClr val="F04B4F"/>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dirty="0">
                  <a:cs typeface="+mn-ea"/>
                  <a:sym typeface="+mn-lt"/>
                </a:endParaRPr>
              </a:p>
            </p:txBody>
          </p:sp>
        </p:grpSp>
        <p:grpSp>
          <p:nvGrpSpPr>
            <p:cNvPr id="2" name="组合 1"/>
            <p:cNvGrpSpPr/>
            <p:nvPr/>
          </p:nvGrpSpPr>
          <p:grpSpPr>
            <a:xfrm>
              <a:off x="6597212" y="2345655"/>
              <a:ext cx="3091388" cy="565867"/>
              <a:chOff x="6205809" y="3666173"/>
              <a:chExt cx="3634202" cy="565867"/>
            </a:xfrm>
          </p:grpSpPr>
          <p:sp>
            <p:nvSpPr>
              <p:cNvPr id="23" name="矩形: 圆角 22"/>
              <p:cNvSpPr/>
              <p:nvPr/>
            </p:nvSpPr>
            <p:spPr>
              <a:xfrm>
                <a:off x="6205809" y="3733033"/>
                <a:ext cx="3634202" cy="499007"/>
              </a:xfrm>
              <a:prstGeom prst="roundRect">
                <a:avLst/>
              </a:prstGeom>
              <a:solidFill>
                <a:srgbClr val="F04B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矩形: 圆角 23"/>
              <p:cNvSpPr/>
              <p:nvPr/>
            </p:nvSpPr>
            <p:spPr>
              <a:xfrm>
                <a:off x="6217872" y="3666173"/>
                <a:ext cx="3512292" cy="523220"/>
              </a:xfrm>
              <a:prstGeom prst="roundRect">
                <a:avLst/>
              </a:prstGeom>
              <a:solidFill>
                <a:schemeClr val="bg1"/>
              </a:solidFill>
              <a:ln>
                <a:solidFill>
                  <a:srgbClr val="F04B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5" name="文本框 24"/>
            <p:cNvSpPr txBox="1"/>
            <p:nvPr/>
          </p:nvSpPr>
          <p:spPr>
            <a:xfrm>
              <a:off x="6786052" y="2404565"/>
              <a:ext cx="2590058" cy="461665"/>
            </a:xfrm>
            <a:prstGeom prst="rect">
              <a:avLst/>
            </a:prstGeom>
            <a:noFill/>
          </p:spPr>
          <p:txBody>
            <a:bodyPr wrap="square" rtlCol="0">
              <a:spAutoFit/>
            </a:bodyPr>
            <a:lstStyle/>
            <a:p>
              <a:pPr algn="dist"/>
              <a:r>
                <a:rPr lang="zh-CN" altLang="en-US" sz="2400" dirty="0">
                  <a:solidFill>
                    <a:srgbClr val="F04B4F"/>
                  </a:solidFill>
                  <a:cs typeface="+mn-ea"/>
                  <a:sym typeface="+mn-lt"/>
                </a:rPr>
                <a:t>政治思想方面</a:t>
              </a:r>
              <a:endParaRPr lang="zh-CN" altLang="en-US" sz="2400" dirty="0">
                <a:solidFill>
                  <a:srgbClr val="F04B4F"/>
                </a:solidFill>
                <a:cs typeface="+mn-ea"/>
                <a:sym typeface="+mn-lt"/>
              </a:endParaRPr>
            </a:p>
          </p:txBody>
        </p:sp>
      </p:grpSp>
      <p:grpSp>
        <p:nvGrpSpPr>
          <p:cNvPr id="26" name="组合 25"/>
          <p:cNvGrpSpPr/>
          <p:nvPr/>
        </p:nvGrpSpPr>
        <p:grpSpPr>
          <a:xfrm>
            <a:off x="5832909" y="2509379"/>
            <a:ext cx="3770927" cy="594564"/>
            <a:chOff x="5917673" y="2316958"/>
            <a:chExt cx="3770927" cy="594564"/>
          </a:xfrm>
        </p:grpSpPr>
        <p:grpSp>
          <p:nvGrpSpPr>
            <p:cNvPr id="27" name="组合 26"/>
            <p:cNvGrpSpPr/>
            <p:nvPr/>
          </p:nvGrpSpPr>
          <p:grpSpPr>
            <a:xfrm>
              <a:off x="5917673" y="2316958"/>
              <a:ext cx="582912" cy="580614"/>
              <a:chOff x="7441489" y="2765604"/>
              <a:chExt cx="1595760" cy="1589467"/>
            </a:xfrm>
          </p:grpSpPr>
          <p:sp>
            <p:nvSpPr>
              <p:cNvPr id="32" name="KSO_Shape"/>
              <p:cNvSpPr/>
              <p:nvPr/>
            </p:nvSpPr>
            <p:spPr bwMode="auto">
              <a:xfrm rot="589353">
                <a:off x="7773738" y="2765604"/>
                <a:ext cx="1263511" cy="1286194"/>
              </a:xfrm>
              <a:custGeom>
                <a:avLst/>
                <a:gdLst>
                  <a:gd name="T0" fmla="*/ 542159 w 3294"/>
                  <a:gd name="T1" fmla="*/ 1438813 h 3351"/>
                  <a:gd name="T2" fmla="*/ 799000 w 3294"/>
                  <a:gd name="T3" fmla="*/ 921421 h 3351"/>
                  <a:gd name="T4" fmla="*/ 1095065 w 3294"/>
                  <a:gd name="T5" fmla="*/ 449159 h 3351"/>
                  <a:gd name="T6" fmla="*/ 1337398 w 3294"/>
                  <a:gd name="T7" fmla="*/ 142377 h 3351"/>
                  <a:gd name="T8" fmla="*/ 1452922 w 3294"/>
                  <a:gd name="T9" fmla="*/ 45131 h 3351"/>
                  <a:gd name="T10" fmla="*/ 1594238 w 3294"/>
                  <a:gd name="T11" fmla="*/ 15581 h 3351"/>
                  <a:gd name="T12" fmla="*/ 1744151 w 3294"/>
                  <a:gd name="T13" fmla="*/ 0 h 3351"/>
                  <a:gd name="T14" fmla="*/ 1769943 w 3294"/>
                  <a:gd name="T15" fmla="*/ 19879 h 3351"/>
                  <a:gd name="T16" fmla="*/ 1760809 w 3294"/>
                  <a:gd name="T17" fmla="*/ 44056 h 3351"/>
                  <a:gd name="T18" fmla="*/ 1707076 w 3294"/>
                  <a:gd name="T19" fmla="*/ 95097 h 3351"/>
                  <a:gd name="T20" fmla="*/ 1218649 w 3294"/>
                  <a:gd name="T21" fmla="*/ 704363 h 3351"/>
                  <a:gd name="T22" fmla="*/ 773208 w 3294"/>
                  <a:gd name="T23" fmla="*/ 1550566 h 3351"/>
                  <a:gd name="T24" fmla="*/ 673803 w 3294"/>
                  <a:gd name="T25" fmla="*/ 1763325 h 3351"/>
                  <a:gd name="T26" fmla="*/ 503472 w 3294"/>
                  <a:gd name="T27" fmla="*/ 1800397 h 3351"/>
                  <a:gd name="T28" fmla="*/ 379888 w 3294"/>
                  <a:gd name="T29" fmla="*/ 1779443 h 3351"/>
                  <a:gd name="T30" fmla="*/ 298214 w 3294"/>
                  <a:gd name="T31" fmla="*/ 1665542 h 3351"/>
                  <a:gd name="T32" fmla="*/ 66091 w 3294"/>
                  <a:gd name="T33" fmla="*/ 1371117 h 3351"/>
                  <a:gd name="T34" fmla="*/ 0 w 3294"/>
                  <a:gd name="T35" fmla="*/ 1265812 h 3351"/>
                  <a:gd name="T36" fmla="*/ 72001 w 3294"/>
                  <a:gd name="T37" fmla="*/ 1165879 h 3351"/>
                  <a:gd name="T38" fmla="*/ 192362 w 3294"/>
                  <a:gd name="T39" fmla="*/ 1115376 h 3351"/>
                  <a:gd name="T40" fmla="*/ 342812 w 3294"/>
                  <a:gd name="T41" fmla="*/ 1182535 h 3351"/>
                  <a:gd name="T42" fmla="*/ 542159 w 3294"/>
                  <a:gd name="T43" fmla="*/ 1438813 h 33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94" h="3351">
                    <a:moveTo>
                      <a:pt x="1009" y="2678"/>
                    </a:moveTo>
                    <a:cubicBezTo>
                      <a:pt x="1157" y="2345"/>
                      <a:pt x="1317" y="2024"/>
                      <a:pt x="1487" y="1715"/>
                    </a:cubicBezTo>
                    <a:cubicBezTo>
                      <a:pt x="1658" y="1407"/>
                      <a:pt x="1842" y="1113"/>
                      <a:pt x="2038" y="836"/>
                    </a:cubicBezTo>
                    <a:cubicBezTo>
                      <a:pt x="2235" y="558"/>
                      <a:pt x="2385" y="368"/>
                      <a:pt x="2489" y="265"/>
                    </a:cubicBezTo>
                    <a:cubicBezTo>
                      <a:pt x="2592" y="162"/>
                      <a:pt x="2664" y="101"/>
                      <a:pt x="2704" y="84"/>
                    </a:cubicBezTo>
                    <a:cubicBezTo>
                      <a:pt x="2743" y="66"/>
                      <a:pt x="2831" y="48"/>
                      <a:pt x="2967" y="29"/>
                    </a:cubicBezTo>
                    <a:cubicBezTo>
                      <a:pt x="3102" y="10"/>
                      <a:pt x="3195" y="0"/>
                      <a:pt x="3246" y="0"/>
                    </a:cubicBezTo>
                    <a:cubicBezTo>
                      <a:pt x="3278" y="0"/>
                      <a:pt x="3294" y="13"/>
                      <a:pt x="3294" y="37"/>
                    </a:cubicBezTo>
                    <a:cubicBezTo>
                      <a:pt x="3294" y="52"/>
                      <a:pt x="3288" y="67"/>
                      <a:pt x="3277" y="82"/>
                    </a:cubicBezTo>
                    <a:cubicBezTo>
                      <a:pt x="3265" y="96"/>
                      <a:pt x="3232" y="128"/>
                      <a:pt x="3177" y="177"/>
                    </a:cubicBezTo>
                    <a:cubicBezTo>
                      <a:pt x="2902" y="433"/>
                      <a:pt x="2599" y="811"/>
                      <a:pt x="2268" y="1311"/>
                    </a:cubicBezTo>
                    <a:cubicBezTo>
                      <a:pt x="1938" y="1811"/>
                      <a:pt x="1661" y="2336"/>
                      <a:pt x="1439" y="2886"/>
                    </a:cubicBezTo>
                    <a:cubicBezTo>
                      <a:pt x="1349" y="3106"/>
                      <a:pt x="1287" y="3238"/>
                      <a:pt x="1254" y="3282"/>
                    </a:cubicBezTo>
                    <a:cubicBezTo>
                      <a:pt x="1221" y="3328"/>
                      <a:pt x="1115" y="3351"/>
                      <a:pt x="937" y="3351"/>
                    </a:cubicBezTo>
                    <a:cubicBezTo>
                      <a:pt x="809" y="3351"/>
                      <a:pt x="732" y="3338"/>
                      <a:pt x="707" y="3312"/>
                    </a:cubicBezTo>
                    <a:cubicBezTo>
                      <a:pt x="682" y="3286"/>
                      <a:pt x="631" y="3215"/>
                      <a:pt x="555" y="3100"/>
                    </a:cubicBezTo>
                    <a:cubicBezTo>
                      <a:pt x="430" y="2907"/>
                      <a:pt x="286" y="2724"/>
                      <a:pt x="123" y="2552"/>
                    </a:cubicBezTo>
                    <a:cubicBezTo>
                      <a:pt x="41" y="2466"/>
                      <a:pt x="0" y="2400"/>
                      <a:pt x="0" y="2356"/>
                    </a:cubicBezTo>
                    <a:cubicBezTo>
                      <a:pt x="0" y="2295"/>
                      <a:pt x="45" y="2233"/>
                      <a:pt x="134" y="2170"/>
                    </a:cubicBezTo>
                    <a:cubicBezTo>
                      <a:pt x="224" y="2107"/>
                      <a:pt x="298" y="2076"/>
                      <a:pt x="358" y="2076"/>
                    </a:cubicBezTo>
                    <a:cubicBezTo>
                      <a:pt x="434" y="2076"/>
                      <a:pt x="527" y="2118"/>
                      <a:pt x="638" y="2201"/>
                    </a:cubicBezTo>
                    <a:cubicBezTo>
                      <a:pt x="749" y="2285"/>
                      <a:pt x="873" y="2444"/>
                      <a:pt x="1009" y="2678"/>
                    </a:cubicBezTo>
                    <a:close/>
                  </a:path>
                </a:pathLst>
              </a:custGeom>
              <a:solidFill>
                <a:srgbClr val="FCCC46"/>
              </a:solidFill>
              <a:ln>
                <a:noFill/>
              </a:ln>
              <a:extLst>
                <a:ext uri="{91240B29-F687-4F45-9708-019B960494DF}">
                  <a14:hiddenLine xmlns:a14="http://schemas.microsoft.com/office/drawing/2010/main" w="9525">
                    <a:solidFill>
                      <a:srgbClr val="000000"/>
                    </a:solidFill>
                    <a:round/>
                  </a14:hiddenLine>
                </a:ext>
              </a:extLst>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dirty="0">
                  <a:latin typeface="+mn-lt"/>
                  <a:ea typeface="+mn-ea"/>
                  <a:cs typeface="+mn-ea"/>
                  <a:sym typeface="+mn-lt"/>
                </a:endParaRPr>
              </a:p>
            </p:txBody>
          </p:sp>
          <p:sp>
            <p:nvSpPr>
              <p:cNvPr id="33" name="Freeform 11"/>
              <p:cNvSpPr/>
              <p:nvPr/>
            </p:nvSpPr>
            <p:spPr bwMode="auto">
              <a:xfrm rot="20671620">
                <a:off x="7441489" y="3133875"/>
                <a:ext cx="1128781" cy="1221196"/>
              </a:xfrm>
              <a:custGeom>
                <a:avLst/>
                <a:gdLst>
                  <a:gd name="T0" fmla="*/ 3 w 11"/>
                  <a:gd name="T1" fmla="*/ 0 h 12"/>
                  <a:gd name="T2" fmla="*/ 0 w 11"/>
                  <a:gd name="T3" fmla="*/ 10 h 12"/>
                  <a:gd name="T4" fmla="*/ 8 w 11"/>
                  <a:gd name="T5" fmla="*/ 12 h 12"/>
                  <a:gd name="T6" fmla="*/ 10 w 11"/>
                  <a:gd name="T7" fmla="*/ 1 h 12"/>
                  <a:gd name="T8" fmla="*/ 3 w 11"/>
                  <a:gd name="T9" fmla="*/ 0 h 12"/>
                </a:gdLst>
                <a:ahLst/>
                <a:cxnLst>
                  <a:cxn ang="0">
                    <a:pos x="T0" y="T1"/>
                  </a:cxn>
                  <a:cxn ang="0">
                    <a:pos x="T2" y="T3"/>
                  </a:cxn>
                  <a:cxn ang="0">
                    <a:pos x="T4" y="T5"/>
                  </a:cxn>
                  <a:cxn ang="0">
                    <a:pos x="T6" y="T7"/>
                  </a:cxn>
                  <a:cxn ang="0">
                    <a:pos x="T8" y="T9"/>
                  </a:cxn>
                </a:cxnLst>
                <a:rect l="0" t="0" r="r" b="b"/>
                <a:pathLst>
                  <a:path w="11" h="12">
                    <a:moveTo>
                      <a:pt x="3" y="0"/>
                    </a:moveTo>
                    <a:cubicBezTo>
                      <a:pt x="1" y="2"/>
                      <a:pt x="0" y="7"/>
                      <a:pt x="0" y="10"/>
                    </a:cubicBezTo>
                    <a:cubicBezTo>
                      <a:pt x="2" y="11"/>
                      <a:pt x="5" y="12"/>
                      <a:pt x="8" y="12"/>
                    </a:cubicBezTo>
                    <a:cubicBezTo>
                      <a:pt x="9" y="9"/>
                      <a:pt x="11" y="4"/>
                      <a:pt x="10" y="1"/>
                    </a:cubicBezTo>
                    <a:cubicBezTo>
                      <a:pt x="8" y="0"/>
                      <a:pt x="5" y="0"/>
                      <a:pt x="3" y="0"/>
                    </a:cubicBezTo>
                    <a:close/>
                  </a:path>
                </a:pathLst>
              </a:custGeom>
              <a:noFill/>
              <a:ln w="28575" cap="rnd">
                <a:solidFill>
                  <a:srgbClr val="FCCC46"/>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dirty="0">
                  <a:cs typeface="+mn-ea"/>
                  <a:sym typeface="+mn-lt"/>
                </a:endParaRPr>
              </a:p>
            </p:txBody>
          </p:sp>
        </p:grpSp>
        <p:grpSp>
          <p:nvGrpSpPr>
            <p:cNvPr id="28" name="组合 27"/>
            <p:cNvGrpSpPr/>
            <p:nvPr/>
          </p:nvGrpSpPr>
          <p:grpSpPr>
            <a:xfrm>
              <a:off x="6597212" y="2345655"/>
              <a:ext cx="3091388" cy="565867"/>
              <a:chOff x="6205809" y="3666173"/>
              <a:chExt cx="3634202" cy="565867"/>
            </a:xfrm>
          </p:grpSpPr>
          <p:sp>
            <p:nvSpPr>
              <p:cNvPr id="30" name="矩形: 圆角 29"/>
              <p:cNvSpPr/>
              <p:nvPr/>
            </p:nvSpPr>
            <p:spPr>
              <a:xfrm>
                <a:off x="6205809" y="3733033"/>
                <a:ext cx="3634202" cy="499007"/>
              </a:xfrm>
              <a:prstGeom prst="roundRect">
                <a:avLst/>
              </a:prstGeom>
              <a:solidFill>
                <a:srgbClr val="FCC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1" name="矩形: 圆角 30"/>
              <p:cNvSpPr/>
              <p:nvPr/>
            </p:nvSpPr>
            <p:spPr>
              <a:xfrm>
                <a:off x="6217872" y="3666173"/>
                <a:ext cx="3512292" cy="523220"/>
              </a:xfrm>
              <a:prstGeom prst="roundRect">
                <a:avLst/>
              </a:prstGeom>
              <a:solidFill>
                <a:schemeClr val="bg1"/>
              </a:solidFill>
              <a:ln>
                <a:solidFill>
                  <a:srgbClr val="FCCC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9" name="文本框 28"/>
            <p:cNvSpPr txBox="1"/>
            <p:nvPr/>
          </p:nvSpPr>
          <p:spPr>
            <a:xfrm>
              <a:off x="6786052" y="2404565"/>
              <a:ext cx="2590058" cy="461665"/>
            </a:xfrm>
            <a:prstGeom prst="rect">
              <a:avLst/>
            </a:prstGeom>
            <a:noFill/>
          </p:spPr>
          <p:txBody>
            <a:bodyPr wrap="square" rtlCol="0">
              <a:spAutoFit/>
            </a:bodyPr>
            <a:lstStyle/>
            <a:p>
              <a:pPr algn="dist"/>
              <a:r>
                <a:rPr lang="zh-CN" altLang="en-US" sz="2400" dirty="0">
                  <a:solidFill>
                    <a:srgbClr val="FCCC46"/>
                  </a:solidFill>
                  <a:cs typeface="+mn-ea"/>
                  <a:sym typeface="+mn-lt"/>
                </a:rPr>
                <a:t>教育教学工作</a:t>
              </a:r>
              <a:endParaRPr lang="zh-CN" altLang="en-US" sz="2400" dirty="0">
                <a:solidFill>
                  <a:srgbClr val="FCCC46"/>
                </a:solidFill>
                <a:cs typeface="+mn-ea"/>
                <a:sym typeface="+mn-lt"/>
              </a:endParaRPr>
            </a:p>
          </p:txBody>
        </p:sp>
      </p:grpSp>
      <p:grpSp>
        <p:nvGrpSpPr>
          <p:cNvPr id="34" name="组合 33"/>
          <p:cNvGrpSpPr/>
          <p:nvPr/>
        </p:nvGrpSpPr>
        <p:grpSpPr>
          <a:xfrm>
            <a:off x="5832909" y="3309504"/>
            <a:ext cx="3770927" cy="594564"/>
            <a:chOff x="5917673" y="2316958"/>
            <a:chExt cx="3770927" cy="594564"/>
          </a:xfrm>
        </p:grpSpPr>
        <p:grpSp>
          <p:nvGrpSpPr>
            <p:cNvPr id="35" name="组合 34"/>
            <p:cNvGrpSpPr/>
            <p:nvPr/>
          </p:nvGrpSpPr>
          <p:grpSpPr>
            <a:xfrm>
              <a:off x="5917673" y="2316958"/>
              <a:ext cx="582912" cy="580614"/>
              <a:chOff x="7441489" y="2765604"/>
              <a:chExt cx="1595760" cy="1589467"/>
            </a:xfrm>
          </p:grpSpPr>
          <p:sp>
            <p:nvSpPr>
              <p:cNvPr id="40" name="KSO_Shape"/>
              <p:cNvSpPr/>
              <p:nvPr/>
            </p:nvSpPr>
            <p:spPr bwMode="auto">
              <a:xfrm rot="589353">
                <a:off x="7773738" y="2765604"/>
                <a:ext cx="1263511" cy="1286194"/>
              </a:xfrm>
              <a:custGeom>
                <a:avLst/>
                <a:gdLst>
                  <a:gd name="T0" fmla="*/ 542159 w 3294"/>
                  <a:gd name="T1" fmla="*/ 1438813 h 3351"/>
                  <a:gd name="T2" fmla="*/ 799000 w 3294"/>
                  <a:gd name="T3" fmla="*/ 921421 h 3351"/>
                  <a:gd name="T4" fmla="*/ 1095065 w 3294"/>
                  <a:gd name="T5" fmla="*/ 449159 h 3351"/>
                  <a:gd name="T6" fmla="*/ 1337398 w 3294"/>
                  <a:gd name="T7" fmla="*/ 142377 h 3351"/>
                  <a:gd name="T8" fmla="*/ 1452922 w 3294"/>
                  <a:gd name="T9" fmla="*/ 45131 h 3351"/>
                  <a:gd name="T10" fmla="*/ 1594238 w 3294"/>
                  <a:gd name="T11" fmla="*/ 15581 h 3351"/>
                  <a:gd name="T12" fmla="*/ 1744151 w 3294"/>
                  <a:gd name="T13" fmla="*/ 0 h 3351"/>
                  <a:gd name="T14" fmla="*/ 1769943 w 3294"/>
                  <a:gd name="T15" fmla="*/ 19879 h 3351"/>
                  <a:gd name="T16" fmla="*/ 1760809 w 3294"/>
                  <a:gd name="T17" fmla="*/ 44056 h 3351"/>
                  <a:gd name="T18" fmla="*/ 1707076 w 3294"/>
                  <a:gd name="T19" fmla="*/ 95097 h 3351"/>
                  <a:gd name="T20" fmla="*/ 1218649 w 3294"/>
                  <a:gd name="T21" fmla="*/ 704363 h 3351"/>
                  <a:gd name="T22" fmla="*/ 773208 w 3294"/>
                  <a:gd name="T23" fmla="*/ 1550566 h 3351"/>
                  <a:gd name="T24" fmla="*/ 673803 w 3294"/>
                  <a:gd name="T25" fmla="*/ 1763325 h 3351"/>
                  <a:gd name="T26" fmla="*/ 503472 w 3294"/>
                  <a:gd name="T27" fmla="*/ 1800397 h 3351"/>
                  <a:gd name="T28" fmla="*/ 379888 w 3294"/>
                  <a:gd name="T29" fmla="*/ 1779443 h 3351"/>
                  <a:gd name="T30" fmla="*/ 298214 w 3294"/>
                  <a:gd name="T31" fmla="*/ 1665542 h 3351"/>
                  <a:gd name="T32" fmla="*/ 66091 w 3294"/>
                  <a:gd name="T33" fmla="*/ 1371117 h 3351"/>
                  <a:gd name="T34" fmla="*/ 0 w 3294"/>
                  <a:gd name="T35" fmla="*/ 1265812 h 3351"/>
                  <a:gd name="T36" fmla="*/ 72001 w 3294"/>
                  <a:gd name="T37" fmla="*/ 1165879 h 3351"/>
                  <a:gd name="T38" fmla="*/ 192362 w 3294"/>
                  <a:gd name="T39" fmla="*/ 1115376 h 3351"/>
                  <a:gd name="T40" fmla="*/ 342812 w 3294"/>
                  <a:gd name="T41" fmla="*/ 1182535 h 3351"/>
                  <a:gd name="T42" fmla="*/ 542159 w 3294"/>
                  <a:gd name="T43" fmla="*/ 1438813 h 33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94" h="3351">
                    <a:moveTo>
                      <a:pt x="1009" y="2678"/>
                    </a:moveTo>
                    <a:cubicBezTo>
                      <a:pt x="1157" y="2345"/>
                      <a:pt x="1317" y="2024"/>
                      <a:pt x="1487" y="1715"/>
                    </a:cubicBezTo>
                    <a:cubicBezTo>
                      <a:pt x="1658" y="1407"/>
                      <a:pt x="1842" y="1113"/>
                      <a:pt x="2038" y="836"/>
                    </a:cubicBezTo>
                    <a:cubicBezTo>
                      <a:pt x="2235" y="558"/>
                      <a:pt x="2385" y="368"/>
                      <a:pt x="2489" y="265"/>
                    </a:cubicBezTo>
                    <a:cubicBezTo>
                      <a:pt x="2592" y="162"/>
                      <a:pt x="2664" y="101"/>
                      <a:pt x="2704" y="84"/>
                    </a:cubicBezTo>
                    <a:cubicBezTo>
                      <a:pt x="2743" y="66"/>
                      <a:pt x="2831" y="48"/>
                      <a:pt x="2967" y="29"/>
                    </a:cubicBezTo>
                    <a:cubicBezTo>
                      <a:pt x="3102" y="10"/>
                      <a:pt x="3195" y="0"/>
                      <a:pt x="3246" y="0"/>
                    </a:cubicBezTo>
                    <a:cubicBezTo>
                      <a:pt x="3278" y="0"/>
                      <a:pt x="3294" y="13"/>
                      <a:pt x="3294" y="37"/>
                    </a:cubicBezTo>
                    <a:cubicBezTo>
                      <a:pt x="3294" y="52"/>
                      <a:pt x="3288" y="67"/>
                      <a:pt x="3277" y="82"/>
                    </a:cubicBezTo>
                    <a:cubicBezTo>
                      <a:pt x="3265" y="96"/>
                      <a:pt x="3232" y="128"/>
                      <a:pt x="3177" y="177"/>
                    </a:cubicBezTo>
                    <a:cubicBezTo>
                      <a:pt x="2902" y="433"/>
                      <a:pt x="2599" y="811"/>
                      <a:pt x="2268" y="1311"/>
                    </a:cubicBezTo>
                    <a:cubicBezTo>
                      <a:pt x="1938" y="1811"/>
                      <a:pt x="1661" y="2336"/>
                      <a:pt x="1439" y="2886"/>
                    </a:cubicBezTo>
                    <a:cubicBezTo>
                      <a:pt x="1349" y="3106"/>
                      <a:pt x="1287" y="3238"/>
                      <a:pt x="1254" y="3282"/>
                    </a:cubicBezTo>
                    <a:cubicBezTo>
                      <a:pt x="1221" y="3328"/>
                      <a:pt x="1115" y="3351"/>
                      <a:pt x="937" y="3351"/>
                    </a:cubicBezTo>
                    <a:cubicBezTo>
                      <a:pt x="809" y="3351"/>
                      <a:pt x="732" y="3338"/>
                      <a:pt x="707" y="3312"/>
                    </a:cubicBezTo>
                    <a:cubicBezTo>
                      <a:pt x="682" y="3286"/>
                      <a:pt x="631" y="3215"/>
                      <a:pt x="555" y="3100"/>
                    </a:cubicBezTo>
                    <a:cubicBezTo>
                      <a:pt x="430" y="2907"/>
                      <a:pt x="286" y="2724"/>
                      <a:pt x="123" y="2552"/>
                    </a:cubicBezTo>
                    <a:cubicBezTo>
                      <a:pt x="41" y="2466"/>
                      <a:pt x="0" y="2400"/>
                      <a:pt x="0" y="2356"/>
                    </a:cubicBezTo>
                    <a:cubicBezTo>
                      <a:pt x="0" y="2295"/>
                      <a:pt x="45" y="2233"/>
                      <a:pt x="134" y="2170"/>
                    </a:cubicBezTo>
                    <a:cubicBezTo>
                      <a:pt x="224" y="2107"/>
                      <a:pt x="298" y="2076"/>
                      <a:pt x="358" y="2076"/>
                    </a:cubicBezTo>
                    <a:cubicBezTo>
                      <a:pt x="434" y="2076"/>
                      <a:pt x="527" y="2118"/>
                      <a:pt x="638" y="2201"/>
                    </a:cubicBezTo>
                    <a:cubicBezTo>
                      <a:pt x="749" y="2285"/>
                      <a:pt x="873" y="2444"/>
                      <a:pt x="1009" y="2678"/>
                    </a:cubicBezTo>
                    <a:close/>
                  </a:path>
                </a:pathLst>
              </a:custGeom>
              <a:solidFill>
                <a:srgbClr val="00BE9A"/>
              </a:solidFill>
              <a:ln>
                <a:noFill/>
              </a:ln>
              <a:extLst>
                <a:ext uri="{91240B29-F687-4F45-9708-019B960494DF}">
                  <a14:hiddenLine xmlns:a14="http://schemas.microsoft.com/office/drawing/2010/main" w="9525">
                    <a:solidFill>
                      <a:srgbClr val="000000"/>
                    </a:solidFill>
                    <a:round/>
                  </a14:hiddenLine>
                </a:ext>
              </a:extLst>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dirty="0">
                  <a:latin typeface="+mn-lt"/>
                  <a:ea typeface="+mn-ea"/>
                  <a:cs typeface="+mn-ea"/>
                  <a:sym typeface="+mn-lt"/>
                </a:endParaRPr>
              </a:p>
            </p:txBody>
          </p:sp>
          <p:sp>
            <p:nvSpPr>
              <p:cNvPr id="41" name="Freeform 11"/>
              <p:cNvSpPr/>
              <p:nvPr/>
            </p:nvSpPr>
            <p:spPr bwMode="auto">
              <a:xfrm rot="20671620">
                <a:off x="7441489" y="3133875"/>
                <a:ext cx="1128781" cy="1221196"/>
              </a:xfrm>
              <a:custGeom>
                <a:avLst/>
                <a:gdLst>
                  <a:gd name="T0" fmla="*/ 3 w 11"/>
                  <a:gd name="T1" fmla="*/ 0 h 12"/>
                  <a:gd name="T2" fmla="*/ 0 w 11"/>
                  <a:gd name="T3" fmla="*/ 10 h 12"/>
                  <a:gd name="T4" fmla="*/ 8 w 11"/>
                  <a:gd name="T5" fmla="*/ 12 h 12"/>
                  <a:gd name="T6" fmla="*/ 10 w 11"/>
                  <a:gd name="T7" fmla="*/ 1 h 12"/>
                  <a:gd name="T8" fmla="*/ 3 w 11"/>
                  <a:gd name="T9" fmla="*/ 0 h 12"/>
                </a:gdLst>
                <a:ahLst/>
                <a:cxnLst>
                  <a:cxn ang="0">
                    <a:pos x="T0" y="T1"/>
                  </a:cxn>
                  <a:cxn ang="0">
                    <a:pos x="T2" y="T3"/>
                  </a:cxn>
                  <a:cxn ang="0">
                    <a:pos x="T4" y="T5"/>
                  </a:cxn>
                  <a:cxn ang="0">
                    <a:pos x="T6" y="T7"/>
                  </a:cxn>
                  <a:cxn ang="0">
                    <a:pos x="T8" y="T9"/>
                  </a:cxn>
                </a:cxnLst>
                <a:rect l="0" t="0" r="r" b="b"/>
                <a:pathLst>
                  <a:path w="11" h="12">
                    <a:moveTo>
                      <a:pt x="3" y="0"/>
                    </a:moveTo>
                    <a:cubicBezTo>
                      <a:pt x="1" y="2"/>
                      <a:pt x="0" y="7"/>
                      <a:pt x="0" y="10"/>
                    </a:cubicBezTo>
                    <a:cubicBezTo>
                      <a:pt x="2" y="11"/>
                      <a:pt x="5" y="12"/>
                      <a:pt x="8" y="12"/>
                    </a:cubicBezTo>
                    <a:cubicBezTo>
                      <a:pt x="9" y="9"/>
                      <a:pt x="11" y="4"/>
                      <a:pt x="10" y="1"/>
                    </a:cubicBezTo>
                    <a:cubicBezTo>
                      <a:pt x="8" y="0"/>
                      <a:pt x="5" y="0"/>
                      <a:pt x="3" y="0"/>
                    </a:cubicBezTo>
                    <a:close/>
                  </a:path>
                </a:pathLst>
              </a:custGeom>
              <a:noFill/>
              <a:ln w="28575" cap="rnd">
                <a:solidFill>
                  <a:srgbClr val="00BE9A"/>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dirty="0">
                  <a:cs typeface="+mn-ea"/>
                  <a:sym typeface="+mn-lt"/>
                </a:endParaRPr>
              </a:p>
            </p:txBody>
          </p:sp>
        </p:grpSp>
        <p:grpSp>
          <p:nvGrpSpPr>
            <p:cNvPr id="36" name="组合 35"/>
            <p:cNvGrpSpPr/>
            <p:nvPr/>
          </p:nvGrpSpPr>
          <p:grpSpPr>
            <a:xfrm>
              <a:off x="6597212" y="2345655"/>
              <a:ext cx="3091388" cy="565867"/>
              <a:chOff x="6205809" y="3666173"/>
              <a:chExt cx="3634202" cy="565867"/>
            </a:xfrm>
          </p:grpSpPr>
          <p:sp>
            <p:nvSpPr>
              <p:cNvPr id="38" name="矩形: 圆角 37"/>
              <p:cNvSpPr/>
              <p:nvPr/>
            </p:nvSpPr>
            <p:spPr>
              <a:xfrm>
                <a:off x="6205809" y="3733033"/>
                <a:ext cx="3634202" cy="499007"/>
              </a:xfrm>
              <a:prstGeom prst="roundRect">
                <a:avLst/>
              </a:prstGeom>
              <a:solidFill>
                <a:srgbClr val="00BE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矩形: 圆角 38"/>
              <p:cNvSpPr/>
              <p:nvPr/>
            </p:nvSpPr>
            <p:spPr>
              <a:xfrm>
                <a:off x="6217872" y="3666173"/>
                <a:ext cx="3512292" cy="523220"/>
              </a:xfrm>
              <a:prstGeom prst="roundRect">
                <a:avLst/>
              </a:prstGeom>
              <a:solidFill>
                <a:schemeClr val="bg1"/>
              </a:solidFill>
              <a:ln>
                <a:solidFill>
                  <a:srgbClr val="00BE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7" name="文本框 36"/>
            <p:cNvSpPr txBox="1"/>
            <p:nvPr/>
          </p:nvSpPr>
          <p:spPr>
            <a:xfrm>
              <a:off x="6786052" y="2404565"/>
              <a:ext cx="2590058" cy="461665"/>
            </a:xfrm>
            <a:prstGeom prst="rect">
              <a:avLst/>
            </a:prstGeom>
            <a:noFill/>
          </p:spPr>
          <p:txBody>
            <a:bodyPr wrap="square" rtlCol="0">
              <a:spAutoFit/>
            </a:bodyPr>
            <a:lstStyle/>
            <a:p>
              <a:pPr algn="dist"/>
              <a:r>
                <a:rPr lang="zh-CN" altLang="en-US" sz="2400" dirty="0">
                  <a:solidFill>
                    <a:srgbClr val="00BE9A"/>
                  </a:solidFill>
                  <a:cs typeface="+mn-ea"/>
                  <a:sym typeface="+mn-lt"/>
                </a:rPr>
                <a:t>教研方面</a:t>
              </a:r>
              <a:endParaRPr lang="zh-CN" altLang="en-US" sz="2400" dirty="0">
                <a:solidFill>
                  <a:srgbClr val="00BE9A"/>
                </a:solidFill>
                <a:cs typeface="+mn-ea"/>
                <a:sym typeface="+mn-lt"/>
              </a:endParaRPr>
            </a:p>
          </p:txBody>
        </p:sp>
      </p:grpSp>
      <p:grpSp>
        <p:nvGrpSpPr>
          <p:cNvPr id="42" name="组合 41"/>
          <p:cNvGrpSpPr/>
          <p:nvPr/>
        </p:nvGrpSpPr>
        <p:grpSpPr>
          <a:xfrm>
            <a:off x="5832909" y="4109629"/>
            <a:ext cx="3770927" cy="594564"/>
            <a:chOff x="5917673" y="2316958"/>
            <a:chExt cx="3770927" cy="594564"/>
          </a:xfrm>
        </p:grpSpPr>
        <p:grpSp>
          <p:nvGrpSpPr>
            <p:cNvPr id="43" name="组合 42"/>
            <p:cNvGrpSpPr/>
            <p:nvPr/>
          </p:nvGrpSpPr>
          <p:grpSpPr>
            <a:xfrm>
              <a:off x="5917673" y="2316958"/>
              <a:ext cx="582912" cy="580614"/>
              <a:chOff x="7441489" y="2765604"/>
              <a:chExt cx="1595760" cy="1589467"/>
            </a:xfrm>
          </p:grpSpPr>
          <p:sp>
            <p:nvSpPr>
              <p:cNvPr id="48" name="KSO_Shape"/>
              <p:cNvSpPr/>
              <p:nvPr/>
            </p:nvSpPr>
            <p:spPr bwMode="auto">
              <a:xfrm rot="589353">
                <a:off x="7773738" y="2765604"/>
                <a:ext cx="1263511" cy="1286194"/>
              </a:xfrm>
              <a:custGeom>
                <a:avLst/>
                <a:gdLst>
                  <a:gd name="T0" fmla="*/ 542159 w 3294"/>
                  <a:gd name="T1" fmla="*/ 1438813 h 3351"/>
                  <a:gd name="T2" fmla="*/ 799000 w 3294"/>
                  <a:gd name="T3" fmla="*/ 921421 h 3351"/>
                  <a:gd name="T4" fmla="*/ 1095065 w 3294"/>
                  <a:gd name="T5" fmla="*/ 449159 h 3351"/>
                  <a:gd name="T6" fmla="*/ 1337398 w 3294"/>
                  <a:gd name="T7" fmla="*/ 142377 h 3351"/>
                  <a:gd name="T8" fmla="*/ 1452922 w 3294"/>
                  <a:gd name="T9" fmla="*/ 45131 h 3351"/>
                  <a:gd name="T10" fmla="*/ 1594238 w 3294"/>
                  <a:gd name="T11" fmla="*/ 15581 h 3351"/>
                  <a:gd name="T12" fmla="*/ 1744151 w 3294"/>
                  <a:gd name="T13" fmla="*/ 0 h 3351"/>
                  <a:gd name="T14" fmla="*/ 1769943 w 3294"/>
                  <a:gd name="T15" fmla="*/ 19879 h 3351"/>
                  <a:gd name="T16" fmla="*/ 1760809 w 3294"/>
                  <a:gd name="T17" fmla="*/ 44056 h 3351"/>
                  <a:gd name="T18" fmla="*/ 1707076 w 3294"/>
                  <a:gd name="T19" fmla="*/ 95097 h 3351"/>
                  <a:gd name="T20" fmla="*/ 1218649 w 3294"/>
                  <a:gd name="T21" fmla="*/ 704363 h 3351"/>
                  <a:gd name="T22" fmla="*/ 773208 w 3294"/>
                  <a:gd name="T23" fmla="*/ 1550566 h 3351"/>
                  <a:gd name="T24" fmla="*/ 673803 w 3294"/>
                  <a:gd name="T25" fmla="*/ 1763325 h 3351"/>
                  <a:gd name="T26" fmla="*/ 503472 w 3294"/>
                  <a:gd name="T27" fmla="*/ 1800397 h 3351"/>
                  <a:gd name="T28" fmla="*/ 379888 w 3294"/>
                  <a:gd name="T29" fmla="*/ 1779443 h 3351"/>
                  <a:gd name="T30" fmla="*/ 298214 w 3294"/>
                  <a:gd name="T31" fmla="*/ 1665542 h 3351"/>
                  <a:gd name="T32" fmla="*/ 66091 w 3294"/>
                  <a:gd name="T33" fmla="*/ 1371117 h 3351"/>
                  <a:gd name="T34" fmla="*/ 0 w 3294"/>
                  <a:gd name="T35" fmla="*/ 1265812 h 3351"/>
                  <a:gd name="T36" fmla="*/ 72001 w 3294"/>
                  <a:gd name="T37" fmla="*/ 1165879 h 3351"/>
                  <a:gd name="T38" fmla="*/ 192362 w 3294"/>
                  <a:gd name="T39" fmla="*/ 1115376 h 3351"/>
                  <a:gd name="T40" fmla="*/ 342812 w 3294"/>
                  <a:gd name="T41" fmla="*/ 1182535 h 3351"/>
                  <a:gd name="T42" fmla="*/ 542159 w 3294"/>
                  <a:gd name="T43" fmla="*/ 1438813 h 33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94" h="3351">
                    <a:moveTo>
                      <a:pt x="1009" y="2678"/>
                    </a:moveTo>
                    <a:cubicBezTo>
                      <a:pt x="1157" y="2345"/>
                      <a:pt x="1317" y="2024"/>
                      <a:pt x="1487" y="1715"/>
                    </a:cubicBezTo>
                    <a:cubicBezTo>
                      <a:pt x="1658" y="1407"/>
                      <a:pt x="1842" y="1113"/>
                      <a:pt x="2038" y="836"/>
                    </a:cubicBezTo>
                    <a:cubicBezTo>
                      <a:pt x="2235" y="558"/>
                      <a:pt x="2385" y="368"/>
                      <a:pt x="2489" y="265"/>
                    </a:cubicBezTo>
                    <a:cubicBezTo>
                      <a:pt x="2592" y="162"/>
                      <a:pt x="2664" y="101"/>
                      <a:pt x="2704" y="84"/>
                    </a:cubicBezTo>
                    <a:cubicBezTo>
                      <a:pt x="2743" y="66"/>
                      <a:pt x="2831" y="48"/>
                      <a:pt x="2967" y="29"/>
                    </a:cubicBezTo>
                    <a:cubicBezTo>
                      <a:pt x="3102" y="10"/>
                      <a:pt x="3195" y="0"/>
                      <a:pt x="3246" y="0"/>
                    </a:cubicBezTo>
                    <a:cubicBezTo>
                      <a:pt x="3278" y="0"/>
                      <a:pt x="3294" y="13"/>
                      <a:pt x="3294" y="37"/>
                    </a:cubicBezTo>
                    <a:cubicBezTo>
                      <a:pt x="3294" y="52"/>
                      <a:pt x="3288" y="67"/>
                      <a:pt x="3277" y="82"/>
                    </a:cubicBezTo>
                    <a:cubicBezTo>
                      <a:pt x="3265" y="96"/>
                      <a:pt x="3232" y="128"/>
                      <a:pt x="3177" y="177"/>
                    </a:cubicBezTo>
                    <a:cubicBezTo>
                      <a:pt x="2902" y="433"/>
                      <a:pt x="2599" y="811"/>
                      <a:pt x="2268" y="1311"/>
                    </a:cubicBezTo>
                    <a:cubicBezTo>
                      <a:pt x="1938" y="1811"/>
                      <a:pt x="1661" y="2336"/>
                      <a:pt x="1439" y="2886"/>
                    </a:cubicBezTo>
                    <a:cubicBezTo>
                      <a:pt x="1349" y="3106"/>
                      <a:pt x="1287" y="3238"/>
                      <a:pt x="1254" y="3282"/>
                    </a:cubicBezTo>
                    <a:cubicBezTo>
                      <a:pt x="1221" y="3328"/>
                      <a:pt x="1115" y="3351"/>
                      <a:pt x="937" y="3351"/>
                    </a:cubicBezTo>
                    <a:cubicBezTo>
                      <a:pt x="809" y="3351"/>
                      <a:pt x="732" y="3338"/>
                      <a:pt x="707" y="3312"/>
                    </a:cubicBezTo>
                    <a:cubicBezTo>
                      <a:pt x="682" y="3286"/>
                      <a:pt x="631" y="3215"/>
                      <a:pt x="555" y="3100"/>
                    </a:cubicBezTo>
                    <a:cubicBezTo>
                      <a:pt x="430" y="2907"/>
                      <a:pt x="286" y="2724"/>
                      <a:pt x="123" y="2552"/>
                    </a:cubicBezTo>
                    <a:cubicBezTo>
                      <a:pt x="41" y="2466"/>
                      <a:pt x="0" y="2400"/>
                      <a:pt x="0" y="2356"/>
                    </a:cubicBezTo>
                    <a:cubicBezTo>
                      <a:pt x="0" y="2295"/>
                      <a:pt x="45" y="2233"/>
                      <a:pt x="134" y="2170"/>
                    </a:cubicBezTo>
                    <a:cubicBezTo>
                      <a:pt x="224" y="2107"/>
                      <a:pt x="298" y="2076"/>
                      <a:pt x="358" y="2076"/>
                    </a:cubicBezTo>
                    <a:cubicBezTo>
                      <a:pt x="434" y="2076"/>
                      <a:pt x="527" y="2118"/>
                      <a:pt x="638" y="2201"/>
                    </a:cubicBezTo>
                    <a:cubicBezTo>
                      <a:pt x="749" y="2285"/>
                      <a:pt x="873" y="2444"/>
                      <a:pt x="1009" y="2678"/>
                    </a:cubicBezTo>
                    <a:close/>
                  </a:path>
                </a:pathLst>
              </a:custGeom>
              <a:solidFill>
                <a:srgbClr val="F04B4F"/>
              </a:solidFill>
              <a:ln>
                <a:noFill/>
              </a:ln>
              <a:extLst>
                <a:ext uri="{91240B29-F687-4F45-9708-019B960494DF}">
                  <a14:hiddenLine xmlns:a14="http://schemas.microsoft.com/office/drawing/2010/main" w="9525">
                    <a:solidFill>
                      <a:srgbClr val="000000"/>
                    </a:solidFill>
                    <a:round/>
                  </a14:hiddenLine>
                </a:ext>
              </a:extLst>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dirty="0">
                  <a:latin typeface="+mn-lt"/>
                  <a:ea typeface="+mn-ea"/>
                  <a:cs typeface="+mn-ea"/>
                  <a:sym typeface="+mn-lt"/>
                </a:endParaRPr>
              </a:p>
            </p:txBody>
          </p:sp>
          <p:sp>
            <p:nvSpPr>
              <p:cNvPr id="49" name="Freeform 11"/>
              <p:cNvSpPr/>
              <p:nvPr/>
            </p:nvSpPr>
            <p:spPr bwMode="auto">
              <a:xfrm rot="20671620">
                <a:off x="7441489" y="3133875"/>
                <a:ext cx="1128781" cy="1221196"/>
              </a:xfrm>
              <a:custGeom>
                <a:avLst/>
                <a:gdLst>
                  <a:gd name="T0" fmla="*/ 3 w 11"/>
                  <a:gd name="T1" fmla="*/ 0 h 12"/>
                  <a:gd name="T2" fmla="*/ 0 w 11"/>
                  <a:gd name="T3" fmla="*/ 10 h 12"/>
                  <a:gd name="T4" fmla="*/ 8 w 11"/>
                  <a:gd name="T5" fmla="*/ 12 h 12"/>
                  <a:gd name="T6" fmla="*/ 10 w 11"/>
                  <a:gd name="T7" fmla="*/ 1 h 12"/>
                  <a:gd name="T8" fmla="*/ 3 w 11"/>
                  <a:gd name="T9" fmla="*/ 0 h 12"/>
                </a:gdLst>
                <a:ahLst/>
                <a:cxnLst>
                  <a:cxn ang="0">
                    <a:pos x="T0" y="T1"/>
                  </a:cxn>
                  <a:cxn ang="0">
                    <a:pos x="T2" y="T3"/>
                  </a:cxn>
                  <a:cxn ang="0">
                    <a:pos x="T4" y="T5"/>
                  </a:cxn>
                  <a:cxn ang="0">
                    <a:pos x="T6" y="T7"/>
                  </a:cxn>
                  <a:cxn ang="0">
                    <a:pos x="T8" y="T9"/>
                  </a:cxn>
                </a:cxnLst>
                <a:rect l="0" t="0" r="r" b="b"/>
                <a:pathLst>
                  <a:path w="11" h="12">
                    <a:moveTo>
                      <a:pt x="3" y="0"/>
                    </a:moveTo>
                    <a:cubicBezTo>
                      <a:pt x="1" y="2"/>
                      <a:pt x="0" y="7"/>
                      <a:pt x="0" y="10"/>
                    </a:cubicBezTo>
                    <a:cubicBezTo>
                      <a:pt x="2" y="11"/>
                      <a:pt x="5" y="12"/>
                      <a:pt x="8" y="12"/>
                    </a:cubicBezTo>
                    <a:cubicBezTo>
                      <a:pt x="9" y="9"/>
                      <a:pt x="11" y="4"/>
                      <a:pt x="10" y="1"/>
                    </a:cubicBezTo>
                    <a:cubicBezTo>
                      <a:pt x="8" y="0"/>
                      <a:pt x="5" y="0"/>
                      <a:pt x="3" y="0"/>
                    </a:cubicBezTo>
                    <a:close/>
                  </a:path>
                </a:pathLst>
              </a:custGeom>
              <a:noFill/>
              <a:ln w="28575" cap="rnd">
                <a:solidFill>
                  <a:srgbClr val="F04B4F"/>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dirty="0">
                  <a:cs typeface="+mn-ea"/>
                  <a:sym typeface="+mn-lt"/>
                </a:endParaRPr>
              </a:p>
            </p:txBody>
          </p:sp>
        </p:grpSp>
        <p:grpSp>
          <p:nvGrpSpPr>
            <p:cNvPr id="44" name="组合 43"/>
            <p:cNvGrpSpPr/>
            <p:nvPr/>
          </p:nvGrpSpPr>
          <p:grpSpPr>
            <a:xfrm>
              <a:off x="6597212" y="2345655"/>
              <a:ext cx="3091388" cy="565867"/>
              <a:chOff x="6205809" y="3666173"/>
              <a:chExt cx="3634202" cy="565867"/>
            </a:xfrm>
          </p:grpSpPr>
          <p:sp>
            <p:nvSpPr>
              <p:cNvPr id="46" name="矩形: 圆角 45"/>
              <p:cNvSpPr/>
              <p:nvPr/>
            </p:nvSpPr>
            <p:spPr>
              <a:xfrm>
                <a:off x="6205809" y="3733033"/>
                <a:ext cx="3634202" cy="499007"/>
              </a:xfrm>
              <a:prstGeom prst="roundRect">
                <a:avLst/>
              </a:prstGeom>
              <a:solidFill>
                <a:srgbClr val="F04B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7" name="矩形: 圆角 46"/>
              <p:cNvSpPr/>
              <p:nvPr/>
            </p:nvSpPr>
            <p:spPr>
              <a:xfrm>
                <a:off x="6217872" y="3666173"/>
                <a:ext cx="3512292" cy="523220"/>
              </a:xfrm>
              <a:prstGeom prst="roundRect">
                <a:avLst/>
              </a:prstGeom>
              <a:solidFill>
                <a:schemeClr val="bg1"/>
              </a:solidFill>
              <a:ln>
                <a:solidFill>
                  <a:srgbClr val="F04B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45" name="文本框 44"/>
            <p:cNvSpPr txBox="1"/>
            <p:nvPr/>
          </p:nvSpPr>
          <p:spPr>
            <a:xfrm>
              <a:off x="6786052" y="2404565"/>
              <a:ext cx="2590058" cy="461665"/>
            </a:xfrm>
            <a:prstGeom prst="rect">
              <a:avLst/>
            </a:prstGeom>
            <a:noFill/>
          </p:spPr>
          <p:txBody>
            <a:bodyPr wrap="square" rtlCol="0">
              <a:spAutoFit/>
            </a:bodyPr>
            <a:lstStyle/>
            <a:p>
              <a:pPr algn="dist"/>
              <a:r>
                <a:rPr lang="zh-CN" altLang="en-US" sz="2400" dirty="0">
                  <a:solidFill>
                    <a:srgbClr val="F04B4F"/>
                  </a:solidFill>
                  <a:cs typeface="+mn-ea"/>
                  <a:sym typeface="+mn-lt"/>
                </a:rPr>
                <a:t>班主任工作</a:t>
              </a:r>
              <a:endParaRPr lang="zh-CN" altLang="en-US" sz="2400" dirty="0">
                <a:solidFill>
                  <a:srgbClr val="F04B4F"/>
                </a:solidFill>
                <a:cs typeface="+mn-ea"/>
                <a:sym typeface="+mn-lt"/>
              </a:endParaRPr>
            </a:p>
          </p:txBody>
        </p:sp>
      </p:grpSp>
      <p:grpSp>
        <p:nvGrpSpPr>
          <p:cNvPr id="50" name="组合 49"/>
          <p:cNvGrpSpPr/>
          <p:nvPr/>
        </p:nvGrpSpPr>
        <p:grpSpPr>
          <a:xfrm>
            <a:off x="5832909" y="4909755"/>
            <a:ext cx="3855691" cy="594564"/>
            <a:chOff x="5917673" y="2316958"/>
            <a:chExt cx="3855691" cy="594564"/>
          </a:xfrm>
        </p:grpSpPr>
        <p:grpSp>
          <p:nvGrpSpPr>
            <p:cNvPr id="51" name="组合 50"/>
            <p:cNvGrpSpPr/>
            <p:nvPr/>
          </p:nvGrpSpPr>
          <p:grpSpPr>
            <a:xfrm>
              <a:off x="5917673" y="2316958"/>
              <a:ext cx="582912" cy="580614"/>
              <a:chOff x="7441489" y="2765604"/>
              <a:chExt cx="1595760" cy="1589467"/>
            </a:xfrm>
          </p:grpSpPr>
          <p:sp>
            <p:nvSpPr>
              <p:cNvPr id="56" name="KSO_Shape"/>
              <p:cNvSpPr/>
              <p:nvPr/>
            </p:nvSpPr>
            <p:spPr bwMode="auto">
              <a:xfrm rot="589353">
                <a:off x="7773738" y="2765604"/>
                <a:ext cx="1263511" cy="1286194"/>
              </a:xfrm>
              <a:custGeom>
                <a:avLst/>
                <a:gdLst>
                  <a:gd name="T0" fmla="*/ 542159 w 3294"/>
                  <a:gd name="T1" fmla="*/ 1438813 h 3351"/>
                  <a:gd name="T2" fmla="*/ 799000 w 3294"/>
                  <a:gd name="T3" fmla="*/ 921421 h 3351"/>
                  <a:gd name="T4" fmla="*/ 1095065 w 3294"/>
                  <a:gd name="T5" fmla="*/ 449159 h 3351"/>
                  <a:gd name="T6" fmla="*/ 1337398 w 3294"/>
                  <a:gd name="T7" fmla="*/ 142377 h 3351"/>
                  <a:gd name="T8" fmla="*/ 1452922 w 3294"/>
                  <a:gd name="T9" fmla="*/ 45131 h 3351"/>
                  <a:gd name="T10" fmla="*/ 1594238 w 3294"/>
                  <a:gd name="T11" fmla="*/ 15581 h 3351"/>
                  <a:gd name="T12" fmla="*/ 1744151 w 3294"/>
                  <a:gd name="T13" fmla="*/ 0 h 3351"/>
                  <a:gd name="T14" fmla="*/ 1769943 w 3294"/>
                  <a:gd name="T15" fmla="*/ 19879 h 3351"/>
                  <a:gd name="T16" fmla="*/ 1760809 w 3294"/>
                  <a:gd name="T17" fmla="*/ 44056 h 3351"/>
                  <a:gd name="T18" fmla="*/ 1707076 w 3294"/>
                  <a:gd name="T19" fmla="*/ 95097 h 3351"/>
                  <a:gd name="T20" fmla="*/ 1218649 w 3294"/>
                  <a:gd name="T21" fmla="*/ 704363 h 3351"/>
                  <a:gd name="T22" fmla="*/ 773208 w 3294"/>
                  <a:gd name="T23" fmla="*/ 1550566 h 3351"/>
                  <a:gd name="T24" fmla="*/ 673803 w 3294"/>
                  <a:gd name="T25" fmla="*/ 1763325 h 3351"/>
                  <a:gd name="T26" fmla="*/ 503472 w 3294"/>
                  <a:gd name="T27" fmla="*/ 1800397 h 3351"/>
                  <a:gd name="T28" fmla="*/ 379888 w 3294"/>
                  <a:gd name="T29" fmla="*/ 1779443 h 3351"/>
                  <a:gd name="T30" fmla="*/ 298214 w 3294"/>
                  <a:gd name="T31" fmla="*/ 1665542 h 3351"/>
                  <a:gd name="T32" fmla="*/ 66091 w 3294"/>
                  <a:gd name="T33" fmla="*/ 1371117 h 3351"/>
                  <a:gd name="T34" fmla="*/ 0 w 3294"/>
                  <a:gd name="T35" fmla="*/ 1265812 h 3351"/>
                  <a:gd name="T36" fmla="*/ 72001 w 3294"/>
                  <a:gd name="T37" fmla="*/ 1165879 h 3351"/>
                  <a:gd name="T38" fmla="*/ 192362 w 3294"/>
                  <a:gd name="T39" fmla="*/ 1115376 h 3351"/>
                  <a:gd name="T40" fmla="*/ 342812 w 3294"/>
                  <a:gd name="T41" fmla="*/ 1182535 h 3351"/>
                  <a:gd name="T42" fmla="*/ 542159 w 3294"/>
                  <a:gd name="T43" fmla="*/ 1438813 h 33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94" h="3351">
                    <a:moveTo>
                      <a:pt x="1009" y="2678"/>
                    </a:moveTo>
                    <a:cubicBezTo>
                      <a:pt x="1157" y="2345"/>
                      <a:pt x="1317" y="2024"/>
                      <a:pt x="1487" y="1715"/>
                    </a:cubicBezTo>
                    <a:cubicBezTo>
                      <a:pt x="1658" y="1407"/>
                      <a:pt x="1842" y="1113"/>
                      <a:pt x="2038" y="836"/>
                    </a:cubicBezTo>
                    <a:cubicBezTo>
                      <a:pt x="2235" y="558"/>
                      <a:pt x="2385" y="368"/>
                      <a:pt x="2489" y="265"/>
                    </a:cubicBezTo>
                    <a:cubicBezTo>
                      <a:pt x="2592" y="162"/>
                      <a:pt x="2664" y="101"/>
                      <a:pt x="2704" y="84"/>
                    </a:cubicBezTo>
                    <a:cubicBezTo>
                      <a:pt x="2743" y="66"/>
                      <a:pt x="2831" y="48"/>
                      <a:pt x="2967" y="29"/>
                    </a:cubicBezTo>
                    <a:cubicBezTo>
                      <a:pt x="3102" y="10"/>
                      <a:pt x="3195" y="0"/>
                      <a:pt x="3246" y="0"/>
                    </a:cubicBezTo>
                    <a:cubicBezTo>
                      <a:pt x="3278" y="0"/>
                      <a:pt x="3294" y="13"/>
                      <a:pt x="3294" y="37"/>
                    </a:cubicBezTo>
                    <a:cubicBezTo>
                      <a:pt x="3294" y="52"/>
                      <a:pt x="3288" y="67"/>
                      <a:pt x="3277" y="82"/>
                    </a:cubicBezTo>
                    <a:cubicBezTo>
                      <a:pt x="3265" y="96"/>
                      <a:pt x="3232" y="128"/>
                      <a:pt x="3177" y="177"/>
                    </a:cubicBezTo>
                    <a:cubicBezTo>
                      <a:pt x="2902" y="433"/>
                      <a:pt x="2599" y="811"/>
                      <a:pt x="2268" y="1311"/>
                    </a:cubicBezTo>
                    <a:cubicBezTo>
                      <a:pt x="1938" y="1811"/>
                      <a:pt x="1661" y="2336"/>
                      <a:pt x="1439" y="2886"/>
                    </a:cubicBezTo>
                    <a:cubicBezTo>
                      <a:pt x="1349" y="3106"/>
                      <a:pt x="1287" y="3238"/>
                      <a:pt x="1254" y="3282"/>
                    </a:cubicBezTo>
                    <a:cubicBezTo>
                      <a:pt x="1221" y="3328"/>
                      <a:pt x="1115" y="3351"/>
                      <a:pt x="937" y="3351"/>
                    </a:cubicBezTo>
                    <a:cubicBezTo>
                      <a:pt x="809" y="3351"/>
                      <a:pt x="732" y="3338"/>
                      <a:pt x="707" y="3312"/>
                    </a:cubicBezTo>
                    <a:cubicBezTo>
                      <a:pt x="682" y="3286"/>
                      <a:pt x="631" y="3215"/>
                      <a:pt x="555" y="3100"/>
                    </a:cubicBezTo>
                    <a:cubicBezTo>
                      <a:pt x="430" y="2907"/>
                      <a:pt x="286" y="2724"/>
                      <a:pt x="123" y="2552"/>
                    </a:cubicBezTo>
                    <a:cubicBezTo>
                      <a:pt x="41" y="2466"/>
                      <a:pt x="0" y="2400"/>
                      <a:pt x="0" y="2356"/>
                    </a:cubicBezTo>
                    <a:cubicBezTo>
                      <a:pt x="0" y="2295"/>
                      <a:pt x="45" y="2233"/>
                      <a:pt x="134" y="2170"/>
                    </a:cubicBezTo>
                    <a:cubicBezTo>
                      <a:pt x="224" y="2107"/>
                      <a:pt x="298" y="2076"/>
                      <a:pt x="358" y="2076"/>
                    </a:cubicBezTo>
                    <a:cubicBezTo>
                      <a:pt x="434" y="2076"/>
                      <a:pt x="527" y="2118"/>
                      <a:pt x="638" y="2201"/>
                    </a:cubicBezTo>
                    <a:cubicBezTo>
                      <a:pt x="749" y="2285"/>
                      <a:pt x="873" y="2444"/>
                      <a:pt x="1009" y="2678"/>
                    </a:cubicBezTo>
                    <a:close/>
                  </a:path>
                </a:pathLst>
              </a:custGeom>
              <a:solidFill>
                <a:srgbClr val="2395CB"/>
              </a:solidFill>
              <a:ln>
                <a:noFill/>
              </a:ln>
              <a:extLst>
                <a:ext uri="{91240B29-F687-4F45-9708-019B960494DF}">
                  <a14:hiddenLine xmlns:a14="http://schemas.microsoft.com/office/drawing/2010/main" w="9525">
                    <a:solidFill>
                      <a:srgbClr val="000000"/>
                    </a:solidFill>
                    <a:round/>
                  </a14:hiddenLine>
                </a:ext>
              </a:extLst>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dirty="0">
                  <a:latin typeface="+mn-lt"/>
                  <a:ea typeface="+mn-ea"/>
                  <a:cs typeface="+mn-ea"/>
                  <a:sym typeface="+mn-lt"/>
                </a:endParaRPr>
              </a:p>
            </p:txBody>
          </p:sp>
          <p:sp>
            <p:nvSpPr>
              <p:cNvPr id="57" name="Freeform 11"/>
              <p:cNvSpPr/>
              <p:nvPr/>
            </p:nvSpPr>
            <p:spPr bwMode="auto">
              <a:xfrm rot="20671620">
                <a:off x="7441489" y="3133875"/>
                <a:ext cx="1128781" cy="1221196"/>
              </a:xfrm>
              <a:custGeom>
                <a:avLst/>
                <a:gdLst>
                  <a:gd name="T0" fmla="*/ 3 w 11"/>
                  <a:gd name="T1" fmla="*/ 0 h 12"/>
                  <a:gd name="T2" fmla="*/ 0 w 11"/>
                  <a:gd name="T3" fmla="*/ 10 h 12"/>
                  <a:gd name="T4" fmla="*/ 8 w 11"/>
                  <a:gd name="T5" fmla="*/ 12 h 12"/>
                  <a:gd name="T6" fmla="*/ 10 w 11"/>
                  <a:gd name="T7" fmla="*/ 1 h 12"/>
                  <a:gd name="T8" fmla="*/ 3 w 11"/>
                  <a:gd name="T9" fmla="*/ 0 h 12"/>
                </a:gdLst>
                <a:ahLst/>
                <a:cxnLst>
                  <a:cxn ang="0">
                    <a:pos x="T0" y="T1"/>
                  </a:cxn>
                  <a:cxn ang="0">
                    <a:pos x="T2" y="T3"/>
                  </a:cxn>
                  <a:cxn ang="0">
                    <a:pos x="T4" y="T5"/>
                  </a:cxn>
                  <a:cxn ang="0">
                    <a:pos x="T6" y="T7"/>
                  </a:cxn>
                  <a:cxn ang="0">
                    <a:pos x="T8" y="T9"/>
                  </a:cxn>
                </a:cxnLst>
                <a:rect l="0" t="0" r="r" b="b"/>
                <a:pathLst>
                  <a:path w="11" h="12">
                    <a:moveTo>
                      <a:pt x="3" y="0"/>
                    </a:moveTo>
                    <a:cubicBezTo>
                      <a:pt x="1" y="2"/>
                      <a:pt x="0" y="7"/>
                      <a:pt x="0" y="10"/>
                    </a:cubicBezTo>
                    <a:cubicBezTo>
                      <a:pt x="2" y="11"/>
                      <a:pt x="5" y="12"/>
                      <a:pt x="8" y="12"/>
                    </a:cubicBezTo>
                    <a:cubicBezTo>
                      <a:pt x="9" y="9"/>
                      <a:pt x="11" y="4"/>
                      <a:pt x="10" y="1"/>
                    </a:cubicBezTo>
                    <a:cubicBezTo>
                      <a:pt x="8" y="0"/>
                      <a:pt x="5" y="0"/>
                      <a:pt x="3" y="0"/>
                    </a:cubicBezTo>
                    <a:close/>
                  </a:path>
                </a:pathLst>
              </a:custGeom>
              <a:noFill/>
              <a:ln w="28575" cap="rnd">
                <a:solidFill>
                  <a:srgbClr val="2395CB"/>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dirty="0">
                  <a:cs typeface="+mn-ea"/>
                  <a:sym typeface="+mn-lt"/>
                </a:endParaRPr>
              </a:p>
            </p:txBody>
          </p:sp>
        </p:grpSp>
        <p:grpSp>
          <p:nvGrpSpPr>
            <p:cNvPr id="52" name="组合 51"/>
            <p:cNvGrpSpPr/>
            <p:nvPr/>
          </p:nvGrpSpPr>
          <p:grpSpPr>
            <a:xfrm>
              <a:off x="6597212" y="2345655"/>
              <a:ext cx="3091388" cy="565867"/>
              <a:chOff x="6205809" y="3666173"/>
              <a:chExt cx="3634202" cy="565867"/>
            </a:xfrm>
          </p:grpSpPr>
          <p:sp>
            <p:nvSpPr>
              <p:cNvPr id="54" name="矩形: 圆角 53"/>
              <p:cNvSpPr/>
              <p:nvPr/>
            </p:nvSpPr>
            <p:spPr>
              <a:xfrm>
                <a:off x="6205809" y="3733033"/>
                <a:ext cx="3634202" cy="499007"/>
              </a:xfrm>
              <a:prstGeom prst="roundRect">
                <a:avLst/>
              </a:prstGeom>
              <a:solidFill>
                <a:srgbClr val="2395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5" name="矩形: 圆角 54"/>
              <p:cNvSpPr/>
              <p:nvPr/>
            </p:nvSpPr>
            <p:spPr>
              <a:xfrm>
                <a:off x="6217872" y="3666173"/>
                <a:ext cx="3512292" cy="523220"/>
              </a:xfrm>
              <a:prstGeom prst="roundRect">
                <a:avLst/>
              </a:prstGeom>
              <a:solidFill>
                <a:schemeClr val="bg1"/>
              </a:solidFill>
              <a:ln>
                <a:solidFill>
                  <a:srgbClr val="2395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53" name="文本框 52"/>
            <p:cNvSpPr txBox="1"/>
            <p:nvPr/>
          </p:nvSpPr>
          <p:spPr>
            <a:xfrm>
              <a:off x="6388798" y="2427358"/>
              <a:ext cx="3384566" cy="400110"/>
            </a:xfrm>
            <a:prstGeom prst="rect">
              <a:avLst/>
            </a:prstGeom>
            <a:noFill/>
          </p:spPr>
          <p:txBody>
            <a:bodyPr wrap="square" rtlCol="0">
              <a:spAutoFit/>
            </a:bodyPr>
            <a:lstStyle/>
            <a:p>
              <a:pPr algn="ctr"/>
              <a:r>
                <a:rPr lang="zh-CN" altLang="en-US" sz="2000" dirty="0">
                  <a:solidFill>
                    <a:srgbClr val="2395CB"/>
                  </a:solidFill>
                  <a:cs typeface="+mn-ea"/>
                  <a:sym typeface="+mn-lt"/>
                </a:rPr>
                <a:t>存在的问题和努力方向</a:t>
              </a:r>
              <a:endParaRPr lang="zh-CN" altLang="en-US" sz="2000" dirty="0">
                <a:solidFill>
                  <a:srgbClr val="2395CB"/>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Effect transition="in" filter="fade">
                                      <p:cBhvr>
                                        <p:cTn id="16" dur="500"/>
                                        <p:tgtEl>
                                          <p:spTgt spid="11"/>
                                        </p:tgtEl>
                                      </p:cBhvr>
                                    </p:animEffect>
                                  </p:childTnLst>
                                </p:cTn>
                              </p:par>
                            </p:childTnLst>
                          </p:cTn>
                        </p:par>
                        <p:par>
                          <p:cTn id="17" fill="hold">
                            <p:stCondLst>
                              <p:cond delay="1500"/>
                            </p:stCondLst>
                            <p:childTnLst>
                              <p:par>
                                <p:cTn id="18" presetID="53" presetClass="entr" presetSubtype="16"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500" fill="hold"/>
                                        <p:tgtEl>
                                          <p:spTgt spid="12"/>
                                        </p:tgtEl>
                                        <p:attrNameLst>
                                          <p:attrName>ppt_w</p:attrName>
                                        </p:attrNameLst>
                                      </p:cBhvr>
                                      <p:tavLst>
                                        <p:tav tm="0">
                                          <p:val>
                                            <p:fltVal val="0"/>
                                          </p:val>
                                        </p:tav>
                                        <p:tav tm="100000">
                                          <p:val>
                                            <p:strVal val="#ppt_w"/>
                                          </p:val>
                                        </p:tav>
                                      </p:tavLst>
                                    </p:anim>
                                    <p:anim calcmode="lin" valueType="num">
                                      <p:cBhvr>
                                        <p:cTn id="21" dur="500" fill="hold"/>
                                        <p:tgtEl>
                                          <p:spTgt spid="12"/>
                                        </p:tgtEl>
                                        <p:attrNameLst>
                                          <p:attrName>ppt_h</p:attrName>
                                        </p:attrNameLst>
                                      </p:cBhvr>
                                      <p:tavLst>
                                        <p:tav tm="0">
                                          <p:val>
                                            <p:fltVal val="0"/>
                                          </p:val>
                                        </p:tav>
                                        <p:tav tm="100000">
                                          <p:val>
                                            <p:strVal val="#ppt_h"/>
                                          </p:val>
                                        </p:tav>
                                      </p:tavLst>
                                    </p:anim>
                                    <p:animEffect transition="in" filter="fade">
                                      <p:cBhvr>
                                        <p:cTn id="22" dur="500"/>
                                        <p:tgtEl>
                                          <p:spTgt spid="1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par>
                          <p:cTn id="26" fill="hold">
                            <p:stCondLst>
                              <p:cond delay="2000"/>
                            </p:stCondLst>
                            <p:childTnLst>
                              <p:par>
                                <p:cTn id="27" presetID="2" presetClass="entr" presetSubtype="2" fill="hold" nodeType="after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1+#ppt_w/2"/>
                                          </p:val>
                                        </p:tav>
                                        <p:tav tm="100000">
                                          <p:val>
                                            <p:strVal val="#ppt_x"/>
                                          </p:val>
                                        </p:tav>
                                      </p:tavLst>
                                    </p:anim>
                                    <p:anim calcmode="lin" valueType="num">
                                      <p:cBhvr additive="base">
                                        <p:cTn id="30" dur="500" fill="hold"/>
                                        <p:tgtEl>
                                          <p:spTgt spid="3"/>
                                        </p:tgtEl>
                                        <p:attrNameLst>
                                          <p:attrName>ppt_y</p:attrName>
                                        </p:attrNameLst>
                                      </p:cBhvr>
                                      <p:tavLst>
                                        <p:tav tm="0">
                                          <p:val>
                                            <p:strVal val="#ppt_y"/>
                                          </p:val>
                                        </p:tav>
                                        <p:tav tm="100000">
                                          <p:val>
                                            <p:strVal val="#ppt_y"/>
                                          </p:val>
                                        </p:tav>
                                      </p:tavLst>
                                    </p:anim>
                                  </p:childTnLst>
                                </p:cTn>
                              </p:par>
                            </p:childTnLst>
                          </p:cTn>
                        </p:par>
                        <p:par>
                          <p:cTn id="31" fill="hold">
                            <p:stCondLst>
                              <p:cond delay="2500"/>
                            </p:stCondLst>
                            <p:childTnLst>
                              <p:par>
                                <p:cTn id="32" presetID="2" presetClass="entr" presetSubtype="2" fill="hold" nodeType="afterEffect">
                                  <p:stCondLst>
                                    <p:cond delay="0"/>
                                  </p:stCondLst>
                                  <p:childTnLst>
                                    <p:set>
                                      <p:cBhvr>
                                        <p:cTn id="33" dur="1" fill="hold">
                                          <p:stCondLst>
                                            <p:cond delay="0"/>
                                          </p:stCondLst>
                                        </p:cTn>
                                        <p:tgtEl>
                                          <p:spTgt spid="26"/>
                                        </p:tgtEl>
                                        <p:attrNameLst>
                                          <p:attrName>style.visibility</p:attrName>
                                        </p:attrNameLst>
                                      </p:cBhvr>
                                      <p:to>
                                        <p:strVal val="visible"/>
                                      </p:to>
                                    </p:set>
                                    <p:anim calcmode="lin" valueType="num">
                                      <p:cBhvr additive="base">
                                        <p:cTn id="34" dur="500" fill="hold"/>
                                        <p:tgtEl>
                                          <p:spTgt spid="26"/>
                                        </p:tgtEl>
                                        <p:attrNameLst>
                                          <p:attrName>ppt_x</p:attrName>
                                        </p:attrNameLst>
                                      </p:cBhvr>
                                      <p:tavLst>
                                        <p:tav tm="0">
                                          <p:val>
                                            <p:strVal val="1+#ppt_w/2"/>
                                          </p:val>
                                        </p:tav>
                                        <p:tav tm="100000">
                                          <p:val>
                                            <p:strVal val="#ppt_x"/>
                                          </p:val>
                                        </p:tav>
                                      </p:tavLst>
                                    </p:anim>
                                    <p:anim calcmode="lin" valueType="num">
                                      <p:cBhvr additive="base">
                                        <p:cTn id="35" dur="500" fill="hold"/>
                                        <p:tgtEl>
                                          <p:spTgt spid="26"/>
                                        </p:tgtEl>
                                        <p:attrNameLst>
                                          <p:attrName>ppt_y</p:attrName>
                                        </p:attrNameLst>
                                      </p:cBhvr>
                                      <p:tavLst>
                                        <p:tav tm="0">
                                          <p:val>
                                            <p:strVal val="#ppt_y"/>
                                          </p:val>
                                        </p:tav>
                                        <p:tav tm="100000">
                                          <p:val>
                                            <p:strVal val="#ppt_y"/>
                                          </p:val>
                                        </p:tav>
                                      </p:tavLst>
                                    </p:anim>
                                  </p:childTnLst>
                                </p:cTn>
                              </p:par>
                            </p:childTnLst>
                          </p:cTn>
                        </p:par>
                        <p:par>
                          <p:cTn id="36" fill="hold">
                            <p:stCondLst>
                              <p:cond delay="3000"/>
                            </p:stCondLst>
                            <p:childTnLst>
                              <p:par>
                                <p:cTn id="37" presetID="2" presetClass="entr" presetSubtype="2" fill="hold" nodeType="afterEffect">
                                  <p:stCondLst>
                                    <p:cond delay="0"/>
                                  </p:stCondLst>
                                  <p:childTnLst>
                                    <p:set>
                                      <p:cBhvr>
                                        <p:cTn id="38" dur="1" fill="hold">
                                          <p:stCondLst>
                                            <p:cond delay="0"/>
                                          </p:stCondLst>
                                        </p:cTn>
                                        <p:tgtEl>
                                          <p:spTgt spid="34"/>
                                        </p:tgtEl>
                                        <p:attrNameLst>
                                          <p:attrName>style.visibility</p:attrName>
                                        </p:attrNameLst>
                                      </p:cBhvr>
                                      <p:to>
                                        <p:strVal val="visible"/>
                                      </p:to>
                                    </p:set>
                                    <p:anim calcmode="lin" valueType="num">
                                      <p:cBhvr additive="base">
                                        <p:cTn id="39" dur="500" fill="hold"/>
                                        <p:tgtEl>
                                          <p:spTgt spid="34"/>
                                        </p:tgtEl>
                                        <p:attrNameLst>
                                          <p:attrName>ppt_x</p:attrName>
                                        </p:attrNameLst>
                                      </p:cBhvr>
                                      <p:tavLst>
                                        <p:tav tm="0">
                                          <p:val>
                                            <p:strVal val="1+#ppt_w/2"/>
                                          </p:val>
                                        </p:tav>
                                        <p:tav tm="100000">
                                          <p:val>
                                            <p:strVal val="#ppt_x"/>
                                          </p:val>
                                        </p:tav>
                                      </p:tavLst>
                                    </p:anim>
                                    <p:anim calcmode="lin" valueType="num">
                                      <p:cBhvr additive="base">
                                        <p:cTn id="40" dur="500" fill="hold"/>
                                        <p:tgtEl>
                                          <p:spTgt spid="34"/>
                                        </p:tgtEl>
                                        <p:attrNameLst>
                                          <p:attrName>ppt_y</p:attrName>
                                        </p:attrNameLst>
                                      </p:cBhvr>
                                      <p:tavLst>
                                        <p:tav tm="0">
                                          <p:val>
                                            <p:strVal val="#ppt_y"/>
                                          </p:val>
                                        </p:tav>
                                        <p:tav tm="100000">
                                          <p:val>
                                            <p:strVal val="#ppt_y"/>
                                          </p:val>
                                        </p:tav>
                                      </p:tavLst>
                                    </p:anim>
                                  </p:childTnLst>
                                </p:cTn>
                              </p:par>
                            </p:childTnLst>
                          </p:cTn>
                        </p:par>
                        <p:par>
                          <p:cTn id="41" fill="hold">
                            <p:stCondLst>
                              <p:cond delay="3500"/>
                            </p:stCondLst>
                            <p:childTnLst>
                              <p:par>
                                <p:cTn id="42" presetID="2" presetClass="entr" presetSubtype="2" fill="hold" nodeType="afterEffect">
                                  <p:stCondLst>
                                    <p:cond delay="0"/>
                                  </p:stCondLst>
                                  <p:childTnLst>
                                    <p:set>
                                      <p:cBhvr>
                                        <p:cTn id="43" dur="1" fill="hold">
                                          <p:stCondLst>
                                            <p:cond delay="0"/>
                                          </p:stCondLst>
                                        </p:cTn>
                                        <p:tgtEl>
                                          <p:spTgt spid="42"/>
                                        </p:tgtEl>
                                        <p:attrNameLst>
                                          <p:attrName>style.visibility</p:attrName>
                                        </p:attrNameLst>
                                      </p:cBhvr>
                                      <p:to>
                                        <p:strVal val="visible"/>
                                      </p:to>
                                    </p:set>
                                    <p:anim calcmode="lin" valueType="num">
                                      <p:cBhvr additive="base">
                                        <p:cTn id="44" dur="500" fill="hold"/>
                                        <p:tgtEl>
                                          <p:spTgt spid="42"/>
                                        </p:tgtEl>
                                        <p:attrNameLst>
                                          <p:attrName>ppt_x</p:attrName>
                                        </p:attrNameLst>
                                      </p:cBhvr>
                                      <p:tavLst>
                                        <p:tav tm="0">
                                          <p:val>
                                            <p:strVal val="1+#ppt_w/2"/>
                                          </p:val>
                                        </p:tav>
                                        <p:tav tm="100000">
                                          <p:val>
                                            <p:strVal val="#ppt_x"/>
                                          </p:val>
                                        </p:tav>
                                      </p:tavLst>
                                    </p:anim>
                                    <p:anim calcmode="lin" valueType="num">
                                      <p:cBhvr additive="base">
                                        <p:cTn id="45" dur="500" fill="hold"/>
                                        <p:tgtEl>
                                          <p:spTgt spid="42"/>
                                        </p:tgtEl>
                                        <p:attrNameLst>
                                          <p:attrName>ppt_y</p:attrName>
                                        </p:attrNameLst>
                                      </p:cBhvr>
                                      <p:tavLst>
                                        <p:tav tm="0">
                                          <p:val>
                                            <p:strVal val="#ppt_y"/>
                                          </p:val>
                                        </p:tav>
                                        <p:tav tm="100000">
                                          <p:val>
                                            <p:strVal val="#ppt_y"/>
                                          </p:val>
                                        </p:tav>
                                      </p:tavLst>
                                    </p:anim>
                                  </p:childTnLst>
                                </p:cTn>
                              </p:par>
                            </p:childTnLst>
                          </p:cTn>
                        </p:par>
                        <p:par>
                          <p:cTn id="46" fill="hold">
                            <p:stCondLst>
                              <p:cond delay="4000"/>
                            </p:stCondLst>
                            <p:childTnLst>
                              <p:par>
                                <p:cTn id="47" presetID="2" presetClass="entr" presetSubtype="2" fill="hold" nodeType="afterEffect">
                                  <p:stCondLst>
                                    <p:cond delay="0"/>
                                  </p:stCondLst>
                                  <p:childTnLst>
                                    <p:set>
                                      <p:cBhvr>
                                        <p:cTn id="48" dur="1" fill="hold">
                                          <p:stCondLst>
                                            <p:cond delay="0"/>
                                          </p:stCondLst>
                                        </p:cTn>
                                        <p:tgtEl>
                                          <p:spTgt spid="50"/>
                                        </p:tgtEl>
                                        <p:attrNameLst>
                                          <p:attrName>style.visibility</p:attrName>
                                        </p:attrNameLst>
                                      </p:cBhvr>
                                      <p:to>
                                        <p:strVal val="visible"/>
                                      </p:to>
                                    </p:set>
                                    <p:anim calcmode="lin" valueType="num">
                                      <p:cBhvr additive="base">
                                        <p:cTn id="49" dur="500" fill="hold"/>
                                        <p:tgtEl>
                                          <p:spTgt spid="50"/>
                                        </p:tgtEl>
                                        <p:attrNameLst>
                                          <p:attrName>ppt_x</p:attrName>
                                        </p:attrNameLst>
                                      </p:cBhvr>
                                      <p:tavLst>
                                        <p:tav tm="0">
                                          <p:val>
                                            <p:strVal val="1+#ppt_w/2"/>
                                          </p:val>
                                        </p:tav>
                                        <p:tav tm="100000">
                                          <p:val>
                                            <p:strVal val="#ppt_x"/>
                                          </p:val>
                                        </p:tav>
                                      </p:tavLst>
                                    </p:anim>
                                    <p:anim calcmode="lin" valueType="num">
                                      <p:cBhvr additive="base">
                                        <p:cTn id="50" dur="500" fill="hold"/>
                                        <p:tgtEl>
                                          <p:spTgt spid="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6"/>
          <p:cNvSpPr/>
          <p:nvPr/>
        </p:nvSpPr>
        <p:spPr>
          <a:xfrm>
            <a:off x="432955" y="436418"/>
            <a:ext cx="11326090" cy="6026728"/>
          </a:xfrm>
          <a:prstGeom prst="roundRect">
            <a:avLst>
              <a:gd name="adj" fmla="val 3731"/>
            </a:avLst>
          </a:prstGeom>
          <a:solidFill>
            <a:schemeClr val="bg1"/>
          </a:solidFill>
          <a:ln w="57150">
            <a:solidFill>
              <a:srgbClr val="F04B4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4" name="组合 33"/>
          <p:cNvGrpSpPr/>
          <p:nvPr/>
        </p:nvGrpSpPr>
        <p:grpSpPr>
          <a:xfrm>
            <a:off x="4550306" y="589014"/>
            <a:ext cx="3091388" cy="585402"/>
            <a:chOff x="6597212" y="2326120"/>
            <a:chExt cx="3091388" cy="585402"/>
          </a:xfrm>
        </p:grpSpPr>
        <p:grpSp>
          <p:nvGrpSpPr>
            <p:cNvPr id="36" name="组合 35"/>
            <p:cNvGrpSpPr/>
            <p:nvPr/>
          </p:nvGrpSpPr>
          <p:grpSpPr>
            <a:xfrm>
              <a:off x="6597212" y="2345655"/>
              <a:ext cx="3091388" cy="565867"/>
              <a:chOff x="6205809" y="3666173"/>
              <a:chExt cx="3634202" cy="565867"/>
            </a:xfrm>
          </p:grpSpPr>
          <p:sp>
            <p:nvSpPr>
              <p:cNvPr id="38" name="矩形: 圆角 37"/>
              <p:cNvSpPr/>
              <p:nvPr/>
            </p:nvSpPr>
            <p:spPr>
              <a:xfrm>
                <a:off x="6205809" y="3733033"/>
                <a:ext cx="3634202" cy="499007"/>
              </a:xfrm>
              <a:prstGeom prst="roundRect">
                <a:avLst/>
              </a:prstGeom>
              <a:solidFill>
                <a:schemeClr val="bg1"/>
              </a:solidFill>
              <a:ln>
                <a:solidFill>
                  <a:srgbClr val="F04B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矩形: 圆角 38"/>
              <p:cNvSpPr/>
              <p:nvPr/>
            </p:nvSpPr>
            <p:spPr>
              <a:xfrm>
                <a:off x="6217872" y="3666173"/>
                <a:ext cx="3512292" cy="523220"/>
              </a:xfrm>
              <a:prstGeom prst="roundRect">
                <a:avLst/>
              </a:prstGeom>
              <a:solidFill>
                <a:srgbClr val="F04B4F"/>
              </a:solidFill>
              <a:ln>
                <a:solidFill>
                  <a:srgbClr val="F04B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7" name="文本框 36"/>
            <p:cNvSpPr txBox="1"/>
            <p:nvPr/>
          </p:nvSpPr>
          <p:spPr>
            <a:xfrm>
              <a:off x="6847877" y="2326120"/>
              <a:ext cx="2590058" cy="523220"/>
            </a:xfrm>
            <a:prstGeom prst="rect">
              <a:avLst/>
            </a:prstGeom>
            <a:noFill/>
          </p:spPr>
          <p:txBody>
            <a:bodyPr wrap="square" rtlCol="0">
              <a:spAutoFit/>
            </a:bodyPr>
            <a:lstStyle/>
            <a:p>
              <a:pPr algn="dist"/>
              <a:r>
                <a:rPr lang="zh-CN" altLang="en-US" sz="2800" dirty="0">
                  <a:solidFill>
                    <a:schemeClr val="bg1"/>
                  </a:solidFill>
                  <a:effectLst>
                    <a:outerShdw blurRad="38100" dist="38100" dir="2700000" algn="tl">
                      <a:srgbClr val="000000">
                        <a:alpha val="43137"/>
                      </a:srgbClr>
                    </a:outerShdw>
                  </a:effectLst>
                  <a:cs typeface="+mn-ea"/>
                  <a:sym typeface="+mn-lt"/>
                </a:rPr>
                <a:t>班主任工作</a:t>
              </a:r>
              <a:endParaRPr lang="zh-CN" altLang="en-US" sz="2800" dirty="0">
                <a:solidFill>
                  <a:schemeClr val="bg1"/>
                </a:solidFill>
                <a:effectLst>
                  <a:outerShdw blurRad="38100" dist="38100" dir="2700000" algn="tl">
                    <a:srgbClr val="000000">
                      <a:alpha val="43137"/>
                    </a:srgbClr>
                  </a:outerShdw>
                </a:effectLst>
                <a:cs typeface="+mn-ea"/>
                <a:sym typeface="+mn-lt"/>
              </a:endParaRPr>
            </a:p>
          </p:txBody>
        </p:sp>
      </p:grpSp>
      <p:grpSp>
        <p:nvGrpSpPr>
          <p:cNvPr id="2" name="组合 1"/>
          <p:cNvGrpSpPr/>
          <p:nvPr/>
        </p:nvGrpSpPr>
        <p:grpSpPr>
          <a:xfrm>
            <a:off x="1546227" y="2076867"/>
            <a:ext cx="4220589" cy="733631"/>
            <a:chOff x="1546227" y="1901948"/>
            <a:chExt cx="4220589" cy="733631"/>
          </a:xfrm>
        </p:grpSpPr>
        <p:sp>
          <p:nvSpPr>
            <p:cNvPr id="8" name="任意多边形 1"/>
            <p:cNvSpPr/>
            <p:nvPr/>
          </p:nvSpPr>
          <p:spPr bwMode="auto">
            <a:xfrm flipV="1">
              <a:off x="1546227" y="1901948"/>
              <a:ext cx="4220589" cy="733631"/>
            </a:xfrm>
            <a:custGeom>
              <a:avLst/>
              <a:gdLst>
                <a:gd name="T0" fmla="*/ 994517 w 2237873"/>
                <a:gd name="T1" fmla="*/ 0 h 613611"/>
                <a:gd name="T2" fmla="*/ 1115403 w 2237873"/>
                <a:gd name="T3" fmla="*/ 318945 h 613611"/>
                <a:gd name="T4" fmla="*/ 1989034 w 2237873"/>
                <a:gd name="T5" fmla="*/ 318945 h 613611"/>
                <a:gd name="T6" fmla="*/ 1989034 w 2237873"/>
                <a:gd name="T7" fmla="*/ 813308 h 613611"/>
                <a:gd name="T8" fmla="*/ 0 w 2237873"/>
                <a:gd name="T9" fmla="*/ 813308 h 613611"/>
                <a:gd name="T10" fmla="*/ 0 w 2237873"/>
                <a:gd name="T11" fmla="*/ 318945 h 613611"/>
                <a:gd name="T12" fmla="*/ 873631 w 2237873"/>
                <a:gd name="T13" fmla="*/ 318945 h 613611"/>
                <a:gd name="T14" fmla="*/ 994517 w 2237873"/>
                <a:gd name="T15" fmla="*/ 0 h 6136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237873" h="613611">
                  <a:moveTo>
                    <a:pt x="1118937" y="0"/>
                  </a:moveTo>
                  <a:lnTo>
                    <a:pt x="1254946" y="240632"/>
                  </a:lnTo>
                  <a:lnTo>
                    <a:pt x="2237873" y="240632"/>
                  </a:lnTo>
                  <a:lnTo>
                    <a:pt x="2237873" y="613611"/>
                  </a:lnTo>
                  <a:lnTo>
                    <a:pt x="0" y="613611"/>
                  </a:lnTo>
                  <a:lnTo>
                    <a:pt x="0" y="240632"/>
                  </a:lnTo>
                  <a:lnTo>
                    <a:pt x="982927" y="240632"/>
                  </a:lnTo>
                  <a:lnTo>
                    <a:pt x="1118937" y="0"/>
                  </a:lnTo>
                  <a:close/>
                </a:path>
              </a:pathLst>
            </a:custGeom>
            <a:solidFill>
              <a:srgbClr val="F04B4F">
                <a:alpha val="92940"/>
              </a:srgbClr>
            </a:solidFill>
            <a:ln>
              <a:noFill/>
            </a:ln>
            <a:effectLst>
              <a:outerShdw dist="38100" dir="2700000" algn="ctr" rotWithShape="0">
                <a:srgbClr val="000000">
                  <a:alpha val="39000"/>
                </a:srgbClr>
              </a:outerShdw>
            </a:effectLst>
          </p:spPr>
          <p:txBody>
            <a:bodyPr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1E6787"/>
                </a:solidFill>
                <a:effectLst/>
                <a:uLnTx/>
                <a:uFillTx/>
                <a:cs typeface="+mn-ea"/>
                <a:sym typeface="+mn-lt"/>
              </a:endParaRPr>
            </a:p>
          </p:txBody>
        </p:sp>
        <p:sp>
          <p:nvSpPr>
            <p:cNvPr id="9" name="文本框 8"/>
            <p:cNvSpPr txBox="1"/>
            <p:nvPr/>
          </p:nvSpPr>
          <p:spPr>
            <a:xfrm>
              <a:off x="1753548" y="1901948"/>
              <a:ext cx="3805946" cy="461665"/>
            </a:xfrm>
            <a:prstGeom prst="rect">
              <a:avLst/>
            </a:prstGeom>
            <a:noFill/>
          </p:spPr>
          <p:txBody>
            <a:bodyPr wrap="square" rtlCol="0">
              <a:spAutoFit/>
            </a:bodyPr>
            <a:lstStyle/>
            <a:p>
              <a:pPr algn="dist"/>
              <a:r>
                <a:rPr lang="zh-CN" altLang="en-US" sz="2400" dirty="0">
                  <a:solidFill>
                    <a:schemeClr val="bg1"/>
                  </a:solidFill>
                  <a:effectLst>
                    <a:outerShdw blurRad="38100" dist="38100" dir="2700000" algn="tl">
                      <a:srgbClr val="000000">
                        <a:alpha val="43137"/>
                      </a:srgbClr>
                    </a:outerShdw>
                  </a:effectLst>
                  <a:cs typeface="+mn-ea"/>
                  <a:sym typeface="+mn-lt"/>
                </a:rPr>
                <a:t>四、示范带头，直观引导</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grpSp>
      <p:sp>
        <p:nvSpPr>
          <p:cNvPr id="29" name="PA-矩形 4"/>
          <p:cNvSpPr>
            <a:spLocks noChangeArrowheads="1"/>
          </p:cNvSpPr>
          <p:nvPr>
            <p:custDataLst>
              <p:tags r:id="rId1"/>
            </p:custDataLst>
          </p:nvPr>
        </p:nvSpPr>
        <p:spPr bwMode="auto">
          <a:xfrm>
            <a:off x="1634261" y="3103212"/>
            <a:ext cx="4220588" cy="52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171450" indent="-171450">
              <a:lnSpc>
                <a:spcPct val="150000"/>
              </a:lnSpc>
              <a:buClr>
                <a:srgbClr val="F04B4F"/>
              </a:buClr>
              <a:buFont typeface="Wingdings" panose="05000000000000000000" pitchFamily="2" charset="2"/>
              <a:buChar char="l"/>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sp>
        <p:nvSpPr>
          <p:cNvPr id="30" name="PA-矩形 4"/>
          <p:cNvSpPr>
            <a:spLocks noChangeArrowheads="1"/>
          </p:cNvSpPr>
          <p:nvPr>
            <p:custDataLst>
              <p:tags r:id="rId2"/>
            </p:custDataLst>
          </p:nvPr>
        </p:nvSpPr>
        <p:spPr bwMode="auto">
          <a:xfrm>
            <a:off x="1634261" y="4009027"/>
            <a:ext cx="4220588" cy="52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171450" indent="-171450">
              <a:lnSpc>
                <a:spcPct val="150000"/>
              </a:lnSpc>
              <a:buClr>
                <a:srgbClr val="F04B4F"/>
              </a:buClr>
              <a:buFont typeface="Wingdings" panose="05000000000000000000" pitchFamily="2" charset="2"/>
              <a:buChar char="l"/>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sp>
        <p:nvSpPr>
          <p:cNvPr id="31" name="PA-矩形 4"/>
          <p:cNvSpPr>
            <a:spLocks noChangeArrowheads="1"/>
          </p:cNvSpPr>
          <p:nvPr>
            <p:custDataLst>
              <p:tags r:id="rId3"/>
            </p:custDataLst>
          </p:nvPr>
        </p:nvSpPr>
        <p:spPr bwMode="auto">
          <a:xfrm>
            <a:off x="1634261" y="4914841"/>
            <a:ext cx="4220588" cy="52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171450" indent="-171450">
              <a:lnSpc>
                <a:spcPct val="150000"/>
              </a:lnSpc>
              <a:buClr>
                <a:srgbClr val="F04B4F"/>
              </a:buClr>
              <a:buFont typeface="Wingdings" panose="05000000000000000000" pitchFamily="2" charset="2"/>
              <a:buChar char="l"/>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pic>
        <p:nvPicPr>
          <p:cNvPr id="6" name="图片 5"/>
          <p:cNvPicPr>
            <a:picLocks noChangeAspect="1"/>
          </p:cNvPicPr>
          <p:nvPr/>
        </p:nvPicPr>
        <p:blipFill>
          <a:blip r:embed="rId4" cstate="screen"/>
          <a:stretch>
            <a:fillRect/>
          </a:stretch>
        </p:blipFill>
        <p:spPr>
          <a:xfrm>
            <a:off x="6167438" y="2538532"/>
            <a:ext cx="4706319" cy="2941449"/>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outVertical)">
                                      <p:cBhvr>
                                        <p:cTn id="7" dur="500"/>
                                        <p:tgtEl>
                                          <p:spTgt spid="34"/>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wipe(left)">
                                      <p:cBhvr>
                                        <p:cTn id="18" dur="500"/>
                                        <p:tgtEl>
                                          <p:spTgt spid="2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wipe(left)">
                                      <p:cBhvr>
                                        <p:cTn id="23" dur="500"/>
                                        <p:tgtEl>
                                          <p:spTgt spid="30"/>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1"/>
                                        </p:tgtEl>
                                        <p:attrNameLst>
                                          <p:attrName>style.visibility</p:attrName>
                                        </p:attrNameLst>
                                      </p:cBhvr>
                                      <p:to>
                                        <p:strVal val="visible"/>
                                      </p:to>
                                    </p:set>
                                    <p:animEffect transition="in" filter="wipe(left)">
                                      <p:cBhvr>
                                        <p:cTn id="28" dur="500"/>
                                        <p:tgtEl>
                                          <p:spTgt spid="31"/>
                                        </p:tgtEl>
                                      </p:cBhvr>
                                    </p:animEffect>
                                  </p:childTnLst>
                                </p:cTn>
                              </p:par>
                              <p:par>
                                <p:cTn id="29" presetID="31" presetClass="entr" presetSubtype="0" fill="hold" nodeType="with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1000" fill="hold"/>
                                        <p:tgtEl>
                                          <p:spTgt spid="6"/>
                                        </p:tgtEl>
                                        <p:attrNameLst>
                                          <p:attrName>ppt_w</p:attrName>
                                        </p:attrNameLst>
                                      </p:cBhvr>
                                      <p:tavLst>
                                        <p:tav tm="0">
                                          <p:val>
                                            <p:fltVal val="0"/>
                                          </p:val>
                                        </p:tav>
                                        <p:tav tm="100000">
                                          <p:val>
                                            <p:strVal val="#ppt_w"/>
                                          </p:val>
                                        </p:tav>
                                      </p:tavLst>
                                    </p:anim>
                                    <p:anim calcmode="lin" valueType="num">
                                      <p:cBhvr>
                                        <p:cTn id="32" dur="1000" fill="hold"/>
                                        <p:tgtEl>
                                          <p:spTgt spid="6"/>
                                        </p:tgtEl>
                                        <p:attrNameLst>
                                          <p:attrName>ppt_h</p:attrName>
                                        </p:attrNameLst>
                                      </p:cBhvr>
                                      <p:tavLst>
                                        <p:tav tm="0">
                                          <p:val>
                                            <p:fltVal val="0"/>
                                          </p:val>
                                        </p:tav>
                                        <p:tav tm="100000">
                                          <p:val>
                                            <p:strVal val="#ppt_h"/>
                                          </p:val>
                                        </p:tav>
                                      </p:tavLst>
                                    </p:anim>
                                    <p:anim calcmode="lin" valueType="num">
                                      <p:cBhvr>
                                        <p:cTn id="33" dur="1000" fill="hold"/>
                                        <p:tgtEl>
                                          <p:spTgt spid="6"/>
                                        </p:tgtEl>
                                        <p:attrNameLst>
                                          <p:attrName>style.rotation</p:attrName>
                                        </p:attrNameLst>
                                      </p:cBhvr>
                                      <p:tavLst>
                                        <p:tav tm="0">
                                          <p:val>
                                            <p:fltVal val="90"/>
                                          </p:val>
                                        </p:tav>
                                        <p:tav tm="100000">
                                          <p:val>
                                            <p:fltVal val="0"/>
                                          </p:val>
                                        </p:tav>
                                      </p:tavLst>
                                    </p:anim>
                                    <p:animEffect transition="in" filter="fade">
                                      <p:cBhvr>
                                        <p:cTn id="34"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6"/>
          <p:cNvSpPr/>
          <p:nvPr/>
        </p:nvSpPr>
        <p:spPr>
          <a:xfrm>
            <a:off x="432955" y="436418"/>
            <a:ext cx="11326090" cy="6026728"/>
          </a:xfrm>
          <a:prstGeom prst="roundRect">
            <a:avLst>
              <a:gd name="adj" fmla="val 3731"/>
            </a:avLst>
          </a:prstGeom>
          <a:solidFill>
            <a:schemeClr val="bg1"/>
          </a:solidFill>
          <a:ln w="57150">
            <a:solidFill>
              <a:srgbClr val="F04B4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4" name="组合 33"/>
          <p:cNvGrpSpPr/>
          <p:nvPr/>
        </p:nvGrpSpPr>
        <p:grpSpPr>
          <a:xfrm>
            <a:off x="4550306" y="589014"/>
            <a:ext cx="3091388" cy="585402"/>
            <a:chOff x="6597212" y="2326120"/>
            <a:chExt cx="3091388" cy="585402"/>
          </a:xfrm>
        </p:grpSpPr>
        <p:grpSp>
          <p:nvGrpSpPr>
            <p:cNvPr id="36" name="组合 35"/>
            <p:cNvGrpSpPr/>
            <p:nvPr/>
          </p:nvGrpSpPr>
          <p:grpSpPr>
            <a:xfrm>
              <a:off x="6597212" y="2345655"/>
              <a:ext cx="3091388" cy="565867"/>
              <a:chOff x="6205809" y="3666173"/>
              <a:chExt cx="3634202" cy="565867"/>
            </a:xfrm>
          </p:grpSpPr>
          <p:sp>
            <p:nvSpPr>
              <p:cNvPr id="38" name="矩形: 圆角 37"/>
              <p:cNvSpPr/>
              <p:nvPr/>
            </p:nvSpPr>
            <p:spPr>
              <a:xfrm>
                <a:off x="6205809" y="3733033"/>
                <a:ext cx="3634202" cy="499007"/>
              </a:xfrm>
              <a:prstGeom prst="roundRect">
                <a:avLst/>
              </a:prstGeom>
              <a:solidFill>
                <a:schemeClr val="bg1"/>
              </a:solidFill>
              <a:ln>
                <a:solidFill>
                  <a:srgbClr val="F04B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矩形: 圆角 38"/>
              <p:cNvSpPr/>
              <p:nvPr/>
            </p:nvSpPr>
            <p:spPr>
              <a:xfrm>
                <a:off x="6217872" y="3666173"/>
                <a:ext cx="3512292" cy="523220"/>
              </a:xfrm>
              <a:prstGeom prst="roundRect">
                <a:avLst/>
              </a:prstGeom>
              <a:solidFill>
                <a:srgbClr val="F04B4F"/>
              </a:solidFill>
              <a:ln>
                <a:solidFill>
                  <a:srgbClr val="F04B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7" name="文本框 36"/>
            <p:cNvSpPr txBox="1"/>
            <p:nvPr/>
          </p:nvSpPr>
          <p:spPr>
            <a:xfrm>
              <a:off x="6847877" y="2326120"/>
              <a:ext cx="2590058" cy="523220"/>
            </a:xfrm>
            <a:prstGeom prst="rect">
              <a:avLst/>
            </a:prstGeom>
            <a:noFill/>
          </p:spPr>
          <p:txBody>
            <a:bodyPr wrap="square" rtlCol="0">
              <a:spAutoFit/>
            </a:bodyPr>
            <a:lstStyle/>
            <a:p>
              <a:pPr algn="dist"/>
              <a:r>
                <a:rPr lang="zh-CN" altLang="en-US" sz="2800" dirty="0">
                  <a:solidFill>
                    <a:schemeClr val="bg1"/>
                  </a:solidFill>
                  <a:effectLst>
                    <a:outerShdw blurRad="38100" dist="38100" dir="2700000" algn="tl">
                      <a:srgbClr val="000000">
                        <a:alpha val="43137"/>
                      </a:srgbClr>
                    </a:outerShdw>
                  </a:effectLst>
                  <a:cs typeface="+mn-ea"/>
                  <a:sym typeface="+mn-lt"/>
                </a:rPr>
                <a:t>班主任工作</a:t>
              </a:r>
              <a:endParaRPr lang="zh-CN" altLang="en-US" sz="2800" dirty="0">
                <a:solidFill>
                  <a:schemeClr val="bg1"/>
                </a:solidFill>
                <a:effectLst>
                  <a:outerShdw blurRad="38100" dist="38100" dir="2700000" algn="tl">
                    <a:srgbClr val="000000">
                      <a:alpha val="43137"/>
                    </a:srgbClr>
                  </a:outerShdw>
                </a:effectLst>
                <a:cs typeface="+mn-ea"/>
                <a:sym typeface="+mn-lt"/>
              </a:endParaRPr>
            </a:p>
          </p:txBody>
        </p:sp>
      </p:grpSp>
      <p:grpSp>
        <p:nvGrpSpPr>
          <p:cNvPr id="2" name="组合 1"/>
          <p:cNvGrpSpPr/>
          <p:nvPr/>
        </p:nvGrpSpPr>
        <p:grpSpPr>
          <a:xfrm>
            <a:off x="1546227" y="2076867"/>
            <a:ext cx="4220589" cy="733631"/>
            <a:chOff x="1546227" y="1901948"/>
            <a:chExt cx="4220589" cy="733631"/>
          </a:xfrm>
        </p:grpSpPr>
        <p:sp>
          <p:nvSpPr>
            <p:cNvPr id="8" name="任意多边形 1"/>
            <p:cNvSpPr/>
            <p:nvPr/>
          </p:nvSpPr>
          <p:spPr bwMode="auto">
            <a:xfrm flipV="1">
              <a:off x="1546227" y="1901948"/>
              <a:ext cx="4220589" cy="733631"/>
            </a:xfrm>
            <a:custGeom>
              <a:avLst/>
              <a:gdLst>
                <a:gd name="T0" fmla="*/ 994517 w 2237873"/>
                <a:gd name="T1" fmla="*/ 0 h 613611"/>
                <a:gd name="T2" fmla="*/ 1115403 w 2237873"/>
                <a:gd name="T3" fmla="*/ 318945 h 613611"/>
                <a:gd name="T4" fmla="*/ 1989034 w 2237873"/>
                <a:gd name="T5" fmla="*/ 318945 h 613611"/>
                <a:gd name="T6" fmla="*/ 1989034 w 2237873"/>
                <a:gd name="T7" fmla="*/ 813308 h 613611"/>
                <a:gd name="T8" fmla="*/ 0 w 2237873"/>
                <a:gd name="T9" fmla="*/ 813308 h 613611"/>
                <a:gd name="T10" fmla="*/ 0 w 2237873"/>
                <a:gd name="T11" fmla="*/ 318945 h 613611"/>
                <a:gd name="T12" fmla="*/ 873631 w 2237873"/>
                <a:gd name="T13" fmla="*/ 318945 h 613611"/>
                <a:gd name="T14" fmla="*/ 994517 w 2237873"/>
                <a:gd name="T15" fmla="*/ 0 h 6136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237873" h="613611">
                  <a:moveTo>
                    <a:pt x="1118937" y="0"/>
                  </a:moveTo>
                  <a:lnTo>
                    <a:pt x="1254946" y="240632"/>
                  </a:lnTo>
                  <a:lnTo>
                    <a:pt x="2237873" y="240632"/>
                  </a:lnTo>
                  <a:lnTo>
                    <a:pt x="2237873" y="613611"/>
                  </a:lnTo>
                  <a:lnTo>
                    <a:pt x="0" y="613611"/>
                  </a:lnTo>
                  <a:lnTo>
                    <a:pt x="0" y="240632"/>
                  </a:lnTo>
                  <a:lnTo>
                    <a:pt x="982927" y="240632"/>
                  </a:lnTo>
                  <a:lnTo>
                    <a:pt x="1118937" y="0"/>
                  </a:lnTo>
                  <a:close/>
                </a:path>
              </a:pathLst>
            </a:custGeom>
            <a:solidFill>
              <a:srgbClr val="F04B4F">
                <a:alpha val="92940"/>
              </a:srgbClr>
            </a:solidFill>
            <a:ln>
              <a:noFill/>
            </a:ln>
            <a:effectLst>
              <a:outerShdw dist="38100" dir="2700000" algn="ctr" rotWithShape="0">
                <a:srgbClr val="000000">
                  <a:alpha val="39000"/>
                </a:srgbClr>
              </a:outerShdw>
            </a:effectLst>
          </p:spPr>
          <p:txBody>
            <a:bodyPr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1E6787"/>
                </a:solidFill>
                <a:effectLst/>
                <a:uLnTx/>
                <a:uFillTx/>
                <a:cs typeface="+mn-ea"/>
                <a:sym typeface="+mn-lt"/>
              </a:endParaRPr>
            </a:p>
          </p:txBody>
        </p:sp>
        <p:sp>
          <p:nvSpPr>
            <p:cNvPr id="9" name="文本框 8"/>
            <p:cNvSpPr txBox="1"/>
            <p:nvPr/>
          </p:nvSpPr>
          <p:spPr>
            <a:xfrm>
              <a:off x="1753548" y="1901948"/>
              <a:ext cx="3805946" cy="461665"/>
            </a:xfrm>
            <a:prstGeom prst="rect">
              <a:avLst/>
            </a:prstGeom>
            <a:noFill/>
          </p:spPr>
          <p:txBody>
            <a:bodyPr wrap="square" rtlCol="0">
              <a:spAutoFit/>
            </a:bodyPr>
            <a:lstStyle/>
            <a:p>
              <a:pPr algn="dist"/>
              <a:r>
                <a:rPr lang="zh-CN" altLang="en-US" sz="2400" dirty="0">
                  <a:solidFill>
                    <a:schemeClr val="bg1"/>
                  </a:solidFill>
                  <a:effectLst>
                    <a:outerShdw blurRad="38100" dist="38100" dir="2700000" algn="tl">
                      <a:srgbClr val="000000">
                        <a:alpha val="43137"/>
                      </a:srgbClr>
                    </a:outerShdw>
                  </a:effectLst>
                  <a:cs typeface="+mn-ea"/>
                  <a:sym typeface="+mn-lt"/>
                </a:rPr>
                <a:t>五、及时表扬，延迟批评 </a:t>
              </a:r>
              <a:endParaRPr lang="zh-CN" altLang="en-US" sz="2400" dirty="0">
                <a:solidFill>
                  <a:schemeClr val="bg1"/>
                </a:solidFill>
                <a:effectLst>
                  <a:outerShdw blurRad="38100" dist="38100" dir="2700000" algn="tl">
                    <a:srgbClr val="000000">
                      <a:alpha val="43137"/>
                    </a:srgbClr>
                  </a:outerShdw>
                </a:effectLst>
                <a:cs typeface="+mn-ea"/>
                <a:sym typeface="+mn-lt"/>
              </a:endParaRPr>
            </a:p>
          </p:txBody>
        </p:sp>
      </p:grpSp>
      <p:sp>
        <p:nvSpPr>
          <p:cNvPr id="29" name="PA-矩形 4"/>
          <p:cNvSpPr>
            <a:spLocks noChangeArrowheads="1"/>
          </p:cNvSpPr>
          <p:nvPr>
            <p:custDataLst>
              <p:tags r:id="rId1"/>
            </p:custDataLst>
          </p:nvPr>
        </p:nvSpPr>
        <p:spPr bwMode="auto">
          <a:xfrm>
            <a:off x="1634261" y="3103212"/>
            <a:ext cx="4220588" cy="52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171450" indent="-171450">
              <a:lnSpc>
                <a:spcPct val="150000"/>
              </a:lnSpc>
              <a:buClr>
                <a:srgbClr val="F04B4F"/>
              </a:buClr>
              <a:buFont typeface="Wingdings" panose="05000000000000000000" pitchFamily="2" charset="2"/>
              <a:buChar char="l"/>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sp>
        <p:nvSpPr>
          <p:cNvPr id="30" name="PA-矩形 4"/>
          <p:cNvSpPr>
            <a:spLocks noChangeArrowheads="1"/>
          </p:cNvSpPr>
          <p:nvPr>
            <p:custDataLst>
              <p:tags r:id="rId2"/>
            </p:custDataLst>
          </p:nvPr>
        </p:nvSpPr>
        <p:spPr bwMode="auto">
          <a:xfrm>
            <a:off x="1634261" y="4009027"/>
            <a:ext cx="4220588" cy="52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171450" indent="-171450">
              <a:lnSpc>
                <a:spcPct val="150000"/>
              </a:lnSpc>
              <a:buClr>
                <a:srgbClr val="F04B4F"/>
              </a:buClr>
              <a:buFont typeface="Wingdings" panose="05000000000000000000" pitchFamily="2" charset="2"/>
              <a:buChar char="l"/>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sp>
        <p:nvSpPr>
          <p:cNvPr id="31" name="PA-矩形 4"/>
          <p:cNvSpPr>
            <a:spLocks noChangeArrowheads="1"/>
          </p:cNvSpPr>
          <p:nvPr>
            <p:custDataLst>
              <p:tags r:id="rId3"/>
            </p:custDataLst>
          </p:nvPr>
        </p:nvSpPr>
        <p:spPr bwMode="auto">
          <a:xfrm>
            <a:off x="1634261" y="4914841"/>
            <a:ext cx="4220588" cy="52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171450" indent="-171450">
              <a:lnSpc>
                <a:spcPct val="150000"/>
              </a:lnSpc>
              <a:buClr>
                <a:srgbClr val="F04B4F"/>
              </a:buClr>
              <a:buFont typeface="Wingdings" panose="05000000000000000000" pitchFamily="2" charset="2"/>
              <a:buChar char="l"/>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pic>
        <p:nvPicPr>
          <p:cNvPr id="14" name="图片 13"/>
          <p:cNvPicPr>
            <a:picLocks noChangeAspect="1"/>
          </p:cNvPicPr>
          <p:nvPr/>
        </p:nvPicPr>
        <p:blipFill>
          <a:blip r:embed="rId4" cstate="screen"/>
          <a:stretch>
            <a:fillRect/>
          </a:stretch>
        </p:blipFill>
        <p:spPr>
          <a:xfrm>
            <a:off x="6880088" y="2443682"/>
            <a:ext cx="3145051" cy="3145051"/>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outVertical)">
                                      <p:cBhvr>
                                        <p:cTn id="7" dur="500"/>
                                        <p:tgtEl>
                                          <p:spTgt spid="34"/>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wipe(left)">
                                      <p:cBhvr>
                                        <p:cTn id="18" dur="500"/>
                                        <p:tgtEl>
                                          <p:spTgt spid="2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wipe(left)">
                                      <p:cBhvr>
                                        <p:cTn id="23" dur="500"/>
                                        <p:tgtEl>
                                          <p:spTgt spid="30"/>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1"/>
                                        </p:tgtEl>
                                        <p:attrNameLst>
                                          <p:attrName>style.visibility</p:attrName>
                                        </p:attrNameLst>
                                      </p:cBhvr>
                                      <p:to>
                                        <p:strVal val="visible"/>
                                      </p:to>
                                    </p:set>
                                    <p:animEffect transition="in" filter="wipe(left)">
                                      <p:cBhvr>
                                        <p:cTn id="28" dur="500"/>
                                        <p:tgtEl>
                                          <p:spTgt spid="31"/>
                                        </p:tgtEl>
                                      </p:cBhvr>
                                    </p:animEffect>
                                  </p:childTnLst>
                                </p:cTn>
                              </p:par>
                              <p:par>
                                <p:cTn id="29" presetID="31" presetClass="entr" presetSubtype="0"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p:cTn id="31" dur="1000" fill="hold"/>
                                        <p:tgtEl>
                                          <p:spTgt spid="14"/>
                                        </p:tgtEl>
                                        <p:attrNameLst>
                                          <p:attrName>ppt_w</p:attrName>
                                        </p:attrNameLst>
                                      </p:cBhvr>
                                      <p:tavLst>
                                        <p:tav tm="0">
                                          <p:val>
                                            <p:fltVal val="0"/>
                                          </p:val>
                                        </p:tav>
                                        <p:tav tm="100000">
                                          <p:val>
                                            <p:strVal val="#ppt_w"/>
                                          </p:val>
                                        </p:tav>
                                      </p:tavLst>
                                    </p:anim>
                                    <p:anim calcmode="lin" valueType="num">
                                      <p:cBhvr>
                                        <p:cTn id="32" dur="1000" fill="hold"/>
                                        <p:tgtEl>
                                          <p:spTgt spid="14"/>
                                        </p:tgtEl>
                                        <p:attrNameLst>
                                          <p:attrName>ppt_h</p:attrName>
                                        </p:attrNameLst>
                                      </p:cBhvr>
                                      <p:tavLst>
                                        <p:tav tm="0">
                                          <p:val>
                                            <p:fltVal val="0"/>
                                          </p:val>
                                        </p:tav>
                                        <p:tav tm="100000">
                                          <p:val>
                                            <p:strVal val="#ppt_h"/>
                                          </p:val>
                                        </p:tav>
                                      </p:tavLst>
                                    </p:anim>
                                    <p:anim calcmode="lin" valueType="num">
                                      <p:cBhvr>
                                        <p:cTn id="33" dur="1000" fill="hold"/>
                                        <p:tgtEl>
                                          <p:spTgt spid="14"/>
                                        </p:tgtEl>
                                        <p:attrNameLst>
                                          <p:attrName>style.rotation</p:attrName>
                                        </p:attrNameLst>
                                      </p:cBhvr>
                                      <p:tavLst>
                                        <p:tav tm="0">
                                          <p:val>
                                            <p:fltVal val="90"/>
                                          </p:val>
                                        </p:tav>
                                        <p:tav tm="100000">
                                          <p:val>
                                            <p:fltVal val="0"/>
                                          </p:val>
                                        </p:tav>
                                      </p:tavLst>
                                    </p:anim>
                                    <p:animEffect transition="in" filter="fade">
                                      <p:cBhvr>
                                        <p:cTn id="34"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a:extLst>
              <a:ext uri="{28A0092B-C50C-407E-A947-70E740481C1C}">
                <a14:useLocalDpi xmlns:a14="http://schemas.microsoft.com/office/drawing/2010/main" val="0"/>
              </a:ext>
            </a:extLst>
          </a:blip>
          <a:srcRect l="4709" r="4711"/>
          <a:stretch>
            <a:fillRect/>
          </a:stretch>
        </p:blipFill>
        <p:spPr>
          <a:xfrm rot="5400000">
            <a:off x="2667000" y="-2667000"/>
            <a:ext cx="6858000" cy="12192000"/>
          </a:xfrm>
          <a:prstGeom prst="rect">
            <a:avLst/>
          </a:prstGeom>
        </p:spPr>
      </p:pic>
      <p:grpSp>
        <p:nvGrpSpPr>
          <p:cNvPr id="32" name="组合 31"/>
          <p:cNvGrpSpPr/>
          <p:nvPr/>
        </p:nvGrpSpPr>
        <p:grpSpPr>
          <a:xfrm>
            <a:off x="5232525" y="1656833"/>
            <a:ext cx="1726949" cy="1502154"/>
            <a:chOff x="5360417" y="1490578"/>
            <a:chExt cx="1726949" cy="1502154"/>
          </a:xfrm>
        </p:grpSpPr>
        <p:sp>
          <p:nvSpPr>
            <p:cNvPr id="22" name="Freeform 11"/>
            <p:cNvSpPr/>
            <p:nvPr/>
          </p:nvSpPr>
          <p:spPr bwMode="auto">
            <a:xfrm rot="20671620">
              <a:off x="5496035" y="1490578"/>
              <a:ext cx="1591331" cy="1502154"/>
            </a:xfrm>
            <a:custGeom>
              <a:avLst/>
              <a:gdLst>
                <a:gd name="T0" fmla="*/ 3 w 11"/>
                <a:gd name="T1" fmla="*/ 0 h 12"/>
                <a:gd name="T2" fmla="*/ 0 w 11"/>
                <a:gd name="T3" fmla="*/ 10 h 12"/>
                <a:gd name="T4" fmla="*/ 8 w 11"/>
                <a:gd name="T5" fmla="*/ 12 h 12"/>
                <a:gd name="T6" fmla="*/ 10 w 11"/>
                <a:gd name="T7" fmla="*/ 1 h 12"/>
                <a:gd name="T8" fmla="*/ 3 w 11"/>
                <a:gd name="T9" fmla="*/ 0 h 12"/>
              </a:gdLst>
              <a:ahLst/>
              <a:cxnLst>
                <a:cxn ang="0">
                  <a:pos x="T0" y="T1"/>
                </a:cxn>
                <a:cxn ang="0">
                  <a:pos x="T2" y="T3"/>
                </a:cxn>
                <a:cxn ang="0">
                  <a:pos x="T4" y="T5"/>
                </a:cxn>
                <a:cxn ang="0">
                  <a:pos x="T6" y="T7"/>
                </a:cxn>
                <a:cxn ang="0">
                  <a:pos x="T8" y="T9"/>
                </a:cxn>
              </a:cxnLst>
              <a:rect l="0" t="0" r="r" b="b"/>
              <a:pathLst>
                <a:path w="11" h="12">
                  <a:moveTo>
                    <a:pt x="3" y="0"/>
                  </a:moveTo>
                  <a:cubicBezTo>
                    <a:pt x="1" y="2"/>
                    <a:pt x="0" y="7"/>
                    <a:pt x="0" y="10"/>
                  </a:cubicBezTo>
                  <a:cubicBezTo>
                    <a:pt x="2" y="11"/>
                    <a:pt x="5" y="12"/>
                    <a:pt x="8" y="12"/>
                  </a:cubicBezTo>
                  <a:cubicBezTo>
                    <a:pt x="9" y="9"/>
                    <a:pt x="11" y="4"/>
                    <a:pt x="10" y="1"/>
                  </a:cubicBezTo>
                  <a:cubicBezTo>
                    <a:pt x="8" y="0"/>
                    <a:pt x="5" y="0"/>
                    <a:pt x="3" y="0"/>
                  </a:cubicBezTo>
                  <a:close/>
                </a:path>
              </a:pathLst>
            </a:custGeom>
            <a:solidFill>
              <a:srgbClr val="00BE9A"/>
            </a:solidFill>
            <a:ln w="28575" cap="rnd">
              <a:noFill/>
              <a:prstDash val="solid"/>
              <a:round/>
            </a:ln>
          </p:spPr>
          <p:txBody>
            <a:bodyPr vert="horz" wrap="square" lIns="91440" tIns="45720" rIns="91440" bIns="45720" numCol="1" anchor="t" anchorCtr="0" compatLnSpc="1"/>
            <a:lstStyle/>
            <a:p>
              <a:endParaRPr lang="zh-CN" altLang="en-US" dirty="0">
                <a:cs typeface="+mn-ea"/>
                <a:sym typeface="+mn-lt"/>
              </a:endParaRPr>
            </a:p>
          </p:txBody>
        </p:sp>
        <p:sp>
          <p:nvSpPr>
            <p:cNvPr id="31" name="文本框 30"/>
            <p:cNvSpPr txBox="1"/>
            <p:nvPr/>
          </p:nvSpPr>
          <p:spPr>
            <a:xfrm rot="21406629">
              <a:off x="5360417" y="1579936"/>
              <a:ext cx="1621532" cy="1323439"/>
            </a:xfrm>
            <a:prstGeom prst="rect">
              <a:avLst/>
            </a:prstGeom>
            <a:noFill/>
          </p:spPr>
          <p:txBody>
            <a:bodyPr wrap="square" rtlCol="0">
              <a:spAutoFit/>
            </a:bodyPr>
            <a:lstStyle/>
            <a:p>
              <a:pPr algn="ctr"/>
              <a:r>
                <a:rPr lang="en-US" altLang="zh-CN" sz="8000" b="1" dirty="0">
                  <a:ln w="28575">
                    <a:solidFill>
                      <a:schemeClr val="tx1">
                        <a:lumMod val="85000"/>
                        <a:lumOff val="15000"/>
                      </a:schemeClr>
                    </a:solidFill>
                  </a:ln>
                  <a:solidFill>
                    <a:schemeClr val="bg1"/>
                  </a:solidFill>
                  <a:effectLst>
                    <a:outerShdw blurRad="38100" dist="38100" dir="2700000" algn="tl">
                      <a:srgbClr val="000000">
                        <a:alpha val="43137"/>
                      </a:srgbClr>
                    </a:outerShdw>
                  </a:effectLst>
                  <a:cs typeface="+mn-ea"/>
                  <a:sym typeface="+mn-lt"/>
                </a:rPr>
                <a:t>05</a:t>
              </a:r>
              <a:endParaRPr lang="zh-CN" altLang="en-US" sz="8000" b="1" dirty="0">
                <a:ln w="28575">
                  <a:solidFill>
                    <a:schemeClr val="tx1">
                      <a:lumMod val="85000"/>
                      <a:lumOff val="15000"/>
                    </a:schemeClr>
                  </a:solidFill>
                </a:ln>
                <a:solidFill>
                  <a:schemeClr val="bg1"/>
                </a:solidFill>
                <a:effectLst>
                  <a:outerShdw blurRad="38100" dist="38100" dir="2700000" algn="tl">
                    <a:srgbClr val="000000">
                      <a:alpha val="43137"/>
                    </a:srgbClr>
                  </a:outerShdw>
                </a:effectLst>
                <a:cs typeface="+mn-ea"/>
                <a:sym typeface="+mn-lt"/>
              </a:endParaRPr>
            </a:p>
          </p:txBody>
        </p:sp>
      </p:grpSp>
      <p:sp>
        <p:nvSpPr>
          <p:cNvPr id="33" name="文本框 32"/>
          <p:cNvSpPr txBox="1"/>
          <p:nvPr/>
        </p:nvSpPr>
        <p:spPr>
          <a:xfrm>
            <a:off x="1703486" y="3082116"/>
            <a:ext cx="8785028" cy="1107996"/>
          </a:xfrm>
          <a:prstGeom prst="rect">
            <a:avLst/>
          </a:prstGeom>
          <a:noFill/>
        </p:spPr>
        <p:txBody>
          <a:bodyPr wrap="square" rtlCol="0">
            <a:spAutoFit/>
          </a:bodyPr>
          <a:lstStyle/>
          <a:p>
            <a:pPr algn="ctr"/>
            <a:r>
              <a:rPr lang="zh-CN" altLang="en-US" sz="6600" b="1" dirty="0">
                <a:ln w="28575">
                  <a:solidFill>
                    <a:schemeClr val="tx1">
                      <a:lumMod val="85000"/>
                      <a:lumOff val="15000"/>
                    </a:schemeClr>
                  </a:solidFill>
                </a:ln>
                <a:solidFill>
                  <a:srgbClr val="2395CB"/>
                </a:solidFill>
                <a:cs typeface="+mn-ea"/>
                <a:sym typeface="+mn-lt"/>
              </a:rPr>
              <a:t>存在的问题</a:t>
            </a:r>
            <a:r>
              <a:rPr lang="zh-CN" altLang="en-US" sz="6600" b="1" dirty="0">
                <a:ln w="28575">
                  <a:solidFill>
                    <a:schemeClr val="tx1">
                      <a:lumMod val="85000"/>
                      <a:lumOff val="15000"/>
                    </a:schemeClr>
                  </a:solidFill>
                </a:ln>
                <a:solidFill>
                  <a:srgbClr val="FCCC46"/>
                </a:solidFill>
                <a:cs typeface="+mn-ea"/>
                <a:sym typeface="+mn-lt"/>
              </a:rPr>
              <a:t>和</a:t>
            </a:r>
            <a:r>
              <a:rPr lang="zh-CN" altLang="en-US" sz="6600" b="1" dirty="0">
                <a:ln w="28575">
                  <a:solidFill>
                    <a:schemeClr val="tx1">
                      <a:lumMod val="85000"/>
                      <a:lumOff val="15000"/>
                    </a:schemeClr>
                  </a:solidFill>
                </a:ln>
                <a:solidFill>
                  <a:srgbClr val="F04B4F"/>
                </a:solidFill>
                <a:cs typeface="+mn-ea"/>
                <a:sym typeface="+mn-lt"/>
              </a:rPr>
              <a:t>努力方向</a:t>
            </a:r>
            <a:endParaRPr lang="zh-CN" altLang="en-US" sz="6600" b="1" dirty="0">
              <a:ln w="28575">
                <a:solidFill>
                  <a:schemeClr val="tx1">
                    <a:lumMod val="85000"/>
                    <a:lumOff val="15000"/>
                  </a:schemeClr>
                </a:solidFill>
              </a:ln>
              <a:solidFill>
                <a:srgbClr val="F04B4F"/>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2000"/>
                                        <p:tgtEl>
                                          <p:spTgt spid="32"/>
                                        </p:tgtEl>
                                      </p:cBhvr>
                                    </p:animEffect>
                                    <p:anim calcmode="lin" valueType="num">
                                      <p:cBhvr>
                                        <p:cTn id="8" dur="2000" fill="hold"/>
                                        <p:tgtEl>
                                          <p:spTgt spid="32"/>
                                        </p:tgtEl>
                                        <p:attrNameLst>
                                          <p:attrName>ppt_w</p:attrName>
                                        </p:attrNameLst>
                                      </p:cBhvr>
                                      <p:tavLst>
                                        <p:tav tm="0" fmla="#ppt_w*sin(2.5*pi*$)">
                                          <p:val>
                                            <p:fltVal val="0"/>
                                          </p:val>
                                        </p:tav>
                                        <p:tav tm="100000">
                                          <p:val>
                                            <p:fltVal val="1"/>
                                          </p:val>
                                        </p:tav>
                                      </p:tavLst>
                                    </p:anim>
                                    <p:anim calcmode="lin" valueType="num">
                                      <p:cBhvr>
                                        <p:cTn id="9" dur="2000" fill="hold"/>
                                        <p:tgtEl>
                                          <p:spTgt spid="3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53" presetClass="entr" presetSubtype="16" fill="hold" grpId="0" nodeType="afterEffect">
                                  <p:stCondLst>
                                    <p:cond delay="0"/>
                                  </p:stCondLst>
                                  <p:childTnLst>
                                    <p:set>
                                      <p:cBhvr>
                                        <p:cTn id="12" dur="1" fill="hold">
                                          <p:stCondLst>
                                            <p:cond delay="0"/>
                                          </p:stCondLst>
                                        </p:cTn>
                                        <p:tgtEl>
                                          <p:spTgt spid="33"/>
                                        </p:tgtEl>
                                        <p:attrNameLst>
                                          <p:attrName>style.visibility</p:attrName>
                                        </p:attrNameLst>
                                      </p:cBhvr>
                                      <p:to>
                                        <p:strVal val="visible"/>
                                      </p:to>
                                    </p:set>
                                    <p:anim calcmode="lin" valueType="num">
                                      <p:cBhvr>
                                        <p:cTn id="13" dur="500" fill="hold"/>
                                        <p:tgtEl>
                                          <p:spTgt spid="33"/>
                                        </p:tgtEl>
                                        <p:attrNameLst>
                                          <p:attrName>ppt_w</p:attrName>
                                        </p:attrNameLst>
                                      </p:cBhvr>
                                      <p:tavLst>
                                        <p:tav tm="0">
                                          <p:val>
                                            <p:fltVal val="0"/>
                                          </p:val>
                                        </p:tav>
                                        <p:tav tm="100000">
                                          <p:val>
                                            <p:strVal val="#ppt_w"/>
                                          </p:val>
                                        </p:tav>
                                      </p:tavLst>
                                    </p:anim>
                                    <p:anim calcmode="lin" valueType="num">
                                      <p:cBhvr>
                                        <p:cTn id="14" dur="500" fill="hold"/>
                                        <p:tgtEl>
                                          <p:spTgt spid="33"/>
                                        </p:tgtEl>
                                        <p:attrNameLst>
                                          <p:attrName>ppt_h</p:attrName>
                                        </p:attrNameLst>
                                      </p:cBhvr>
                                      <p:tavLst>
                                        <p:tav tm="0">
                                          <p:val>
                                            <p:fltVal val="0"/>
                                          </p:val>
                                        </p:tav>
                                        <p:tav tm="100000">
                                          <p:val>
                                            <p:strVal val="#ppt_h"/>
                                          </p:val>
                                        </p:tav>
                                      </p:tavLst>
                                    </p:anim>
                                    <p:animEffect transition="in" filter="fade">
                                      <p:cBhvr>
                                        <p:cTn id="1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矩形: 圆角 34"/>
          <p:cNvSpPr/>
          <p:nvPr/>
        </p:nvSpPr>
        <p:spPr>
          <a:xfrm>
            <a:off x="432955" y="394854"/>
            <a:ext cx="11326090" cy="6026728"/>
          </a:xfrm>
          <a:prstGeom prst="roundRect">
            <a:avLst>
              <a:gd name="adj" fmla="val 3731"/>
            </a:avLst>
          </a:prstGeom>
          <a:solidFill>
            <a:schemeClr val="bg1"/>
          </a:solidFill>
          <a:ln w="57150">
            <a:solidFill>
              <a:srgbClr val="00BE9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4" name="组合 33"/>
          <p:cNvGrpSpPr/>
          <p:nvPr/>
        </p:nvGrpSpPr>
        <p:grpSpPr>
          <a:xfrm>
            <a:off x="4017752" y="718277"/>
            <a:ext cx="4101634" cy="565867"/>
            <a:chOff x="6555843" y="2363943"/>
            <a:chExt cx="3092681" cy="565867"/>
          </a:xfrm>
        </p:grpSpPr>
        <p:grpSp>
          <p:nvGrpSpPr>
            <p:cNvPr id="36" name="组合 35"/>
            <p:cNvGrpSpPr/>
            <p:nvPr/>
          </p:nvGrpSpPr>
          <p:grpSpPr>
            <a:xfrm>
              <a:off x="6555843" y="2363943"/>
              <a:ext cx="3091388" cy="565867"/>
              <a:chOff x="6157177" y="3684461"/>
              <a:chExt cx="3634202" cy="565867"/>
            </a:xfrm>
          </p:grpSpPr>
          <p:sp>
            <p:nvSpPr>
              <p:cNvPr id="38" name="矩形: 圆角 37"/>
              <p:cNvSpPr/>
              <p:nvPr/>
            </p:nvSpPr>
            <p:spPr>
              <a:xfrm>
                <a:off x="6157177" y="3751321"/>
                <a:ext cx="3634202" cy="499007"/>
              </a:xfrm>
              <a:prstGeom prst="roundRect">
                <a:avLst/>
              </a:prstGeom>
              <a:solidFill>
                <a:schemeClr val="bg1"/>
              </a:solidFill>
              <a:ln>
                <a:solidFill>
                  <a:srgbClr val="00BE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矩形: 圆角 38"/>
              <p:cNvSpPr/>
              <p:nvPr/>
            </p:nvSpPr>
            <p:spPr>
              <a:xfrm>
                <a:off x="6201661" y="3684461"/>
                <a:ext cx="3512292" cy="523220"/>
              </a:xfrm>
              <a:prstGeom prst="roundRect">
                <a:avLst/>
              </a:prstGeom>
              <a:solidFill>
                <a:srgbClr val="00BE9A"/>
              </a:solidFill>
              <a:ln>
                <a:solidFill>
                  <a:srgbClr val="00BE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7" name="文本框 36"/>
            <p:cNvSpPr txBox="1"/>
            <p:nvPr/>
          </p:nvSpPr>
          <p:spPr>
            <a:xfrm>
              <a:off x="6557136" y="2376123"/>
              <a:ext cx="3091388" cy="523220"/>
            </a:xfrm>
            <a:prstGeom prst="rect">
              <a:avLst/>
            </a:prstGeom>
            <a:noFill/>
          </p:spPr>
          <p:txBody>
            <a:bodyPr wrap="square" rtlCol="0">
              <a:spAutoFit/>
            </a:bodyPr>
            <a:lstStyle/>
            <a:p>
              <a:pPr algn="dist"/>
              <a:r>
                <a:rPr lang="zh-CN" altLang="en-US" sz="2800" dirty="0">
                  <a:solidFill>
                    <a:schemeClr val="bg1"/>
                  </a:solidFill>
                  <a:effectLst>
                    <a:outerShdw blurRad="38100" dist="38100" dir="2700000" algn="tl">
                      <a:srgbClr val="000000">
                        <a:alpha val="43137"/>
                      </a:srgbClr>
                    </a:outerShdw>
                  </a:effectLst>
                  <a:cs typeface="+mn-ea"/>
                  <a:sym typeface="+mn-lt"/>
                </a:rPr>
                <a:t>存在的问题和努力方向</a:t>
              </a:r>
              <a:endParaRPr lang="zh-CN" altLang="en-US" sz="2800" dirty="0">
                <a:solidFill>
                  <a:schemeClr val="bg1"/>
                </a:solidFill>
                <a:effectLst>
                  <a:outerShdw blurRad="38100" dist="38100" dir="2700000" algn="tl">
                    <a:srgbClr val="000000">
                      <a:alpha val="43137"/>
                    </a:srgbClr>
                  </a:outerShdw>
                </a:effectLst>
                <a:cs typeface="+mn-ea"/>
                <a:sym typeface="+mn-lt"/>
              </a:endParaRPr>
            </a:p>
          </p:txBody>
        </p:sp>
      </p:grpSp>
      <p:grpSp>
        <p:nvGrpSpPr>
          <p:cNvPr id="53" name="组 41"/>
          <p:cNvGrpSpPr/>
          <p:nvPr/>
        </p:nvGrpSpPr>
        <p:grpSpPr>
          <a:xfrm>
            <a:off x="1168673" y="1896964"/>
            <a:ext cx="7024041" cy="4524618"/>
            <a:chOff x="1153216" y="1028699"/>
            <a:chExt cx="7989726" cy="5146675"/>
          </a:xfrm>
        </p:grpSpPr>
        <p:sp>
          <p:nvSpPr>
            <p:cNvPr id="54" name="îṡḷiďê"/>
            <p:cNvSpPr/>
            <p:nvPr/>
          </p:nvSpPr>
          <p:spPr bwMode="auto">
            <a:xfrm>
              <a:off x="4294004" y="1028699"/>
              <a:ext cx="1690688" cy="5146675"/>
            </a:xfrm>
            <a:custGeom>
              <a:avLst/>
              <a:gdLst>
                <a:gd name="T0" fmla="*/ 1065 w 1065"/>
                <a:gd name="T1" fmla="*/ 3211 h 3242"/>
                <a:gd name="T2" fmla="*/ 574 w 1065"/>
                <a:gd name="T3" fmla="*/ 2846 h 3242"/>
                <a:gd name="T4" fmla="*/ 574 w 1065"/>
                <a:gd name="T5" fmla="*/ 0 h 3242"/>
                <a:gd name="T6" fmla="*/ 501 w 1065"/>
                <a:gd name="T7" fmla="*/ 0 h 3242"/>
                <a:gd name="T8" fmla="*/ 501 w 1065"/>
                <a:gd name="T9" fmla="*/ 2846 h 3242"/>
                <a:gd name="T10" fmla="*/ 0 w 1065"/>
                <a:gd name="T11" fmla="*/ 3211 h 3242"/>
                <a:gd name="T12" fmla="*/ 21 w 1065"/>
                <a:gd name="T13" fmla="*/ 3242 h 3242"/>
                <a:gd name="T14" fmla="*/ 501 w 1065"/>
                <a:gd name="T15" fmla="*/ 2887 h 3242"/>
                <a:gd name="T16" fmla="*/ 501 w 1065"/>
                <a:gd name="T17" fmla="*/ 2940 h 3242"/>
                <a:gd name="T18" fmla="*/ 512 w 1065"/>
                <a:gd name="T19" fmla="*/ 2940 h 3242"/>
                <a:gd name="T20" fmla="*/ 512 w 1065"/>
                <a:gd name="T21" fmla="*/ 3242 h 3242"/>
                <a:gd name="T22" fmla="*/ 554 w 1065"/>
                <a:gd name="T23" fmla="*/ 3242 h 3242"/>
                <a:gd name="T24" fmla="*/ 554 w 1065"/>
                <a:gd name="T25" fmla="*/ 2940 h 3242"/>
                <a:gd name="T26" fmla="*/ 574 w 1065"/>
                <a:gd name="T27" fmla="*/ 2940 h 3242"/>
                <a:gd name="T28" fmla="*/ 574 w 1065"/>
                <a:gd name="T29" fmla="*/ 2887 h 3242"/>
                <a:gd name="T30" fmla="*/ 1044 w 1065"/>
                <a:gd name="T31" fmla="*/ 3231 h 3242"/>
                <a:gd name="T32" fmla="*/ 1065 w 1065"/>
                <a:gd name="T33" fmla="*/ 3211 h 3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65" h="3242">
                  <a:moveTo>
                    <a:pt x="1065" y="3211"/>
                  </a:moveTo>
                  <a:lnTo>
                    <a:pt x="574" y="2846"/>
                  </a:lnTo>
                  <a:lnTo>
                    <a:pt x="574" y="0"/>
                  </a:lnTo>
                  <a:lnTo>
                    <a:pt x="501" y="0"/>
                  </a:lnTo>
                  <a:lnTo>
                    <a:pt x="501" y="2846"/>
                  </a:lnTo>
                  <a:lnTo>
                    <a:pt x="0" y="3211"/>
                  </a:lnTo>
                  <a:lnTo>
                    <a:pt x="21" y="3242"/>
                  </a:lnTo>
                  <a:lnTo>
                    <a:pt x="501" y="2887"/>
                  </a:lnTo>
                  <a:lnTo>
                    <a:pt x="501" y="2940"/>
                  </a:lnTo>
                  <a:lnTo>
                    <a:pt x="512" y="2940"/>
                  </a:lnTo>
                  <a:lnTo>
                    <a:pt x="512" y="3242"/>
                  </a:lnTo>
                  <a:lnTo>
                    <a:pt x="554" y="3242"/>
                  </a:lnTo>
                  <a:lnTo>
                    <a:pt x="554" y="2940"/>
                  </a:lnTo>
                  <a:lnTo>
                    <a:pt x="574" y="2940"/>
                  </a:lnTo>
                  <a:lnTo>
                    <a:pt x="574" y="2887"/>
                  </a:lnTo>
                  <a:lnTo>
                    <a:pt x="1044" y="3231"/>
                  </a:lnTo>
                  <a:lnTo>
                    <a:pt x="1065" y="3211"/>
                  </a:lnTo>
                  <a:close/>
                </a:path>
              </a:pathLst>
            </a:custGeom>
            <a:solidFill>
              <a:schemeClr val="tx1">
                <a:lumMod val="50000"/>
                <a:lumOff val="50000"/>
              </a:schemeClr>
            </a:solidFill>
            <a:ln>
              <a:noFill/>
            </a:ln>
          </p:spPr>
          <p:txBody>
            <a:bodyPr anchor="ctr"/>
            <a:lstStyle/>
            <a:p>
              <a:pPr algn="ctr"/>
              <a:endParaRPr>
                <a:cs typeface="+mn-ea"/>
                <a:sym typeface="+mn-lt"/>
              </a:endParaRPr>
            </a:p>
          </p:txBody>
        </p:sp>
        <p:sp>
          <p:nvSpPr>
            <p:cNvPr id="55" name="íšļîḓé"/>
            <p:cNvSpPr/>
            <p:nvPr/>
          </p:nvSpPr>
          <p:spPr bwMode="auto">
            <a:xfrm>
              <a:off x="1343448" y="1376362"/>
              <a:ext cx="7609263" cy="3954463"/>
            </a:xfrm>
            <a:prstGeom prst="rect">
              <a:avLst/>
            </a:prstGeom>
            <a:solidFill>
              <a:schemeClr val="bg1">
                <a:lumMod val="95000"/>
              </a:schemeClr>
            </a:solidFill>
            <a:ln>
              <a:noFill/>
            </a:ln>
          </p:spPr>
          <p:txBody>
            <a:bodyPr anchor="ctr"/>
            <a:lstStyle/>
            <a:p>
              <a:pPr algn="ctr"/>
              <a:endParaRPr dirty="0">
                <a:cs typeface="+mn-ea"/>
                <a:sym typeface="+mn-lt"/>
              </a:endParaRPr>
            </a:p>
          </p:txBody>
        </p:sp>
        <p:sp>
          <p:nvSpPr>
            <p:cNvPr id="56" name="íṣlîḋê"/>
            <p:cNvSpPr/>
            <p:nvPr/>
          </p:nvSpPr>
          <p:spPr bwMode="auto">
            <a:xfrm>
              <a:off x="1153216" y="1277937"/>
              <a:ext cx="7989726" cy="149225"/>
            </a:xfrm>
            <a:prstGeom prst="rect">
              <a:avLst/>
            </a:prstGeom>
            <a:solidFill>
              <a:srgbClr val="00BE9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dirty="0">
                <a:cs typeface="+mn-ea"/>
                <a:sym typeface="+mn-lt"/>
              </a:endParaRPr>
            </a:p>
          </p:txBody>
        </p:sp>
        <p:sp>
          <p:nvSpPr>
            <p:cNvPr id="57" name="îSlïḓê"/>
            <p:cNvSpPr/>
            <p:nvPr/>
          </p:nvSpPr>
          <p:spPr bwMode="auto">
            <a:xfrm>
              <a:off x="1153216" y="5248274"/>
              <a:ext cx="7989726" cy="149225"/>
            </a:xfrm>
            <a:prstGeom prst="rect">
              <a:avLst/>
            </a:prstGeom>
            <a:solidFill>
              <a:srgbClr val="00BE9A"/>
            </a:solidFill>
            <a:ln>
              <a:noFill/>
            </a:ln>
          </p:spPr>
          <p:txBody>
            <a:bodyPr anchor="ctr"/>
            <a:lstStyle/>
            <a:p>
              <a:pPr algn="ctr"/>
              <a:endParaRPr>
                <a:cs typeface="+mn-ea"/>
                <a:sym typeface="+mn-lt"/>
              </a:endParaRPr>
            </a:p>
          </p:txBody>
        </p:sp>
      </p:grpSp>
      <p:sp>
        <p:nvSpPr>
          <p:cNvPr id="60" name="îṧḷiḓé"/>
          <p:cNvSpPr txBox="1"/>
          <p:nvPr/>
        </p:nvSpPr>
        <p:spPr bwMode="auto">
          <a:xfrm>
            <a:off x="1647130" y="2549841"/>
            <a:ext cx="2420807" cy="41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oAutofit/>
          </a:bodyPr>
          <a:lstStyle/>
          <a:p>
            <a:pPr lvl="0" defTabSz="914400">
              <a:spcBef>
                <a:spcPct val="0"/>
              </a:spcBef>
              <a:defRPr/>
            </a:pPr>
            <a:r>
              <a:rPr lang="zh-CN" altLang="en-US" sz="2800" dirty="0">
                <a:solidFill>
                  <a:srgbClr val="00BE9A"/>
                </a:solidFill>
                <a:cs typeface="+mn-ea"/>
                <a:sym typeface="+mn-lt"/>
              </a:rPr>
              <a:t>工作中的不足 </a:t>
            </a:r>
            <a:endParaRPr lang="zh-CN" altLang="en-US" sz="2800" dirty="0">
              <a:solidFill>
                <a:srgbClr val="00BE9A"/>
              </a:solidFill>
              <a:cs typeface="+mn-ea"/>
              <a:sym typeface="+mn-lt"/>
            </a:endParaRPr>
          </a:p>
        </p:txBody>
      </p:sp>
      <p:sp>
        <p:nvSpPr>
          <p:cNvPr id="61" name="PA-矩形 4"/>
          <p:cNvSpPr>
            <a:spLocks noChangeArrowheads="1"/>
          </p:cNvSpPr>
          <p:nvPr>
            <p:custDataLst>
              <p:tags r:id="rId1"/>
            </p:custDataLst>
          </p:nvPr>
        </p:nvSpPr>
        <p:spPr bwMode="auto">
          <a:xfrm>
            <a:off x="1720282" y="3247718"/>
            <a:ext cx="5721929" cy="325858"/>
          </a:xfrm>
          <a:prstGeom prst="rect">
            <a:avLst/>
          </a:prstGeom>
          <a:solidFill>
            <a:schemeClr val="accent6">
              <a:lumMod val="40000"/>
              <a:lumOff val="60000"/>
            </a:schemeClr>
          </a:solidFill>
          <a:ln>
            <a:noFill/>
          </a:ln>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en-US" altLang="zh-CN" sz="1600" dirty="0">
                <a:solidFill>
                  <a:schemeClr val="tx1">
                    <a:lumMod val="75000"/>
                    <a:lumOff val="25000"/>
                  </a:schemeClr>
                </a:solidFill>
                <a:latin typeface="+mn-lt"/>
                <a:ea typeface="+mn-ea"/>
                <a:cs typeface="+mn-ea"/>
                <a:sym typeface="+mn-lt"/>
              </a:rPr>
              <a:t>1</a:t>
            </a:r>
            <a:r>
              <a:rPr lang="zh-CN" altLang="en-US" sz="1600" dirty="0">
                <a:solidFill>
                  <a:schemeClr val="tx1">
                    <a:lumMod val="75000"/>
                    <a:lumOff val="25000"/>
                  </a:schemeClr>
                </a:solidFill>
                <a:latin typeface="+mn-lt"/>
                <a:ea typeface="+mn-ea"/>
                <a:cs typeface="+mn-ea"/>
                <a:sym typeface="+mn-lt"/>
              </a:rPr>
              <a:t>、对于新课标的学习不够深入，学习兴趣培养得不够好。</a:t>
            </a:r>
            <a:endParaRPr lang="zh-CN" altLang="en-US" sz="1600" dirty="0">
              <a:solidFill>
                <a:schemeClr val="tx1">
                  <a:lumMod val="75000"/>
                  <a:lumOff val="25000"/>
                </a:schemeClr>
              </a:solidFill>
              <a:latin typeface="+mn-lt"/>
              <a:ea typeface="+mn-ea"/>
              <a:cs typeface="+mn-ea"/>
              <a:sym typeface="+mn-lt"/>
            </a:endParaRPr>
          </a:p>
        </p:txBody>
      </p:sp>
      <p:sp>
        <p:nvSpPr>
          <p:cNvPr id="68" name="PA-矩形 4"/>
          <p:cNvSpPr>
            <a:spLocks noChangeArrowheads="1"/>
          </p:cNvSpPr>
          <p:nvPr>
            <p:custDataLst>
              <p:tags r:id="rId2"/>
            </p:custDataLst>
          </p:nvPr>
        </p:nvSpPr>
        <p:spPr bwMode="auto">
          <a:xfrm>
            <a:off x="1720282" y="3895773"/>
            <a:ext cx="5721929" cy="325858"/>
          </a:xfrm>
          <a:prstGeom prst="rect">
            <a:avLst/>
          </a:prstGeom>
          <a:solidFill>
            <a:schemeClr val="accent6">
              <a:lumMod val="40000"/>
              <a:lumOff val="60000"/>
            </a:schemeClr>
          </a:solidFill>
          <a:ln>
            <a:noFill/>
          </a:ln>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en-US" altLang="zh-CN" sz="1600" dirty="0">
                <a:solidFill>
                  <a:schemeClr val="tx1">
                    <a:lumMod val="75000"/>
                    <a:lumOff val="25000"/>
                  </a:schemeClr>
                </a:solidFill>
                <a:latin typeface="+mn-lt"/>
                <a:ea typeface="+mn-ea"/>
                <a:cs typeface="+mn-ea"/>
                <a:sym typeface="+mn-lt"/>
              </a:rPr>
              <a:t>2</a:t>
            </a:r>
            <a:r>
              <a:rPr lang="zh-CN" altLang="en-US" sz="1600" dirty="0">
                <a:solidFill>
                  <a:schemeClr val="tx1">
                    <a:lumMod val="75000"/>
                    <a:lumOff val="25000"/>
                  </a:schemeClr>
                </a:solidFill>
                <a:latin typeface="+mn-lt"/>
                <a:ea typeface="+mn-ea"/>
                <a:cs typeface="+mn-ea"/>
                <a:sym typeface="+mn-lt"/>
              </a:rPr>
              <a:t>、小组合作学习应用得不够得体</a:t>
            </a:r>
            <a:endParaRPr lang="zh-CN" altLang="en-US" sz="1600" dirty="0">
              <a:solidFill>
                <a:schemeClr val="tx1">
                  <a:lumMod val="75000"/>
                  <a:lumOff val="25000"/>
                </a:schemeClr>
              </a:solidFill>
              <a:latin typeface="+mn-lt"/>
              <a:ea typeface="+mn-ea"/>
              <a:cs typeface="+mn-ea"/>
              <a:sym typeface="+mn-lt"/>
            </a:endParaRPr>
          </a:p>
        </p:txBody>
      </p:sp>
      <p:sp>
        <p:nvSpPr>
          <p:cNvPr id="69" name="PA-矩形 4"/>
          <p:cNvSpPr>
            <a:spLocks noChangeArrowheads="1"/>
          </p:cNvSpPr>
          <p:nvPr>
            <p:custDataLst>
              <p:tags r:id="rId3"/>
            </p:custDataLst>
          </p:nvPr>
        </p:nvSpPr>
        <p:spPr bwMode="auto">
          <a:xfrm>
            <a:off x="1720282" y="4543827"/>
            <a:ext cx="5721929" cy="325858"/>
          </a:xfrm>
          <a:prstGeom prst="rect">
            <a:avLst/>
          </a:prstGeom>
          <a:solidFill>
            <a:schemeClr val="accent6">
              <a:lumMod val="40000"/>
              <a:lumOff val="60000"/>
            </a:schemeClr>
          </a:solidFill>
          <a:ln>
            <a:noFill/>
          </a:ln>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en-US" altLang="zh-CN" sz="1600" dirty="0">
                <a:solidFill>
                  <a:schemeClr val="tx1">
                    <a:lumMod val="75000"/>
                    <a:lumOff val="25000"/>
                  </a:schemeClr>
                </a:solidFill>
                <a:latin typeface="+mn-lt"/>
                <a:ea typeface="+mn-ea"/>
                <a:cs typeface="+mn-ea"/>
                <a:sym typeface="+mn-lt"/>
              </a:rPr>
              <a:t>3</a:t>
            </a:r>
            <a:r>
              <a:rPr lang="zh-CN" altLang="en-US" sz="1600" dirty="0">
                <a:solidFill>
                  <a:schemeClr val="tx1">
                    <a:lumMod val="75000"/>
                    <a:lumOff val="25000"/>
                  </a:schemeClr>
                </a:solidFill>
                <a:latin typeface="+mn-lt"/>
                <a:ea typeface="+mn-ea"/>
                <a:cs typeface="+mn-ea"/>
                <a:sym typeface="+mn-lt"/>
              </a:rPr>
              <a:t>、学生课堂提问者太少</a:t>
            </a:r>
            <a:endParaRPr lang="zh-CN" altLang="en-US" sz="1600" dirty="0">
              <a:solidFill>
                <a:schemeClr val="tx1">
                  <a:lumMod val="75000"/>
                  <a:lumOff val="25000"/>
                </a:schemeClr>
              </a:solidFill>
              <a:latin typeface="+mn-lt"/>
              <a:ea typeface="+mn-ea"/>
              <a:cs typeface="+mn-ea"/>
              <a:sym typeface="+mn-lt"/>
            </a:endParaRPr>
          </a:p>
        </p:txBody>
      </p:sp>
      <p:pic>
        <p:nvPicPr>
          <p:cNvPr id="3" name="图片 2"/>
          <p:cNvPicPr>
            <a:picLocks noChangeAspect="1"/>
          </p:cNvPicPr>
          <p:nvPr/>
        </p:nvPicPr>
        <p:blipFill>
          <a:blip r:embed="rId4" cstate="screen"/>
          <a:stretch>
            <a:fillRect/>
          </a:stretch>
        </p:blipFill>
        <p:spPr>
          <a:xfrm>
            <a:off x="7175716" y="2541858"/>
            <a:ext cx="4215328" cy="421532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outVertical)">
                                      <p:cBhvr>
                                        <p:cTn id="7" dur="500"/>
                                        <p:tgtEl>
                                          <p:spTgt spid="3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3"/>
                                        </p:tgtEl>
                                        <p:attrNameLst>
                                          <p:attrName>style.visibility</p:attrName>
                                        </p:attrNameLst>
                                      </p:cBhvr>
                                      <p:to>
                                        <p:strVal val="visible"/>
                                      </p:to>
                                    </p:set>
                                    <p:animEffect transition="in" filter="fade">
                                      <p:cBhvr>
                                        <p:cTn id="11" dur="500"/>
                                        <p:tgtEl>
                                          <p:spTgt spid="53"/>
                                        </p:tgtEl>
                                      </p:cBhvr>
                                    </p:animEffect>
                                  </p:childTnLst>
                                </p:cTn>
                              </p:par>
                            </p:childTnLst>
                          </p:cTn>
                        </p:par>
                        <p:par>
                          <p:cTn id="12" fill="hold">
                            <p:stCondLst>
                              <p:cond delay="1000"/>
                            </p:stCondLst>
                            <p:childTnLst>
                              <p:par>
                                <p:cTn id="13" presetID="2" presetClass="entr" presetSubtype="6"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1+#ppt_w/2"/>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 presetClass="entr" presetSubtype="4" fill="hold" grpId="0" nodeType="afterEffect">
                                  <p:stCondLst>
                                    <p:cond delay="0"/>
                                  </p:stCondLst>
                                  <p:childTnLst>
                                    <p:set>
                                      <p:cBhvr>
                                        <p:cTn id="19" dur="1" fill="hold">
                                          <p:stCondLst>
                                            <p:cond delay="0"/>
                                          </p:stCondLst>
                                        </p:cTn>
                                        <p:tgtEl>
                                          <p:spTgt spid="60"/>
                                        </p:tgtEl>
                                        <p:attrNameLst>
                                          <p:attrName>style.visibility</p:attrName>
                                        </p:attrNameLst>
                                      </p:cBhvr>
                                      <p:to>
                                        <p:strVal val="visible"/>
                                      </p:to>
                                    </p:set>
                                    <p:anim calcmode="lin" valueType="num">
                                      <p:cBhvr additive="base">
                                        <p:cTn id="20" dur="500" fill="hold"/>
                                        <p:tgtEl>
                                          <p:spTgt spid="60"/>
                                        </p:tgtEl>
                                        <p:attrNameLst>
                                          <p:attrName>ppt_x</p:attrName>
                                        </p:attrNameLst>
                                      </p:cBhvr>
                                      <p:tavLst>
                                        <p:tav tm="0">
                                          <p:val>
                                            <p:strVal val="#ppt_x"/>
                                          </p:val>
                                        </p:tav>
                                        <p:tav tm="100000">
                                          <p:val>
                                            <p:strVal val="#ppt_x"/>
                                          </p:val>
                                        </p:tav>
                                      </p:tavLst>
                                    </p:anim>
                                    <p:anim calcmode="lin" valueType="num">
                                      <p:cBhvr additive="base">
                                        <p:cTn id="21" dur="500" fill="hold"/>
                                        <p:tgtEl>
                                          <p:spTgt spid="60"/>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61"/>
                                        </p:tgtEl>
                                        <p:attrNameLst>
                                          <p:attrName>style.visibility</p:attrName>
                                        </p:attrNameLst>
                                      </p:cBhvr>
                                      <p:to>
                                        <p:strVal val="visible"/>
                                      </p:to>
                                    </p:set>
                                    <p:animEffect transition="in" filter="wipe(left)">
                                      <p:cBhvr>
                                        <p:cTn id="26" dur="500"/>
                                        <p:tgtEl>
                                          <p:spTgt spid="61"/>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68"/>
                                        </p:tgtEl>
                                        <p:attrNameLst>
                                          <p:attrName>style.visibility</p:attrName>
                                        </p:attrNameLst>
                                      </p:cBhvr>
                                      <p:to>
                                        <p:strVal val="visible"/>
                                      </p:to>
                                    </p:set>
                                    <p:animEffect transition="in" filter="wipe(left)">
                                      <p:cBhvr>
                                        <p:cTn id="31" dur="500"/>
                                        <p:tgtEl>
                                          <p:spTgt spid="68"/>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69"/>
                                        </p:tgtEl>
                                        <p:attrNameLst>
                                          <p:attrName>style.visibility</p:attrName>
                                        </p:attrNameLst>
                                      </p:cBhvr>
                                      <p:to>
                                        <p:strVal val="visible"/>
                                      </p:to>
                                    </p:set>
                                    <p:animEffect transition="in" filter="wipe(left)">
                                      <p:cBhvr>
                                        <p:cTn id="36"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P spid="61" grpId="0" animBg="1"/>
      <p:bldP spid="68" grpId="0" animBg="1"/>
      <p:bldP spid="6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矩形: 圆角 34"/>
          <p:cNvSpPr/>
          <p:nvPr/>
        </p:nvSpPr>
        <p:spPr>
          <a:xfrm>
            <a:off x="432955" y="436418"/>
            <a:ext cx="11326090" cy="6026728"/>
          </a:xfrm>
          <a:prstGeom prst="roundRect">
            <a:avLst>
              <a:gd name="adj" fmla="val 3731"/>
            </a:avLst>
          </a:prstGeom>
          <a:solidFill>
            <a:schemeClr val="bg1"/>
          </a:solidFill>
          <a:ln w="57150">
            <a:solidFill>
              <a:srgbClr val="00BE9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4" name="组合 33"/>
          <p:cNvGrpSpPr/>
          <p:nvPr/>
        </p:nvGrpSpPr>
        <p:grpSpPr>
          <a:xfrm>
            <a:off x="4017752" y="718277"/>
            <a:ext cx="4101634" cy="565867"/>
            <a:chOff x="6555843" y="2363943"/>
            <a:chExt cx="3092681" cy="565867"/>
          </a:xfrm>
        </p:grpSpPr>
        <p:grpSp>
          <p:nvGrpSpPr>
            <p:cNvPr id="36" name="组合 35"/>
            <p:cNvGrpSpPr/>
            <p:nvPr/>
          </p:nvGrpSpPr>
          <p:grpSpPr>
            <a:xfrm>
              <a:off x="6555843" y="2363943"/>
              <a:ext cx="3091388" cy="565867"/>
              <a:chOff x="6157177" y="3684461"/>
              <a:chExt cx="3634202" cy="565867"/>
            </a:xfrm>
          </p:grpSpPr>
          <p:sp>
            <p:nvSpPr>
              <p:cNvPr id="38" name="矩形: 圆角 37"/>
              <p:cNvSpPr/>
              <p:nvPr/>
            </p:nvSpPr>
            <p:spPr>
              <a:xfrm>
                <a:off x="6157177" y="3751321"/>
                <a:ext cx="3634202" cy="499007"/>
              </a:xfrm>
              <a:prstGeom prst="roundRect">
                <a:avLst/>
              </a:prstGeom>
              <a:solidFill>
                <a:schemeClr val="bg1"/>
              </a:solidFill>
              <a:ln>
                <a:solidFill>
                  <a:srgbClr val="00BE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矩形: 圆角 38"/>
              <p:cNvSpPr/>
              <p:nvPr/>
            </p:nvSpPr>
            <p:spPr>
              <a:xfrm>
                <a:off x="6201661" y="3684461"/>
                <a:ext cx="3512292" cy="523220"/>
              </a:xfrm>
              <a:prstGeom prst="roundRect">
                <a:avLst/>
              </a:prstGeom>
              <a:solidFill>
                <a:srgbClr val="00BE9A"/>
              </a:solidFill>
              <a:ln>
                <a:solidFill>
                  <a:srgbClr val="00BE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7" name="文本框 36"/>
            <p:cNvSpPr txBox="1"/>
            <p:nvPr/>
          </p:nvSpPr>
          <p:spPr>
            <a:xfrm>
              <a:off x="6557136" y="2376123"/>
              <a:ext cx="3091388" cy="523220"/>
            </a:xfrm>
            <a:prstGeom prst="rect">
              <a:avLst/>
            </a:prstGeom>
            <a:noFill/>
          </p:spPr>
          <p:txBody>
            <a:bodyPr wrap="square" rtlCol="0">
              <a:spAutoFit/>
            </a:bodyPr>
            <a:lstStyle/>
            <a:p>
              <a:pPr algn="dist"/>
              <a:r>
                <a:rPr lang="zh-CN" altLang="en-US" sz="2800" dirty="0">
                  <a:solidFill>
                    <a:schemeClr val="bg1"/>
                  </a:solidFill>
                  <a:effectLst>
                    <a:outerShdw blurRad="38100" dist="38100" dir="2700000" algn="tl">
                      <a:srgbClr val="000000">
                        <a:alpha val="43137"/>
                      </a:srgbClr>
                    </a:outerShdw>
                  </a:effectLst>
                  <a:cs typeface="+mn-ea"/>
                  <a:sym typeface="+mn-lt"/>
                </a:rPr>
                <a:t>存在的问题和努力方向</a:t>
              </a:r>
              <a:endParaRPr lang="zh-CN" altLang="en-US" sz="2800" dirty="0">
                <a:solidFill>
                  <a:schemeClr val="bg1"/>
                </a:solidFill>
                <a:effectLst>
                  <a:outerShdw blurRad="38100" dist="38100" dir="2700000" algn="tl">
                    <a:srgbClr val="000000">
                      <a:alpha val="43137"/>
                    </a:srgbClr>
                  </a:outerShdw>
                </a:effectLst>
                <a:cs typeface="+mn-ea"/>
                <a:sym typeface="+mn-lt"/>
              </a:endParaRPr>
            </a:p>
          </p:txBody>
        </p:sp>
      </p:grpSp>
      <p:grpSp>
        <p:nvGrpSpPr>
          <p:cNvPr id="8" name="组 41"/>
          <p:cNvGrpSpPr/>
          <p:nvPr/>
        </p:nvGrpSpPr>
        <p:grpSpPr>
          <a:xfrm>
            <a:off x="3454673" y="1896964"/>
            <a:ext cx="7024041" cy="4524618"/>
            <a:chOff x="1153216" y="1028699"/>
            <a:chExt cx="7989726" cy="5146675"/>
          </a:xfrm>
        </p:grpSpPr>
        <p:sp>
          <p:nvSpPr>
            <p:cNvPr id="9" name="îṡḷiďê"/>
            <p:cNvSpPr/>
            <p:nvPr/>
          </p:nvSpPr>
          <p:spPr bwMode="auto">
            <a:xfrm>
              <a:off x="4294004" y="1028699"/>
              <a:ext cx="1690688" cy="5146675"/>
            </a:xfrm>
            <a:custGeom>
              <a:avLst/>
              <a:gdLst>
                <a:gd name="T0" fmla="*/ 1065 w 1065"/>
                <a:gd name="T1" fmla="*/ 3211 h 3242"/>
                <a:gd name="T2" fmla="*/ 574 w 1065"/>
                <a:gd name="T3" fmla="*/ 2846 h 3242"/>
                <a:gd name="T4" fmla="*/ 574 w 1065"/>
                <a:gd name="T5" fmla="*/ 0 h 3242"/>
                <a:gd name="T6" fmla="*/ 501 w 1065"/>
                <a:gd name="T7" fmla="*/ 0 h 3242"/>
                <a:gd name="T8" fmla="*/ 501 w 1065"/>
                <a:gd name="T9" fmla="*/ 2846 h 3242"/>
                <a:gd name="T10" fmla="*/ 0 w 1065"/>
                <a:gd name="T11" fmla="*/ 3211 h 3242"/>
                <a:gd name="T12" fmla="*/ 21 w 1065"/>
                <a:gd name="T13" fmla="*/ 3242 h 3242"/>
                <a:gd name="T14" fmla="*/ 501 w 1065"/>
                <a:gd name="T15" fmla="*/ 2887 h 3242"/>
                <a:gd name="T16" fmla="*/ 501 w 1065"/>
                <a:gd name="T17" fmla="*/ 2940 h 3242"/>
                <a:gd name="T18" fmla="*/ 512 w 1065"/>
                <a:gd name="T19" fmla="*/ 2940 h 3242"/>
                <a:gd name="T20" fmla="*/ 512 w 1065"/>
                <a:gd name="T21" fmla="*/ 3242 h 3242"/>
                <a:gd name="T22" fmla="*/ 554 w 1065"/>
                <a:gd name="T23" fmla="*/ 3242 h 3242"/>
                <a:gd name="T24" fmla="*/ 554 w 1065"/>
                <a:gd name="T25" fmla="*/ 2940 h 3242"/>
                <a:gd name="T26" fmla="*/ 574 w 1065"/>
                <a:gd name="T27" fmla="*/ 2940 h 3242"/>
                <a:gd name="T28" fmla="*/ 574 w 1065"/>
                <a:gd name="T29" fmla="*/ 2887 h 3242"/>
                <a:gd name="T30" fmla="*/ 1044 w 1065"/>
                <a:gd name="T31" fmla="*/ 3231 h 3242"/>
                <a:gd name="T32" fmla="*/ 1065 w 1065"/>
                <a:gd name="T33" fmla="*/ 3211 h 3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65" h="3242">
                  <a:moveTo>
                    <a:pt x="1065" y="3211"/>
                  </a:moveTo>
                  <a:lnTo>
                    <a:pt x="574" y="2846"/>
                  </a:lnTo>
                  <a:lnTo>
                    <a:pt x="574" y="0"/>
                  </a:lnTo>
                  <a:lnTo>
                    <a:pt x="501" y="0"/>
                  </a:lnTo>
                  <a:lnTo>
                    <a:pt x="501" y="2846"/>
                  </a:lnTo>
                  <a:lnTo>
                    <a:pt x="0" y="3211"/>
                  </a:lnTo>
                  <a:lnTo>
                    <a:pt x="21" y="3242"/>
                  </a:lnTo>
                  <a:lnTo>
                    <a:pt x="501" y="2887"/>
                  </a:lnTo>
                  <a:lnTo>
                    <a:pt x="501" y="2940"/>
                  </a:lnTo>
                  <a:lnTo>
                    <a:pt x="512" y="2940"/>
                  </a:lnTo>
                  <a:lnTo>
                    <a:pt x="512" y="3242"/>
                  </a:lnTo>
                  <a:lnTo>
                    <a:pt x="554" y="3242"/>
                  </a:lnTo>
                  <a:lnTo>
                    <a:pt x="554" y="2940"/>
                  </a:lnTo>
                  <a:lnTo>
                    <a:pt x="574" y="2940"/>
                  </a:lnTo>
                  <a:lnTo>
                    <a:pt x="574" y="2887"/>
                  </a:lnTo>
                  <a:lnTo>
                    <a:pt x="1044" y="3231"/>
                  </a:lnTo>
                  <a:lnTo>
                    <a:pt x="1065" y="3211"/>
                  </a:lnTo>
                  <a:close/>
                </a:path>
              </a:pathLst>
            </a:custGeom>
            <a:solidFill>
              <a:schemeClr val="tx1">
                <a:lumMod val="50000"/>
                <a:lumOff val="50000"/>
              </a:schemeClr>
            </a:solidFill>
            <a:ln>
              <a:noFill/>
            </a:ln>
          </p:spPr>
          <p:txBody>
            <a:bodyPr anchor="ctr"/>
            <a:lstStyle/>
            <a:p>
              <a:pPr algn="ctr"/>
              <a:endParaRPr>
                <a:cs typeface="+mn-ea"/>
                <a:sym typeface="+mn-lt"/>
              </a:endParaRPr>
            </a:p>
          </p:txBody>
        </p:sp>
        <p:sp>
          <p:nvSpPr>
            <p:cNvPr id="10" name="íšļîḓé"/>
            <p:cNvSpPr/>
            <p:nvPr/>
          </p:nvSpPr>
          <p:spPr bwMode="auto">
            <a:xfrm>
              <a:off x="1343448" y="1376362"/>
              <a:ext cx="7609263" cy="3954463"/>
            </a:xfrm>
            <a:prstGeom prst="rect">
              <a:avLst/>
            </a:prstGeom>
            <a:solidFill>
              <a:schemeClr val="bg1">
                <a:lumMod val="95000"/>
              </a:schemeClr>
            </a:solidFill>
            <a:ln>
              <a:noFill/>
            </a:ln>
          </p:spPr>
          <p:txBody>
            <a:bodyPr anchor="ctr"/>
            <a:lstStyle/>
            <a:p>
              <a:pPr algn="ctr"/>
              <a:endParaRPr dirty="0">
                <a:cs typeface="+mn-ea"/>
                <a:sym typeface="+mn-lt"/>
              </a:endParaRPr>
            </a:p>
          </p:txBody>
        </p:sp>
        <p:sp>
          <p:nvSpPr>
            <p:cNvPr id="11" name="íṣlîḋê"/>
            <p:cNvSpPr/>
            <p:nvPr/>
          </p:nvSpPr>
          <p:spPr bwMode="auto">
            <a:xfrm>
              <a:off x="1153216" y="1277937"/>
              <a:ext cx="7989726" cy="149225"/>
            </a:xfrm>
            <a:prstGeom prst="rect">
              <a:avLst/>
            </a:prstGeom>
            <a:solidFill>
              <a:srgbClr val="00BE9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dirty="0">
                <a:cs typeface="+mn-ea"/>
                <a:sym typeface="+mn-lt"/>
              </a:endParaRPr>
            </a:p>
          </p:txBody>
        </p:sp>
        <p:sp>
          <p:nvSpPr>
            <p:cNvPr id="12" name="îSlïḓê"/>
            <p:cNvSpPr/>
            <p:nvPr/>
          </p:nvSpPr>
          <p:spPr bwMode="auto">
            <a:xfrm>
              <a:off x="1153216" y="5248274"/>
              <a:ext cx="7989726" cy="149225"/>
            </a:xfrm>
            <a:prstGeom prst="rect">
              <a:avLst/>
            </a:prstGeom>
            <a:solidFill>
              <a:srgbClr val="00BE9A"/>
            </a:solidFill>
            <a:ln>
              <a:noFill/>
            </a:ln>
          </p:spPr>
          <p:txBody>
            <a:bodyPr anchor="ctr"/>
            <a:lstStyle/>
            <a:p>
              <a:pPr algn="ctr"/>
              <a:endParaRPr>
                <a:cs typeface="+mn-ea"/>
                <a:sym typeface="+mn-lt"/>
              </a:endParaRPr>
            </a:p>
          </p:txBody>
        </p:sp>
      </p:grpSp>
      <p:sp>
        <p:nvSpPr>
          <p:cNvPr id="13" name="îṧḷiḓé"/>
          <p:cNvSpPr txBox="1"/>
          <p:nvPr/>
        </p:nvSpPr>
        <p:spPr bwMode="auto">
          <a:xfrm>
            <a:off x="3933130" y="2549841"/>
            <a:ext cx="2420807" cy="41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oAutofit/>
          </a:bodyPr>
          <a:lstStyle/>
          <a:p>
            <a:pPr lvl="0" defTabSz="914400">
              <a:spcBef>
                <a:spcPct val="0"/>
              </a:spcBef>
              <a:defRPr/>
            </a:pPr>
            <a:r>
              <a:rPr lang="zh-CN" altLang="en-US" sz="2800" dirty="0">
                <a:solidFill>
                  <a:srgbClr val="00BE9A"/>
                </a:solidFill>
                <a:cs typeface="+mn-ea"/>
                <a:sym typeface="+mn-lt"/>
              </a:rPr>
              <a:t>今后努力方向</a:t>
            </a:r>
            <a:endParaRPr lang="zh-CN" altLang="en-US" sz="2800" dirty="0">
              <a:solidFill>
                <a:srgbClr val="00BE9A"/>
              </a:solidFill>
              <a:cs typeface="+mn-ea"/>
              <a:sym typeface="+mn-lt"/>
            </a:endParaRPr>
          </a:p>
        </p:txBody>
      </p:sp>
      <p:sp>
        <p:nvSpPr>
          <p:cNvPr id="14" name="PA-矩形 4"/>
          <p:cNvSpPr>
            <a:spLocks noChangeArrowheads="1"/>
          </p:cNvSpPr>
          <p:nvPr>
            <p:custDataLst>
              <p:tags r:id="rId1"/>
            </p:custDataLst>
          </p:nvPr>
        </p:nvSpPr>
        <p:spPr bwMode="auto">
          <a:xfrm>
            <a:off x="4006282" y="3247718"/>
            <a:ext cx="5721929" cy="325858"/>
          </a:xfrm>
          <a:prstGeom prst="rect">
            <a:avLst/>
          </a:prstGeom>
          <a:solidFill>
            <a:schemeClr val="accent6">
              <a:lumMod val="40000"/>
              <a:lumOff val="60000"/>
            </a:schemeClr>
          </a:solidFill>
          <a:ln>
            <a:noFill/>
          </a:ln>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en-US" altLang="zh-CN" sz="1600" dirty="0">
                <a:solidFill>
                  <a:schemeClr val="tx1">
                    <a:lumMod val="75000"/>
                    <a:lumOff val="25000"/>
                  </a:schemeClr>
                </a:solidFill>
                <a:latin typeface="+mn-lt"/>
                <a:ea typeface="+mn-ea"/>
                <a:cs typeface="+mn-ea"/>
                <a:sym typeface="+mn-lt"/>
              </a:rPr>
              <a:t>1</a:t>
            </a:r>
            <a:r>
              <a:rPr lang="zh-CN" altLang="en-US" sz="1600" dirty="0">
                <a:solidFill>
                  <a:schemeClr val="tx1">
                    <a:lumMod val="75000"/>
                    <a:lumOff val="25000"/>
                  </a:schemeClr>
                </a:solidFill>
                <a:latin typeface="+mn-lt"/>
                <a:ea typeface="+mn-ea"/>
                <a:cs typeface="+mn-ea"/>
                <a:sym typeface="+mn-lt"/>
              </a:rPr>
              <a:t>、树立先进、正确的教育观。</a:t>
            </a:r>
            <a:endParaRPr lang="zh-CN" altLang="en-US" sz="1600" dirty="0">
              <a:solidFill>
                <a:schemeClr val="tx1">
                  <a:lumMod val="75000"/>
                  <a:lumOff val="25000"/>
                </a:schemeClr>
              </a:solidFill>
              <a:latin typeface="+mn-lt"/>
              <a:ea typeface="+mn-ea"/>
              <a:cs typeface="+mn-ea"/>
              <a:sym typeface="+mn-lt"/>
            </a:endParaRPr>
          </a:p>
        </p:txBody>
      </p:sp>
      <p:sp>
        <p:nvSpPr>
          <p:cNvPr id="15" name="PA-矩形 4"/>
          <p:cNvSpPr>
            <a:spLocks noChangeArrowheads="1"/>
          </p:cNvSpPr>
          <p:nvPr>
            <p:custDataLst>
              <p:tags r:id="rId2"/>
            </p:custDataLst>
          </p:nvPr>
        </p:nvSpPr>
        <p:spPr bwMode="auto">
          <a:xfrm>
            <a:off x="4006282" y="3830330"/>
            <a:ext cx="5721929" cy="325858"/>
          </a:xfrm>
          <a:prstGeom prst="rect">
            <a:avLst/>
          </a:prstGeom>
          <a:solidFill>
            <a:schemeClr val="accent6">
              <a:lumMod val="40000"/>
              <a:lumOff val="60000"/>
            </a:schemeClr>
          </a:solidFill>
          <a:ln>
            <a:noFill/>
          </a:ln>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600" dirty="0">
                <a:solidFill>
                  <a:schemeClr val="tx1">
                    <a:lumMod val="75000"/>
                    <a:lumOff val="25000"/>
                  </a:schemeClr>
                </a:solidFill>
                <a:latin typeface="+mn-lt"/>
                <a:ea typeface="+mn-ea"/>
                <a:cs typeface="+mn-ea"/>
                <a:sym typeface="+mn-lt"/>
              </a:rPr>
              <a:t> </a:t>
            </a:r>
            <a:r>
              <a:rPr lang="en-US" altLang="zh-CN" sz="1600" dirty="0">
                <a:solidFill>
                  <a:schemeClr val="tx1">
                    <a:lumMod val="75000"/>
                    <a:lumOff val="25000"/>
                  </a:schemeClr>
                </a:solidFill>
                <a:latin typeface="+mn-lt"/>
                <a:ea typeface="+mn-ea"/>
                <a:cs typeface="+mn-ea"/>
                <a:sym typeface="+mn-lt"/>
              </a:rPr>
              <a:t>2</a:t>
            </a:r>
            <a:r>
              <a:rPr lang="zh-CN" altLang="en-US" sz="1600" dirty="0">
                <a:solidFill>
                  <a:schemeClr val="tx1">
                    <a:lumMod val="75000"/>
                    <a:lumOff val="25000"/>
                  </a:schemeClr>
                </a:solidFill>
                <a:latin typeface="+mn-lt"/>
                <a:ea typeface="+mn-ea"/>
                <a:cs typeface="+mn-ea"/>
                <a:sym typeface="+mn-lt"/>
              </a:rPr>
              <a:t>、加强学习，主动地进行知识的更新和</a:t>
            </a:r>
            <a:r>
              <a:rPr lang="en-US" altLang="zh-CN" sz="1600" dirty="0">
                <a:solidFill>
                  <a:schemeClr val="tx1">
                    <a:lumMod val="75000"/>
                    <a:lumOff val="25000"/>
                  </a:schemeClr>
                </a:solidFill>
                <a:latin typeface="+mn-lt"/>
                <a:ea typeface="+mn-ea"/>
                <a:cs typeface="+mn-ea"/>
                <a:sym typeface="+mn-lt"/>
              </a:rPr>
              <a:t>"</a:t>
            </a:r>
            <a:r>
              <a:rPr lang="zh-CN" altLang="en-US" sz="1600" dirty="0">
                <a:solidFill>
                  <a:schemeClr val="tx1">
                    <a:lumMod val="75000"/>
                    <a:lumOff val="25000"/>
                  </a:schemeClr>
                </a:solidFill>
                <a:latin typeface="+mn-lt"/>
                <a:ea typeface="+mn-ea"/>
                <a:cs typeface="+mn-ea"/>
                <a:sym typeface="+mn-lt"/>
              </a:rPr>
              <a:t>充电</a:t>
            </a:r>
            <a:r>
              <a:rPr lang="en-US" altLang="zh-CN" sz="1600" dirty="0">
                <a:solidFill>
                  <a:schemeClr val="tx1">
                    <a:lumMod val="75000"/>
                    <a:lumOff val="25000"/>
                  </a:schemeClr>
                </a:solidFill>
                <a:latin typeface="+mn-lt"/>
                <a:ea typeface="+mn-ea"/>
                <a:cs typeface="+mn-ea"/>
                <a:sym typeface="+mn-lt"/>
              </a:rPr>
              <a:t>"</a:t>
            </a:r>
            <a:endParaRPr lang="en-US" altLang="zh-CN" sz="1600" dirty="0">
              <a:solidFill>
                <a:schemeClr val="tx1">
                  <a:lumMod val="75000"/>
                  <a:lumOff val="25000"/>
                </a:schemeClr>
              </a:solidFill>
              <a:latin typeface="+mn-lt"/>
              <a:ea typeface="+mn-ea"/>
              <a:cs typeface="+mn-ea"/>
              <a:sym typeface="+mn-lt"/>
            </a:endParaRPr>
          </a:p>
        </p:txBody>
      </p:sp>
      <p:sp>
        <p:nvSpPr>
          <p:cNvPr id="16" name="PA-矩形 4"/>
          <p:cNvSpPr>
            <a:spLocks noChangeArrowheads="1"/>
          </p:cNvSpPr>
          <p:nvPr>
            <p:custDataLst>
              <p:tags r:id="rId3"/>
            </p:custDataLst>
          </p:nvPr>
        </p:nvSpPr>
        <p:spPr bwMode="auto">
          <a:xfrm>
            <a:off x="4006282" y="4412942"/>
            <a:ext cx="5721929" cy="325858"/>
          </a:xfrm>
          <a:prstGeom prst="rect">
            <a:avLst/>
          </a:prstGeom>
          <a:solidFill>
            <a:schemeClr val="accent6">
              <a:lumMod val="40000"/>
              <a:lumOff val="60000"/>
            </a:schemeClr>
          </a:solidFill>
          <a:ln>
            <a:noFill/>
          </a:ln>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600" dirty="0">
                <a:solidFill>
                  <a:schemeClr val="tx1">
                    <a:lumMod val="75000"/>
                    <a:lumOff val="25000"/>
                  </a:schemeClr>
                </a:solidFill>
                <a:latin typeface="+mn-lt"/>
                <a:ea typeface="+mn-ea"/>
                <a:cs typeface="+mn-ea"/>
                <a:sym typeface="+mn-lt"/>
              </a:rPr>
              <a:t> </a:t>
            </a:r>
            <a:r>
              <a:rPr lang="en-US" altLang="zh-CN" sz="1600" dirty="0">
                <a:solidFill>
                  <a:schemeClr val="tx1">
                    <a:lumMod val="75000"/>
                    <a:lumOff val="25000"/>
                  </a:schemeClr>
                </a:solidFill>
                <a:latin typeface="+mn-lt"/>
                <a:ea typeface="+mn-ea"/>
                <a:cs typeface="+mn-ea"/>
                <a:sym typeface="+mn-lt"/>
              </a:rPr>
              <a:t>3</a:t>
            </a:r>
            <a:r>
              <a:rPr lang="zh-CN" altLang="en-US" sz="1600" dirty="0">
                <a:solidFill>
                  <a:schemeClr val="tx1">
                    <a:lumMod val="75000"/>
                    <a:lumOff val="25000"/>
                  </a:schemeClr>
                </a:solidFill>
                <a:latin typeface="+mn-lt"/>
                <a:ea typeface="+mn-ea"/>
                <a:cs typeface="+mn-ea"/>
                <a:sym typeface="+mn-lt"/>
              </a:rPr>
              <a:t>、加强对课堂教学的研究，争取形成自己的教学风格。</a:t>
            </a:r>
            <a:endParaRPr lang="zh-CN" altLang="en-US" sz="1600" dirty="0">
              <a:solidFill>
                <a:schemeClr val="tx1">
                  <a:lumMod val="75000"/>
                  <a:lumOff val="25000"/>
                </a:schemeClr>
              </a:solidFill>
              <a:latin typeface="+mn-lt"/>
              <a:ea typeface="+mn-ea"/>
              <a:cs typeface="+mn-ea"/>
              <a:sym typeface="+mn-lt"/>
            </a:endParaRPr>
          </a:p>
        </p:txBody>
      </p:sp>
      <p:sp>
        <p:nvSpPr>
          <p:cNvPr id="17" name="PA-矩形 4"/>
          <p:cNvSpPr>
            <a:spLocks noChangeArrowheads="1"/>
          </p:cNvSpPr>
          <p:nvPr>
            <p:custDataLst>
              <p:tags r:id="rId4"/>
            </p:custDataLst>
          </p:nvPr>
        </p:nvSpPr>
        <p:spPr bwMode="auto">
          <a:xfrm>
            <a:off x="4006282" y="4995553"/>
            <a:ext cx="5721929" cy="325858"/>
          </a:xfrm>
          <a:prstGeom prst="rect">
            <a:avLst/>
          </a:prstGeom>
          <a:solidFill>
            <a:schemeClr val="accent6">
              <a:lumMod val="40000"/>
              <a:lumOff val="60000"/>
            </a:schemeClr>
          </a:solidFill>
          <a:ln>
            <a:noFill/>
          </a:ln>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en-US" altLang="zh-CN" sz="1600" dirty="0">
                <a:solidFill>
                  <a:schemeClr val="tx1">
                    <a:lumMod val="75000"/>
                    <a:lumOff val="25000"/>
                  </a:schemeClr>
                </a:solidFill>
                <a:latin typeface="+mn-lt"/>
                <a:ea typeface="+mn-ea"/>
                <a:cs typeface="+mn-ea"/>
                <a:sym typeface="+mn-lt"/>
              </a:rPr>
              <a:t>4</a:t>
            </a:r>
            <a:r>
              <a:rPr lang="zh-CN" altLang="en-US" sz="1600" dirty="0">
                <a:solidFill>
                  <a:schemeClr val="tx1">
                    <a:lumMod val="75000"/>
                    <a:lumOff val="25000"/>
                  </a:schemeClr>
                </a:solidFill>
                <a:latin typeface="+mn-lt"/>
                <a:ea typeface="+mn-ea"/>
                <a:cs typeface="+mn-ea"/>
                <a:sym typeface="+mn-lt"/>
              </a:rPr>
              <a:t>、善于学习，勤于动笔。</a:t>
            </a:r>
            <a:endParaRPr lang="zh-CN" altLang="en-US" sz="1600" dirty="0">
              <a:solidFill>
                <a:schemeClr val="tx1">
                  <a:lumMod val="75000"/>
                  <a:lumOff val="25000"/>
                </a:schemeClr>
              </a:solidFill>
              <a:latin typeface="+mn-lt"/>
              <a:ea typeface="+mn-ea"/>
              <a:cs typeface="+mn-ea"/>
              <a:sym typeface="+mn-lt"/>
            </a:endParaRPr>
          </a:p>
        </p:txBody>
      </p:sp>
      <p:pic>
        <p:nvPicPr>
          <p:cNvPr id="18" name="图片 17"/>
          <p:cNvPicPr>
            <a:picLocks noChangeAspect="1"/>
          </p:cNvPicPr>
          <p:nvPr/>
        </p:nvPicPr>
        <p:blipFill>
          <a:blip r:embed="rId5" cstate="screen"/>
          <a:stretch>
            <a:fillRect/>
          </a:stretch>
        </p:blipFill>
        <p:spPr>
          <a:xfrm flipH="1">
            <a:off x="331402" y="2618592"/>
            <a:ext cx="4215328" cy="421532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outVertical)">
                                      <p:cBhvr>
                                        <p:cTn id="7" dur="500"/>
                                        <p:tgtEl>
                                          <p:spTgt spid="3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2" presetClass="entr" presetSubtype="12" fill="hold" nodeType="after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0-#ppt_w/2"/>
                                          </p:val>
                                        </p:tav>
                                        <p:tav tm="100000">
                                          <p:val>
                                            <p:strVal val="#ppt_x"/>
                                          </p:val>
                                        </p:tav>
                                      </p:tavLst>
                                    </p:anim>
                                    <p:anim calcmode="lin" valueType="num">
                                      <p:cBhvr additive="base">
                                        <p:cTn id="16" dur="500" fill="hold"/>
                                        <p:tgtEl>
                                          <p:spTgt spid="18"/>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 presetClass="entr" presetSubtype="4"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additive="base">
                                        <p:cTn id="20" dur="500" fill="hold"/>
                                        <p:tgtEl>
                                          <p:spTgt spid="13"/>
                                        </p:tgtEl>
                                        <p:attrNameLst>
                                          <p:attrName>ppt_x</p:attrName>
                                        </p:attrNameLst>
                                      </p:cBhvr>
                                      <p:tavLst>
                                        <p:tav tm="0">
                                          <p:val>
                                            <p:strVal val="#ppt_x"/>
                                          </p:val>
                                        </p:tav>
                                        <p:tav tm="100000">
                                          <p:val>
                                            <p:strVal val="#ppt_x"/>
                                          </p:val>
                                        </p:tav>
                                      </p:tavLst>
                                    </p:anim>
                                    <p:anim calcmode="lin" valueType="num">
                                      <p:cBhvr additive="base">
                                        <p:cTn id="2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left)">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ipe(left)">
                                      <p:cBhvr>
                                        <p:cTn id="31" dur="500"/>
                                        <p:tgtEl>
                                          <p:spTgt spid="15"/>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wipe(left)">
                                      <p:cBhvr>
                                        <p:cTn id="36" dur="500"/>
                                        <p:tgtEl>
                                          <p:spTgt spid="16"/>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wipe(left)">
                                      <p:cBhvr>
                                        <p:cTn id="4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animBg="1"/>
      <p:bldP spid="15" grpId="0" animBg="1"/>
      <p:bldP spid="16" grpId="0" animBg="1"/>
      <p:bldP spid="1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1">
            <a:extLst>
              <a:ext uri="{28A0092B-C50C-407E-A947-70E740481C1C}">
                <a14:useLocalDpi xmlns:a14="http://schemas.microsoft.com/office/drawing/2010/main" val="0"/>
              </a:ext>
            </a:extLst>
          </a:blip>
          <a:srcRect l="4709" r="4711"/>
          <a:stretch>
            <a:fillRect/>
          </a:stretch>
        </p:blipFill>
        <p:spPr>
          <a:xfrm rot="5400000">
            <a:off x="2667000" y="-2667000"/>
            <a:ext cx="6858000" cy="12192000"/>
          </a:xfrm>
          <a:prstGeom prst="rect">
            <a:avLst/>
          </a:prstGeom>
        </p:spPr>
      </p:pic>
      <p:pic>
        <p:nvPicPr>
          <p:cNvPr id="9" name="图片 8"/>
          <p:cNvPicPr>
            <a:picLocks noChangeAspect="1"/>
          </p:cNvPicPr>
          <p:nvPr/>
        </p:nvPicPr>
        <p:blipFill rotWithShape="1">
          <a:blip r:embed="rId2">
            <a:extLst>
              <a:ext uri="{28A0092B-C50C-407E-A947-70E740481C1C}">
                <a14:useLocalDpi xmlns:a14="http://schemas.microsoft.com/office/drawing/2010/main" val="0"/>
              </a:ext>
            </a:extLst>
          </a:blip>
          <a:srcRect t="11201" r="2929" b="43466"/>
          <a:stretch>
            <a:fillRect/>
          </a:stretch>
        </p:blipFill>
        <p:spPr>
          <a:xfrm>
            <a:off x="2581013" y="893214"/>
            <a:ext cx="7085083" cy="4428593"/>
          </a:xfrm>
          <a:prstGeom prst="rect">
            <a:avLst/>
          </a:prstGeom>
        </p:spPr>
      </p:pic>
      <p:sp>
        <p:nvSpPr>
          <p:cNvPr id="10" name="文本框 9"/>
          <p:cNvSpPr txBox="1"/>
          <p:nvPr/>
        </p:nvSpPr>
        <p:spPr>
          <a:xfrm>
            <a:off x="4800971" y="4066717"/>
            <a:ext cx="2745641" cy="523220"/>
          </a:xfrm>
          <a:prstGeom prst="rect">
            <a:avLst/>
          </a:prstGeom>
          <a:noFill/>
        </p:spPr>
        <p:txBody>
          <a:bodyPr wrap="square" rtlCol="0">
            <a:spAutoFit/>
          </a:bodyPr>
          <a:lstStyle/>
          <a:p>
            <a:pPr algn="dist"/>
            <a:r>
              <a:rPr lang="zh-CN" altLang="en-US" sz="2800" b="1" dirty="0" smtClean="0">
                <a:solidFill>
                  <a:srgbClr val="F04B4F"/>
                </a:solidFill>
                <a:cs typeface="+mn-ea"/>
                <a:sym typeface="+mn-lt"/>
              </a:rPr>
              <a:t>班主任工</a:t>
            </a:r>
            <a:r>
              <a:rPr lang="zh-CN" altLang="en-US" sz="2800" b="1" dirty="0">
                <a:solidFill>
                  <a:srgbClr val="F04B4F"/>
                </a:solidFill>
                <a:cs typeface="+mn-ea"/>
                <a:sym typeface="+mn-lt"/>
              </a:rPr>
              <a:t>作总结</a:t>
            </a:r>
            <a:endParaRPr lang="zh-CN" altLang="en-US" sz="2800" b="1" dirty="0">
              <a:solidFill>
                <a:srgbClr val="F04B4F"/>
              </a:solidFill>
              <a:cs typeface="+mn-ea"/>
              <a:sym typeface="+mn-lt"/>
            </a:endParaRPr>
          </a:p>
        </p:txBody>
      </p:sp>
      <p:sp>
        <p:nvSpPr>
          <p:cNvPr id="11" name="文本框 10"/>
          <p:cNvSpPr txBox="1"/>
          <p:nvPr/>
        </p:nvSpPr>
        <p:spPr>
          <a:xfrm>
            <a:off x="4334256" y="2246958"/>
            <a:ext cx="896112" cy="1323439"/>
          </a:xfrm>
          <a:prstGeom prst="rect">
            <a:avLst/>
          </a:prstGeom>
          <a:noFill/>
        </p:spPr>
        <p:txBody>
          <a:bodyPr wrap="square" rtlCol="0">
            <a:spAutoFit/>
          </a:bodyPr>
          <a:lstStyle/>
          <a:p>
            <a:pPr algn="ctr"/>
            <a:r>
              <a:rPr lang="zh-CN" altLang="en-US" sz="8000" b="1" dirty="0">
                <a:ln w="28575">
                  <a:solidFill>
                    <a:prstClr val="black">
                      <a:lumMod val="85000"/>
                      <a:lumOff val="15000"/>
                    </a:prstClr>
                  </a:solidFill>
                </a:ln>
                <a:solidFill>
                  <a:srgbClr val="00BE9A"/>
                </a:solidFill>
                <a:cs typeface="+mn-ea"/>
                <a:sym typeface="+mn-lt"/>
              </a:rPr>
              <a:t>教</a:t>
            </a:r>
            <a:endParaRPr lang="zh-CN" altLang="en-US" sz="8000" b="1" dirty="0">
              <a:ln w="28575">
                <a:solidFill>
                  <a:prstClr val="black">
                    <a:lumMod val="85000"/>
                    <a:lumOff val="15000"/>
                  </a:prstClr>
                </a:solidFill>
              </a:ln>
              <a:solidFill>
                <a:srgbClr val="00BE9A"/>
              </a:solidFill>
              <a:cs typeface="+mn-ea"/>
              <a:sym typeface="+mn-lt"/>
            </a:endParaRPr>
          </a:p>
        </p:txBody>
      </p:sp>
      <p:sp>
        <p:nvSpPr>
          <p:cNvPr id="12" name="文本框 11"/>
          <p:cNvSpPr txBox="1"/>
          <p:nvPr/>
        </p:nvSpPr>
        <p:spPr>
          <a:xfrm rot="636811">
            <a:off x="5241258" y="2280641"/>
            <a:ext cx="896112" cy="1323439"/>
          </a:xfrm>
          <a:prstGeom prst="rect">
            <a:avLst/>
          </a:prstGeom>
          <a:noFill/>
        </p:spPr>
        <p:txBody>
          <a:bodyPr wrap="square" rtlCol="0">
            <a:spAutoFit/>
          </a:bodyPr>
          <a:lstStyle/>
          <a:p>
            <a:pPr algn="ctr"/>
            <a:r>
              <a:rPr lang="zh-CN" altLang="en-US" sz="8000" b="1" dirty="0">
                <a:ln w="28575">
                  <a:solidFill>
                    <a:prstClr val="black">
                      <a:lumMod val="85000"/>
                      <a:lumOff val="15000"/>
                    </a:prstClr>
                  </a:solidFill>
                </a:ln>
                <a:solidFill>
                  <a:srgbClr val="FCCC46"/>
                </a:solidFill>
                <a:cs typeface="+mn-ea"/>
                <a:sym typeface="+mn-lt"/>
              </a:rPr>
              <a:t>育</a:t>
            </a:r>
            <a:endParaRPr lang="zh-CN" altLang="en-US" sz="8000" b="1" dirty="0">
              <a:ln w="28575">
                <a:solidFill>
                  <a:prstClr val="black">
                    <a:lumMod val="85000"/>
                    <a:lumOff val="15000"/>
                  </a:prstClr>
                </a:solidFill>
              </a:ln>
              <a:solidFill>
                <a:srgbClr val="FCCC46"/>
              </a:solidFill>
              <a:cs typeface="+mn-ea"/>
              <a:sym typeface="+mn-lt"/>
            </a:endParaRPr>
          </a:p>
        </p:txBody>
      </p:sp>
      <p:sp>
        <p:nvSpPr>
          <p:cNvPr id="13" name="文本框 12"/>
          <p:cNvSpPr txBox="1"/>
          <p:nvPr/>
        </p:nvSpPr>
        <p:spPr>
          <a:xfrm rot="21347884">
            <a:off x="6207413" y="2284478"/>
            <a:ext cx="896112" cy="1323439"/>
          </a:xfrm>
          <a:prstGeom prst="rect">
            <a:avLst/>
          </a:prstGeom>
          <a:noFill/>
        </p:spPr>
        <p:txBody>
          <a:bodyPr wrap="square" rtlCol="0">
            <a:spAutoFit/>
          </a:bodyPr>
          <a:lstStyle/>
          <a:p>
            <a:pPr algn="ctr"/>
            <a:r>
              <a:rPr lang="zh-CN" altLang="en-US" sz="8000" b="1" dirty="0">
                <a:ln w="28575">
                  <a:solidFill>
                    <a:prstClr val="black">
                      <a:lumMod val="85000"/>
                      <a:lumOff val="15000"/>
                    </a:prstClr>
                  </a:solidFill>
                </a:ln>
                <a:solidFill>
                  <a:srgbClr val="2395CB"/>
                </a:solidFill>
                <a:cs typeface="+mn-ea"/>
                <a:sym typeface="+mn-lt"/>
              </a:rPr>
              <a:t>教</a:t>
            </a:r>
            <a:endParaRPr lang="zh-CN" altLang="en-US" sz="8000" b="1" dirty="0">
              <a:ln w="28575">
                <a:solidFill>
                  <a:prstClr val="black">
                    <a:lumMod val="85000"/>
                    <a:lumOff val="15000"/>
                  </a:prstClr>
                </a:solidFill>
              </a:ln>
              <a:solidFill>
                <a:srgbClr val="2395CB"/>
              </a:solidFill>
              <a:cs typeface="+mn-ea"/>
              <a:sym typeface="+mn-lt"/>
            </a:endParaRPr>
          </a:p>
        </p:txBody>
      </p:sp>
      <p:sp>
        <p:nvSpPr>
          <p:cNvPr id="14" name="文本框 13"/>
          <p:cNvSpPr txBox="1"/>
          <p:nvPr/>
        </p:nvSpPr>
        <p:spPr>
          <a:xfrm rot="1099309">
            <a:off x="7213946" y="2360729"/>
            <a:ext cx="896112" cy="1323439"/>
          </a:xfrm>
          <a:prstGeom prst="rect">
            <a:avLst/>
          </a:prstGeom>
          <a:noFill/>
        </p:spPr>
        <p:txBody>
          <a:bodyPr wrap="square" rtlCol="0">
            <a:spAutoFit/>
          </a:bodyPr>
          <a:lstStyle/>
          <a:p>
            <a:pPr algn="ctr"/>
            <a:r>
              <a:rPr lang="zh-CN" altLang="en-US" sz="8000" b="1" dirty="0">
                <a:ln w="28575">
                  <a:solidFill>
                    <a:prstClr val="black">
                      <a:lumMod val="85000"/>
                      <a:lumOff val="15000"/>
                    </a:prstClr>
                  </a:solidFill>
                </a:ln>
                <a:solidFill>
                  <a:srgbClr val="F04B4F"/>
                </a:solidFill>
                <a:cs typeface="+mn-ea"/>
                <a:sym typeface="+mn-lt"/>
              </a:rPr>
              <a:t>学</a:t>
            </a:r>
            <a:endParaRPr lang="zh-CN" altLang="en-US" sz="8000" b="1" dirty="0">
              <a:ln w="28575">
                <a:solidFill>
                  <a:prstClr val="black">
                    <a:lumMod val="85000"/>
                    <a:lumOff val="15000"/>
                  </a:prstClr>
                </a:solidFill>
              </a:ln>
              <a:solidFill>
                <a:srgbClr val="F04B4F"/>
              </a:solidFill>
              <a:cs typeface="+mn-ea"/>
              <a:sym typeface="+mn-lt"/>
            </a:endParaRPr>
          </a:p>
        </p:txBody>
      </p:sp>
      <p:grpSp>
        <p:nvGrpSpPr>
          <p:cNvPr id="17" name="组合 16"/>
          <p:cNvGrpSpPr/>
          <p:nvPr/>
        </p:nvGrpSpPr>
        <p:grpSpPr>
          <a:xfrm>
            <a:off x="4762871" y="5233556"/>
            <a:ext cx="2590058" cy="406675"/>
            <a:chOff x="4790426" y="5233556"/>
            <a:chExt cx="2590058" cy="406675"/>
          </a:xfrm>
        </p:grpSpPr>
        <p:sp>
          <p:nvSpPr>
            <p:cNvPr id="15" name="矩形: 圆角 14"/>
            <p:cNvSpPr/>
            <p:nvPr/>
          </p:nvSpPr>
          <p:spPr>
            <a:xfrm>
              <a:off x="5167351" y="5233556"/>
              <a:ext cx="1857298" cy="406675"/>
            </a:xfrm>
            <a:prstGeom prst="roundRect">
              <a:avLst>
                <a:gd name="adj" fmla="val 50000"/>
              </a:avLst>
            </a:prstGeom>
            <a:solidFill>
              <a:srgbClr val="00BE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prstClr val="white"/>
                </a:solidFill>
                <a:effectLst>
                  <a:outerShdw blurRad="38100" dist="38100" dir="2700000" algn="tl">
                    <a:srgbClr val="000000">
                      <a:alpha val="43137"/>
                    </a:srgbClr>
                  </a:outerShdw>
                </a:effectLst>
                <a:cs typeface="+mn-ea"/>
                <a:sym typeface="+mn-lt"/>
              </a:endParaRPr>
            </a:p>
          </p:txBody>
        </p:sp>
        <p:sp>
          <p:nvSpPr>
            <p:cNvPr id="16" name="文本框 15"/>
            <p:cNvSpPr txBox="1"/>
            <p:nvPr/>
          </p:nvSpPr>
          <p:spPr>
            <a:xfrm>
              <a:off x="4790426" y="5252227"/>
              <a:ext cx="2590058" cy="368300"/>
            </a:xfrm>
            <a:prstGeom prst="rect">
              <a:avLst/>
            </a:prstGeom>
            <a:noFill/>
          </p:spPr>
          <p:txBody>
            <a:bodyPr wrap="square" rtlCol="0">
              <a:spAutoFit/>
            </a:bodyPr>
            <a:lstStyle/>
            <a:p>
              <a:pPr algn="ctr"/>
              <a:r>
                <a:rPr lang="zh-CN" altLang="en-US" b="1" dirty="0">
                  <a:solidFill>
                    <a:prstClr val="white"/>
                  </a:solidFill>
                  <a:effectLst>
                    <a:outerShdw blurRad="38100" dist="38100" dir="2700000" algn="tl">
                      <a:srgbClr val="000000">
                        <a:alpha val="43137"/>
                      </a:srgbClr>
                    </a:outerShdw>
                  </a:effectLst>
                  <a:cs typeface="+mn-ea"/>
                  <a:sym typeface="+mn-lt"/>
                </a:rPr>
                <a:t>汇报人</a:t>
              </a:r>
              <a:r>
                <a:rPr lang="zh-CN" altLang="en-US" b="1" dirty="0" smtClean="0">
                  <a:solidFill>
                    <a:prstClr val="white"/>
                  </a:solidFill>
                  <a:effectLst>
                    <a:outerShdw blurRad="38100" dist="38100" dir="2700000" algn="tl">
                      <a:srgbClr val="000000">
                        <a:alpha val="43137"/>
                      </a:srgbClr>
                    </a:outerShdw>
                  </a:effectLst>
                  <a:cs typeface="+mn-ea"/>
                  <a:sym typeface="+mn-lt"/>
                </a:rPr>
                <a:t>：</a:t>
              </a:r>
              <a:r>
                <a:rPr lang="en-US" altLang="zh-CN" b="1" dirty="0" smtClean="0">
                  <a:solidFill>
                    <a:prstClr val="white"/>
                  </a:solidFill>
                  <a:effectLst>
                    <a:outerShdw blurRad="38100" dist="38100" dir="2700000" algn="tl">
                      <a:srgbClr val="000000">
                        <a:alpha val="43137"/>
                      </a:srgbClr>
                    </a:outerShdw>
                  </a:effectLst>
                  <a:cs typeface="+mn-ea"/>
                  <a:sym typeface="+mn-lt"/>
                </a:rPr>
                <a:t>PPT</a:t>
              </a:r>
              <a:r>
                <a:rPr lang="zh-CN" altLang="en-US" b="1" dirty="0" smtClean="0">
                  <a:solidFill>
                    <a:prstClr val="white"/>
                  </a:solidFill>
                  <a:effectLst>
                    <a:outerShdw blurRad="38100" dist="38100" dir="2700000" algn="tl">
                      <a:srgbClr val="000000">
                        <a:alpha val="43137"/>
                      </a:srgbClr>
                    </a:outerShdw>
                  </a:effectLst>
                  <a:cs typeface="+mn-ea"/>
                  <a:sym typeface="+mn-lt"/>
                </a:rPr>
                <a:t>营</a:t>
              </a:r>
              <a:endParaRPr lang="zh-CN" altLang="en-US" b="1" dirty="0" smtClean="0">
                <a:solidFill>
                  <a:prstClr val="white"/>
                </a:solidFill>
                <a:effectLst>
                  <a:outerShdw blurRad="38100" dist="38100" dir="2700000" algn="tl">
                    <a:srgbClr val="000000">
                      <a:alpha val="43137"/>
                    </a:srgbClr>
                  </a:outerShdw>
                </a:effectLst>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Effect transition="in" filter="fade">
                                      <p:cBhvr>
                                        <p:cTn id="16" dur="500"/>
                                        <p:tgtEl>
                                          <p:spTgt spid="11"/>
                                        </p:tgtEl>
                                      </p:cBhvr>
                                    </p:animEffect>
                                  </p:childTnLst>
                                </p:cTn>
                              </p:par>
                            </p:childTnLst>
                          </p:cTn>
                        </p:par>
                        <p:par>
                          <p:cTn id="17" fill="hold">
                            <p:stCondLst>
                              <p:cond delay="1500"/>
                            </p:stCondLst>
                            <p:childTnLst>
                              <p:par>
                                <p:cTn id="18" presetID="53" presetClass="entr" presetSubtype="16"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500" fill="hold"/>
                                        <p:tgtEl>
                                          <p:spTgt spid="12"/>
                                        </p:tgtEl>
                                        <p:attrNameLst>
                                          <p:attrName>ppt_w</p:attrName>
                                        </p:attrNameLst>
                                      </p:cBhvr>
                                      <p:tavLst>
                                        <p:tav tm="0">
                                          <p:val>
                                            <p:fltVal val="0"/>
                                          </p:val>
                                        </p:tav>
                                        <p:tav tm="100000">
                                          <p:val>
                                            <p:strVal val="#ppt_w"/>
                                          </p:val>
                                        </p:tav>
                                      </p:tavLst>
                                    </p:anim>
                                    <p:anim calcmode="lin" valueType="num">
                                      <p:cBhvr>
                                        <p:cTn id="21" dur="500" fill="hold"/>
                                        <p:tgtEl>
                                          <p:spTgt spid="12"/>
                                        </p:tgtEl>
                                        <p:attrNameLst>
                                          <p:attrName>ppt_h</p:attrName>
                                        </p:attrNameLst>
                                      </p:cBhvr>
                                      <p:tavLst>
                                        <p:tav tm="0">
                                          <p:val>
                                            <p:fltVal val="0"/>
                                          </p:val>
                                        </p:tav>
                                        <p:tav tm="100000">
                                          <p:val>
                                            <p:strVal val="#ppt_h"/>
                                          </p:val>
                                        </p:tav>
                                      </p:tavLst>
                                    </p:anim>
                                    <p:animEffect transition="in" filter="fade">
                                      <p:cBhvr>
                                        <p:cTn id="22" dur="500"/>
                                        <p:tgtEl>
                                          <p:spTgt spid="12"/>
                                        </p:tgtEl>
                                      </p:cBhvr>
                                    </p:animEffect>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500" fill="hold"/>
                                        <p:tgtEl>
                                          <p:spTgt spid="13"/>
                                        </p:tgtEl>
                                        <p:attrNameLst>
                                          <p:attrName>ppt_w</p:attrName>
                                        </p:attrNameLst>
                                      </p:cBhvr>
                                      <p:tavLst>
                                        <p:tav tm="0">
                                          <p:val>
                                            <p:fltVal val="0"/>
                                          </p:val>
                                        </p:tav>
                                        <p:tav tm="100000">
                                          <p:val>
                                            <p:strVal val="#ppt_w"/>
                                          </p:val>
                                        </p:tav>
                                      </p:tavLst>
                                    </p:anim>
                                    <p:anim calcmode="lin" valueType="num">
                                      <p:cBhvr>
                                        <p:cTn id="27" dur="500" fill="hold"/>
                                        <p:tgtEl>
                                          <p:spTgt spid="13"/>
                                        </p:tgtEl>
                                        <p:attrNameLst>
                                          <p:attrName>ppt_h</p:attrName>
                                        </p:attrNameLst>
                                      </p:cBhvr>
                                      <p:tavLst>
                                        <p:tav tm="0">
                                          <p:val>
                                            <p:fltVal val="0"/>
                                          </p:val>
                                        </p:tav>
                                        <p:tav tm="100000">
                                          <p:val>
                                            <p:strVal val="#ppt_h"/>
                                          </p:val>
                                        </p:tav>
                                      </p:tavLst>
                                    </p:anim>
                                    <p:animEffect transition="in" filter="fade">
                                      <p:cBhvr>
                                        <p:cTn id="28" dur="500"/>
                                        <p:tgtEl>
                                          <p:spTgt spid="13"/>
                                        </p:tgtEl>
                                      </p:cBhvr>
                                    </p:animEffect>
                                  </p:childTnLst>
                                </p:cTn>
                              </p:par>
                            </p:childTnLst>
                          </p:cTn>
                        </p:par>
                        <p:par>
                          <p:cTn id="29" fill="hold">
                            <p:stCondLst>
                              <p:cond delay="2500"/>
                            </p:stCondLst>
                            <p:childTnLst>
                              <p:par>
                                <p:cTn id="30" presetID="53" presetClass="entr" presetSubtype="16" fill="hold" grpId="0" nodeType="after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p:cTn id="32" dur="500" fill="hold"/>
                                        <p:tgtEl>
                                          <p:spTgt spid="14"/>
                                        </p:tgtEl>
                                        <p:attrNameLst>
                                          <p:attrName>ppt_w</p:attrName>
                                        </p:attrNameLst>
                                      </p:cBhvr>
                                      <p:tavLst>
                                        <p:tav tm="0">
                                          <p:val>
                                            <p:fltVal val="0"/>
                                          </p:val>
                                        </p:tav>
                                        <p:tav tm="100000">
                                          <p:val>
                                            <p:strVal val="#ppt_w"/>
                                          </p:val>
                                        </p:tav>
                                      </p:tavLst>
                                    </p:anim>
                                    <p:anim calcmode="lin" valueType="num">
                                      <p:cBhvr>
                                        <p:cTn id="33" dur="500" fill="hold"/>
                                        <p:tgtEl>
                                          <p:spTgt spid="14"/>
                                        </p:tgtEl>
                                        <p:attrNameLst>
                                          <p:attrName>ppt_h</p:attrName>
                                        </p:attrNameLst>
                                      </p:cBhvr>
                                      <p:tavLst>
                                        <p:tav tm="0">
                                          <p:val>
                                            <p:fltVal val="0"/>
                                          </p:val>
                                        </p:tav>
                                        <p:tav tm="100000">
                                          <p:val>
                                            <p:strVal val="#ppt_h"/>
                                          </p:val>
                                        </p:tav>
                                      </p:tavLst>
                                    </p:anim>
                                    <p:animEffect transition="in" filter="fade">
                                      <p:cBhvr>
                                        <p:cTn id="34" dur="500"/>
                                        <p:tgtEl>
                                          <p:spTgt spid="14"/>
                                        </p:tgtEl>
                                      </p:cBhvr>
                                    </p:animEffect>
                                  </p:childTnLst>
                                </p:cTn>
                              </p:par>
                            </p:childTnLst>
                          </p:cTn>
                        </p:par>
                        <p:par>
                          <p:cTn id="35" fill="hold">
                            <p:stCondLst>
                              <p:cond delay="3000"/>
                            </p:stCondLst>
                            <p:childTnLst>
                              <p:par>
                                <p:cTn id="36" presetID="50" presetClass="entr" presetSubtype="0" decel="100000" fill="hold" grpId="0" nodeType="after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p:cTn id="38" dur="1000" fill="hold"/>
                                        <p:tgtEl>
                                          <p:spTgt spid="10"/>
                                        </p:tgtEl>
                                        <p:attrNameLst>
                                          <p:attrName>ppt_w</p:attrName>
                                        </p:attrNameLst>
                                      </p:cBhvr>
                                      <p:tavLst>
                                        <p:tav tm="0">
                                          <p:val>
                                            <p:strVal val="#ppt_w+.3"/>
                                          </p:val>
                                        </p:tav>
                                        <p:tav tm="100000">
                                          <p:val>
                                            <p:strVal val="#ppt_w"/>
                                          </p:val>
                                        </p:tav>
                                      </p:tavLst>
                                    </p:anim>
                                    <p:anim calcmode="lin" valueType="num">
                                      <p:cBhvr>
                                        <p:cTn id="39" dur="1000" fill="hold"/>
                                        <p:tgtEl>
                                          <p:spTgt spid="10"/>
                                        </p:tgtEl>
                                        <p:attrNameLst>
                                          <p:attrName>ppt_h</p:attrName>
                                        </p:attrNameLst>
                                      </p:cBhvr>
                                      <p:tavLst>
                                        <p:tav tm="0">
                                          <p:val>
                                            <p:strVal val="#ppt_h"/>
                                          </p:val>
                                        </p:tav>
                                        <p:tav tm="100000">
                                          <p:val>
                                            <p:strVal val="#ppt_h"/>
                                          </p:val>
                                        </p:tav>
                                      </p:tavLst>
                                    </p:anim>
                                    <p:animEffect transition="in" filter="fade">
                                      <p:cBhvr>
                                        <p:cTn id="40" dur="1000"/>
                                        <p:tgtEl>
                                          <p:spTgt spid="10"/>
                                        </p:tgtEl>
                                      </p:cBhvr>
                                    </p:animEffect>
                                  </p:childTnLst>
                                </p:cTn>
                              </p:par>
                            </p:childTnLst>
                          </p:cTn>
                        </p:par>
                        <p:par>
                          <p:cTn id="41" fill="hold">
                            <p:stCondLst>
                              <p:cond delay="4000"/>
                            </p:stCondLst>
                            <p:childTnLst>
                              <p:par>
                                <p:cTn id="42" presetID="22" presetClass="entr" presetSubtype="4" fill="hold" nodeType="after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wipe(down)">
                                      <p:cBhvr>
                                        <p:cTn id="4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5"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a:extLst>
              <a:ext uri="{28A0092B-C50C-407E-A947-70E740481C1C}">
                <a14:useLocalDpi xmlns:a14="http://schemas.microsoft.com/office/drawing/2010/main" val="0"/>
              </a:ext>
            </a:extLst>
          </a:blip>
          <a:srcRect l="4709" r="4711"/>
          <a:stretch>
            <a:fillRect/>
          </a:stretch>
        </p:blipFill>
        <p:spPr>
          <a:xfrm rot="5400000">
            <a:off x="2667000" y="-2667000"/>
            <a:ext cx="6858000" cy="12192000"/>
          </a:xfrm>
          <a:prstGeom prst="rect">
            <a:avLst/>
          </a:prstGeom>
        </p:spPr>
      </p:pic>
      <p:grpSp>
        <p:nvGrpSpPr>
          <p:cNvPr id="32" name="组合 31"/>
          <p:cNvGrpSpPr/>
          <p:nvPr/>
        </p:nvGrpSpPr>
        <p:grpSpPr>
          <a:xfrm>
            <a:off x="5232525" y="1656833"/>
            <a:ext cx="1726949" cy="1502154"/>
            <a:chOff x="5360417" y="1490578"/>
            <a:chExt cx="1726949" cy="1502154"/>
          </a:xfrm>
        </p:grpSpPr>
        <p:sp>
          <p:nvSpPr>
            <p:cNvPr id="22" name="Freeform 11"/>
            <p:cNvSpPr/>
            <p:nvPr/>
          </p:nvSpPr>
          <p:spPr bwMode="auto">
            <a:xfrm rot="20671620">
              <a:off x="5496035" y="1490578"/>
              <a:ext cx="1591331" cy="1502154"/>
            </a:xfrm>
            <a:custGeom>
              <a:avLst/>
              <a:gdLst>
                <a:gd name="T0" fmla="*/ 3 w 11"/>
                <a:gd name="T1" fmla="*/ 0 h 12"/>
                <a:gd name="T2" fmla="*/ 0 w 11"/>
                <a:gd name="T3" fmla="*/ 10 h 12"/>
                <a:gd name="T4" fmla="*/ 8 w 11"/>
                <a:gd name="T5" fmla="*/ 12 h 12"/>
                <a:gd name="T6" fmla="*/ 10 w 11"/>
                <a:gd name="T7" fmla="*/ 1 h 12"/>
                <a:gd name="T8" fmla="*/ 3 w 11"/>
                <a:gd name="T9" fmla="*/ 0 h 12"/>
              </a:gdLst>
              <a:ahLst/>
              <a:cxnLst>
                <a:cxn ang="0">
                  <a:pos x="T0" y="T1"/>
                </a:cxn>
                <a:cxn ang="0">
                  <a:pos x="T2" y="T3"/>
                </a:cxn>
                <a:cxn ang="0">
                  <a:pos x="T4" y="T5"/>
                </a:cxn>
                <a:cxn ang="0">
                  <a:pos x="T6" y="T7"/>
                </a:cxn>
                <a:cxn ang="0">
                  <a:pos x="T8" y="T9"/>
                </a:cxn>
              </a:cxnLst>
              <a:rect l="0" t="0" r="r" b="b"/>
              <a:pathLst>
                <a:path w="11" h="12">
                  <a:moveTo>
                    <a:pt x="3" y="0"/>
                  </a:moveTo>
                  <a:cubicBezTo>
                    <a:pt x="1" y="2"/>
                    <a:pt x="0" y="7"/>
                    <a:pt x="0" y="10"/>
                  </a:cubicBezTo>
                  <a:cubicBezTo>
                    <a:pt x="2" y="11"/>
                    <a:pt x="5" y="12"/>
                    <a:pt x="8" y="12"/>
                  </a:cubicBezTo>
                  <a:cubicBezTo>
                    <a:pt x="9" y="9"/>
                    <a:pt x="11" y="4"/>
                    <a:pt x="10" y="1"/>
                  </a:cubicBezTo>
                  <a:cubicBezTo>
                    <a:pt x="8" y="0"/>
                    <a:pt x="5" y="0"/>
                    <a:pt x="3" y="0"/>
                  </a:cubicBezTo>
                  <a:close/>
                </a:path>
              </a:pathLst>
            </a:custGeom>
            <a:solidFill>
              <a:srgbClr val="00BE9A"/>
            </a:solidFill>
            <a:ln w="28575" cap="rnd">
              <a:noFill/>
              <a:prstDash val="solid"/>
              <a:round/>
            </a:ln>
          </p:spPr>
          <p:txBody>
            <a:bodyPr vert="horz" wrap="square" lIns="91440" tIns="45720" rIns="91440" bIns="45720" numCol="1" anchor="t" anchorCtr="0" compatLnSpc="1"/>
            <a:lstStyle/>
            <a:p>
              <a:endParaRPr lang="zh-CN" altLang="en-US" dirty="0">
                <a:cs typeface="+mn-ea"/>
                <a:sym typeface="+mn-lt"/>
              </a:endParaRPr>
            </a:p>
          </p:txBody>
        </p:sp>
        <p:sp>
          <p:nvSpPr>
            <p:cNvPr id="31" name="文本框 30"/>
            <p:cNvSpPr txBox="1"/>
            <p:nvPr/>
          </p:nvSpPr>
          <p:spPr>
            <a:xfrm rot="21406629">
              <a:off x="5360417" y="1579936"/>
              <a:ext cx="1621532" cy="1323439"/>
            </a:xfrm>
            <a:prstGeom prst="rect">
              <a:avLst/>
            </a:prstGeom>
            <a:noFill/>
          </p:spPr>
          <p:txBody>
            <a:bodyPr wrap="square" rtlCol="0">
              <a:spAutoFit/>
            </a:bodyPr>
            <a:lstStyle/>
            <a:p>
              <a:pPr algn="ctr"/>
              <a:r>
                <a:rPr lang="en-US" altLang="zh-CN" sz="8000" b="1" dirty="0">
                  <a:ln w="28575">
                    <a:solidFill>
                      <a:schemeClr val="tx1">
                        <a:lumMod val="85000"/>
                        <a:lumOff val="15000"/>
                      </a:schemeClr>
                    </a:solidFill>
                  </a:ln>
                  <a:solidFill>
                    <a:schemeClr val="bg1"/>
                  </a:solidFill>
                  <a:effectLst>
                    <a:outerShdw blurRad="38100" dist="38100" dir="2700000" algn="tl">
                      <a:srgbClr val="000000">
                        <a:alpha val="43137"/>
                      </a:srgbClr>
                    </a:outerShdw>
                  </a:effectLst>
                  <a:cs typeface="+mn-ea"/>
                  <a:sym typeface="+mn-lt"/>
                </a:rPr>
                <a:t>01</a:t>
              </a:r>
              <a:endParaRPr lang="zh-CN" altLang="en-US" sz="8000" b="1" dirty="0">
                <a:ln w="28575">
                  <a:solidFill>
                    <a:schemeClr val="tx1">
                      <a:lumMod val="85000"/>
                      <a:lumOff val="15000"/>
                    </a:schemeClr>
                  </a:solidFill>
                </a:ln>
                <a:solidFill>
                  <a:schemeClr val="bg1"/>
                </a:solidFill>
                <a:effectLst>
                  <a:outerShdw blurRad="38100" dist="38100" dir="2700000" algn="tl">
                    <a:srgbClr val="000000">
                      <a:alpha val="43137"/>
                    </a:srgbClr>
                  </a:outerShdw>
                </a:effectLst>
                <a:cs typeface="+mn-ea"/>
                <a:sym typeface="+mn-lt"/>
              </a:endParaRPr>
            </a:p>
          </p:txBody>
        </p:sp>
      </p:grpSp>
      <p:sp>
        <p:nvSpPr>
          <p:cNvPr id="33" name="文本框 32"/>
          <p:cNvSpPr txBox="1"/>
          <p:nvPr/>
        </p:nvSpPr>
        <p:spPr>
          <a:xfrm>
            <a:off x="2516956" y="3082116"/>
            <a:ext cx="7158089" cy="1323439"/>
          </a:xfrm>
          <a:prstGeom prst="rect">
            <a:avLst/>
          </a:prstGeom>
          <a:noFill/>
        </p:spPr>
        <p:txBody>
          <a:bodyPr wrap="square" rtlCol="0">
            <a:spAutoFit/>
          </a:bodyPr>
          <a:lstStyle/>
          <a:p>
            <a:pPr algn="ctr"/>
            <a:r>
              <a:rPr lang="zh-CN" altLang="en-US" sz="8000" b="1" dirty="0">
                <a:ln w="28575">
                  <a:solidFill>
                    <a:schemeClr val="tx1">
                      <a:lumMod val="85000"/>
                      <a:lumOff val="15000"/>
                    </a:schemeClr>
                  </a:solidFill>
                </a:ln>
                <a:solidFill>
                  <a:srgbClr val="FCCC46"/>
                </a:solidFill>
                <a:cs typeface="+mn-ea"/>
                <a:sym typeface="+mn-lt"/>
              </a:rPr>
              <a:t>政治</a:t>
            </a:r>
            <a:r>
              <a:rPr lang="zh-CN" altLang="en-US" sz="8000" b="1" dirty="0">
                <a:ln w="28575">
                  <a:solidFill>
                    <a:schemeClr val="tx1">
                      <a:lumMod val="85000"/>
                      <a:lumOff val="15000"/>
                    </a:schemeClr>
                  </a:solidFill>
                </a:ln>
                <a:solidFill>
                  <a:srgbClr val="F04B4F"/>
                </a:solidFill>
                <a:cs typeface="+mn-ea"/>
                <a:sym typeface="+mn-lt"/>
              </a:rPr>
              <a:t>思想</a:t>
            </a:r>
            <a:r>
              <a:rPr lang="zh-CN" altLang="en-US" sz="8000" b="1" dirty="0">
                <a:ln w="28575">
                  <a:solidFill>
                    <a:schemeClr val="tx1">
                      <a:lumMod val="85000"/>
                      <a:lumOff val="15000"/>
                    </a:schemeClr>
                  </a:solidFill>
                </a:ln>
                <a:solidFill>
                  <a:srgbClr val="2395CB"/>
                </a:solidFill>
                <a:cs typeface="+mn-ea"/>
                <a:sym typeface="+mn-lt"/>
              </a:rPr>
              <a:t>方面</a:t>
            </a:r>
            <a:endParaRPr lang="zh-CN" altLang="en-US" sz="8000" b="1" dirty="0">
              <a:ln w="28575">
                <a:solidFill>
                  <a:schemeClr val="tx1">
                    <a:lumMod val="85000"/>
                    <a:lumOff val="15000"/>
                  </a:schemeClr>
                </a:solidFill>
              </a:ln>
              <a:solidFill>
                <a:srgbClr val="2395CB"/>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2000"/>
                                        <p:tgtEl>
                                          <p:spTgt spid="32"/>
                                        </p:tgtEl>
                                      </p:cBhvr>
                                    </p:animEffect>
                                    <p:anim calcmode="lin" valueType="num">
                                      <p:cBhvr>
                                        <p:cTn id="8" dur="2000" fill="hold"/>
                                        <p:tgtEl>
                                          <p:spTgt spid="32"/>
                                        </p:tgtEl>
                                        <p:attrNameLst>
                                          <p:attrName>ppt_w</p:attrName>
                                        </p:attrNameLst>
                                      </p:cBhvr>
                                      <p:tavLst>
                                        <p:tav tm="0" fmla="#ppt_w*sin(2.5*pi*$)">
                                          <p:val>
                                            <p:fltVal val="0"/>
                                          </p:val>
                                        </p:tav>
                                        <p:tav tm="100000">
                                          <p:val>
                                            <p:fltVal val="1"/>
                                          </p:val>
                                        </p:tav>
                                      </p:tavLst>
                                    </p:anim>
                                    <p:anim calcmode="lin" valueType="num">
                                      <p:cBhvr>
                                        <p:cTn id="9" dur="2000" fill="hold"/>
                                        <p:tgtEl>
                                          <p:spTgt spid="3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53" presetClass="entr" presetSubtype="16" fill="hold" grpId="0" nodeType="afterEffect">
                                  <p:stCondLst>
                                    <p:cond delay="0"/>
                                  </p:stCondLst>
                                  <p:childTnLst>
                                    <p:set>
                                      <p:cBhvr>
                                        <p:cTn id="12" dur="1" fill="hold">
                                          <p:stCondLst>
                                            <p:cond delay="0"/>
                                          </p:stCondLst>
                                        </p:cTn>
                                        <p:tgtEl>
                                          <p:spTgt spid="33"/>
                                        </p:tgtEl>
                                        <p:attrNameLst>
                                          <p:attrName>style.visibility</p:attrName>
                                        </p:attrNameLst>
                                      </p:cBhvr>
                                      <p:to>
                                        <p:strVal val="visible"/>
                                      </p:to>
                                    </p:set>
                                    <p:anim calcmode="lin" valueType="num">
                                      <p:cBhvr>
                                        <p:cTn id="13" dur="500" fill="hold"/>
                                        <p:tgtEl>
                                          <p:spTgt spid="33"/>
                                        </p:tgtEl>
                                        <p:attrNameLst>
                                          <p:attrName>ppt_w</p:attrName>
                                        </p:attrNameLst>
                                      </p:cBhvr>
                                      <p:tavLst>
                                        <p:tav tm="0">
                                          <p:val>
                                            <p:fltVal val="0"/>
                                          </p:val>
                                        </p:tav>
                                        <p:tav tm="100000">
                                          <p:val>
                                            <p:strVal val="#ppt_w"/>
                                          </p:val>
                                        </p:tav>
                                      </p:tavLst>
                                    </p:anim>
                                    <p:anim calcmode="lin" valueType="num">
                                      <p:cBhvr>
                                        <p:cTn id="14" dur="500" fill="hold"/>
                                        <p:tgtEl>
                                          <p:spTgt spid="33"/>
                                        </p:tgtEl>
                                        <p:attrNameLst>
                                          <p:attrName>ppt_h</p:attrName>
                                        </p:attrNameLst>
                                      </p:cBhvr>
                                      <p:tavLst>
                                        <p:tav tm="0">
                                          <p:val>
                                            <p:fltVal val="0"/>
                                          </p:val>
                                        </p:tav>
                                        <p:tav tm="100000">
                                          <p:val>
                                            <p:strVal val="#ppt_h"/>
                                          </p:val>
                                        </p:tav>
                                      </p:tavLst>
                                    </p:anim>
                                    <p:animEffect transition="in" filter="fade">
                                      <p:cBhvr>
                                        <p:cTn id="1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矩形: 圆角 41"/>
          <p:cNvSpPr/>
          <p:nvPr/>
        </p:nvSpPr>
        <p:spPr>
          <a:xfrm>
            <a:off x="432955" y="436418"/>
            <a:ext cx="11326090" cy="6026728"/>
          </a:xfrm>
          <a:prstGeom prst="roundRect">
            <a:avLst>
              <a:gd name="adj" fmla="val 3731"/>
            </a:avLst>
          </a:prstGeom>
          <a:solidFill>
            <a:schemeClr val="bg1"/>
          </a:solidFill>
          <a:ln w="57150">
            <a:solidFill>
              <a:srgbClr val="00BE9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0" name="组合 19"/>
          <p:cNvGrpSpPr/>
          <p:nvPr/>
        </p:nvGrpSpPr>
        <p:grpSpPr>
          <a:xfrm>
            <a:off x="1203955" y="1756043"/>
            <a:ext cx="3112013" cy="985065"/>
            <a:chOff x="496676" y="1248859"/>
            <a:chExt cx="3112013" cy="985065"/>
          </a:xfrm>
        </p:grpSpPr>
        <p:grpSp>
          <p:nvGrpSpPr>
            <p:cNvPr id="21" name="组合 20"/>
            <p:cNvGrpSpPr/>
            <p:nvPr/>
          </p:nvGrpSpPr>
          <p:grpSpPr>
            <a:xfrm>
              <a:off x="496676" y="1248859"/>
              <a:ext cx="3064709" cy="985065"/>
              <a:chOff x="534776" y="953584"/>
              <a:chExt cx="3064709" cy="985065"/>
            </a:xfrm>
          </p:grpSpPr>
          <p:sp>
            <p:nvSpPr>
              <p:cNvPr id="23" name="文本框 22"/>
              <p:cNvSpPr txBox="1"/>
              <p:nvPr/>
            </p:nvSpPr>
            <p:spPr>
              <a:xfrm>
                <a:off x="1514475" y="1130859"/>
                <a:ext cx="2085010" cy="584775"/>
              </a:xfrm>
              <a:prstGeom prst="rect">
                <a:avLst/>
              </a:prstGeom>
              <a:noFill/>
            </p:spPr>
            <p:txBody>
              <a:bodyPr wrap="square" rtlCol="0">
                <a:spAutoFit/>
              </a:bodyPr>
              <a:lstStyle/>
              <a:p>
                <a:pPr algn="dist"/>
                <a:r>
                  <a:rPr lang="zh-CN" altLang="en-US" sz="3200" dirty="0">
                    <a:solidFill>
                      <a:srgbClr val="00BE9A"/>
                    </a:solidFill>
                    <a:cs typeface="+mn-ea"/>
                    <a:sym typeface="+mn-lt"/>
                  </a:rPr>
                  <a:t>德育工作</a:t>
                </a:r>
                <a:endParaRPr lang="zh-CN" altLang="en-US" sz="3200" dirty="0">
                  <a:solidFill>
                    <a:srgbClr val="00BE9A"/>
                  </a:solidFill>
                  <a:cs typeface="+mn-ea"/>
                  <a:sym typeface="+mn-lt"/>
                </a:endParaRPr>
              </a:p>
            </p:txBody>
          </p:sp>
          <p:grpSp>
            <p:nvGrpSpPr>
              <p:cNvPr id="25" name="组合 24"/>
              <p:cNvGrpSpPr/>
              <p:nvPr/>
            </p:nvGrpSpPr>
            <p:grpSpPr>
              <a:xfrm>
                <a:off x="534776" y="953584"/>
                <a:ext cx="923926" cy="985065"/>
                <a:chOff x="1306301" y="2020384"/>
                <a:chExt cx="923926" cy="985065"/>
              </a:xfrm>
            </p:grpSpPr>
            <p:sp>
              <p:nvSpPr>
                <p:cNvPr id="27" name="Oval 50"/>
                <p:cNvSpPr/>
                <p:nvPr/>
              </p:nvSpPr>
              <p:spPr>
                <a:xfrm>
                  <a:off x="1306301" y="2081523"/>
                  <a:ext cx="923926" cy="923926"/>
                </a:xfrm>
                <a:prstGeom prst="ellipse">
                  <a:avLst/>
                </a:prstGeom>
                <a:noFill/>
                <a:ln>
                  <a:solidFill>
                    <a:srgbClr val="00BE9A"/>
                  </a:solidFill>
                  <a:prstDash val="lg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dirty="0">
                    <a:cs typeface="+mn-ea"/>
                    <a:sym typeface="+mn-lt"/>
                  </a:endParaRPr>
                </a:p>
              </p:txBody>
            </p:sp>
            <p:sp>
              <p:nvSpPr>
                <p:cNvPr id="28" name="Oval 26"/>
                <p:cNvSpPr/>
                <p:nvPr/>
              </p:nvSpPr>
              <p:spPr>
                <a:xfrm>
                  <a:off x="1452737" y="2227959"/>
                  <a:ext cx="631054" cy="631054"/>
                </a:xfrm>
                <a:prstGeom prst="ellipse">
                  <a:avLst/>
                </a:prstGeom>
                <a:solidFill>
                  <a:srgbClr val="00BE9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cs typeface="+mn-ea"/>
                    <a:sym typeface="+mn-lt"/>
                  </a:endParaRPr>
                </a:p>
              </p:txBody>
            </p:sp>
            <p:sp>
              <p:nvSpPr>
                <p:cNvPr id="29" name="Oval 61"/>
                <p:cNvSpPr/>
                <p:nvPr/>
              </p:nvSpPr>
              <p:spPr>
                <a:xfrm>
                  <a:off x="1705839" y="2020384"/>
                  <a:ext cx="124851" cy="124851"/>
                </a:xfrm>
                <a:prstGeom prst="ellipse">
                  <a:avLst/>
                </a:prstGeom>
                <a:solidFill>
                  <a:srgbClr val="00BE9A"/>
                </a:solidFill>
                <a:ln>
                  <a:solidFill>
                    <a:srgbClr val="00BE9A"/>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dirty="0">
                    <a:cs typeface="+mn-ea"/>
                    <a:sym typeface="+mn-lt"/>
                  </a:endParaRPr>
                </a:p>
              </p:txBody>
            </p:sp>
          </p:grpSp>
        </p:grpSp>
        <p:cxnSp>
          <p:nvCxnSpPr>
            <p:cNvPr id="22" name="直接连接符 21"/>
            <p:cNvCxnSpPr/>
            <p:nvPr/>
          </p:nvCxnSpPr>
          <p:spPr>
            <a:xfrm>
              <a:off x="1476375" y="2066925"/>
              <a:ext cx="2132314" cy="0"/>
            </a:xfrm>
            <a:prstGeom prst="line">
              <a:avLst/>
            </a:prstGeom>
            <a:ln>
              <a:solidFill>
                <a:srgbClr val="00BE9A"/>
              </a:solidFill>
            </a:ln>
          </p:spPr>
          <p:style>
            <a:lnRef idx="1">
              <a:schemeClr val="accent1"/>
            </a:lnRef>
            <a:fillRef idx="0">
              <a:schemeClr val="accent1"/>
            </a:fillRef>
            <a:effectRef idx="0">
              <a:schemeClr val="accent1"/>
            </a:effectRef>
            <a:fontRef idx="minor">
              <a:schemeClr val="tx1"/>
            </a:fontRef>
          </p:style>
        </p:cxnSp>
      </p:grpSp>
      <p:sp>
        <p:nvSpPr>
          <p:cNvPr id="30" name="PA-矩形 4"/>
          <p:cNvSpPr>
            <a:spLocks noChangeArrowheads="1"/>
          </p:cNvSpPr>
          <p:nvPr>
            <p:custDataLst>
              <p:tags r:id="rId1"/>
            </p:custDataLst>
          </p:nvPr>
        </p:nvSpPr>
        <p:spPr bwMode="auto">
          <a:xfrm>
            <a:off x="1981444" y="3037548"/>
            <a:ext cx="5059435" cy="52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点击添加文字内容点击添加文字内容点击添加文字内容点击添加文字内容点击添加文字内容点击添加文字内容点击添加文字内</a:t>
            </a:r>
            <a:endParaRPr lang="zh-CN" altLang="en-US" sz="1200" dirty="0">
              <a:solidFill>
                <a:schemeClr val="tx1">
                  <a:lumMod val="75000"/>
                  <a:lumOff val="25000"/>
                </a:schemeClr>
              </a:solidFill>
              <a:latin typeface="+mn-lt"/>
              <a:ea typeface="+mn-ea"/>
              <a:cs typeface="+mn-ea"/>
              <a:sym typeface="+mn-lt"/>
            </a:endParaRPr>
          </a:p>
        </p:txBody>
      </p:sp>
      <p:sp>
        <p:nvSpPr>
          <p:cNvPr id="32" name="矩形: 圆角 31"/>
          <p:cNvSpPr/>
          <p:nvPr/>
        </p:nvSpPr>
        <p:spPr>
          <a:xfrm>
            <a:off x="1447253" y="3391073"/>
            <a:ext cx="390525" cy="45719"/>
          </a:xfrm>
          <a:prstGeom prst="roundRect">
            <a:avLst/>
          </a:prstGeom>
          <a:solidFill>
            <a:srgbClr val="00BE9A"/>
          </a:solidFill>
          <a:ln>
            <a:solidFill>
              <a:srgbClr val="00BE9A"/>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grpSp>
        <p:nvGrpSpPr>
          <p:cNvPr id="34" name="组合 33"/>
          <p:cNvGrpSpPr/>
          <p:nvPr/>
        </p:nvGrpSpPr>
        <p:grpSpPr>
          <a:xfrm>
            <a:off x="4550306" y="589014"/>
            <a:ext cx="3091388" cy="585402"/>
            <a:chOff x="6597212" y="2326120"/>
            <a:chExt cx="3091388" cy="585402"/>
          </a:xfrm>
        </p:grpSpPr>
        <p:grpSp>
          <p:nvGrpSpPr>
            <p:cNvPr id="36" name="组合 35"/>
            <p:cNvGrpSpPr/>
            <p:nvPr/>
          </p:nvGrpSpPr>
          <p:grpSpPr>
            <a:xfrm>
              <a:off x="6597212" y="2345655"/>
              <a:ext cx="3091388" cy="565867"/>
              <a:chOff x="6205809" y="3666173"/>
              <a:chExt cx="3634202" cy="565867"/>
            </a:xfrm>
          </p:grpSpPr>
          <p:sp>
            <p:nvSpPr>
              <p:cNvPr id="38" name="矩形: 圆角 37"/>
              <p:cNvSpPr/>
              <p:nvPr/>
            </p:nvSpPr>
            <p:spPr>
              <a:xfrm>
                <a:off x="6205809" y="3733033"/>
                <a:ext cx="3634202" cy="499007"/>
              </a:xfrm>
              <a:prstGeom prst="roundRect">
                <a:avLst/>
              </a:prstGeom>
              <a:solidFill>
                <a:schemeClr val="bg1"/>
              </a:solidFill>
              <a:ln>
                <a:solidFill>
                  <a:srgbClr val="00BE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矩形: 圆角 38"/>
              <p:cNvSpPr/>
              <p:nvPr/>
            </p:nvSpPr>
            <p:spPr>
              <a:xfrm>
                <a:off x="6217872" y="3666173"/>
                <a:ext cx="3512292" cy="523220"/>
              </a:xfrm>
              <a:prstGeom prst="roundRect">
                <a:avLst/>
              </a:prstGeom>
              <a:solidFill>
                <a:srgbClr val="00BE9A"/>
              </a:solidFill>
              <a:ln>
                <a:solidFill>
                  <a:srgbClr val="00BE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7" name="文本框 36"/>
            <p:cNvSpPr txBox="1"/>
            <p:nvPr/>
          </p:nvSpPr>
          <p:spPr>
            <a:xfrm>
              <a:off x="6847877" y="2326120"/>
              <a:ext cx="2590058" cy="523220"/>
            </a:xfrm>
            <a:prstGeom prst="rect">
              <a:avLst/>
            </a:prstGeom>
            <a:noFill/>
          </p:spPr>
          <p:txBody>
            <a:bodyPr wrap="square" rtlCol="0">
              <a:spAutoFit/>
            </a:bodyPr>
            <a:lstStyle/>
            <a:p>
              <a:pPr algn="dist"/>
              <a:r>
                <a:rPr lang="zh-CN" altLang="en-US" sz="2800" dirty="0">
                  <a:solidFill>
                    <a:schemeClr val="bg1"/>
                  </a:solidFill>
                  <a:effectLst>
                    <a:outerShdw blurRad="38100" dist="38100" dir="2700000" algn="tl">
                      <a:srgbClr val="000000">
                        <a:alpha val="43137"/>
                      </a:srgbClr>
                    </a:outerShdw>
                  </a:effectLst>
                  <a:cs typeface="+mn-ea"/>
                  <a:sym typeface="+mn-lt"/>
                </a:rPr>
                <a:t>政治思想方面</a:t>
              </a:r>
              <a:endParaRPr lang="zh-CN" altLang="en-US" sz="2800" dirty="0">
                <a:solidFill>
                  <a:schemeClr val="bg1"/>
                </a:solidFill>
                <a:effectLst>
                  <a:outerShdw blurRad="38100" dist="38100" dir="2700000" algn="tl">
                    <a:srgbClr val="000000">
                      <a:alpha val="43137"/>
                    </a:srgbClr>
                  </a:outerShdw>
                </a:effectLst>
                <a:cs typeface="+mn-ea"/>
                <a:sym typeface="+mn-lt"/>
              </a:endParaRPr>
            </a:p>
          </p:txBody>
        </p:sp>
      </p:grpSp>
      <p:pic>
        <p:nvPicPr>
          <p:cNvPr id="3" name="图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1203955" y="1681863"/>
            <a:ext cx="1131044" cy="1131044"/>
          </a:xfrm>
          <a:prstGeom prst="rect">
            <a:avLst/>
          </a:prstGeom>
        </p:spPr>
      </p:pic>
      <p:sp>
        <p:nvSpPr>
          <p:cNvPr id="43" name="PA-矩形 4"/>
          <p:cNvSpPr>
            <a:spLocks noChangeArrowheads="1"/>
          </p:cNvSpPr>
          <p:nvPr>
            <p:custDataLst>
              <p:tags r:id="rId3"/>
            </p:custDataLst>
          </p:nvPr>
        </p:nvSpPr>
        <p:spPr bwMode="auto">
          <a:xfrm>
            <a:off x="1981444" y="3875406"/>
            <a:ext cx="5059435" cy="52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点击添加文字内容点击添加文字内容点击添加文字内容点击添加文字内容点击添加文字内容点击添加文字内容点击添加文字内</a:t>
            </a:r>
            <a:endParaRPr lang="zh-CN" altLang="en-US" sz="1200" dirty="0">
              <a:solidFill>
                <a:schemeClr val="tx1">
                  <a:lumMod val="75000"/>
                  <a:lumOff val="25000"/>
                </a:schemeClr>
              </a:solidFill>
              <a:latin typeface="+mn-lt"/>
              <a:ea typeface="+mn-ea"/>
              <a:cs typeface="+mn-ea"/>
              <a:sym typeface="+mn-lt"/>
            </a:endParaRPr>
          </a:p>
        </p:txBody>
      </p:sp>
      <p:sp>
        <p:nvSpPr>
          <p:cNvPr id="44" name="矩形: 圆角 43"/>
          <p:cNvSpPr/>
          <p:nvPr/>
        </p:nvSpPr>
        <p:spPr>
          <a:xfrm>
            <a:off x="1447253" y="4228931"/>
            <a:ext cx="390525" cy="45719"/>
          </a:xfrm>
          <a:prstGeom prst="roundRect">
            <a:avLst/>
          </a:prstGeom>
          <a:solidFill>
            <a:srgbClr val="00BE9A"/>
          </a:solidFill>
          <a:ln>
            <a:solidFill>
              <a:srgbClr val="00BE9A"/>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45" name="PA-矩形 4"/>
          <p:cNvSpPr>
            <a:spLocks noChangeArrowheads="1"/>
          </p:cNvSpPr>
          <p:nvPr>
            <p:custDataLst>
              <p:tags r:id="rId4"/>
            </p:custDataLst>
          </p:nvPr>
        </p:nvSpPr>
        <p:spPr bwMode="auto">
          <a:xfrm>
            <a:off x="1981444" y="4659816"/>
            <a:ext cx="5059435" cy="52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点击添加文字内容点击添加文字内容点击添加文字内容点击添加文字内容点击添加文字内容点击添加文字内容点击添加文字内</a:t>
            </a:r>
            <a:endParaRPr lang="zh-CN" altLang="en-US" sz="1200" dirty="0">
              <a:solidFill>
                <a:schemeClr val="tx1">
                  <a:lumMod val="75000"/>
                  <a:lumOff val="25000"/>
                </a:schemeClr>
              </a:solidFill>
              <a:latin typeface="+mn-lt"/>
              <a:ea typeface="+mn-ea"/>
              <a:cs typeface="+mn-ea"/>
              <a:sym typeface="+mn-lt"/>
            </a:endParaRPr>
          </a:p>
        </p:txBody>
      </p:sp>
      <p:sp>
        <p:nvSpPr>
          <p:cNvPr id="46" name="矩形: 圆角 45"/>
          <p:cNvSpPr/>
          <p:nvPr/>
        </p:nvSpPr>
        <p:spPr>
          <a:xfrm>
            <a:off x="1447253" y="5013341"/>
            <a:ext cx="390525" cy="45719"/>
          </a:xfrm>
          <a:prstGeom prst="roundRect">
            <a:avLst/>
          </a:prstGeom>
          <a:solidFill>
            <a:srgbClr val="00BE9A"/>
          </a:solidFill>
          <a:ln>
            <a:solidFill>
              <a:srgbClr val="00BE9A"/>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pic>
        <p:nvPicPr>
          <p:cNvPr id="6" name="图片 5"/>
          <p:cNvPicPr>
            <a:picLocks noChangeAspect="1"/>
          </p:cNvPicPr>
          <p:nvPr/>
        </p:nvPicPr>
        <p:blipFill>
          <a:blip r:embed="rId5" cstate="screen"/>
          <a:stretch>
            <a:fillRect/>
          </a:stretch>
        </p:blipFill>
        <p:spPr>
          <a:xfrm>
            <a:off x="7391030" y="3186545"/>
            <a:ext cx="3494852" cy="2184282"/>
          </a:xfrm>
          <a:prstGeom prst="rect">
            <a:avLst/>
          </a:prstGeom>
        </p:spPr>
      </p:pic>
      <p:sp>
        <p:nvSpPr>
          <p:cNvPr id="2" name="文本框 1"/>
          <p:cNvSpPr txBox="1"/>
          <p:nvPr/>
        </p:nvSpPr>
        <p:spPr>
          <a:xfrm>
            <a:off x="1603493" y="985421"/>
            <a:ext cx="2036352" cy="261610"/>
          </a:xfrm>
          <a:prstGeom prst="rect">
            <a:avLst/>
          </a:prstGeom>
          <a:noFill/>
        </p:spPr>
        <p:txBody>
          <a:bodyPr wrap="square" rtlCol="0">
            <a:spAutoFit/>
          </a:bodyPr>
          <a:lstStyle/>
          <a:p>
            <a:r>
              <a:rPr lang="en-US" altLang="zh-CN" sz="1100" dirty="0">
                <a:solidFill>
                  <a:srgbClr val="FFFFFF"/>
                </a:solidFill>
              </a:rPr>
              <a:t>https://www.ypppt.com/</a:t>
            </a:r>
            <a:endParaRPr lang="zh-CN" altLang="en-US" sz="1100" dirty="0">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outVertical)">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 calcmode="lin" valueType="num">
                                      <p:cBhvr>
                                        <p:cTn id="12" dur="500" fill="hold"/>
                                        <p:tgtEl>
                                          <p:spTgt spid="20"/>
                                        </p:tgtEl>
                                        <p:attrNameLst>
                                          <p:attrName>ppt_w</p:attrName>
                                        </p:attrNameLst>
                                      </p:cBhvr>
                                      <p:tavLst>
                                        <p:tav tm="0">
                                          <p:val>
                                            <p:fltVal val="0"/>
                                          </p:val>
                                        </p:tav>
                                        <p:tav tm="100000">
                                          <p:val>
                                            <p:strVal val="#ppt_w"/>
                                          </p:val>
                                        </p:tav>
                                      </p:tavLst>
                                    </p:anim>
                                    <p:anim calcmode="lin" valueType="num">
                                      <p:cBhvr>
                                        <p:cTn id="13" dur="500" fill="hold"/>
                                        <p:tgtEl>
                                          <p:spTgt spid="20"/>
                                        </p:tgtEl>
                                        <p:attrNameLst>
                                          <p:attrName>ppt_h</p:attrName>
                                        </p:attrNameLst>
                                      </p:cBhvr>
                                      <p:tavLst>
                                        <p:tav tm="0">
                                          <p:val>
                                            <p:fltVal val="0"/>
                                          </p:val>
                                        </p:tav>
                                        <p:tav tm="100000">
                                          <p:val>
                                            <p:strVal val="#ppt_h"/>
                                          </p:val>
                                        </p:tav>
                                      </p:tavLst>
                                    </p:anim>
                                    <p:animEffect transition="in" filter="fade">
                                      <p:cBhvr>
                                        <p:cTn id="14" dur="500"/>
                                        <p:tgtEl>
                                          <p:spTgt spid="20"/>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wipe(left)">
                                      <p:cBhvr>
                                        <p:cTn id="19" dur="500"/>
                                        <p:tgtEl>
                                          <p:spTgt spid="30"/>
                                        </p:tgtEl>
                                      </p:cBhvr>
                                    </p:animEffect>
                                  </p:childTnLst>
                                </p:cTn>
                              </p:par>
                              <p:par>
                                <p:cTn id="20" presetID="42" presetClass="entr" presetSubtype="0" fill="hold" nodeType="with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1000"/>
                                        <p:tgtEl>
                                          <p:spTgt spid="3"/>
                                        </p:tgtEl>
                                      </p:cBhvr>
                                    </p:animEffect>
                                    <p:anim calcmode="lin" valueType="num">
                                      <p:cBhvr>
                                        <p:cTn id="23" dur="1000" fill="hold"/>
                                        <p:tgtEl>
                                          <p:spTgt spid="3"/>
                                        </p:tgtEl>
                                        <p:attrNameLst>
                                          <p:attrName>ppt_x</p:attrName>
                                        </p:attrNameLst>
                                      </p:cBhvr>
                                      <p:tavLst>
                                        <p:tav tm="0">
                                          <p:val>
                                            <p:strVal val="#ppt_x"/>
                                          </p:val>
                                        </p:tav>
                                        <p:tav tm="100000">
                                          <p:val>
                                            <p:strVal val="#ppt_x"/>
                                          </p:val>
                                        </p:tav>
                                      </p:tavLst>
                                    </p:anim>
                                    <p:anim calcmode="lin" valueType="num">
                                      <p:cBhvr>
                                        <p:cTn id="24" dur="1000" fill="hold"/>
                                        <p:tgtEl>
                                          <p:spTgt spid="3"/>
                                        </p:tgtEl>
                                        <p:attrNameLst>
                                          <p:attrName>ppt_y</p:attrName>
                                        </p:attrNameLst>
                                      </p:cBhvr>
                                      <p:tavLst>
                                        <p:tav tm="0">
                                          <p:val>
                                            <p:strVal val="#ppt_y+.1"/>
                                          </p:val>
                                        </p:tav>
                                        <p:tav tm="100000">
                                          <p:val>
                                            <p:strVal val="#ppt_y"/>
                                          </p:val>
                                        </p:tav>
                                      </p:tavLst>
                                    </p:anim>
                                  </p:childTnLst>
                                </p:cTn>
                              </p:par>
                              <p:par>
                                <p:cTn id="25" presetID="22" presetClass="entr" presetSubtype="8" fill="hold" grpId="0" nodeType="with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wipe(left)">
                                      <p:cBhvr>
                                        <p:cTn id="27" dur="500"/>
                                        <p:tgtEl>
                                          <p:spTgt spid="3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3"/>
                                        </p:tgtEl>
                                        <p:attrNameLst>
                                          <p:attrName>style.visibility</p:attrName>
                                        </p:attrNameLst>
                                      </p:cBhvr>
                                      <p:to>
                                        <p:strVal val="visible"/>
                                      </p:to>
                                    </p:set>
                                    <p:animEffect transition="in" filter="wipe(left)">
                                      <p:cBhvr>
                                        <p:cTn id="32" dur="500"/>
                                        <p:tgtEl>
                                          <p:spTgt spid="43"/>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44"/>
                                        </p:tgtEl>
                                        <p:attrNameLst>
                                          <p:attrName>style.visibility</p:attrName>
                                        </p:attrNameLst>
                                      </p:cBhvr>
                                      <p:to>
                                        <p:strVal val="visible"/>
                                      </p:to>
                                    </p:set>
                                    <p:animEffect transition="in" filter="wipe(left)">
                                      <p:cBhvr>
                                        <p:cTn id="35" dur="500"/>
                                        <p:tgtEl>
                                          <p:spTgt spid="44"/>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45"/>
                                        </p:tgtEl>
                                        <p:attrNameLst>
                                          <p:attrName>style.visibility</p:attrName>
                                        </p:attrNameLst>
                                      </p:cBhvr>
                                      <p:to>
                                        <p:strVal val="visible"/>
                                      </p:to>
                                    </p:set>
                                    <p:animEffect transition="in" filter="wipe(left)">
                                      <p:cBhvr>
                                        <p:cTn id="40" dur="500"/>
                                        <p:tgtEl>
                                          <p:spTgt spid="45"/>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46"/>
                                        </p:tgtEl>
                                        <p:attrNameLst>
                                          <p:attrName>style.visibility</p:attrName>
                                        </p:attrNameLst>
                                      </p:cBhvr>
                                      <p:to>
                                        <p:strVal val="visible"/>
                                      </p:to>
                                    </p:set>
                                    <p:animEffect transition="in" filter="wipe(left)">
                                      <p:cBhvr>
                                        <p:cTn id="43" dur="500"/>
                                        <p:tgtEl>
                                          <p:spTgt spid="46"/>
                                        </p:tgtEl>
                                      </p:cBhvr>
                                    </p:animEffect>
                                  </p:childTnLst>
                                </p:cTn>
                              </p:par>
                            </p:childTnLst>
                          </p:cTn>
                        </p:par>
                        <p:par>
                          <p:cTn id="44" fill="hold">
                            <p:stCondLst>
                              <p:cond delay="500"/>
                            </p:stCondLst>
                            <p:childTnLst>
                              <p:par>
                                <p:cTn id="45" presetID="31" presetClass="entr" presetSubtype="0" fill="hold" nodeType="after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p:cTn id="47" dur="1000" fill="hold"/>
                                        <p:tgtEl>
                                          <p:spTgt spid="6"/>
                                        </p:tgtEl>
                                        <p:attrNameLst>
                                          <p:attrName>ppt_w</p:attrName>
                                        </p:attrNameLst>
                                      </p:cBhvr>
                                      <p:tavLst>
                                        <p:tav tm="0">
                                          <p:val>
                                            <p:fltVal val="0"/>
                                          </p:val>
                                        </p:tav>
                                        <p:tav tm="100000">
                                          <p:val>
                                            <p:strVal val="#ppt_w"/>
                                          </p:val>
                                        </p:tav>
                                      </p:tavLst>
                                    </p:anim>
                                    <p:anim calcmode="lin" valueType="num">
                                      <p:cBhvr>
                                        <p:cTn id="48" dur="1000" fill="hold"/>
                                        <p:tgtEl>
                                          <p:spTgt spid="6"/>
                                        </p:tgtEl>
                                        <p:attrNameLst>
                                          <p:attrName>ppt_h</p:attrName>
                                        </p:attrNameLst>
                                      </p:cBhvr>
                                      <p:tavLst>
                                        <p:tav tm="0">
                                          <p:val>
                                            <p:fltVal val="0"/>
                                          </p:val>
                                        </p:tav>
                                        <p:tav tm="100000">
                                          <p:val>
                                            <p:strVal val="#ppt_h"/>
                                          </p:val>
                                        </p:tav>
                                      </p:tavLst>
                                    </p:anim>
                                    <p:anim calcmode="lin" valueType="num">
                                      <p:cBhvr>
                                        <p:cTn id="49" dur="1000" fill="hold"/>
                                        <p:tgtEl>
                                          <p:spTgt spid="6"/>
                                        </p:tgtEl>
                                        <p:attrNameLst>
                                          <p:attrName>style.rotation</p:attrName>
                                        </p:attrNameLst>
                                      </p:cBhvr>
                                      <p:tavLst>
                                        <p:tav tm="0">
                                          <p:val>
                                            <p:fltVal val="90"/>
                                          </p:val>
                                        </p:tav>
                                        <p:tav tm="100000">
                                          <p:val>
                                            <p:fltVal val="0"/>
                                          </p:val>
                                        </p:tav>
                                      </p:tavLst>
                                    </p:anim>
                                    <p:animEffect transition="in" filter="fade">
                                      <p:cBhvr>
                                        <p:cTn id="5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2" grpId="0" animBg="1"/>
      <p:bldP spid="43" grpId="0"/>
      <p:bldP spid="44" grpId="0" animBg="1"/>
      <p:bldP spid="45" grpId="0"/>
      <p:bldP spid="4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矩形: 圆角 41"/>
          <p:cNvSpPr/>
          <p:nvPr/>
        </p:nvSpPr>
        <p:spPr>
          <a:xfrm>
            <a:off x="432955" y="436418"/>
            <a:ext cx="11326090" cy="6026728"/>
          </a:xfrm>
          <a:prstGeom prst="roundRect">
            <a:avLst>
              <a:gd name="adj" fmla="val 3731"/>
            </a:avLst>
          </a:prstGeom>
          <a:solidFill>
            <a:schemeClr val="bg1"/>
          </a:solidFill>
          <a:ln w="57150">
            <a:solidFill>
              <a:srgbClr val="00BE9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4" name="组合 33"/>
          <p:cNvGrpSpPr/>
          <p:nvPr/>
        </p:nvGrpSpPr>
        <p:grpSpPr>
          <a:xfrm>
            <a:off x="4550306" y="589014"/>
            <a:ext cx="3091388" cy="585402"/>
            <a:chOff x="6597212" y="2326120"/>
            <a:chExt cx="3091388" cy="585402"/>
          </a:xfrm>
        </p:grpSpPr>
        <p:grpSp>
          <p:nvGrpSpPr>
            <p:cNvPr id="36" name="组合 35"/>
            <p:cNvGrpSpPr/>
            <p:nvPr/>
          </p:nvGrpSpPr>
          <p:grpSpPr>
            <a:xfrm>
              <a:off x="6597212" y="2345655"/>
              <a:ext cx="3091388" cy="565867"/>
              <a:chOff x="6205809" y="3666173"/>
              <a:chExt cx="3634202" cy="565867"/>
            </a:xfrm>
          </p:grpSpPr>
          <p:sp>
            <p:nvSpPr>
              <p:cNvPr id="38" name="矩形: 圆角 37"/>
              <p:cNvSpPr/>
              <p:nvPr/>
            </p:nvSpPr>
            <p:spPr>
              <a:xfrm>
                <a:off x="6205809" y="3733033"/>
                <a:ext cx="3634202" cy="499007"/>
              </a:xfrm>
              <a:prstGeom prst="roundRect">
                <a:avLst/>
              </a:prstGeom>
              <a:solidFill>
                <a:schemeClr val="bg1"/>
              </a:solidFill>
              <a:ln>
                <a:solidFill>
                  <a:srgbClr val="00BE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矩形: 圆角 38"/>
              <p:cNvSpPr/>
              <p:nvPr/>
            </p:nvSpPr>
            <p:spPr>
              <a:xfrm>
                <a:off x="6217872" y="3666173"/>
                <a:ext cx="3512292" cy="523220"/>
              </a:xfrm>
              <a:prstGeom prst="roundRect">
                <a:avLst/>
              </a:prstGeom>
              <a:solidFill>
                <a:srgbClr val="00BE9A"/>
              </a:solidFill>
              <a:ln>
                <a:solidFill>
                  <a:srgbClr val="00BE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7" name="文本框 36"/>
            <p:cNvSpPr txBox="1"/>
            <p:nvPr/>
          </p:nvSpPr>
          <p:spPr>
            <a:xfrm>
              <a:off x="6847877" y="2326120"/>
              <a:ext cx="2590058" cy="523220"/>
            </a:xfrm>
            <a:prstGeom prst="rect">
              <a:avLst/>
            </a:prstGeom>
            <a:noFill/>
          </p:spPr>
          <p:txBody>
            <a:bodyPr wrap="square" rtlCol="0">
              <a:spAutoFit/>
            </a:bodyPr>
            <a:lstStyle/>
            <a:p>
              <a:pPr algn="dist"/>
              <a:r>
                <a:rPr lang="zh-CN" altLang="en-US" sz="2800" dirty="0">
                  <a:solidFill>
                    <a:schemeClr val="bg1"/>
                  </a:solidFill>
                  <a:effectLst>
                    <a:outerShdw blurRad="38100" dist="38100" dir="2700000" algn="tl">
                      <a:srgbClr val="000000">
                        <a:alpha val="43137"/>
                      </a:srgbClr>
                    </a:outerShdw>
                  </a:effectLst>
                  <a:cs typeface="+mn-ea"/>
                  <a:sym typeface="+mn-lt"/>
                </a:rPr>
                <a:t>政治思想方面</a:t>
              </a:r>
              <a:endParaRPr lang="zh-CN" altLang="en-US" sz="2800" dirty="0">
                <a:solidFill>
                  <a:schemeClr val="bg1"/>
                </a:solidFill>
                <a:effectLst>
                  <a:outerShdw blurRad="38100" dist="38100" dir="2700000" algn="tl">
                    <a:srgbClr val="000000">
                      <a:alpha val="43137"/>
                    </a:srgbClr>
                  </a:outerShdw>
                </a:effectLst>
                <a:cs typeface="+mn-ea"/>
                <a:sym typeface="+mn-lt"/>
              </a:endParaRPr>
            </a:p>
          </p:txBody>
        </p:sp>
      </p:grpSp>
      <p:grpSp>
        <p:nvGrpSpPr>
          <p:cNvPr id="24" name="组 41"/>
          <p:cNvGrpSpPr/>
          <p:nvPr/>
        </p:nvGrpSpPr>
        <p:grpSpPr>
          <a:xfrm>
            <a:off x="3440096" y="1938528"/>
            <a:ext cx="7024041" cy="4524618"/>
            <a:chOff x="1153216" y="1028699"/>
            <a:chExt cx="7989726" cy="5146675"/>
          </a:xfrm>
        </p:grpSpPr>
        <p:sp>
          <p:nvSpPr>
            <p:cNvPr id="26" name="îṡḷiďê"/>
            <p:cNvSpPr/>
            <p:nvPr/>
          </p:nvSpPr>
          <p:spPr bwMode="auto">
            <a:xfrm>
              <a:off x="4294004" y="1028699"/>
              <a:ext cx="1690688" cy="5146675"/>
            </a:xfrm>
            <a:custGeom>
              <a:avLst/>
              <a:gdLst>
                <a:gd name="T0" fmla="*/ 1065 w 1065"/>
                <a:gd name="T1" fmla="*/ 3211 h 3242"/>
                <a:gd name="T2" fmla="*/ 574 w 1065"/>
                <a:gd name="T3" fmla="*/ 2846 h 3242"/>
                <a:gd name="T4" fmla="*/ 574 w 1065"/>
                <a:gd name="T5" fmla="*/ 0 h 3242"/>
                <a:gd name="T6" fmla="*/ 501 w 1065"/>
                <a:gd name="T7" fmla="*/ 0 h 3242"/>
                <a:gd name="T8" fmla="*/ 501 w 1065"/>
                <a:gd name="T9" fmla="*/ 2846 h 3242"/>
                <a:gd name="T10" fmla="*/ 0 w 1065"/>
                <a:gd name="T11" fmla="*/ 3211 h 3242"/>
                <a:gd name="T12" fmla="*/ 21 w 1065"/>
                <a:gd name="T13" fmla="*/ 3242 h 3242"/>
                <a:gd name="T14" fmla="*/ 501 w 1065"/>
                <a:gd name="T15" fmla="*/ 2887 h 3242"/>
                <a:gd name="T16" fmla="*/ 501 w 1065"/>
                <a:gd name="T17" fmla="*/ 2940 h 3242"/>
                <a:gd name="T18" fmla="*/ 512 w 1065"/>
                <a:gd name="T19" fmla="*/ 2940 h 3242"/>
                <a:gd name="T20" fmla="*/ 512 w 1065"/>
                <a:gd name="T21" fmla="*/ 3242 h 3242"/>
                <a:gd name="T22" fmla="*/ 554 w 1065"/>
                <a:gd name="T23" fmla="*/ 3242 h 3242"/>
                <a:gd name="T24" fmla="*/ 554 w 1065"/>
                <a:gd name="T25" fmla="*/ 2940 h 3242"/>
                <a:gd name="T26" fmla="*/ 574 w 1065"/>
                <a:gd name="T27" fmla="*/ 2940 h 3242"/>
                <a:gd name="T28" fmla="*/ 574 w 1065"/>
                <a:gd name="T29" fmla="*/ 2887 h 3242"/>
                <a:gd name="T30" fmla="*/ 1044 w 1065"/>
                <a:gd name="T31" fmla="*/ 3231 h 3242"/>
                <a:gd name="T32" fmla="*/ 1065 w 1065"/>
                <a:gd name="T33" fmla="*/ 3211 h 3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65" h="3242">
                  <a:moveTo>
                    <a:pt x="1065" y="3211"/>
                  </a:moveTo>
                  <a:lnTo>
                    <a:pt x="574" y="2846"/>
                  </a:lnTo>
                  <a:lnTo>
                    <a:pt x="574" y="0"/>
                  </a:lnTo>
                  <a:lnTo>
                    <a:pt x="501" y="0"/>
                  </a:lnTo>
                  <a:lnTo>
                    <a:pt x="501" y="2846"/>
                  </a:lnTo>
                  <a:lnTo>
                    <a:pt x="0" y="3211"/>
                  </a:lnTo>
                  <a:lnTo>
                    <a:pt x="21" y="3242"/>
                  </a:lnTo>
                  <a:lnTo>
                    <a:pt x="501" y="2887"/>
                  </a:lnTo>
                  <a:lnTo>
                    <a:pt x="501" y="2940"/>
                  </a:lnTo>
                  <a:lnTo>
                    <a:pt x="512" y="2940"/>
                  </a:lnTo>
                  <a:lnTo>
                    <a:pt x="512" y="3242"/>
                  </a:lnTo>
                  <a:lnTo>
                    <a:pt x="554" y="3242"/>
                  </a:lnTo>
                  <a:lnTo>
                    <a:pt x="554" y="2940"/>
                  </a:lnTo>
                  <a:lnTo>
                    <a:pt x="574" y="2940"/>
                  </a:lnTo>
                  <a:lnTo>
                    <a:pt x="574" y="2887"/>
                  </a:lnTo>
                  <a:lnTo>
                    <a:pt x="1044" y="3231"/>
                  </a:lnTo>
                  <a:lnTo>
                    <a:pt x="1065" y="3211"/>
                  </a:lnTo>
                  <a:close/>
                </a:path>
              </a:pathLst>
            </a:custGeom>
            <a:solidFill>
              <a:schemeClr val="tx1">
                <a:lumMod val="50000"/>
                <a:lumOff val="50000"/>
              </a:schemeClr>
            </a:solidFill>
            <a:ln>
              <a:noFill/>
            </a:ln>
          </p:spPr>
          <p:txBody>
            <a:bodyPr anchor="ctr"/>
            <a:lstStyle/>
            <a:p>
              <a:pPr algn="ctr"/>
              <a:endParaRPr>
                <a:cs typeface="+mn-ea"/>
                <a:sym typeface="+mn-lt"/>
              </a:endParaRPr>
            </a:p>
          </p:txBody>
        </p:sp>
        <p:sp>
          <p:nvSpPr>
            <p:cNvPr id="31" name="íšļîḓé"/>
            <p:cNvSpPr/>
            <p:nvPr/>
          </p:nvSpPr>
          <p:spPr bwMode="auto">
            <a:xfrm>
              <a:off x="1343448" y="1376362"/>
              <a:ext cx="7609263" cy="3954463"/>
            </a:xfrm>
            <a:prstGeom prst="rect">
              <a:avLst/>
            </a:prstGeom>
            <a:solidFill>
              <a:schemeClr val="bg1">
                <a:lumMod val="95000"/>
              </a:schemeClr>
            </a:solidFill>
            <a:ln>
              <a:noFill/>
            </a:ln>
          </p:spPr>
          <p:txBody>
            <a:bodyPr anchor="ctr"/>
            <a:lstStyle/>
            <a:p>
              <a:pPr algn="ctr"/>
              <a:endParaRPr dirty="0">
                <a:cs typeface="+mn-ea"/>
                <a:sym typeface="+mn-lt"/>
              </a:endParaRPr>
            </a:p>
          </p:txBody>
        </p:sp>
        <p:sp>
          <p:nvSpPr>
            <p:cNvPr id="33" name="íṣlîḋê"/>
            <p:cNvSpPr/>
            <p:nvPr/>
          </p:nvSpPr>
          <p:spPr bwMode="auto">
            <a:xfrm>
              <a:off x="1153216" y="1277937"/>
              <a:ext cx="7989726" cy="149225"/>
            </a:xfrm>
            <a:prstGeom prst="rect">
              <a:avLst/>
            </a:prstGeom>
            <a:solidFill>
              <a:srgbClr val="00BE9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dirty="0">
                <a:cs typeface="+mn-ea"/>
                <a:sym typeface="+mn-lt"/>
              </a:endParaRPr>
            </a:p>
          </p:txBody>
        </p:sp>
        <p:sp>
          <p:nvSpPr>
            <p:cNvPr id="35" name="îSlïḓê"/>
            <p:cNvSpPr/>
            <p:nvPr/>
          </p:nvSpPr>
          <p:spPr bwMode="auto">
            <a:xfrm>
              <a:off x="1153216" y="5248274"/>
              <a:ext cx="7989726" cy="149225"/>
            </a:xfrm>
            <a:prstGeom prst="rect">
              <a:avLst/>
            </a:prstGeom>
            <a:solidFill>
              <a:srgbClr val="00BE9A"/>
            </a:solidFill>
            <a:ln>
              <a:noFill/>
            </a:ln>
          </p:spPr>
          <p:txBody>
            <a:bodyPr anchor="ctr"/>
            <a:lstStyle/>
            <a:p>
              <a:pPr algn="ctr"/>
              <a:endParaRPr>
                <a:cs typeface="+mn-ea"/>
                <a:sym typeface="+mn-lt"/>
              </a:endParaRPr>
            </a:p>
          </p:txBody>
        </p:sp>
      </p:grpSp>
      <p:cxnSp>
        <p:nvCxnSpPr>
          <p:cNvPr id="63" name="直接连接符 8"/>
          <p:cNvCxnSpPr/>
          <p:nvPr/>
        </p:nvCxnSpPr>
        <p:spPr>
          <a:xfrm>
            <a:off x="3883782" y="3984580"/>
            <a:ext cx="6136667" cy="0"/>
          </a:xfrm>
          <a:prstGeom prst="line">
            <a:avLst/>
          </a:prstGeom>
          <a:ln w="3175" cap="rnd">
            <a:solidFill>
              <a:srgbClr val="00BE9A"/>
            </a:solidFill>
            <a:round/>
            <a:headEnd type="none"/>
            <a:tailEnd type="none" w="med" len="med"/>
          </a:ln>
        </p:spPr>
        <p:style>
          <a:lnRef idx="1">
            <a:schemeClr val="accent1"/>
          </a:lnRef>
          <a:fillRef idx="0">
            <a:schemeClr val="accent1"/>
          </a:fillRef>
          <a:effectRef idx="0">
            <a:schemeClr val="accent1"/>
          </a:effectRef>
          <a:fontRef idx="minor">
            <a:schemeClr val="tx1"/>
          </a:fontRef>
        </p:style>
      </p:cxnSp>
      <p:cxnSp>
        <p:nvCxnSpPr>
          <p:cNvPr id="64" name="直接连接符 9"/>
          <p:cNvCxnSpPr/>
          <p:nvPr/>
        </p:nvCxnSpPr>
        <p:spPr>
          <a:xfrm>
            <a:off x="6952115" y="2685700"/>
            <a:ext cx="0" cy="2672386"/>
          </a:xfrm>
          <a:prstGeom prst="line">
            <a:avLst/>
          </a:prstGeom>
          <a:ln w="3175" cap="rnd">
            <a:solidFill>
              <a:srgbClr val="00BE9A"/>
            </a:solidFill>
            <a:round/>
            <a:headEnd type="none"/>
            <a:tailEnd type="none" w="med" len="med"/>
          </a:ln>
        </p:spPr>
        <p:style>
          <a:lnRef idx="1">
            <a:schemeClr val="accent1"/>
          </a:lnRef>
          <a:fillRef idx="0">
            <a:schemeClr val="accent1"/>
          </a:fillRef>
          <a:effectRef idx="0">
            <a:schemeClr val="accent1"/>
          </a:effectRef>
          <a:fontRef idx="minor">
            <a:schemeClr val="tx1"/>
          </a:fontRef>
        </p:style>
      </p:cxnSp>
      <p:sp>
        <p:nvSpPr>
          <p:cNvPr id="66" name="îṧḷiḓé"/>
          <p:cNvSpPr txBox="1"/>
          <p:nvPr/>
        </p:nvSpPr>
        <p:spPr bwMode="auto">
          <a:xfrm>
            <a:off x="4175590" y="2685700"/>
            <a:ext cx="2420807" cy="41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ormAutofit fontScale="92500" lnSpcReduction="10000"/>
          </a:bodyPr>
          <a:lstStyle/>
          <a:p>
            <a:pPr marL="0" marR="0" lvl="0" indent="0" algn="l" defTabSz="914400" rtl="0" eaLnBrk="1" fontAlgn="auto" latinLnBrk="0" hangingPunct="1">
              <a:spcBef>
                <a:spcPct val="0"/>
              </a:spcBef>
              <a:spcAft>
                <a:spcPts val="0"/>
              </a:spcAft>
              <a:buClrTx/>
              <a:buSzTx/>
              <a:buFontTx/>
              <a:buNone/>
              <a:defRPr/>
            </a:pPr>
            <a:r>
              <a:rPr kumimoji="0" lang="zh-CN" altLang="en-US" sz="2400" i="0" u="none" strike="noStrike" kern="1200" cap="none" spc="0" normalizeH="0" baseline="0" noProof="0" dirty="0">
                <a:ln>
                  <a:noFill/>
                </a:ln>
                <a:solidFill>
                  <a:srgbClr val="00BE9A"/>
                </a:solidFill>
                <a:effectLst/>
                <a:uLnTx/>
                <a:uFillTx/>
                <a:cs typeface="+mn-ea"/>
                <a:sym typeface="+mn-lt"/>
              </a:rPr>
              <a:t>输入文本</a:t>
            </a:r>
            <a:endParaRPr kumimoji="0" lang="zh-CN" altLang="en-US" sz="2400" i="0" u="none" strike="noStrike" kern="1200" cap="none" spc="0" normalizeH="0" baseline="0" noProof="0" dirty="0">
              <a:ln>
                <a:noFill/>
              </a:ln>
              <a:solidFill>
                <a:srgbClr val="00BE9A"/>
              </a:solidFill>
              <a:effectLst/>
              <a:uLnTx/>
              <a:uFillTx/>
              <a:cs typeface="+mn-ea"/>
              <a:sym typeface="+mn-lt"/>
            </a:endParaRPr>
          </a:p>
        </p:txBody>
      </p:sp>
      <p:sp>
        <p:nvSpPr>
          <p:cNvPr id="67" name="PA-矩形 4"/>
          <p:cNvSpPr>
            <a:spLocks noChangeArrowheads="1"/>
          </p:cNvSpPr>
          <p:nvPr>
            <p:custDataLst>
              <p:tags r:id="rId1"/>
            </p:custDataLst>
          </p:nvPr>
        </p:nvSpPr>
        <p:spPr bwMode="auto">
          <a:xfrm>
            <a:off x="4175590" y="3086973"/>
            <a:ext cx="2507084" cy="798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sp>
        <p:nvSpPr>
          <p:cNvPr id="68" name="îṧḷiḓé"/>
          <p:cNvSpPr txBox="1"/>
          <p:nvPr/>
        </p:nvSpPr>
        <p:spPr bwMode="auto">
          <a:xfrm>
            <a:off x="4175590" y="4117340"/>
            <a:ext cx="2420807" cy="41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ormAutofit fontScale="92500" lnSpcReduction="10000"/>
          </a:bodyPr>
          <a:lstStyle/>
          <a:p>
            <a:pPr marL="0" marR="0" lvl="0" indent="0" algn="l" defTabSz="914400" rtl="0" eaLnBrk="1" fontAlgn="auto" latinLnBrk="0" hangingPunct="1">
              <a:spcBef>
                <a:spcPct val="0"/>
              </a:spcBef>
              <a:spcAft>
                <a:spcPts val="0"/>
              </a:spcAft>
              <a:buClrTx/>
              <a:buSzTx/>
              <a:buFontTx/>
              <a:buNone/>
              <a:defRPr/>
            </a:pPr>
            <a:r>
              <a:rPr kumimoji="0" lang="zh-CN" altLang="en-US" sz="2400" i="0" u="none" strike="noStrike" kern="1200" cap="none" spc="0" normalizeH="0" baseline="0" noProof="0" dirty="0">
                <a:ln>
                  <a:noFill/>
                </a:ln>
                <a:solidFill>
                  <a:srgbClr val="00BE9A"/>
                </a:solidFill>
                <a:effectLst/>
                <a:uLnTx/>
                <a:uFillTx/>
                <a:cs typeface="+mn-ea"/>
                <a:sym typeface="+mn-lt"/>
              </a:rPr>
              <a:t>输入文本</a:t>
            </a:r>
            <a:endParaRPr kumimoji="0" lang="zh-CN" altLang="en-US" sz="2400" i="0" u="none" strike="noStrike" kern="1200" cap="none" spc="0" normalizeH="0" baseline="0" noProof="0" dirty="0">
              <a:ln>
                <a:noFill/>
              </a:ln>
              <a:solidFill>
                <a:srgbClr val="00BE9A"/>
              </a:solidFill>
              <a:effectLst/>
              <a:uLnTx/>
              <a:uFillTx/>
              <a:cs typeface="+mn-ea"/>
              <a:sym typeface="+mn-lt"/>
            </a:endParaRPr>
          </a:p>
        </p:txBody>
      </p:sp>
      <p:sp>
        <p:nvSpPr>
          <p:cNvPr id="69" name="PA-矩形 4"/>
          <p:cNvSpPr>
            <a:spLocks noChangeArrowheads="1"/>
          </p:cNvSpPr>
          <p:nvPr>
            <p:custDataLst>
              <p:tags r:id="rId2"/>
            </p:custDataLst>
          </p:nvPr>
        </p:nvSpPr>
        <p:spPr bwMode="auto">
          <a:xfrm>
            <a:off x="4175590" y="4518613"/>
            <a:ext cx="2507084" cy="798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sp>
        <p:nvSpPr>
          <p:cNvPr id="70" name="îṧḷiḓé"/>
          <p:cNvSpPr txBox="1"/>
          <p:nvPr/>
        </p:nvSpPr>
        <p:spPr bwMode="auto">
          <a:xfrm>
            <a:off x="7247030" y="2689985"/>
            <a:ext cx="2420807" cy="41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ormAutofit fontScale="92500" lnSpcReduction="10000"/>
          </a:bodyPr>
          <a:lstStyle/>
          <a:p>
            <a:pPr marL="0" marR="0" lvl="0" indent="0" algn="l" defTabSz="914400" rtl="0" eaLnBrk="1" fontAlgn="auto" latinLnBrk="0" hangingPunct="1">
              <a:spcBef>
                <a:spcPct val="0"/>
              </a:spcBef>
              <a:spcAft>
                <a:spcPts val="0"/>
              </a:spcAft>
              <a:buClrTx/>
              <a:buSzTx/>
              <a:buFontTx/>
              <a:buNone/>
              <a:defRPr/>
            </a:pPr>
            <a:r>
              <a:rPr kumimoji="0" lang="zh-CN" altLang="en-US" sz="2400" i="0" u="none" strike="noStrike" kern="1200" cap="none" spc="0" normalizeH="0" baseline="0" noProof="0" dirty="0">
                <a:ln>
                  <a:noFill/>
                </a:ln>
                <a:solidFill>
                  <a:srgbClr val="00BE9A"/>
                </a:solidFill>
                <a:effectLst/>
                <a:uLnTx/>
                <a:uFillTx/>
                <a:cs typeface="+mn-ea"/>
                <a:sym typeface="+mn-lt"/>
              </a:rPr>
              <a:t>输入文本</a:t>
            </a:r>
            <a:endParaRPr kumimoji="0" lang="zh-CN" altLang="en-US" sz="2400" i="0" u="none" strike="noStrike" kern="1200" cap="none" spc="0" normalizeH="0" baseline="0" noProof="0" dirty="0">
              <a:ln>
                <a:noFill/>
              </a:ln>
              <a:solidFill>
                <a:srgbClr val="00BE9A"/>
              </a:solidFill>
              <a:effectLst/>
              <a:uLnTx/>
              <a:uFillTx/>
              <a:cs typeface="+mn-ea"/>
              <a:sym typeface="+mn-lt"/>
            </a:endParaRPr>
          </a:p>
        </p:txBody>
      </p:sp>
      <p:sp>
        <p:nvSpPr>
          <p:cNvPr id="71" name="PA-矩形 4"/>
          <p:cNvSpPr>
            <a:spLocks noChangeArrowheads="1"/>
          </p:cNvSpPr>
          <p:nvPr>
            <p:custDataLst>
              <p:tags r:id="rId3"/>
            </p:custDataLst>
          </p:nvPr>
        </p:nvSpPr>
        <p:spPr bwMode="auto">
          <a:xfrm>
            <a:off x="7247030" y="3091258"/>
            <a:ext cx="2507084" cy="798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sp>
        <p:nvSpPr>
          <p:cNvPr id="72" name="îṧḷiḓé"/>
          <p:cNvSpPr txBox="1"/>
          <p:nvPr/>
        </p:nvSpPr>
        <p:spPr bwMode="auto">
          <a:xfrm>
            <a:off x="7247030" y="4121625"/>
            <a:ext cx="2420807" cy="41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ormAutofit fontScale="92500" lnSpcReduction="10000"/>
          </a:bodyPr>
          <a:lstStyle/>
          <a:p>
            <a:pPr marL="0" marR="0" lvl="0" indent="0" algn="l" defTabSz="914400" rtl="0" eaLnBrk="1" fontAlgn="auto" latinLnBrk="0" hangingPunct="1">
              <a:spcBef>
                <a:spcPct val="0"/>
              </a:spcBef>
              <a:spcAft>
                <a:spcPts val="0"/>
              </a:spcAft>
              <a:buClrTx/>
              <a:buSzTx/>
              <a:buFontTx/>
              <a:buNone/>
              <a:defRPr/>
            </a:pPr>
            <a:r>
              <a:rPr kumimoji="0" lang="zh-CN" altLang="en-US" sz="2400" i="0" u="none" strike="noStrike" kern="1200" cap="none" spc="0" normalizeH="0" baseline="0" noProof="0" dirty="0">
                <a:ln>
                  <a:noFill/>
                </a:ln>
                <a:solidFill>
                  <a:srgbClr val="00BE9A"/>
                </a:solidFill>
                <a:effectLst/>
                <a:uLnTx/>
                <a:uFillTx/>
                <a:cs typeface="+mn-ea"/>
                <a:sym typeface="+mn-lt"/>
              </a:rPr>
              <a:t>输入文本</a:t>
            </a:r>
            <a:endParaRPr kumimoji="0" lang="zh-CN" altLang="en-US" sz="2400" i="0" u="none" strike="noStrike" kern="1200" cap="none" spc="0" normalizeH="0" baseline="0" noProof="0" dirty="0">
              <a:ln>
                <a:noFill/>
              </a:ln>
              <a:solidFill>
                <a:srgbClr val="00BE9A"/>
              </a:solidFill>
              <a:effectLst/>
              <a:uLnTx/>
              <a:uFillTx/>
              <a:cs typeface="+mn-ea"/>
              <a:sym typeface="+mn-lt"/>
            </a:endParaRPr>
          </a:p>
        </p:txBody>
      </p:sp>
      <p:sp>
        <p:nvSpPr>
          <p:cNvPr id="73" name="PA-矩形 4"/>
          <p:cNvSpPr>
            <a:spLocks noChangeArrowheads="1"/>
          </p:cNvSpPr>
          <p:nvPr>
            <p:custDataLst>
              <p:tags r:id="rId4"/>
            </p:custDataLst>
          </p:nvPr>
        </p:nvSpPr>
        <p:spPr bwMode="auto">
          <a:xfrm>
            <a:off x="7247030" y="4522898"/>
            <a:ext cx="2507084" cy="798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a:t>
            </a:r>
            <a:endParaRPr lang="zh-CN" altLang="en-US" sz="1200" dirty="0">
              <a:solidFill>
                <a:schemeClr val="tx1">
                  <a:lumMod val="75000"/>
                  <a:lumOff val="25000"/>
                </a:schemeClr>
              </a:solidFill>
              <a:latin typeface="+mn-lt"/>
              <a:ea typeface="+mn-ea"/>
              <a:cs typeface="+mn-ea"/>
              <a:sym typeface="+mn-lt"/>
            </a:endParaRPr>
          </a:p>
        </p:txBody>
      </p:sp>
      <p:pic>
        <p:nvPicPr>
          <p:cNvPr id="5" name="图片 4"/>
          <p:cNvPicPr>
            <a:picLocks noChangeAspect="1"/>
          </p:cNvPicPr>
          <p:nvPr/>
        </p:nvPicPr>
        <p:blipFill>
          <a:blip r:embed="rId5" cstate="screen"/>
          <a:stretch>
            <a:fillRect/>
          </a:stretch>
        </p:blipFill>
        <p:spPr>
          <a:xfrm flipH="1">
            <a:off x="0" y="1540899"/>
            <a:ext cx="5187432" cy="5187432"/>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outVertical)">
                                      <p:cBhvr>
                                        <p:cTn id="7" dur="500"/>
                                        <p:tgtEl>
                                          <p:spTgt spid="34"/>
                                        </p:tgtEl>
                                      </p:cBhvr>
                                    </p:animEffect>
                                  </p:childTnLst>
                                </p:cTn>
                              </p:par>
                              <p:par>
                                <p:cTn id="8" presetID="42"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anim calcmode="lin" valueType="num">
                                      <p:cBhvr>
                                        <p:cTn id="11" dur="1000" fill="hold"/>
                                        <p:tgtEl>
                                          <p:spTgt spid="5"/>
                                        </p:tgtEl>
                                        <p:attrNameLst>
                                          <p:attrName>ppt_x</p:attrName>
                                        </p:attrNameLst>
                                      </p:cBhvr>
                                      <p:tavLst>
                                        <p:tav tm="0">
                                          <p:val>
                                            <p:strVal val="#ppt_x"/>
                                          </p:val>
                                        </p:tav>
                                        <p:tav tm="100000">
                                          <p:val>
                                            <p:strVal val="#ppt_x"/>
                                          </p:val>
                                        </p:tav>
                                      </p:tavLst>
                                    </p:anim>
                                    <p:anim calcmode="lin" valueType="num">
                                      <p:cBhvr>
                                        <p:cTn id="12" dur="1000" fill="hold"/>
                                        <p:tgtEl>
                                          <p:spTgt spid="5"/>
                                        </p:tgtEl>
                                        <p:attrNameLst>
                                          <p:attrName>ppt_y</p:attrName>
                                        </p:attrNameLst>
                                      </p:cBhvr>
                                      <p:tavLst>
                                        <p:tav tm="0">
                                          <p:val>
                                            <p:strVal val="#ppt_y+.1"/>
                                          </p:val>
                                        </p:tav>
                                        <p:tav tm="100000">
                                          <p:val>
                                            <p:strVal val="#ppt_y"/>
                                          </p:val>
                                        </p:tav>
                                      </p:tavLst>
                                    </p:anim>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fade">
                                      <p:cBhvr>
                                        <p:cTn id="16" dur="500"/>
                                        <p:tgtEl>
                                          <p:spTgt spid="24"/>
                                        </p:tgtEl>
                                      </p:cBhvr>
                                    </p:animEffect>
                                  </p:childTnLst>
                                </p:cTn>
                              </p:par>
                              <p:par>
                                <p:cTn id="17" presetID="10" presetClass="entr" presetSubtype="0" fill="hold" nodeType="withEffect">
                                  <p:stCondLst>
                                    <p:cond delay="0"/>
                                  </p:stCondLst>
                                  <p:childTnLst>
                                    <p:set>
                                      <p:cBhvr>
                                        <p:cTn id="18" dur="1" fill="hold">
                                          <p:stCondLst>
                                            <p:cond delay="0"/>
                                          </p:stCondLst>
                                        </p:cTn>
                                        <p:tgtEl>
                                          <p:spTgt spid="63"/>
                                        </p:tgtEl>
                                        <p:attrNameLst>
                                          <p:attrName>style.visibility</p:attrName>
                                        </p:attrNameLst>
                                      </p:cBhvr>
                                      <p:to>
                                        <p:strVal val="visible"/>
                                      </p:to>
                                    </p:set>
                                    <p:animEffect transition="in" filter="fade">
                                      <p:cBhvr>
                                        <p:cTn id="19" dur="500"/>
                                        <p:tgtEl>
                                          <p:spTgt spid="63"/>
                                        </p:tgtEl>
                                      </p:cBhvr>
                                    </p:animEffect>
                                  </p:childTnLst>
                                </p:cTn>
                              </p:par>
                              <p:par>
                                <p:cTn id="20" presetID="10" presetClass="entr" presetSubtype="0" fill="hold" nodeType="withEffect">
                                  <p:stCondLst>
                                    <p:cond delay="0"/>
                                  </p:stCondLst>
                                  <p:childTnLst>
                                    <p:set>
                                      <p:cBhvr>
                                        <p:cTn id="21" dur="1" fill="hold">
                                          <p:stCondLst>
                                            <p:cond delay="0"/>
                                          </p:stCondLst>
                                        </p:cTn>
                                        <p:tgtEl>
                                          <p:spTgt spid="64"/>
                                        </p:tgtEl>
                                        <p:attrNameLst>
                                          <p:attrName>style.visibility</p:attrName>
                                        </p:attrNameLst>
                                      </p:cBhvr>
                                      <p:to>
                                        <p:strVal val="visible"/>
                                      </p:to>
                                    </p:set>
                                    <p:animEffect transition="in" filter="fade">
                                      <p:cBhvr>
                                        <p:cTn id="22" dur="500"/>
                                        <p:tgtEl>
                                          <p:spTgt spid="64"/>
                                        </p:tgtEl>
                                      </p:cBhvr>
                                    </p:animEffect>
                                  </p:childTnLst>
                                </p:cTn>
                              </p:par>
                            </p:childTnLst>
                          </p:cTn>
                        </p:par>
                        <p:par>
                          <p:cTn id="23" fill="hold">
                            <p:stCondLst>
                              <p:cond delay="1000"/>
                            </p:stCondLst>
                            <p:childTnLst>
                              <p:par>
                                <p:cTn id="24" presetID="53" presetClass="entr" presetSubtype="16" fill="hold" grpId="0" nodeType="afterEffect">
                                  <p:stCondLst>
                                    <p:cond delay="0"/>
                                  </p:stCondLst>
                                  <p:childTnLst>
                                    <p:set>
                                      <p:cBhvr>
                                        <p:cTn id="25" dur="1" fill="hold">
                                          <p:stCondLst>
                                            <p:cond delay="0"/>
                                          </p:stCondLst>
                                        </p:cTn>
                                        <p:tgtEl>
                                          <p:spTgt spid="66"/>
                                        </p:tgtEl>
                                        <p:attrNameLst>
                                          <p:attrName>style.visibility</p:attrName>
                                        </p:attrNameLst>
                                      </p:cBhvr>
                                      <p:to>
                                        <p:strVal val="visible"/>
                                      </p:to>
                                    </p:set>
                                    <p:anim calcmode="lin" valueType="num">
                                      <p:cBhvr>
                                        <p:cTn id="26" dur="500" fill="hold"/>
                                        <p:tgtEl>
                                          <p:spTgt spid="66"/>
                                        </p:tgtEl>
                                        <p:attrNameLst>
                                          <p:attrName>ppt_w</p:attrName>
                                        </p:attrNameLst>
                                      </p:cBhvr>
                                      <p:tavLst>
                                        <p:tav tm="0">
                                          <p:val>
                                            <p:fltVal val="0"/>
                                          </p:val>
                                        </p:tav>
                                        <p:tav tm="100000">
                                          <p:val>
                                            <p:strVal val="#ppt_w"/>
                                          </p:val>
                                        </p:tav>
                                      </p:tavLst>
                                    </p:anim>
                                    <p:anim calcmode="lin" valueType="num">
                                      <p:cBhvr>
                                        <p:cTn id="27" dur="500" fill="hold"/>
                                        <p:tgtEl>
                                          <p:spTgt spid="66"/>
                                        </p:tgtEl>
                                        <p:attrNameLst>
                                          <p:attrName>ppt_h</p:attrName>
                                        </p:attrNameLst>
                                      </p:cBhvr>
                                      <p:tavLst>
                                        <p:tav tm="0">
                                          <p:val>
                                            <p:fltVal val="0"/>
                                          </p:val>
                                        </p:tav>
                                        <p:tav tm="100000">
                                          <p:val>
                                            <p:strVal val="#ppt_h"/>
                                          </p:val>
                                        </p:tav>
                                      </p:tavLst>
                                    </p:anim>
                                    <p:animEffect transition="in" filter="fade">
                                      <p:cBhvr>
                                        <p:cTn id="28" dur="500"/>
                                        <p:tgtEl>
                                          <p:spTgt spid="66"/>
                                        </p:tgtEl>
                                      </p:cBhvr>
                                    </p:animEffect>
                                  </p:childTnLst>
                                </p:cTn>
                              </p:par>
                            </p:childTnLst>
                          </p:cTn>
                        </p:par>
                        <p:par>
                          <p:cTn id="29" fill="hold">
                            <p:stCondLst>
                              <p:cond delay="1500"/>
                            </p:stCondLst>
                            <p:childTnLst>
                              <p:par>
                                <p:cTn id="30" presetID="53" presetClass="entr" presetSubtype="16" fill="hold" grpId="0" nodeType="afterEffect">
                                  <p:stCondLst>
                                    <p:cond delay="0"/>
                                  </p:stCondLst>
                                  <p:childTnLst>
                                    <p:set>
                                      <p:cBhvr>
                                        <p:cTn id="31" dur="1" fill="hold">
                                          <p:stCondLst>
                                            <p:cond delay="0"/>
                                          </p:stCondLst>
                                        </p:cTn>
                                        <p:tgtEl>
                                          <p:spTgt spid="70"/>
                                        </p:tgtEl>
                                        <p:attrNameLst>
                                          <p:attrName>style.visibility</p:attrName>
                                        </p:attrNameLst>
                                      </p:cBhvr>
                                      <p:to>
                                        <p:strVal val="visible"/>
                                      </p:to>
                                    </p:set>
                                    <p:anim calcmode="lin" valueType="num">
                                      <p:cBhvr>
                                        <p:cTn id="32" dur="500" fill="hold"/>
                                        <p:tgtEl>
                                          <p:spTgt spid="70"/>
                                        </p:tgtEl>
                                        <p:attrNameLst>
                                          <p:attrName>ppt_w</p:attrName>
                                        </p:attrNameLst>
                                      </p:cBhvr>
                                      <p:tavLst>
                                        <p:tav tm="0">
                                          <p:val>
                                            <p:fltVal val="0"/>
                                          </p:val>
                                        </p:tav>
                                        <p:tav tm="100000">
                                          <p:val>
                                            <p:strVal val="#ppt_w"/>
                                          </p:val>
                                        </p:tav>
                                      </p:tavLst>
                                    </p:anim>
                                    <p:anim calcmode="lin" valueType="num">
                                      <p:cBhvr>
                                        <p:cTn id="33" dur="500" fill="hold"/>
                                        <p:tgtEl>
                                          <p:spTgt spid="70"/>
                                        </p:tgtEl>
                                        <p:attrNameLst>
                                          <p:attrName>ppt_h</p:attrName>
                                        </p:attrNameLst>
                                      </p:cBhvr>
                                      <p:tavLst>
                                        <p:tav tm="0">
                                          <p:val>
                                            <p:fltVal val="0"/>
                                          </p:val>
                                        </p:tav>
                                        <p:tav tm="100000">
                                          <p:val>
                                            <p:strVal val="#ppt_h"/>
                                          </p:val>
                                        </p:tav>
                                      </p:tavLst>
                                    </p:anim>
                                    <p:animEffect transition="in" filter="fade">
                                      <p:cBhvr>
                                        <p:cTn id="34" dur="500"/>
                                        <p:tgtEl>
                                          <p:spTgt spid="70"/>
                                        </p:tgtEl>
                                      </p:cBhvr>
                                    </p:animEffect>
                                  </p:childTnLst>
                                </p:cTn>
                              </p:par>
                            </p:childTnLst>
                          </p:cTn>
                        </p:par>
                        <p:par>
                          <p:cTn id="35" fill="hold">
                            <p:stCondLst>
                              <p:cond delay="2000"/>
                            </p:stCondLst>
                            <p:childTnLst>
                              <p:par>
                                <p:cTn id="36" presetID="53" presetClass="entr" presetSubtype="16" fill="hold" grpId="0" nodeType="afterEffect">
                                  <p:stCondLst>
                                    <p:cond delay="0"/>
                                  </p:stCondLst>
                                  <p:childTnLst>
                                    <p:set>
                                      <p:cBhvr>
                                        <p:cTn id="37" dur="1" fill="hold">
                                          <p:stCondLst>
                                            <p:cond delay="0"/>
                                          </p:stCondLst>
                                        </p:cTn>
                                        <p:tgtEl>
                                          <p:spTgt spid="68"/>
                                        </p:tgtEl>
                                        <p:attrNameLst>
                                          <p:attrName>style.visibility</p:attrName>
                                        </p:attrNameLst>
                                      </p:cBhvr>
                                      <p:to>
                                        <p:strVal val="visible"/>
                                      </p:to>
                                    </p:set>
                                    <p:anim calcmode="lin" valueType="num">
                                      <p:cBhvr>
                                        <p:cTn id="38" dur="500" fill="hold"/>
                                        <p:tgtEl>
                                          <p:spTgt spid="68"/>
                                        </p:tgtEl>
                                        <p:attrNameLst>
                                          <p:attrName>ppt_w</p:attrName>
                                        </p:attrNameLst>
                                      </p:cBhvr>
                                      <p:tavLst>
                                        <p:tav tm="0">
                                          <p:val>
                                            <p:fltVal val="0"/>
                                          </p:val>
                                        </p:tav>
                                        <p:tav tm="100000">
                                          <p:val>
                                            <p:strVal val="#ppt_w"/>
                                          </p:val>
                                        </p:tav>
                                      </p:tavLst>
                                    </p:anim>
                                    <p:anim calcmode="lin" valueType="num">
                                      <p:cBhvr>
                                        <p:cTn id="39" dur="500" fill="hold"/>
                                        <p:tgtEl>
                                          <p:spTgt spid="68"/>
                                        </p:tgtEl>
                                        <p:attrNameLst>
                                          <p:attrName>ppt_h</p:attrName>
                                        </p:attrNameLst>
                                      </p:cBhvr>
                                      <p:tavLst>
                                        <p:tav tm="0">
                                          <p:val>
                                            <p:fltVal val="0"/>
                                          </p:val>
                                        </p:tav>
                                        <p:tav tm="100000">
                                          <p:val>
                                            <p:strVal val="#ppt_h"/>
                                          </p:val>
                                        </p:tav>
                                      </p:tavLst>
                                    </p:anim>
                                    <p:animEffect transition="in" filter="fade">
                                      <p:cBhvr>
                                        <p:cTn id="40" dur="500"/>
                                        <p:tgtEl>
                                          <p:spTgt spid="68"/>
                                        </p:tgtEl>
                                      </p:cBhvr>
                                    </p:animEffect>
                                  </p:childTnLst>
                                </p:cTn>
                              </p:par>
                            </p:childTnLst>
                          </p:cTn>
                        </p:par>
                        <p:par>
                          <p:cTn id="41" fill="hold">
                            <p:stCondLst>
                              <p:cond delay="2500"/>
                            </p:stCondLst>
                            <p:childTnLst>
                              <p:par>
                                <p:cTn id="42" presetID="53" presetClass="entr" presetSubtype="16" fill="hold" grpId="0" nodeType="afterEffect">
                                  <p:stCondLst>
                                    <p:cond delay="0"/>
                                  </p:stCondLst>
                                  <p:childTnLst>
                                    <p:set>
                                      <p:cBhvr>
                                        <p:cTn id="43" dur="1" fill="hold">
                                          <p:stCondLst>
                                            <p:cond delay="0"/>
                                          </p:stCondLst>
                                        </p:cTn>
                                        <p:tgtEl>
                                          <p:spTgt spid="72"/>
                                        </p:tgtEl>
                                        <p:attrNameLst>
                                          <p:attrName>style.visibility</p:attrName>
                                        </p:attrNameLst>
                                      </p:cBhvr>
                                      <p:to>
                                        <p:strVal val="visible"/>
                                      </p:to>
                                    </p:set>
                                    <p:anim calcmode="lin" valueType="num">
                                      <p:cBhvr>
                                        <p:cTn id="44" dur="500" fill="hold"/>
                                        <p:tgtEl>
                                          <p:spTgt spid="72"/>
                                        </p:tgtEl>
                                        <p:attrNameLst>
                                          <p:attrName>ppt_w</p:attrName>
                                        </p:attrNameLst>
                                      </p:cBhvr>
                                      <p:tavLst>
                                        <p:tav tm="0">
                                          <p:val>
                                            <p:fltVal val="0"/>
                                          </p:val>
                                        </p:tav>
                                        <p:tav tm="100000">
                                          <p:val>
                                            <p:strVal val="#ppt_w"/>
                                          </p:val>
                                        </p:tav>
                                      </p:tavLst>
                                    </p:anim>
                                    <p:anim calcmode="lin" valueType="num">
                                      <p:cBhvr>
                                        <p:cTn id="45" dur="500" fill="hold"/>
                                        <p:tgtEl>
                                          <p:spTgt spid="72"/>
                                        </p:tgtEl>
                                        <p:attrNameLst>
                                          <p:attrName>ppt_h</p:attrName>
                                        </p:attrNameLst>
                                      </p:cBhvr>
                                      <p:tavLst>
                                        <p:tav tm="0">
                                          <p:val>
                                            <p:fltVal val="0"/>
                                          </p:val>
                                        </p:tav>
                                        <p:tav tm="100000">
                                          <p:val>
                                            <p:strVal val="#ppt_h"/>
                                          </p:val>
                                        </p:tav>
                                      </p:tavLst>
                                    </p:anim>
                                    <p:animEffect transition="in" filter="fade">
                                      <p:cBhvr>
                                        <p:cTn id="46" dur="500"/>
                                        <p:tgtEl>
                                          <p:spTgt spid="72"/>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67"/>
                                        </p:tgtEl>
                                        <p:attrNameLst>
                                          <p:attrName>style.visibility</p:attrName>
                                        </p:attrNameLst>
                                      </p:cBhvr>
                                      <p:to>
                                        <p:strVal val="visible"/>
                                      </p:to>
                                    </p:set>
                                    <p:animEffect transition="in" filter="wipe(left)">
                                      <p:cBhvr>
                                        <p:cTn id="51" dur="500"/>
                                        <p:tgtEl>
                                          <p:spTgt spid="67"/>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69"/>
                                        </p:tgtEl>
                                        <p:attrNameLst>
                                          <p:attrName>style.visibility</p:attrName>
                                        </p:attrNameLst>
                                      </p:cBhvr>
                                      <p:to>
                                        <p:strVal val="visible"/>
                                      </p:to>
                                    </p:set>
                                    <p:animEffect transition="in" filter="wipe(left)">
                                      <p:cBhvr>
                                        <p:cTn id="56" dur="500"/>
                                        <p:tgtEl>
                                          <p:spTgt spid="69"/>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71"/>
                                        </p:tgtEl>
                                        <p:attrNameLst>
                                          <p:attrName>style.visibility</p:attrName>
                                        </p:attrNameLst>
                                      </p:cBhvr>
                                      <p:to>
                                        <p:strVal val="visible"/>
                                      </p:to>
                                    </p:set>
                                    <p:animEffect transition="in" filter="wipe(left)">
                                      <p:cBhvr>
                                        <p:cTn id="61" dur="500"/>
                                        <p:tgtEl>
                                          <p:spTgt spid="71"/>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73"/>
                                        </p:tgtEl>
                                        <p:attrNameLst>
                                          <p:attrName>style.visibility</p:attrName>
                                        </p:attrNameLst>
                                      </p:cBhvr>
                                      <p:to>
                                        <p:strVal val="visible"/>
                                      </p:to>
                                    </p:set>
                                    <p:animEffect transition="in" filter="wipe(left)">
                                      <p:cBhvr>
                                        <p:cTn id="66"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67" grpId="0"/>
      <p:bldP spid="68" grpId="0"/>
      <p:bldP spid="69" grpId="0"/>
      <p:bldP spid="70" grpId="0"/>
      <p:bldP spid="71" grpId="0"/>
      <p:bldP spid="72" grpId="0"/>
      <p:bldP spid="7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a:extLst>
              <a:ext uri="{28A0092B-C50C-407E-A947-70E740481C1C}">
                <a14:useLocalDpi xmlns:a14="http://schemas.microsoft.com/office/drawing/2010/main" val="0"/>
              </a:ext>
            </a:extLst>
          </a:blip>
          <a:srcRect l="4709" r="4711"/>
          <a:stretch>
            <a:fillRect/>
          </a:stretch>
        </p:blipFill>
        <p:spPr>
          <a:xfrm rot="5400000">
            <a:off x="2667000" y="-2667000"/>
            <a:ext cx="6858000" cy="12192000"/>
          </a:xfrm>
          <a:prstGeom prst="rect">
            <a:avLst/>
          </a:prstGeom>
        </p:spPr>
      </p:pic>
      <p:grpSp>
        <p:nvGrpSpPr>
          <p:cNvPr id="32" name="组合 31"/>
          <p:cNvGrpSpPr/>
          <p:nvPr/>
        </p:nvGrpSpPr>
        <p:grpSpPr>
          <a:xfrm>
            <a:off x="5232525" y="1656833"/>
            <a:ext cx="1726949" cy="1502154"/>
            <a:chOff x="5360417" y="1490578"/>
            <a:chExt cx="1726949" cy="1502154"/>
          </a:xfrm>
        </p:grpSpPr>
        <p:sp>
          <p:nvSpPr>
            <p:cNvPr id="22" name="Freeform 11"/>
            <p:cNvSpPr/>
            <p:nvPr/>
          </p:nvSpPr>
          <p:spPr bwMode="auto">
            <a:xfrm rot="20671620">
              <a:off x="5496035" y="1490578"/>
              <a:ext cx="1591331" cy="1502154"/>
            </a:xfrm>
            <a:custGeom>
              <a:avLst/>
              <a:gdLst>
                <a:gd name="T0" fmla="*/ 3 w 11"/>
                <a:gd name="T1" fmla="*/ 0 h 12"/>
                <a:gd name="T2" fmla="*/ 0 w 11"/>
                <a:gd name="T3" fmla="*/ 10 h 12"/>
                <a:gd name="T4" fmla="*/ 8 w 11"/>
                <a:gd name="T5" fmla="*/ 12 h 12"/>
                <a:gd name="T6" fmla="*/ 10 w 11"/>
                <a:gd name="T7" fmla="*/ 1 h 12"/>
                <a:gd name="T8" fmla="*/ 3 w 11"/>
                <a:gd name="T9" fmla="*/ 0 h 12"/>
              </a:gdLst>
              <a:ahLst/>
              <a:cxnLst>
                <a:cxn ang="0">
                  <a:pos x="T0" y="T1"/>
                </a:cxn>
                <a:cxn ang="0">
                  <a:pos x="T2" y="T3"/>
                </a:cxn>
                <a:cxn ang="0">
                  <a:pos x="T4" y="T5"/>
                </a:cxn>
                <a:cxn ang="0">
                  <a:pos x="T6" y="T7"/>
                </a:cxn>
                <a:cxn ang="0">
                  <a:pos x="T8" y="T9"/>
                </a:cxn>
              </a:cxnLst>
              <a:rect l="0" t="0" r="r" b="b"/>
              <a:pathLst>
                <a:path w="11" h="12">
                  <a:moveTo>
                    <a:pt x="3" y="0"/>
                  </a:moveTo>
                  <a:cubicBezTo>
                    <a:pt x="1" y="2"/>
                    <a:pt x="0" y="7"/>
                    <a:pt x="0" y="10"/>
                  </a:cubicBezTo>
                  <a:cubicBezTo>
                    <a:pt x="2" y="11"/>
                    <a:pt x="5" y="12"/>
                    <a:pt x="8" y="12"/>
                  </a:cubicBezTo>
                  <a:cubicBezTo>
                    <a:pt x="9" y="9"/>
                    <a:pt x="11" y="4"/>
                    <a:pt x="10" y="1"/>
                  </a:cubicBezTo>
                  <a:cubicBezTo>
                    <a:pt x="8" y="0"/>
                    <a:pt x="5" y="0"/>
                    <a:pt x="3" y="0"/>
                  </a:cubicBezTo>
                  <a:close/>
                </a:path>
              </a:pathLst>
            </a:custGeom>
            <a:solidFill>
              <a:srgbClr val="2395CB"/>
            </a:solidFill>
            <a:ln w="28575" cap="rnd">
              <a:noFill/>
              <a:prstDash val="solid"/>
              <a:round/>
            </a:ln>
          </p:spPr>
          <p:txBody>
            <a:bodyPr vert="horz" wrap="square" lIns="91440" tIns="45720" rIns="91440" bIns="45720" numCol="1" anchor="t" anchorCtr="0" compatLnSpc="1"/>
            <a:lstStyle/>
            <a:p>
              <a:endParaRPr lang="zh-CN" altLang="en-US" dirty="0">
                <a:cs typeface="+mn-ea"/>
                <a:sym typeface="+mn-lt"/>
              </a:endParaRPr>
            </a:p>
          </p:txBody>
        </p:sp>
        <p:sp>
          <p:nvSpPr>
            <p:cNvPr id="31" name="文本框 30"/>
            <p:cNvSpPr txBox="1"/>
            <p:nvPr/>
          </p:nvSpPr>
          <p:spPr>
            <a:xfrm rot="21406629">
              <a:off x="5360417" y="1579936"/>
              <a:ext cx="1621532" cy="1323439"/>
            </a:xfrm>
            <a:prstGeom prst="rect">
              <a:avLst/>
            </a:prstGeom>
            <a:noFill/>
          </p:spPr>
          <p:txBody>
            <a:bodyPr wrap="square" rtlCol="0">
              <a:spAutoFit/>
            </a:bodyPr>
            <a:lstStyle/>
            <a:p>
              <a:pPr algn="ctr"/>
              <a:r>
                <a:rPr lang="en-US" altLang="zh-CN" sz="8000" b="1" dirty="0">
                  <a:ln w="28575">
                    <a:solidFill>
                      <a:schemeClr val="tx1">
                        <a:lumMod val="85000"/>
                        <a:lumOff val="15000"/>
                      </a:schemeClr>
                    </a:solidFill>
                  </a:ln>
                  <a:solidFill>
                    <a:schemeClr val="bg1"/>
                  </a:solidFill>
                  <a:effectLst>
                    <a:outerShdw blurRad="38100" dist="38100" dir="2700000" algn="tl">
                      <a:srgbClr val="000000">
                        <a:alpha val="43137"/>
                      </a:srgbClr>
                    </a:outerShdw>
                  </a:effectLst>
                  <a:cs typeface="+mn-ea"/>
                  <a:sym typeface="+mn-lt"/>
                </a:rPr>
                <a:t>02</a:t>
              </a:r>
              <a:endParaRPr lang="zh-CN" altLang="en-US" sz="8000" b="1" dirty="0">
                <a:ln w="28575">
                  <a:solidFill>
                    <a:schemeClr val="tx1">
                      <a:lumMod val="85000"/>
                      <a:lumOff val="15000"/>
                    </a:schemeClr>
                  </a:solidFill>
                </a:ln>
                <a:solidFill>
                  <a:schemeClr val="bg1"/>
                </a:solidFill>
                <a:effectLst>
                  <a:outerShdw blurRad="38100" dist="38100" dir="2700000" algn="tl">
                    <a:srgbClr val="000000">
                      <a:alpha val="43137"/>
                    </a:srgbClr>
                  </a:outerShdw>
                </a:effectLst>
                <a:cs typeface="+mn-ea"/>
                <a:sym typeface="+mn-lt"/>
              </a:endParaRPr>
            </a:p>
          </p:txBody>
        </p:sp>
      </p:grpSp>
      <p:sp>
        <p:nvSpPr>
          <p:cNvPr id="33" name="文本框 32"/>
          <p:cNvSpPr txBox="1"/>
          <p:nvPr/>
        </p:nvSpPr>
        <p:spPr>
          <a:xfrm>
            <a:off x="2516956" y="3082116"/>
            <a:ext cx="7158089" cy="1323439"/>
          </a:xfrm>
          <a:prstGeom prst="rect">
            <a:avLst/>
          </a:prstGeom>
          <a:noFill/>
        </p:spPr>
        <p:txBody>
          <a:bodyPr wrap="square" rtlCol="0">
            <a:spAutoFit/>
          </a:bodyPr>
          <a:lstStyle/>
          <a:p>
            <a:pPr algn="ctr"/>
            <a:r>
              <a:rPr lang="zh-CN" altLang="en-US" sz="8000" b="1" dirty="0">
                <a:ln w="28575">
                  <a:solidFill>
                    <a:schemeClr val="tx1">
                      <a:lumMod val="85000"/>
                      <a:lumOff val="15000"/>
                    </a:schemeClr>
                  </a:solidFill>
                </a:ln>
                <a:solidFill>
                  <a:srgbClr val="F04B4F"/>
                </a:solidFill>
                <a:cs typeface="+mn-ea"/>
                <a:sym typeface="+mn-lt"/>
              </a:rPr>
              <a:t>教育</a:t>
            </a:r>
            <a:r>
              <a:rPr lang="zh-CN" altLang="en-US" sz="8000" b="1" dirty="0">
                <a:ln w="28575">
                  <a:solidFill>
                    <a:schemeClr val="tx1">
                      <a:lumMod val="85000"/>
                      <a:lumOff val="15000"/>
                    </a:schemeClr>
                  </a:solidFill>
                </a:ln>
                <a:solidFill>
                  <a:srgbClr val="FCCC46"/>
                </a:solidFill>
                <a:cs typeface="+mn-ea"/>
                <a:sym typeface="+mn-lt"/>
              </a:rPr>
              <a:t>教学</a:t>
            </a:r>
            <a:r>
              <a:rPr lang="zh-CN" altLang="en-US" sz="8000" b="1" dirty="0">
                <a:ln w="28575">
                  <a:solidFill>
                    <a:schemeClr val="tx1">
                      <a:lumMod val="85000"/>
                      <a:lumOff val="15000"/>
                    </a:schemeClr>
                  </a:solidFill>
                </a:ln>
                <a:solidFill>
                  <a:srgbClr val="00BE9A"/>
                </a:solidFill>
                <a:cs typeface="+mn-ea"/>
                <a:sym typeface="+mn-lt"/>
              </a:rPr>
              <a:t>工作</a:t>
            </a:r>
            <a:endParaRPr lang="zh-CN" altLang="en-US" sz="8000" b="1" dirty="0">
              <a:ln w="28575">
                <a:solidFill>
                  <a:schemeClr val="tx1">
                    <a:lumMod val="85000"/>
                    <a:lumOff val="15000"/>
                  </a:schemeClr>
                </a:solidFill>
              </a:ln>
              <a:solidFill>
                <a:srgbClr val="00BE9A"/>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2000"/>
                                        <p:tgtEl>
                                          <p:spTgt spid="32"/>
                                        </p:tgtEl>
                                      </p:cBhvr>
                                    </p:animEffect>
                                    <p:anim calcmode="lin" valueType="num">
                                      <p:cBhvr>
                                        <p:cTn id="8" dur="2000" fill="hold"/>
                                        <p:tgtEl>
                                          <p:spTgt spid="32"/>
                                        </p:tgtEl>
                                        <p:attrNameLst>
                                          <p:attrName>ppt_w</p:attrName>
                                        </p:attrNameLst>
                                      </p:cBhvr>
                                      <p:tavLst>
                                        <p:tav tm="0" fmla="#ppt_w*sin(2.5*pi*$)">
                                          <p:val>
                                            <p:fltVal val="0"/>
                                          </p:val>
                                        </p:tav>
                                        <p:tav tm="100000">
                                          <p:val>
                                            <p:fltVal val="1"/>
                                          </p:val>
                                        </p:tav>
                                      </p:tavLst>
                                    </p:anim>
                                    <p:anim calcmode="lin" valueType="num">
                                      <p:cBhvr>
                                        <p:cTn id="9" dur="2000" fill="hold"/>
                                        <p:tgtEl>
                                          <p:spTgt spid="3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53" presetClass="entr" presetSubtype="16" fill="hold" grpId="0" nodeType="afterEffect">
                                  <p:stCondLst>
                                    <p:cond delay="0"/>
                                  </p:stCondLst>
                                  <p:childTnLst>
                                    <p:set>
                                      <p:cBhvr>
                                        <p:cTn id="12" dur="1" fill="hold">
                                          <p:stCondLst>
                                            <p:cond delay="0"/>
                                          </p:stCondLst>
                                        </p:cTn>
                                        <p:tgtEl>
                                          <p:spTgt spid="33"/>
                                        </p:tgtEl>
                                        <p:attrNameLst>
                                          <p:attrName>style.visibility</p:attrName>
                                        </p:attrNameLst>
                                      </p:cBhvr>
                                      <p:to>
                                        <p:strVal val="visible"/>
                                      </p:to>
                                    </p:set>
                                    <p:anim calcmode="lin" valueType="num">
                                      <p:cBhvr>
                                        <p:cTn id="13" dur="500" fill="hold"/>
                                        <p:tgtEl>
                                          <p:spTgt spid="33"/>
                                        </p:tgtEl>
                                        <p:attrNameLst>
                                          <p:attrName>ppt_w</p:attrName>
                                        </p:attrNameLst>
                                      </p:cBhvr>
                                      <p:tavLst>
                                        <p:tav tm="0">
                                          <p:val>
                                            <p:fltVal val="0"/>
                                          </p:val>
                                        </p:tav>
                                        <p:tav tm="100000">
                                          <p:val>
                                            <p:strVal val="#ppt_w"/>
                                          </p:val>
                                        </p:tav>
                                      </p:tavLst>
                                    </p:anim>
                                    <p:anim calcmode="lin" valueType="num">
                                      <p:cBhvr>
                                        <p:cTn id="14" dur="500" fill="hold"/>
                                        <p:tgtEl>
                                          <p:spTgt spid="33"/>
                                        </p:tgtEl>
                                        <p:attrNameLst>
                                          <p:attrName>ppt_h</p:attrName>
                                        </p:attrNameLst>
                                      </p:cBhvr>
                                      <p:tavLst>
                                        <p:tav tm="0">
                                          <p:val>
                                            <p:fltVal val="0"/>
                                          </p:val>
                                        </p:tav>
                                        <p:tav tm="100000">
                                          <p:val>
                                            <p:strVal val="#ppt_h"/>
                                          </p:val>
                                        </p:tav>
                                      </p:tavLst>
                                    </p:anim>
                                    <p:animEffect transition="in" filter="fade">
                                      <p:cBhvr>
                                        <p:cTn id="1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矩形: 圆角 34"/>
          <p:cNvSpPr/>
          <p:nvPr/>
        </p:nvSpPr>
        <p:spPr>
          <a:xfrm>
            <a:off x="432955" y="436418"/>
            <a:ext cx="11326090" cy="6026728"/>
          </a:xfrm>
          <a:prstGeom prst="roundRect">
            <a:avLst>
              <a:gd name="adj" fmla="val 3731"/>
            </a:avLst>
          </a:prstGeom>
          <a:solidFill>
            <a:schemeClr val="bg1"/>
          </a:solidFill>
          <a:ln w="57150">
            <a:solidFill>
              <a:srgbClr val="2395C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4" name="组合 33"/>
          <p:cNvGrpSpPr/>
          <p:nvPr/>
        </p:nvGrpSpPr>
        <p:grpSpPr>
          <a:xfrm>
            <a:off x="4550306" y="589014"/>
            <a:ext cx="3091388" cy="585402"/>
            <a:chOff x="6597212" y="2326120"/>
            <a:chExt cx="3091388" cy="585402"/>
          </a:xfrm>
        </p:grpSpPr>
        <p:grpSp>
          <p:nvGrpSpPr>
            <p:cNvPr id="36" name="组合 35"/>
            <p:cNvGrpSpPr/>
            <p:nvPr/>
          </p:nvGrpSpPr>
          <p:grpSpPr>
            <a:xfrm>
              <a:off x="6597212" y="2345655"/>
              <a:ext cx="3091388" cy="565867"/>
              <a:chOff x="6205809" y="3666173"/>
              <a:chExt cx="3634202" cy="565867"/>
            </a:xfrm>
          </p:grpSpPr>
          <p:sp>
            <p:nvSpPr>
              <p:cNvPr id="38" name="矩形: 圆角 37"/>
              <p:cNvSpPr/>
              <p:nvPr/>
            </p:nvSpPr>
            <p:spPr>
              <a:xfrm>
                <a:off x="6205809" y="3733033"/>
                <a:ext cx="3634202" cy="499007"/>
              </a:xfrm>
              <a:prstGeom prst="roundRect">
                <a:avLst/>
              </a:prstGeom>
              <a:solidFill>
                <a:schemeClr val="bg1"/>
              </a:solidFill>
              <a:ln>
                <a:solidFill>
                  <a:srgbClr val="2395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矩形: 圆角 38"/>
              <p:cNvSpPr/>
              <p:nvPr/>
            </p:nvSpPr>
            <p:spPr>
              <a:xfrm>
                <a:off x="6217872" y="3666173"/>
                <a:ext cx="3512292" cy="523220"/>
              </a:xfrm>
              <a:prstGeom prst="roundRect">
                <a:avLst/>
              </a:prstGeom>
              <a:solidFill>
                <a:srgbClr val="2395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7" name="文本框 36"/>
            <p:cNvSpPr txBox="1"/>
            <p:nvPr/>
          </p:nvSpPr>
          <p:spPr>
            <a:xfrm>
              <a:off x="6847877" y="2326120"/>
              <a:ext cx="2590058" cy="523220"/>
            </a:xfrm>
            <a:prstGeom prst="rect">
              <a:avLst/>
            </a:prstGeom>
            <a:noFill/>
          </p:spPr>
          <p:txBody>
            <a:bodyPr wrap="square" rtlCol="0">
              <a:spAutoFit/>
            </a:bodyPr>
            <a:lstStyle/>
            <a:p>
              <a:pPr algn="dist"/>
              <a:r>
                <a:rPr lang="zh-CN" altLang="en-US" sz="2800" dirty="0">
                  <a:solidFill>
                    <a:schemeClr val="bg1"/>
                  </a:solidFill>
                  <a:effectLst>
                    <a:outerShdw blurRad="38100" dist="38100" dir="2700000" algn="tl">
                      <a:srgbClr val="000000">
                        <a:alpha val="43137"/>
                      </a:srgbClr>
                    </a:outerShdw>
                  </a:effectLst>
                  <a:cs typeface="+mn-ea"/>
                  <a:sym typeface="+mn-lt"/>
                </a:rPr>
                <a:t>教育教学工作</a:t>
              </a:r>
              <a:endParaRPr lang="zh-CN" altLang="en-US" sz="2800" dirty="0">
                <a:solidFill>
                  <a:schemeClr val="bg1"/>
                </a:solidFill>
                <a:effectLst>
                  <a:outerShdw blurRad="38100" dist="38100" dir="2700000" algn="tl">
                    <a:srgbClr val="000000">
                      <a:alpha val="43137"/>
                    </a:srgbClr>
                  </a:outerShdw>
                </a:effectLst>
                <a:cs typeface="+mn-ea"/>
                <a:sym typeface="+mn-lt"/>
              </a:endParaRPr>
            </a:p>
          </p:txBody>
        </p:sp>
      </p:grpSp>
      <p:grpSp>
        <p:nvGrpSpPr>
          <p:cNvPr id="3" name="组合 2"/>
          <p:cNvGrpSpPr/>
          <p:nvPr/>
        </p:nvGrpSpPr>
        <p:grpSpPr>
          <a:xfrm>
            <a:off x="1185667" y="1927282"/>
            <a:ext cx="4696187" cy="1369763"/>
            <a:chOff x="1185667" y="1927282"/>
            <a:chExt cx="4696187" cy="1369763"/>
          </a:xfrm>
        </p:grpSpPr>
        <p:grpSp>
          <p:nvGrpSpPr>
            <p:cNvPr id="40" name="组合 39"/>
            <p:cNvGrpSpPr/>
            <p:nvPr/>
          </p:nvGrpSpPr>
          <p:grpSpPr>
            <a:xfrm>
              <a:off x="1185667" y="1927282"/>
              <a:ext cx="4696187" cy="985065"/>
              <a:chOff x="496676" y="1248859"/>
              <a:chExt cx="4696187" cy="985065"/>
            </a:xfrm>
          </p:grpSpPr>
          <p:grpSp>
            <p:nvGrpSpPr>
              <p:cNvPr id="41" name="组合 40"/>
              <p:cNvGrpSpPr/>
              <p:nvPr/>
            </p:nvGrpSpPr>
            <p:grpSpPr>
              <a:xfrm>
                <a:off x="496676" y="1248859"/>
                <a:ext cx="4696187" cy="985065"/>
                <a:chOff x="534776" y="953584"/>
                <a:chExt cx="4696187" cy="985065"/>
              </a:xfrm>
            </p:grpSpPr>
            <p:sp>
              <p:nvSpPr>
                <p:cNvPr id="43" name="文本框 42"/>
                <p:cNvSpPr txBox="1"/>
                <p:nvPr/>
              </p:nvSpPr>
              <p:spPr>
                <a:xfrm>
                  <a:off x="1514475" y="1273711"/>
                  <a:ext cx="3716488" cy="461665"/>
                </a:xfrm>
                <a:prstGeom prst="rect">
                  <a:avLst/>
                </a:prstGeom>
                <a:noFill/>
              </p:spPr>
              <p:txBody>
                <a:bodyPr wrap="square" rtlCol="0">
                  <a:spAutoFit/>
                </a:bodyPr>
                <a:lstStyle/>
                <a:p>
                  <a:r>
                    <a:rPr lang="zh-CN" altLang="en-US" sz="2400" dirty="0">
                      <a:solidFill>
                        <a:srgbClr val="2395CB"/>
                      </a:solidFill>
                      <a:cs typeface="+mn-ea"/>
                      <a:sym typeface="+mn-lt"/>
                    </a:rPr>
                    <a:t>深入细致的备好每一节课</a:t>
                  </a:r>
                  <a:endParaRPr lang="zh-CN" altLang="en-US" sz="2400" dirty="0">
                    <a:solidFill>
                      <a:srgbClr val="2395CB"/>
                    </a:solidFill>
                    <a:cs typeface="+mn-ea"/>
                    <a:sym typeface="+mn-lt"/>
                  </a:endParaRPr>
                </a:p>
              </p:txBody>
            </p:sp>
            <p:grpSp>
              <p:nvGrpSpPr>
                <p:cNvPr id="44" name="组合 43"/>
                <p:cNvGrpSpPr/>
                <p:nvPr/>
              </p:nvGrpSpPr>
              <p:grpSpPr>
                <a:xfrm>
                  <a:off x="534776" y="953584"/>
                  <a:ext cx="923926" cy="985065"/>
                  <a:chOff x="1306301" y="2020384"/>
                  <a:chExt cx="923926" cy="985065"/>
                </a:xfrm>
              </p:grpSpPr>
              <p:sp>
                <p:nvSpPr>
                  <p:cNvPr id="45" name="Oval 50"/>
                  <p:cNvSpPr/>
                  <p:nvPr/>
                </p:nvSpPr>
                <p:spPr>
                  <a:xfrm>
                    <a:off x="1306301" y="2081523"/>
                    <a:ext cx="923926" cy="923926"/>
                  </a:xfrm>
                  <a:prstGeom prst="ellipse">
                    <a:avLst/>
                  </a:prstGeom>
                  <a:noFill/>
                  <a:ln>
                    <a:solidFill>
                      <a:srgbClr val="2395CB"/>
                    </a:solidFill>
                    <a:prstDash val="lg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cs typeface="+mn-ea"/>
                      <a:sym typeface="+mn-lt"/>
                    </a:endParaRPr>
                  </a:p>
                </p:txBody>
              </p:sp>
              <p:sp>
                <p:nvSpPr>
                  <p:cNvPr id="46" name="Oval 26"/>
                  <p:cNvSpPr/>
                  <p:nvPr/>
                </p:nvSpPr>
                <p:spPr>
                  <a:xfrm>
                    <a:off x="1452737" y="2227959"/>
                    <a:ext cx="631054" cy="631054"/>
                  </a:xfrm>
                  <a:prstGeom prst="ellipse">
                    <a:avLst/>
                  </a:prstGeom>
                  <a:solidFill>
                    <a:srgbClr val="2395C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cs typeface="+mn-ea"/>
                      <a:sym typeface="+mn-lt"/>
                    </a:endParaRPr>
                  </a:p>
                </p:txBody>
              </p:sp>
              <p:sp>
                <p:nvSpPr>
                  <p:cNvPr id="47" name="Oval 61"/>
                  <p:cNvSpPr/>
                  <p:nvPr/>
                </p:nvSpPr>
                <p:spPr>
                  <a:xfrm>
                    <a:off x="1705839" y="2020384"/>
                    <a:ext cx="124851" cy="124851"/>
                  </a:xfrm>
                  <a:prstGeom prst="ellipse">
                    <a:avLst/>
                  </a:prstGeom>
                  <a:solidFill>
                    <a:srgbClr val="2395CB"/>
                  </a:solidFill>
                  <a:ln>
                    <a:solidFill>
                      <a:srgbClr val="2395C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dirty="0">
                      <a:cs typeface="+mn-ea"/>
                      <a:sym typeface="+mn-lt"/>
                    </a:endParaRPr>
                  </a:p>
                </p:txBody>
              </p:sp>
            </p:grpSp>
          </p:grpSp>
          <p:cxnSp>
            <p:nvCxnSpPr>
              <p:cNvPr id="42" name="直接连接符 41"/>
              <p:cNvCxnSpPr/>
              <p:nvPr/>
            </p:nvCxnSpPr>
            <p:spPr>
              <a:xfrm>
                <a:off x="1476375" y="2066925"/>
                <a:ext cx="3558778" cy="0"/>
              </a:xfrm>
              <a:prstGeom prst="line">
                <a:avLst/>
              </a:prstGeom>
              <a:ln>
                <a:solidFill>
                  <a:srgbClr val="2395CB"/>
                </a:solidFill>
              </a:ln>
            </p:spPr>
            <p:style>
              <a:lnRef idx="1">
                <a:schemeClr val="accent1"/>
              </a:lnRef>
              <a:fillRef idx="0">
                <a:schemeClr val="accent1"/>
              </a:fillRef>
              <a:effectRef idx="0">
                <a:schemeClr val="accent1"/>
              </a:effectRef>
              <a:fontRef idx="minor">
                <a:schemeClr val="tx1"/>
              </a:fontRef>
            </p:style>
          </p:cxnSp>
        </p:grpSp>
        <p:sp>
          <p:nvSpPr>
            <p:cNvPr id="53" name="文本框 52"/>
            <p:cNvSpPr txBox="1"/>
            <p:nvPr/>
          </p:nvSpPr>
          <p:spPr>
            <a:xfrm>
              <a:off x="1269678" y="2096716"/>
              <a:ext cx="631054" cy="1200329"/>
            </a:xfrm>
            <a:prstGeom prst="rect">
              <a:avLst/>
            </a:prstGeom>
            <a:noFill/>
          </p:spPr>
          <p:txBody>
            <a:bodyPr wrap="square" rtlCol="0">
              <a:spAutoFit/>
            </a:bodyPr>
            <a:lstStyle/>
            <a:p>
              <a:pPr algn="ctr"/>
              <a:r>
                <a:rPr lang="en-US" altLang="zh-CN" sz="3600" dirty="0">
                  <a:solidFill>
                    <a:schemeClr val="bg1"/>
                  </a:solidFill>
                  <a:effectLst>
                    <a:outerShdw blurRad="38100" dist="38100" dir="2700000" algn="tl">
                      <a:srgbClr val="000000">
                        <a:alpha val="43137"/>
                      </a:srgbClr>
                    </a:outerShdw>
                  </a:effectLst>
                  <a:cs typeface="+mn-ea"/>
                  <a:sym typeface="+mn-lt"/>
                </a:rPr>
                <a:t>01</a:t>
              </a:r>
              <a:endParaRPr lang="zh-CN" altLang="en-US" sz="3600" dirty="0">
                <a:solidFill>
                  <a:schemeClr val="bg1"/>
                </a:solidFill>
                <a:effectLst>
                  <a:outerShdw blurRad="38100" dist="38100" dir="2700000" algn="tl">
                    <a:srgbClr val="000000">
                      <a:alpha val="43137"/>
                    </a:srgbClr>
                  </a:outerShdw>
                </a:effectLst>
                <a:cs typeface="+mn-ea"/>
                <a:sym typeface="+mn-lt"/>
              </a:endParaRPr>
            </a:p>
          </p:txBody>
        </p:sp>
      </p:grpSp>
      <p:sp>
        <p:nvSpPr>
          <p:cNvPr id="54" name="PA-矩形 4"/>
          <p:cNvSpPr>
            <a:spLocks noChangeArrowheads="1"/>
          </p:cNvSpPr>
          <p:nvPr>
            <p:custDataLst>
              <p:tags r:id="rId1"/>
            </p:custDataLst>
          </p:nvPr>
        </p:nvSpPr>
        <p:spPr bwMode="auto">
          <a:xfrm>
            <a:off x="1872391" y="3220078"/>
            <a:ext cx="3851754" cy="798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点击添加文字内容点击添加文字内容点击添加文字内容点击添加文字内容点击添加文字内容点击添加文字内容点击添加文字内</a:t>
            </a:r>
            <a:endParaRPr lang="zh-CN" altLang="en-US" sz="1200" dirty="0">
              <a:solidFill>
                <a:schemeClr val="tx1">
                  <a:lumMod val="75000"/>
                  <a:lumOff val="25000"/>
                </a:schemeClr>
              </a:solidFill>
              <a:latin typeface="+mn-lt"/>
              <a:ea typeface="+mn-ea"/>
              <a:cs typeface="+mn-ea"/>
              <a:sym typeface="+mn-lt"/>
            </a:endParaRPr>
          </a:p>
        </p:txBody>
      </p:sp>
      <p:sp>
        <p:nvSpPr>
          <p:cNvPr id="55" name="矩形: 圆角 54"/>
          <p:cNvSpPr/>
          <p:nvPr/>
        </p:nvSpPr>
        <p:spPr>
          <a:xfrm>
            <a:off x="1338199" y="3573603"/>
            <a:ext cx="390525" cy="45719"/>
          </a:xfrm>
          <a:prstGeom prst="roundRect">
            <a:avLst/>
          </a:prstGeom>
          <a:solidFill>
            <a:srgbClr val="2395CB"/>
          </a:solidFill>
          <a:ln>
            <a:solidFill>
              <a:srgbClr val="2395C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56" name="PA-矩形 4"/>
          <p:cNvSpPr>
            <a:spLocks noChangeArrowheads="1"/>
          </p:cNvSpPr>
          <p:nvPr>
            <p:custDataLst>
              <p:tags r:id="rId2"/>
            </p:custDataLst>
          </p:nvPr>
        </p:nvSpPr>
        <p:spPr bwMode="auto">
          <a:xfrm>
            <a:off x="1872391" y="4259104"/>
            <a:ext cx="3851754" cy="798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点击添加文字内容点击添加文字内容点击添加文字内容点击添加文字内容点击添加文字内容点击添加文字内容点击添加文字内</a:t>
            </a:r>
            <a:endParaRPr lang="zh-CN" altLang="en-US" sz="1200" dirty="0">
              <a:solidFill>
                <a:schemeClr val="tx1">
                  <a:lumMod val="75000"/>
                  <a:lumOff val="25000"/>
                </a:schemeClr>
              </a:solidFill>
              <a:latin typeface="+mn-lt"/>
              <a:ea typeface="+mn-ea"/>
              <a:cs typeface="+mn-ea"/>
              <a:sym typeface="+mn-lt"/>
            </a:endParaRPr>
          </a:p>
        </p:txBody>
      </p:sp>
      <p:sp>
        <p:nvSpPr>
          <p:cNvPr id="57" name="矩形: 圆角 56"/>
          <p:cNvSpPr/>
          <p:nvPr/>
        </p:nvSpPr>
        <p:spPr>
          <a:xfrm>
            <a:off x="1338199" y="4612629"/>
            <a:ext cx="390525" cy="45719"/>
          </a:xfrm>
          <a:prstGeom prst="roundRect">
            <a:avLst/>
          </a:prstGeom>
          <a:solidFill>
            <a:srgbClr val="2395CB"/>
          </a:solidFill>
          <a:ln>
            <a:solidFill>
              <a:srgbClr val="2395C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pic>
        <p:nvPicPr>
          <p:cNvPr id="5" name="图片 4"/>
          <p:cNvPicPr>
            <a:picLocks noChangeAspect="1"/>
          </p:cNvPicPr>
          <p:nvPr/>
        </p:nvPicPr>
        <p:blipFill>
          <a:blip r:embed="rId3" cstate="screen"/>
          <a:stretch>
            <a:fillRect/>
          </a:stretch>
        </p:blipFill>
        <p:spPr>
          <a:xfrm>
            <a:off x="6616695" y="2247364"/>
            <a:ext cx="4237106" cy="423710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outVertical)">
                                      <p:cBhvr>
                                        <p:cTn id="7" dur="500"/>
                                        <p:tgtEl>
                                          <p:spTgt spid="34"/>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4"/>
                                        </p:tgtEl>
                                        <p:attrNameLst>
                                          <p:attrName>style.visibility</p:attrName>
                                        </p:attrNameLst>
                                      </p:cBhvr>
                                      <p:to>
                                        <p:strVal val="visible"/>
                                      </p:to>
                                    </p:set>
                                    <p:animEffect transition="in" filter="wipe(left)">
                                      <p:cBhvr>
                                        <p:cTn id="17" dur="500"/>
                                        <p:tgtEl>
                                          <p:spTgt spid="54"/>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55"/>
                                        </p:tgtEl>
                                        <p:attrNameLst>
                                          <p:attrName>style.visibility</p:attrName>
                                        </p:attrNameLst>
                                      </p:cBhvr>
                                      <p:to>
                                        <p:strVal val="visible"/>
                                      </p:to>
                                    </p:set>
                                    <p:animEffect transition="in" filter="wipe(left)">
                                      <p:cBhvr>
                                        <p:cTn id="20" dur="500"/>
                                        <p:tgtEl>
                                          <p:spTgt spid="5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6"/>
                                        </p:tgtEl>
                                        <p:attrNameLst>
                                          <p:attrName>style.visibility</p:attrName>
                                        </p:attrNameLst>
                                      </p:cBhvr>
                                      <p:to>
                                        <p:strVal val="visible"/>
                                      </p:to>
                                    </p:set>
                                    <p:animEffect transition="in" filter="wipe(left)">
                                      <p:cBhvr>
                                        <p:cTn id="25" dur="500"/>
                                        <p:tgtEl>
                                          <p:spTgt spid="56"/>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57"/>
                                        </p:tgtEl>
                                        <p:attrNameLst>
                                          <p:attrName>style.visibility</p:attrName>
                                        </p:attrNameLst>
                                      </p:cBhvr>
                                      <p:to>
                                        <p:strVal val="visible"/>
                                      </p:to>
                                    </p:set>
                                    <p:animEffect transition="in" filter="wipe(left)">
                                      <p:cBhvr>
                                        <p:cTn id="28" dur="500"/>
                                        <p:tgtEl>
                                          <p:spTgt spid="57"/>
                                        </p:tgtEl>
                                      </p:cBhvr>
                                    </p:animEffect>
                                  </p:childTnLst>
                                </p:cTn>
                              </p:par>
                              <p:par>
                                <p:cTn id="29" presetID="42" presetClass="entr" presetSubtype="0" fill="hold" nodeType="with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1000"/>
                                        <p:tgtEl>
                                          <p:spTgt spid="5"/>
                                        </p:tgtEl>
                                      </p:cBhvr>
                                    </p:animEffect>
                                    <p:anim calcmode="lin" valueType="num">
                                      <p:cBhvr>
                                        <p:cTn id="32" dur="1000" fill="hold"/>
                                        <p:tgtEl>
                                          <p:spTgt spid="5"/>
                                        </p:tgtEl>
                                        <p:attrNameLst>
                                          <p:attrName>ppt_x</p:attrName>
                                        </p:attrNameLst>
                                      </p:cBhvr>
                                      <p:tavLst>
                                        <p:tav tm="0">
                                          <p:val>
                                            <p:strVal val="#ppt_x"/>
                                          </p:val>
                                        </p:tav>
                                        <p:tav tm="100000">
                                          <p:val>
                                            <p:strVal val="#ppt_x"/>
                                          </p:val>
                                        </p:tav>
                                      </p:tavLst>
                                    </p:anim>
                                    <p:anim calcmode="lin" valueType="num">
                                      <p:cBhvr>
                                        <p:cTn id="3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55" grpId="0" animBg="1"/>
      <p:bldP spid="56" grpId="0"/>
      <p:bldP spid="5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矩形: 圆角 34"/>
          <p:cNvSpPr/>
          <p:nvPr/>
        </p:nvSpPr>
        <p:spPr>
          <a:xfrm>
            <a:off x="432955" y="436418"/>
            <a:ext cx="11326090" cy="6026728"/>
          </a:xfrm>
          <a:prstGeom prst="roundRect">
            <a:avLst>
              <a:gd name="adj" fmla="val 3731"/>
            </a:avLst>
          </a:prstGeom>
          <a:solidFill>
            <a:schemeClr val="bg1"/>
          </a:solidFill>
          <a:ln w="57150">
            <a:solidFill>
              <a:srgbClr val="2395C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4" name="组合 33"/>
          <p:cNvGrpSpPr/>
          <p:nvPr/>
        </p:nvGrpSpPr>
        <p:grpSpPr>
          <a:xfrm>
            <a:off x="4550306" y="589014"/>
            <a:ext cx="3091388" cy="585402"/>
            <a:chOff x="6597212" y="2326120"/>
            <a:chExt cx="3091388" cy="585402"/>
          </a:xfrm>
        </p:grpSpPr>
        <p:grpSp>
          <p:nvGrpSpPr>
            <p:cNvPr id="36" name="组合 35"/>
            <p:cNvGrpSpPr/>
            <p:nvPr/>
          </p:nvGrpSpPr>
          <p:grpSpPr>
            <a:xfrm>
              <a:off x="6597212" y="2345655"/>
              <a:ext cx="3091388" cy="565867"/>
              <a:chOff x="6205809" y="3666173"/>
              <a:chExt cx="3634202" cy="565867"/>
            </a:xfrm>
          </p:grpSpPr>
          <p:sp>
            <p:nvSpPr>
              <p:cNvPr id="38" name="矩形: 圆角 37"/>
              <p:cNvSpPr/>
              <p:nvPr/>
            </p:nvSpPr>
            <p:spPr>
              <a:xfrm>
                <a:off x="6205809" y="3733033"/>
                <a:ext cx="3634202" cy="499007"/>
              </a:xfrm>
              <a:prstGeom prst="roundRect">
                <a:avLst/>
              </a:prstGeom>
              <a:solidFill>
                <a:schemeClr val="bg1"/>
              </a:solidFill>
              <a:ln>
                <a:solidFill>
                  <a:srgbClr val="2395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矩形: 圆角 38"/>
              <p:cNvSpPr/>
              <p:nvPr/>
            </p:nvSpPr>
            <p:spPr>
              <a:xfrm>
                <a:off x="6217872" y="3666173"/>
                <a:ext cx="3512292" cy="523220"/>
              </a:xfrm>
              <a:prstGeom prst="roundRect">
                <a:avLst/>
              </a:prstGeom>
              <a:solidFill>
                <a:srgbClr val="2395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7" name="文本框 36"/>
            <p:cNvSpPr txBox="1"/>
            <p:nvPr/>
          </p:nvSpPr>
          <p:spPr>
            <a:xfrm>
              <a:off x="6847877" y="2326120"/>
              <a:ext cx="2590058" cy="523220"/>
            </a:xfrm>
            <a:prstGeom prst="rect">
              <a:avLst/>
            </a:prstGeom>
            <a:noFill/>
          </p:spPr>
          <p:txBody>
            <a:bodyPr wrap="square" rtlCol="0">
              <a:spAutoFit/>
            </a:bodyPr>
            <a:lstStyle/>
            <a:p>
              <a:pPr algn="dist"/>
              <a:r>
                <a:rPr lang="zh-CN" altLang="en-US" sz="2800" dirty="0">
                  <a:solidFill>
                    <a:schemeClr val="bg1"/>
                  </a:solidFill>
                  <a:effectLst>
                    <a:outerShdw blurRad="38100" dist="38100" dir="2700000" algn="tl">
                      <a:srgbClr val="000000">
                        <a:alpha val="43137"/>
                      </a:srgbClr>
                    </a:outerShdw>
                  </a:effectLst>
                  <a:cs typeface="+mn-ea"/>
                  <a:sym typeface="+mn-lt"/>
                </a:rPr>
                <a:t>教育教学工作</a:t>
              </a:r>
              <a:endParaRPr lang="zh-CN" altLang="en-US" sz="2800" dirty="0">
                <a:solidFill>
                  <a:schemeClr val="bg1"/>
                </a:solidFill>
                <a:effectLst>
                  <a:outerShdw blurRad="38100" dist="38100" dir="2700000" algn="tl">
                    <a:srgbClr val="000000">
                      <a:alpha val="43137"/>
                    </a:srgbClr>
                  </a:outerShdw>
                </a:effectLst>
                <a:cs typeface="+mn-ea"/>
                <a:sym typeface="+mn-lt"/>
              </a:endParaRPr>
            </a:p>
          </p:txBody>
        </p:sp>
      </p:grpSp>
      <p:grpSp>
        <p:nvGrpSpPr>
          <p:cNvPr id="3" name="组合 2"/>
          <p:cNvGrpSpPr/>
          <p:nvPr/>
        </p:nvGrpSpPr>
        <p:grpSpPr>
          <a:xfrm>
            <a:off x="1185667" y="1927282"/>
            <a:ext cx="3615304" cy="985065"/>
            <a:chOff x="1185667" y="1927282"/>
            <a:chExt cx="3615304" cy="985065"/>
          </a:xfrm>
        </p:grpSpPr>
        <p:grpSp>
          <p:nvGrpSpPr>
            <p:cNvPr id="40" name="组合 39"/>
            <p:cNvGrpSpPr/>
            <p:nvPr/>
          </p:nvGrpSpPr>
          <p:grpSpPr>
            <a:xfrm>
              <a:off x="1185667" y="1927282"/>
              <a:ext cx="3615304" cy="985065"/>
              <a:chOff x="496676" y="1248859"/>
              <a:chExt cx="3615304" cy="985065"/>
            </a:xfrm>
          </p:grpSpPr>
          <p:grpSp>
            <p:nvGrpSpPr>
              <p:cNvPr id="41" name="组合 40"/>
              <p:cNvGrpSpPr/>
              <p:nvPr/>
            </p:nvGrpSpPr>
            <p:grpSpPr>
              <a:xfrm>
                <a:off x="496676" y="1248859"/>
                <a:ext cx="3615304" cy="985065"/>
                <a:chOff x="534776" y="953584"/>
                <a:chExt cx="3615304" cy="985065"/>
              </a:xfrm>
            </p:grpSpPr>
            <p:sp>
              <p:nvSpPr>
                <p:cNvPr id="43" name="文本框 42"/>
                <p:cNvSpPr txBox="1"/>
                <p:nvPr/>
              </p:nvSpPr>
              <p:spPr>
                <a:xfrm>
                  <a:off x="1514475" y="1273711"/>
                  <a:ext cx="2635605" cy="461665"/>
                </a:xfrm>
                <a:prstGeom prst="rect">
                  <a:avLst/>
                </a:prstGeom>
                <a:noFill/>
              </p:spPr>
              <p:txBody>
                <a:bodyPr wrap="square" rtlCol="0">
                  <a:spAutoFit/>
                </a:bodyPr>
                <a:lstStyle/>
                <a:p>
                  <a:r>
                    <a:rPr lang="zh-CN" altLang="en-US" sz="2400" dirty="0">
                      <a:solidFill>
                        <a:srgbClr val="2395CB"/>
                      </a:solidFill>
                      <a:cs typeface="+mn-ea"/>
                      <a:sym typeface="+mn-lt"/>
                    </a:rPr>
                    <a:t>认真上好每一节课</a:t>
                  </a:r>
                  <a:endParaRPr lang="zh-CN" altLang="en-US" sz="2400" dirty="0">
                    <a:solidFill>
                      <a:srgbClr val="2395CB"/>
                    </a:solidFill>
                    <a:cs typeface="+mn-ea"/>
                    <a:sym typeface="+mn-lt"/>
                  </a:endParaRPr>
                </a:p>
              </p:txBody>
            </p:sp>
            <p:grpSp>
              <p:nvGrpSpPr>
                <p:cNvPr id="44" name="组合 43"/>
                <p:cNvGrpSpPr/>
                <p:nvPr/>
              </p:nvGrpSpPr>
              <p:grpSpPr>
                <a:xfrm>
                  <a:off x="534776" y="953584"/>
                  <a:ext cx="923926" cy="985065"/>
                  <a:chOff x="1306301" y="2020384"/>
                  <a:chExt cx="923926" cy="985065"/>
                </a:xfrm>
              </p:grpSpPr>
              <p:sp>
                <p:nvSpPr>
                  <p:cNvPr id="45" name="Oval 50"/>
                  <p:cNvSpPr/>
                  <p:nvPr/>
                </p:nvSpPr>
                <p:spPr>
                  <a:xfrm>
                    <a:off x="1306301" y="2081523"/>
                    <a:ext cx="923926" cy="923926"/>
                  </a:xfrm>
                  <a:prstGeom prst="ellipse">
                    <a:avLst/>
                  </a:prstGeom>
                  <a:noFill/>
                  <a:ln>
                    <a:solidFill>
                      <a:srgbClr val="2395CB"/>
                    </a:solidFill>
                    <a:prstDash val="lg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cs typeface="+mn-ea"/>
                      <a:sym typeface="+mn-lt"/>
                    </a:endParaRPr>
                  </a:p>
                </p:txBody>
              </p:sp>
              <p:sp>
                <p:nvSpPr>
                  <p:cNvPr id="46" name="Oval 26"/>
                  <p:cNvSpPr/>
                  <p:nvPr/>
                </p:nvSpPr>
                <p:spPr>
                  <a:xfrm>
                    <a:off x="1452737" y="2227959"/>
                    <a:ext cx="631054" cy="631054"/>
                  </a:xfrm>
                  <a:prstGeom prst="ellipse">
                    <a:avLst/>
                  </a:prstGeom>
                  <a:solidFill>
                    <a:srgbClr val="2395C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cs typeface="+mn-ea"/>
                      <a:sym typeface="+mn-lt"/>
                    </a:endParaRPr>
                  </a:p>
                </p:txBody>
              </p:sp>
              <p:sp>
                <p:nvSpPr>
                  <p:cNvPr id="47" name="Oval 61"/>
                  <p:cNvSpPr/>
                  <p:nvPr/>
                </p:nvSpPr>
                <p:spPr>
                  <a:xfrm>
                    <a:off x="1705839" y="2020384"/>
                    <a:ext cx="124851" cy="124851"/>
                  </a:xfrm>
                  <a:prstGeom prst="ellipse">
                    <a:avLst/>
                  </a:prstGeom>
                  <a:solidFill>
                    <a:srgbClr val="2395CB"/>
                  </a:solidFill>
                  <a:ln>
                    <a:solidFill>
                      <a:srgbClr val="2395C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dirty="0">
                      <a:cs typeface="+mn-ea"/>
                      <a:sym typeface="+mn-lt"/>
                    </a:endParaRPr>
                  </a:p>
                </p:txBody>
              </p:sp>
            </p:grpSp>
          </p:grpSp>
          <p:cxnSp>
            <p:nvCxnSpPr>
              <p:cNvPr id="42" name="直接连接符 41"/>
              <p:cNvCxnSpPr/>
              <p:nvPr/>
            </p:nvCxnSpPr>
            <p:spPr>
              <a:xfrm>
                <a:off x="1476375" y="2066925"/>
                <a:ext cx="2635605" cy="0"/>
              </a:xfrm>
              <a:prstGeom prst="line">
                <a:avLst/>
              </a:prstGeom>
              <a:ln>
                <a:solidFill>
                  <a:srgbClr val="2395CB"/>
                </a:solidFill>
              </a:ln>
            </p:spPr>
            <p:style>
              <a:lnRef idx="1">
                <a:schemeClr val="accent1"/>
              </a:lnRef>
              <a:fillRef idx="0">
                <a:schemeClr val="accent1"/>
              </a:fillRef>
              <a:effectRef idx="0">
                <a:schemeClr val="accent1"/>
              </a:effectRef>
              <a:fontRef idx="minor">
                <a:schemeClr val="tx1"/>
              </a:fontRef>
            </p:style>
          </p:cxnSp>
        </p:grpSp>
        <p:sp>
          <p:nvSpPr>
            <p:cNvPr id="53" name="文本框 52"/>
            <p:cNvSpPr txBox="1"/>
            <p:nvPr/>
          </p:nvSpPr>
          <p:spPr>
            <a:xfrm>
              <a:off x="1269678" y="2096716"/>
              <a:ext cx="839915" cy="646331"/>
            </a:xfrm>
            <a:prstGeom prst="rect">
              <a:avLst/>
            </a:prstGeom>
            <a:noFill/>
          </p:spPr>
          <p:txBody>
            <a:bodyPr wrap="square" rtlCol="0">
              <a:spAutoFit/>
            </a:bodyPr>
            <a:lstStyle/>
            <a:p>
              <a:pPr algn="ctr"/>
              <a:r>
                <a:rPr lang="en-US" altLang="zh-CN" sz="3600" dirty="0">
                  <a:solidFill>
                    <a:schemeClr val="bg1"/>
                  </a:solidFill>
                  <a:effectLst>
                    <a:outerShdw blurRad="38100" dist="38100" dir="2700000" algn="tl">
                      <a:srgbClr val="000000">
                        <a:alpha val="43137"/>
                      </a:srgbClr>
                    </a:outerShdw>
                  </a:effectLst>
                  <a:cs typeface="+mn-ea"/>
                  <a:sym typeface="+mn-lt"/>
                </a:rPr>
                <a:t>02</a:t>
              </a:r>
              <a:endParaRPr lang="zh-CN" altLang="en-US" sz="3600" dirty="0">
                <a:solidFill>
                  <a:schemeClr val="bg1"/>
                </a:solidFill>
                <a:effectLst>
                  <a:outerShdw blurRad="38100" dist="38100" dir="2700000" algn="tl">
                    <a:srgbClr val="000000">
                      <a:alpha val="43137"/>
                    </a:srgbClr>
                  </a:outerShdw>
                </a:effectLst>
                <a:cs typeface="+mn-ea"/>
                <a:sym typeface="+mn-lt"/>
              </a:endParaRPr>
            </a:p>
          </p:txBody>
        </p:sp>
      </p:grpSp>
      <p:sp>
        <p:nvSpPr>
          <p:cNvPr id="54" name="PA-矩形 4"/>
          <p:cNvSpPr>
            <a:spLocks noChangeArrowheads="1"/>
          </p:cNvSpPr>
          <p:nvPr>
            <p:custDataLst>
              <p:tags r:id="rId1"/>
            </p:custDataLst>
          </p:nvPr>
        </p:nvSpPr>
        <p:spPr bwMode="auto">
          <a:xfrm>
            <a:off x="6630192" y="2742147"/>
            <a:ext cx="3851754" cy="798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点击添加文字内容点击添加文字内容点击添加文字内容点击添加文字内容点击添加文字内容点击添加文字内容点击添加文字内</a:t>
            </a:r>
            <a:endParaRPr lang="zh-CN" altLang="en-US" sz="1200" dirty="0">
              <a:solidFill>
                <a:schemeClr val="tx1">
                  <a:lumMod val="75000"/>
                  <a:lumOff val="25000"/>
                </a:schemeClr>
              </a:solidFill>
              <a:latin typeface="+mn-lt"/>
              <a:ea typeface="+mn-ea"/>
              <a:cs typeface="+mn-ea"/>
              <a:sym typeface="+mn-lt"/>
            </a:endParaRPr>
          </a:p>
        </p:txBody>
      </p:sp>
      <p:sp>
        <p:nvSpPr>
          <p:cNvPr id="55" name="矩形: 圆角 54"/>
          <p:cNvSpPr/>
          <p:nvPr/>
        </p:nvSpPr>
        <p:spPr>
          <a:xfrm>
            <a:off x="6096000" y="3095672"/>
            <a:ext cx="390525" cy="45719"/>
          </a:xfrm>
          <a:prstGeom prst="roundRect">
            <a:avLst/>
          </a:prstGeom>
          <a:solidFill>
            <a:srgbClr val="2395CB"/>
          </a:solidFill>
          <a:ln>
            <a:solidFill>
              <a:srgbClr val="2395C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56" name="PA-矩形 4"/>
          <p:cNvSpPr>
            <a:spLocks noChangeArrowheads="1"/>
          </p:cNvSpPr>
          <p:nvPr>
            <p:custDataLst>
              <p:tags r:id="rId2"/>
            </p:custDataLst>
          </p:nvPr>
        </p:nvSpPr>
        <p:spPr bwMode="auto">
          <a:xfrm>
            <a:off x="6630192" y="3781173"/>
            <a:ext cx="3851754" cy="798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点击添加文字内容点击添加文字内容点击添加文字内容点击添加文字内容点击添加文字内容点击添加文字内容点击添加文字内</a:t>
            </a:r>
            <a:endParaRPr lang="zh-CN" altLang="en-US" sz="1200" dirty="0">
              <a:solidFill>
                <a:schemeClr val="tx1">
                  <a:lumMod val="75000"/>
                  <a:lumOff val="25000"/>
                </a:schemeClr>
              </a:solidFill>
              <a:latin typeface="+mn-lt"/>
              <a:ea typeface="+mn-ea"/>
              <a:cs typeface="+mn-ea"/>
              <a:sym typeface="+mn-lt"/>
            </a:endParaRPr>
          </a:p>
        </p:txBody>
      </p:sp>
      <p:sp>
        <p:nvSpPr>
          <p:cNvPr id="57" name="矩形: 圆角 56"/>
          <p:cNvSpPr/>
          <p:nvPr/>
        </p:nvSpPr>
        <p:spPr>
          <a:xfrm>
            <a:off x="6096000" y="4134698"/>
            <a:ext cx="390525" cy="45719"/>
          </a:xfrm>
          <a:prstGeom prst="roundRect">
            <a:avLst/>
          </a:prstGeom>
          <a:solidFill>
            <a:srgbClr val="2395CB"/>
          </a:solidFill>
          <a:ln>
            <a:solidFill>
              <a:srgbClr val="2395C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23" name="PA-矩形 4"/>
          <p:cNvSpPr>
            <a:spLocks noChangeArrowheads="1"/>
          </p:cNvSpPr>
          <p:nvPr>
            <p:custDataLst>
              <p:tags r:id="rId3"/>
            </p:custDataLst>
          </p:nvPr>
        </p:nvSpPr>
        <p:spPr bwMode="auto">
          <a:xfrm>
            <a:off x="6630192" y="4820199"/>
            <a:ext cx="3851754" cy="798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点击添加文字内容点击添加文字内容点击添加文字内容点击添加文字内容点击添加文字内容点击添加文字内容点击添加文字内</a:t>
            </a:r>
            <a:endParaRPr lang="zh-CN" altLang="en-US" sz="1200" dirty="0">
              <a:solidFill>
                <a:schemeClr val="tx1">
                  <a:lumMod val="75000"/>
                  <a:lumOff val="25000"/>
                </a:schemeClr>
              </a:solidFill>
              <a:latin typeface="+mn-lt"/>
              <a:ea typeface="+mn-ea"/>
              <a:cs typeface="+mn-ea"/>
              <a:sym typeface="+mn-lt"/>
            </a:endParaRPr>
          </a:p>
        </p:txBody>
      </p:sp>
      <p:sp>
        <p:nvSpPr>
          <p:cNvPr id="24" name="矩形: 圆角 23"/>
          <p:cNvSpPr/>
          <p:nvPr/>
        </p:nvSpPr>
        <p:spPr>
          <a:xfrm>
            <a:off x="6096000" y="5173724"/>
            <a:ext cx="390525" cy="45719"/>
          </a:xfrm>
          <a:prstGeom prst="roundRect">
            <a:avLst/>
          </a:prstGeom>
          <a:solidFill>
            <a:srgbClr val="2395CB"/>
          </a:solidFill>
          <a:ln>
            <a:solidFill>
              <a:srgbClr val="2395C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pic>
        <p:nvPicPr>
          <p:cNvPr id="5" name="图片 4"/>
          <p:cNvPicPr>
            <a:picLocks noChangeAspect="1"/>
          </p:cNvPicPr>
          <p:nvPr/>
        </p:nvPicPr>
        <p:blipFill>
          <a:blip r:embed="rId4" cstate="screen"/>
          <a:stretch>
            <a:fillRect/>
          </a:stretch>
        </p:blipFill>
        <p:spPr>
          <a:xfrm>
            <a:off x="1824485" y="2999043"/>
            <a:ext cx="3317365" cy="331736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outVertical)">
                                      <p:cBhvr>
                                        <p:cTn id="7" dur="500"/>
                                        <p:tgtEl>
                                          <p:spTgt spid="34"/>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42"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4"/>
                                        </p:tgtEl>
                                        <p:attrNameLst>
                                          <p:attrName>style.visibility</p:attrName>
                                        </p:attrNameLst>
                                      </p:cBhvr>
                                      <p:to>
                                        <p:strVal val="visible"/>
                                      </p:to>
                                    </p:set>
                                    <p:animEffect transition="in" filter="wipe(left)">
                                      <p:cBhvr>
                                        <p:cTn id="22" dur="500"/>
                                        <p:tgtEl>
                                          <p:spTgt spid="54"/>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55"/>
                                        </p:tgtEl>
                                        <p:attrNameLst>
                                          <p:attrName>style.visibility</p:attrName>
                                        </p:attrNameLst>
                                      </p:cBhvr>
                                      <p:to>
                                        <p:strVal val="visible"/>
                                      </p:to>
                                    </p:set>
                                    <p:animEffect transition="in" filter="wipe(left)">
                                      <p:cBhvr>
                                        <p:cTn id="25" dur="500"/>
                                        <p:tgtEl>
                                          <p:spTgt spid="55"/>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56"/>
                                        </p:tgtEl>
                                        <p:attrNameLst>
                                          <p:attrName>style.visibility</p:attrName>
                                        </p:attrNameLst>
                                      </p:cBhvr>
                                      <p:to>
                                        <p:strVal val="visible"/>
                                      </p:to>
                                    </p:set>
                                    <p:animEffect transition="in" filter="wipe(left)">
                                      <p:cBhvr>
                                        <p:cTn id="30" dur="500"/>
                                        <p:tgtEl>
                                          <p:spTgt spid="56"/>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57"/>
                                        </p:tgtEl>
                                        <p:attrNameLst>
                                          <p:attrName>style.visibility</p:attrName>
                                        </p:attrNameLst>
                                      </p:cBhvr>
                                      <p:to>
                                        <p:strVal val="visible"/>
                                      </p:to>
                                    </p:set>
                                    <p:animEffect transition="in" filter="wipe(left)">
                                      <p:cBhvr>
                                        <p:cTn id="33" dur="500"/>
                                        <p:tgtEl>
                                          <p:spTgt spid="57"/>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wipe(left)">
                                      <p:cBhvr>
                                        <p:cTn id="38" dur="500"/>
                                        <p:tgtEl>
                                          <p:spTgt spid="23"/>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wipe(left)">
                                      <p:cBhvr>
                                        <p:cTn id="4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55" grpId="0" animBg="1"/>
      <p:bldP spid="56" grpId="0"/>
      <p:bldP spid="57" grpId="0" animBg="1"/>
      <p:bldP spid="23" grpId="0"/>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矩形: 圆角 34"/>
          <p:cNvSpPr/>
          <p:nvPr/>
        </p:nvSpPr>
        <p:spPr>
          <a:xfrm>
            <a:off x="432955" y="436418"/>
            <a:ext cx="11326090" cy="6026728"/>
          </a:xfrm>
          <a:prstGeom prst="roundRect">
            <a:avLst>
              <a:gd name="adj" fmla="val 3731"/>
            </a:avLst>
          </a:prstGeom>
          <a:solidFill>
            <a:schemeClr val="bg1"/>
          </a:solidFill>
          <a:ln w="57150">
            <a:solidFill>
              <a:srgbClr val="2395C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4" name="组合 33"/>
          <p:cNvGrpSpPr/>
          <p:nvPr/>
        </p:nvGrpSpPr>
        <p:grpSpPr>
          <a:xfrm>
            <a:off x="4550306" y="589014"/>
            <a:ext cx="3091388" cy="585402"/>
            <a:chOff x="6597212" y="2326120"/>
            <a:chExt cx="3091388" cy="585402"/>
          </a:xfrm>
        </p:grpSpPr>
        <p:grpSp>
          <p:nvGrpSpPr>
            <p:cNvPr id="36" name="组合 35"/>
            <p:cNvGrpSpPr/>
            <p:nvPr/>
          </p:nvGrpSpPr>
          <p:grpSpPr>
            <a:xfrm>
              <a:off x="6597212" y="2345655"/>
              <a:ext cx="3091388" cy="565867"/>
              <a:chOff x="6205809" y="3666173"/>
              <a:chExt cx="3634202" cy="565867"/>
            </a:xfrm>
          </p:grpSpPr>
          <p:sp>
            <p:nvSpPr>
              <p:cNvPr id="38" name="矩形: 圆角 37"/>
              <p:cNvSpPr/>
              <p:nvPr/>
            </p:nvSpPr>
            <p:spPr>
              <a:xfrm>
                <a:off x="6205809" y="3733033"/>
                <a:ext cx="3634202" cy="499007"/>
              </a:xfrm>
              <a:prstGeom prst="roundRect">
                <a:avLst/>
              </a:prstGeom>
              <a:solidFill>
                <a:schemeClr val="bg1"/>
              </a:solidFill>
              <a:ln>
                <a:solidFill>
                  <a:srgbClr val="2395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矩形: 圆角 38"/>
              <p:cNvSpPr/>
              <p:nvPr/>
            </p:nvSpPr>
            <p:spPr>
              <a:xfrm>
                <a:off x="6217872" y="3666173"/>
                <a:ext cx="3512292" cy="523220"/>
              </a:xfrm>
              <a:prstGeom prst="roundRect">
                <a:avLst/>
              </a:prstGeom>
              <a:solidFill>
                <a:srgbClr val="2395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7" name="文本框 36"/>
            <p:cNvSpPr txBox="1"/>
            <p:nvPr/>
          </p:nvSpPr>
          <p:spPr>
            <a:xfrm>
              <a:off x="6847877" y="2326120"/>
              <a:ext cx="2590058" cy="523220"/>
            </a:xfrm>
            <a:prstGeom prst="rect">
              <a:avLst/>
            </a:prstGeom>
            <a:noFill/>
          </p:spPr>
          <p:txBody>
            <a:bodyPr wrap="square" rtlCol="0">
              <a:spAutoFit/>
            </a:bodyPr>
            <a:lstStyle/>
            <a:p>
              <a:pPr algn="dist"/>
              <a:r>
                <a:rPr lang="zh-CN" altLang="en-US" sz="2800" dirty="0">
                  <a:solidFill>
                    <a:schemeClr val="bg1"/>
                  </a:solidFill>
                  <a:effectLst>
                    <a:outerShdw blurRad="38100" dist="38100" dir="2700000" algn="tl">
                      <a:srgbClr val="000000">
                        <a:alpha val="43137"/>
                      </a:srgbClr>
                    </a:outerShdw>
                  </a:effectLst>
                  <a:cs typeface="+mn-ea"/>
                  <a:sym typeface="+mn-lt"/>
                </a:rPr>
                <a:t>教育教学工作</a:t>
              </a:r>
              <a:endParaRPr lang="zh-CN" altLang="en-US" sz="2800" dirty="0">
                <a:solidFill>
                  <a:schemeClr val="bg1"/>
                </a:solidFill>
                <a:effectLst>
                  <a:outerShdw blurRad="38100" dist="38100" dir="2700000" algn="tl">
                    <a:srgbClr val="000000">
                      <a:alpha val="43137"/>
                    </a:srgbClr>
                  </a:outerShdw>
                </a:effectLst>
                <a:cs typeface="+mn-ea"/>
                <a:sym typeface="+mn-lt"/>
              </a:endParaRPr>
            </a:p>
          </p:txBody>
        </p:sp>
      </p:grpSp>
      <p:grpSp>
        <p:nvGrpSpPr>
          <p:cNvPr id="3" name="组合 2"/>
          <p:cNvGrpSpPr/>
          <p:nvPr/>
        </p:nvGrpSpPr>
        <p:grpSpPr>
          <a:xfrm>
            <a:off x="1154655" y="1927282"/>
            <a:ext cx="3197889" cy="985065"/>
            <a:chOff x="1154655" y="1927282"/>
            <a:chExt cx="3197889" cy="985065"/>
          </a:xfrm>
        </p:grpSpPr>
        <p:grpSp>
          <p:nvGrpSpPr>
            <p:cNvPr id="40" name="组合 39"/>
            <p:cNvGrpSpPr/>
            <p:nvPr/>
          </p:nvGrpSpPr>
          <p:grpSpPr>
            <a:xfrm>
              <a:off x="1185667" y="1927282"/>
              <a:ext cx="3166877" cy="985065"/>
              <a:chOff x="496676" y="1248859"/>
              <a:chExt cx="3166877" cy="985065"/>
            </a:xfrm>
          </p:grpSpPr>
          <p:grpSp>
            <p:nvGrpSpPr>
              <p:cNvPr id="41" name="组合 40"/>
              <p:cNvGrpSpPr/>
              <p:nvPr/>
            </p:nvGrpSpPr>
            <p:grpSpPr>
              <a:xfrm>
                <a:off x="496676" y="1248859"/>
                <a:ext cx="3166877" cy="985065"/>
                <a:chOff x="534776" y="953584"/>
                <a:chExt cx="3166877" cy="985065"/>
              </a:xfrm>
            </p:grpSpPr>
            <p:sp>
              <p:nvSpPr>
                <p:cNvPr id="43" name="文本框 42"/>
                <p:cNvSpPr txBox="1"/>
                <p:nvPr/>
              </p:nvSpPr>
              <p:spPr>
                <a:xfrm>
                  <a:off x="1514475" y="1273711"/>
                  <a:ext cx="2187178" cy="461665"/>
                </a:xfrm>
                <a:prstGeom prst="rect">
                  <a:avLst/>
                </a:prstGeom>
                <a:noFill/>
              </p:spPr>
              <p:txBody>
                <a:bodyPr wrap="square" rtlCol="0">
                  <a:spAutoFit/>
                </a:bodyPr>
                <a:lstStyle/>
                <a:p>
                  <a:r>
                    <a:rPr lang="zh-CN" altLang="en-US" sz="2400" dirty="0">
                      <a:solidFill>
                        <a:srgbClr val="2395CB"/>
                      </a:solidFill>
                      <a:cs typeface="+mn-ea"/>
                      <a:sym typeface="+mn-lt"/>
                    </a:rPr>
                    <a:t>认真批改作业</a:t>
                  </a:r>
                  <a:endParaRPr lang="zh-CN" altLang="en-US" sz="2400" dirty="0">
                    <a:solidFill>
                      <a:srgbClr val="2395CB"/>
                    </a:solidFill>
                    <a:cs typeface="+mn-ea"/>
                    <a:sym typeface="+mn-lt"/>
                  </a:endParaRPr>
                </a:p>
              </p:txBody>
            </p:sp>
            <p:grpSp>
              <p:nvGrpSpPr>
                <p:cNvPr id="44" name="组合 43"/>
                <p:cNvGrpSpPr/>
                <p:nvPr/>
              </p:nvGrpSpPr>
              <p:grpSpPr>
                <a:xfrm>
                  <a:off x="534776" y="953584"/>
                  <a:ext cx="923926" cy="985065"/>
                  <a:chOff x="1306301" y="2020384"/>
                  <a:chExt cx="923926" cy="985065"/>
                </a:xfrm>
              </p:grpSpPr>
              <p:sp>
                <p:nvSpPr>
                  <p:cNvPr id="45" name="Oval 50"/>
                  <p:cNvSpPr/>
                  <p:nvPr/>
                </p:nvSpPr>
                <p:spPr>
                  <a:xfrm>
                    <a:off x="1306301" y="2081523"/>
                    <a:ext cx="923926" cy="923926"/>
                  </a:xfrm>
                  <a:prstGeom prst="ellipse">
                    <a:avLst/>
                  </a:prstGeom>
                  <a:noFill/>
                  <a:ln>
                    <a:solidFill>
                      <a:srgbClr val="2395CB"/>
                    </a:solidFill>
                    <a:prstDash val="lg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cs typeface="+mn-ea"/>
                      <a:sym typeface="+mn-lt"/>
                    </a:endParaRPr>
                  </a:p>
                </p:txBody>
              </p:sp>
              <p:sp>
                <p:nvSpPr>
                  <p:cNvPr id="46" name="Oval 26"/>
                  <p:cNvSpPr/>
                  <p:nvPr/>
                </p:nvSpPr>
                <p:spPr>
                  <a:xfrm>
                    <a:off x="1452737" y="2227959"/>
                    <a:ext cx="631054" cy="631054"/>
                  </a:xfrm>
                  <a:prstGeom prst="ellipse">
                    <a:avLst/>
                  </a:prstGeom>
                  <a:solidFill>
                    <a:srgbClr val="2395C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cs typeface="+mn-ea"/>
                      <a:sym typeface="+mn-lt"/>
                    </a:endParaRPr>
                  </a:p>
                </p:txBody>
              </p:sp>
              <p:sp>
                <p:nvSpPr>
                  <p:cNvPr id="47" name="Oval 61"/>
                  <p:cNvSpPr/>
                  <p:nvPr/>
                </p:nvSpPr>
                <p:spPr>
                  <a:xfrm>
                    <a:off x="1705839" y="2020384"/>
                    <a:ext cx="124851" cy="124851"/>
                  </a:xfrm>
                  <a:prstGeom prst="ellipse">
                    <a:avLst/>
                  </a:prstGeom>
                  <a:solidFill>
                    <a:srgbClr val="2395CB"/>
                  </a:solidFill>
                  <a:ln>
                    <a:solidFill>
                      <a:srgbClr val="2395C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dirty="0">
                      <a:cs typeface="+mn-ea"/>
                      <a:sym typeface="+mn-lt"/>
                    </a:endParaRPr>
                  </a:p>
                </p:txBody>
              </p:sp>
            </p:grpSp>
          </p:grpSp>
          <p:cxnSp>
            <p:nvCxnSpPr>
              <p:cNvPr id="42" name="直接连接符 41"/>
              <p:cNvCxnSpPr/>
              <p:nvPr/>
            </p:nvCxnSpPr>
            <p:spPr>
              <a:xfrm>
                <a:off x="1476375" y="2066925"/>
                <a:ext cx="1986010" cy="0"/>
              </a:xfrm>
              <a:prstGeom prst="line">
                <a:avLst/>
              </a:prstGeom>
              <a:ln>
                <a:solidFill>
                  <a:srgbClr val="2395CB"/>
                </a:solidFill>
              </a:ln>
            </p:spPr>
            <p:style>
              <a:lnRef idx="1">
                <a:schemeClr val="accent1"/>
              </a:lnRef>
              <a:fillRef idx="0">
                <a:schemeClr val="accent1"/>
              </a:fillRef>
              <a:effectRef idx="0">
                <a:schemeClr val="accent1"/>
              </a:effectRef>
              <a:fontRef idx="minor">
                <a:schemeClr val="tx1"/>
              </a:fontRef>
            </p:style>
          </p:cxnSp>
        </p:grpSp>
        <p:sp>
          <p:nvSpPr>
            <p:cNvPr id="53" name="文本框 52"/>
            <p:cNvSpPr txBox="1"/>
            <p:nvPr/>
          </p:nvSpPr>
          <p:spPr>
            <a:xfrm>
              <a:off x="1154655" y="2094984"/>
              <a:ext cx="983583" cy="646331"/>
            </a:xfrm>
            <a:prstGeom prst="rect">
              <a:avLst/>
            </a:prstGeom>
            <a:noFill/>
          </p:spPr>
          <p:txBody>
            <a:bodyPr wrap="square" rtlCol="0">
              <a:spAutoFit/>
            </a:bodyPr>
            <a:lstStyle/>
            <a:p>
              <a:pPr algn="ctr"/>
              <a:r>
                <a:rPr lang="en-US" altLang="zh-CN" sz="3600" dirty="0">
                  <a:solidFill>
                    <a:schemeClr val="bg1"/>
                  </a:solidFill>
                  <a:effectLst>
                    <a:outerShdw blurRad="38100" dist="38100" dir="2700000" algn="tl">
                      <a:srgbClr val="000000">
                        <a:alpha val="43137"/>
                      </a:srgbClr>
                    </a:outerShdw>
                  </a:effectLst>
                  <a:cs typeface="+mn-ea"/>
                  <a:sym typeface="+mn-lt"/>
                </a:rPr>
                <a:t>03</a:t>
              </a:r>
              <a:endParaRPr lang="zh-CN" altLang="en-US" sz="3600" dirty="0">
                <a:solidFill>
                  <a:schemeClr val="bg1"/>
                </a:solidFill>
                <a:effectLst>
                  <a:outerShdw blurRad="38100" dist="38100" dir="2700000" algn="tl">
                    <a:srgbClr val="000000">
                      <a:alpha val="43137"/>
                    </a:srgbClr>
                  </a:outerShdw>
                </a:effectLst>
                <a:cs typeface="+mn-ea"/>
                <a:sym typeface="+mn-lt"/>
              </a:endParaRPr>
            </a:p>
          </p:txBody>
        </p:sp>
      </p:grpSp>
      <p:sp>
        <p:nvSpPr>
          <p:cNvPr id="54" name="PA-矩形 4"/>
          <p:cNvSpPr>
            <a:spLocks noChangeArrowheads="1"/>
          </p:cNvSpPr>
          <p:nvPr>
            <p:custDataLst>
              <p:tags r:id="rId1"/>
            </p:custDataLst>
          </p:nvPr>
        </p:nvSpPr>
        <p:spPr bwMode="auto">
          <a:xfrm>
            <a:off x="1872391" y="3220078"/>
            <a:ext cx="3851754" cy="798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点击添加文字内容点击添加文字内容点击添加文字内容点击添加文字内容点击添加文字内容点击添加文字内容点击添加文字内</a:t>
            </a:r>
            <a:endParaRPr lang="zh-CN" altLang="en-US" sz="1200" dirty="0">
              <a:solidFill>
                <a:schemeClr val="tx1">
                  <a:lumMod val="75000"/>
                  <a:lumOff val="25000"/>
                </a:schemeClr>
              </a:solidFill>
              <a:latin typeface="+mn-lt"/>
              <a:ea typeface="+mn-ea"/>
              <a:cs typeface="+mn-ea"/>
              <a:sym typeface="+mn-lt"/>
            </a:endParaRPr>
          </a:p>
        </p:txBody>
      </p:sp>
      <p:sp>
        <p:nvSpPr>
          <p:cNvPr id="55" name="矩形: 圆角 54"/>
          <p:cNvSpPr/>
          <p:nvPr/>
        </p:nvSpPr>
        <p:spPr>
          <a:xfrm>
            <a:off x="1338199" y="3573603"/>
            <a:ext cx="390525" cy="45719"/>
          </a:xfrm>
          <a:prstGeom prst="roundRect">
            <a:avLst/>
          </a:prstGeom>
          <a:solidFill>
            <a:srgbClr val="2395CB"/>
          </a:solidFill>
          <a:ln>
            <a:solidFill>
              <a:srgbClr val="2395C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56" name="PA-矩形 4"/>
          <p:cNvSpPr>
            <a:spLocks noChangeArrowheads="1"/>
          </p:cNvSpPr>
          <p:nvPr>
            <p:custDataLst>
              <p:tags r:id="rId2"/>
            </p:custDataLst>
          </p:nvPr>
        </p:nvSpPr>
        <p:spPr bwMode="auto">
          <a:xfrm>
            <a:off x="1872391" y="4259104"/>
            <a:ext cx="3851754" cy="798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75000"/>
                    <a:lumOff val="25000"/>
                  </a:schemeClr>
                </a:solidFill>
                <a:latin typeface="+mn-lt"/>
                <a:ea typeface="+mn-ea"/>
                <a:cs typeface="+mn-ea"/>
                <a:sym typeface="+mn-lt"/>
              </a:rPr>
              <a:t>点击添加文字内容点击添加文字内容点击添加文字内容点击添加文字内容点击添加文字内容点击添加文字内容点击添加文字内</a:t>
            </a:r>
            <a:endParaRPr lang="zh-CN" altLang="en-US" sz="1200" dirty="0">
              <a:solidFill>
                <a:schemeClr val="tx1">
                  <a:lumMod val="75000"/>
                  <a:lumOff val="25000"/>
                </a:schemeClr>
              </a:solidFill>
              <a:latin typeface="+mn-lt"/>
              <a:ea typeface="+mn-ea"/>
              <a:cs typeface="+mn-ea"/>
              <a:sym typeface="+mn-lt"/>
            </a:endParaRPr>
          </a:p>
        </p:txBody>
      </p:sp>
      <p:sp>
        <p:nvSpPr>
          <p:cNvPr id="57" name="矩形: 圆角 56"/>
          <p:cNvSpPr/>
          <p:nvPr/>
        </p:nvSpPr>
        <p:spPr>
          <a:xfrm>
            <a:off x="1338199" y="4612629"/>
            <a:ext cx="390525" cy="45719"/>
          </a:xfrm>
          <a:prstGeom prst="roundRect">
            <a:avLst/>
          </a:prstGeom>
          <a:solidFill>
            <a:srgbClr val="2395CB"/>
          </a:solidFill>
          <a:ln>
            <a:solidFill>
              <a:srgbClr val="2395C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pic>
        <p:nvPicPr>
          <p:cNvPr id="5" name="图片 4"/>
          <p:cNvPicPr>
            <a:picLocks noChangeAspect="1"/>
          </p:cNvPicPr>
          <p:nvPr/>
        </p:nvPicPr>
        <p:blipFill>
          <a:blip r:embed="rId3" cstate="screen"/>
          <a:stretch>
            <a:fillRect/>
          </a:stretch>
        </p:blipFill>
        <p:spPr>
          <a:xfrm>
            <a:off x="6711287" y="2109809"/>
            <a:ext cx="3608321" cy="3608321"/>
          </a:xfrm>
          <a:prstGeom prst="rect">
            <a:avLst/>
          </a:prstGeom>
        </p:spPr>
      </p:pic>
      <p:sp>
        <p:nvSpPr>
          <p:cNvPr id="24" name="TextBox 23"/>
          <p:cNvSpPr txBox="1"/>
          <p:nvPr/>
        </p:nvSpPr>
        <p:spPr>
          <a:xfrm>
            <a:off x="1646446" y="6590553"/>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下载 </a:t>
            </a:r>
            <a:r>
              <a:rPr kumimoji="0" lang="en-US" altLang="zh-CN" sz="100" b="0" i="0" u="none" strike="noStrike" kern="0" cap="none" spc="0" normalizeH="0" baseline="0" noProof="0" dirty="0" smtClean="0">
                <a:ln>
                  <a:noFill/>
                </a:ln>
                <a:solidFill>
                  <a:schemeClr val="bg1"/>
                </a:solidFill>
                <a:effectLst/>
                <a:uLnTx/>
                <a:uFillTx/>
              </a:rPr>
              <a:t>http://www.1ppt.com/xiazai/</a:t>
            </a:r>
            <a:endParaRPr kumimoji="0" lang="en-US" altLang="zh-CN" sz="100" b="0" i="0" u="none" strike="noStrike" kern="0" cap="none" spc="0" normalizeH="0" baseline="0" noProof="0" dirty="0" smtClean="0">
              <a:ln>
                <a:noFill/>
              </a:ln>
              <a:solidFill>
                <a:schemeClr val="bg1"/>
              </a:solidFill>
              <a:effectLst/>
              <a:uLnTx/>
              <a:uFillTx/>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outVertical)">
                                      <p:cBhvr>
                                        <p:cTn id="7" dur="500"/>
                                        <p:tgtEl>
                                          <p:spTgt spid="34"/>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4"/>
                                        </p:tgtEl>
                                        <p:attrNameLst>
                                          <p:attrName>style.visibility</p:attrName>
                                        </p:attrNameLst>
                                      </p:cBhvr>
                                      <p:to>
                                        <p:strVal val="visible"/>
                                      </p:to>
                                    </p:set>
                                    <p:animEffect transition="in" filter="wipe(left)">
                                      <p:cBhvr>
                                        <p:cTn id="17" dur="500"/>
                                        <p:tgtEl>
                                          <p:spTgt spid="54"/>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55"/>
                                        </p:tgtEl>
                                        <p:attrNameLst>
                                          <p:attrName>style.visibility</p:attrName>
                                        </p:attrNameLst>
                                      </p:cBhvr>
                                      <p:to>
                                        <p:strVal val="visible"/>
                                      </p:to>
                                    </p:set>
                                    <p:animEffect transition="in" filter="wipe(left)">
                                      <p:cBhvr>
                                        <p:cTn id="20" dur="500"/>
                                        <p:tgtEl>
                                          <p:spTgt spid="5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6"/>
                                        </p:tgtEl>
                                        <p:attrNameLst>
                                          <p:attrName>style.visibility</p:attrName>
                                        </p:attrNameLst>
                                      </p:cBhvr>
                                      <p:to>
                                        <p:strVal val="visible"/>
                                      </p:to>
                                    </p:set>
                                    <p:animEffect transition="in" filter="wipe(left)">
                                      <p:cBhvr>
                                        <p:cTn id="25" dur="500"/>
                                        <p:tgtEl>
                                          <p:spTgt spid="56"/>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57"/>
                                        </p:tgtEl>
                                        <p:attrNameLst>
                                          <p:attrName>style.visibility</p:attrName>
                                        </p:attrNameLst>
                                      </p:cBhvr>
                                      <p:to>
                                        <p:strVal val="visible"/>
                                      </p:to>
                                    </p:set>
                                    <p:animEffect transition="in" filter="wipe(left)">
                                      <p:cBhvr>
                                        <p:cTn id="28" dur="500"/>
                                        <p:tgtEl>
                                          <p:spTgt spid="57"/>
                                        </p:tgtEl>
                                      </p:cBhvr>
                                    </p:animEffect>
                                  </p:childTnLst>
                                </p:cTn>
                              </p:par>
                              <p:par>
                                <p:cTn id="29" presetID="42" presetClass="entr" presetSubtype="0" fill="hold" nodeType="with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1000"/>
                                        <p:tgtEl>
                                          <p:spTgt spid="5"/>
                                        </p:tgtEl>
                                      </p:cBhvr>
                                    </p:animEffect>
                                    <p:anim calcmode="lin" valueType="num">
                                      <p:cBhvr>
                                        <p:cTn id="32" dur="1000" fill="hold"/>
                                        <p:tgtEl>
                                          <p:spTgt spid="5"/>
                                        </p:tgtEl>
                                        <p:attrNameLst>
                                          <p:attrName>ppt_x</p:attrName>
                                        </p:attrNameLst>
                                      </p:cBhvr>
                                      <p:tavLst>
                                        <p:tav tm="0">
                                          <p:val>
                                            <p:strVal val="#ppt_x"/>
                                          </p:val>
                                        </p:tav>
                                        <p:tav tm="100000">
                                          <p:val>
                                            <p:strVal val="#ppt_x"/>
                                          </p:val>
                                        </p:tav>
                                      </p:tavLst>
                                    </p:anim>
                                    <p:anim calcmode="lin" valueType="num">
                                      <p:cBhvr>
                                        <p:cTn id="3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55" grpId="0" animBg="1"/>
      <p:bldP spid="56" grpId="0"/>
      <p:bldP spid="57" grpId="0" animBg="1"/>
    </p:bldLst>
  </p:timing>
</p:sld>
</file>

<file path=ppt/tags/tag1.xml><?xml version="1.0" encoding="utf-8"?>
<p:tagLst xmlns:p="http://schemas.openxmlformats.org/presentationml/2006/main">
  <p:tag name="PA" val="v5.2.11"/>
</p:tagLst>
</file>

<file path=ppt/tags/tag10.xml><?xml version="1.0" encoding="utf-8"?>
<p:tagLst xmlns:p="http://schemas.openxmlformats.org/presentationml/2006/main">
  <p:tag name="PA" val="v5.2.11"/>
</p:tagLst>
</file>

<file path=ppt/tags/tag11.xml><?xml version="1.0" encoding="utf-8"?>
<p:tagLst xmlns:p="http://schemas.openxmlformats.org/presentationml/2006/main">
  <p:tag name="PA" val="v5.2.11"/>
</p:tagLst>
</file>

<file path=ppt/tags/tag12.xml><?xml version="1.0" encoding="utf-8"?>
<p:tagLst xmlns:p="http://schemas.openxmlformats.org/presentationml/2006/main">
  <p:tag name="PA" val="v5.2.11"/>
</p:tagLst>
</file>

<file path=ppt/tags/tag13.xml><?xml version="1.0" encoding="utf-8"?>
<p:tagLst xmlns:p="http://schemas.openxmlformats.org/presentationml/2006/main">
  <p:tag name="PA" val="v5.2.11"/>
</p:tagLst>
</file>

<file path=ppt/tags/tag14.xml><?xml version="1.0" encoding="utf-8"?>
<p:tagLst xmlns:p="http://schemas.openxmlformats.org/presentationml/2006/main">
  <p:tag name="PA" val="v5.2.11"/>
</p:tagLst>
</file>

<file path=ppt/tags/tag15.xml><?xml version="1.0" encoding="utf-8"?>
<p:tagLst xmlns:p="http://schemas.openxmlformats.org/presentationml/2006/main">
  <p:tag name="PA" val="v5.2.11"/>
</p:tagLst>
</file>

<file path=ppt/tags/tag16.xml><?xml version="1.0" encoding="utf-8"?>
<p:tagLst xmlns:p="http://schemas.openxmlformats.org/presentationml/2006/main">
  <p:tag name="PA" val="v5.2.11"/>
</p:tagLst>
</file>

<file path=ppt/tags/tag17.xml><?xml version="1.0" encoding="utf-8"?>
<p:tagLst xmlns:p="http://schemas.openxmlformats.org/presentationml/2006/main">
  <p:tag name="PA" val="v5.2.11"/>
</p:tagLst>
</file>

<file path=ppt/tags/tag18.xml><?xml version="1.0" encoding="utf-8"?>
<p:tagLst xmlns:p="http://schemas.openxmlformats.org/presentationml/2006/main">
  <p:tag name="PA" val="v5.2.11"/>
</p:tagLst>
</file>

<file path=ppt/tags/tag19.xml><?xml version="1.0" encoding="utf-8"?>
<p:tagLst xmlns:p="http://schemas.openxmlformats.org/presentationml/2006/main">
  <p:tag name="PA" val="v5.2.11"/>
</p:tagLst>
</file>

<file path=ppt/tags/tag2.xml><?xml version="1.0" encoding="utf-8"?>
<p:tagLst xmlns:p="http://schemas.openxmlformats.org/presentationml/2006/main">
  <p:tag name="PA" val="v5.2.11"/>
</p:tagLst>
</file>

<file path=ppt/tags/tag20.xml><?xml version="1.0" encoding="utf-8"?>
<p:tagLst xmlns:p="http://schemas.openxmlformats.org/presentationml/2006/main">
  <p:tag name="PA" val="v5.2.11"/>
</p:tagLst>
</file>

<file path=ppt/tags/tag21.xml><?xml version="1.0" encoding="utf-8"?>
<p:tagLst xmlns:p="http://schemas.openxmlformats.org/presentationml/2006/main">
  <p:tag name="PA" val="v5.2.11"/>
</p:tagLst>
</file>

<file path=ppt/tags/tag22.xml><?xml version="1.0" encoding="utf-8"?>
<p:tagLst xmlns:p="http://schemas.openxmlformats.org/presentationml/2006/main">
  <p:tag name="PA" val="v5.2.11"/>
</p:tagLst>
</file>

<file path=ppt/tags/tag23.xml><?xml version="1.0" encoding="utf-8"?>
<p:tagLst xmlns:p="http://schemas.openxmlformats.org/presentationml/2006/main">
  <p:tag name="PA" val="v5.2.11"/>
</p:tagLst>
</file>

<file path=ppt/tags/tag24.xml><?xml version="1.0" encoding="utf-8"?>
<p:tagLst xmlns:p="http://schemas.openxmlformats.org/presentationml/2006/main">
  <p:tag name="PA" val="v5.2.11"/>
</p:tagLst>
</file>

<file path=ppt/tags/tag25.xml><?xml version="1.0" encoding="utf-8"?>
<p:tagLst xmlns:p="http://schemas.openxmlformats.org/presentationml/2006/main">
  <p:tag name="PA" val="v5.2.11"/>
</p:tagLst>
</file>

<file path=ppt/tags/tag26.xml><?xml version="1.0" encoding="utf-8"?>
<p:tagLst xmlns:p="http://schemas.openxmlformats.org/presentationml/2006/main">
  <p:tag name="PA" val="v5.2.11"/>
</p:tagLst>
</file>

<file path=ppt/tags/tag27.xml><?xml version="1.0" encoding="utf-8"?>
<p:tagLst xmlns:p="http://schemas.openxmlformats.org/presentationml/2006/main">
  <p:tag name="PA" val="v5.2.11"/>
</p:tagLst>
</file>

<file path=ppt/tags/tag28.xml><?xml version="1.0" encoding="utf-8"?>
<p:tagLst xmlns:p="http://schemas.openxmlformats.org/presentationml/2006/main">
  <p:tag name="PA" val="v5.2.11"/>
</p:tagLst>
</file>

<file path=ppt/tags/tag29.xml><?xml version="1.0" encoding="utf-8"?>
<p:tagLst xmlns:p="http://schemas.openxmlformats.org/presentationml/2006/main">
  <p:tag name="PA" val="v5.2.11"/>
</p:tagLst>
</file>

<file path=ppt/tags/tag3.xml><?xml version="1.0" encoding="utf-8"?>
<p:tagLst xmlns:p="http://schemas.openxmlformats.org/presentationml/2006/main">
  <p:tag name="PA" val="v5.2.11"/>
</p:tagLst>
</file>

<file path=ppt/tags/tag30.xml><?xml version="1.0" encoding="utf-8"?>
<p:tagLst xmlns:p="http://schemas.openxmlformats.org/presentationml/2006/main">
  <p:tag name="PA" val="v5.2.11"/>
</p:tagLst>
</file>

<file path=ppt/tags/tag31.xml><?xml version="1.0" encoding="utf-8"?>
<p:tagLst xmlns:p="http://schemas.openxmlformats.org/presentationml/2006/main">
  <p:tag name="PA" val="v5.2.11"/>
</p:tagLst>
</file>

<file path=ppt/tags/tag32.xml><?xml version="1.0" encoding="utf-8"?>
<p:tagLst xmlns:p="http://schemas.openxmlformats.org/presentationml/2006/main">
  <p:tag name="PA" val="v5.2.11"/>
</p:tagLst>
</file>

<file path=ppt/tags/tag33.xml><?xml version="1.0" encoding="utf-8"?>
<p:tagLst xmlns:p="http://schemas.openxmlformats.org/presentationml/2006/main">
  <p:tag name="PA" val="v5.2.11"/>
</p:tagLst>
</file>

<file path=ppt/tags/tag34.xml><?xml version="1.0" encoding="utf-8"?>
<p:tagLst xmlns:p="http://schemas.openxmlformats.org/presentationml/2006/main">
  <p:tag name="PA" val="v5.2.11"/>
</p:tagLst>
</file>

<file path=ppt/tags/tag35.xml><?xml version="1.0" encoding="utf-8"?>
<p:tagLst xmlns:p="http://schemas.openxmlformats.org/presentationml/2006/main">
  <p:tag name="PA" val="v5.2.11"/>
</p:tagLst>
</file>

<file path=ppt/tags/tag36.xml><?xml version="1.0" encoding="utf-8"?>
<p:tagLst xmlns:p="http://schemas.openxmlformats.org/presentationml/2006/main">
  <p:tag name="PA" val="v5.2.11"/>
</p:tagLst>
</file>

<file path=ppt/tags/tag37.xml><?xml version="1.0" encoding="utf-8"?>
<p:tagLst xmlns:p="http://schemas.openxmlformats.org/presentationml/2006/main">
  <p:tag name="PA" val="v5.2.11"/>
</p:tagLst>
</file>

<file path=ppt/tags/tag38.xml><?xml version="1.0" encoding="utf-8"?>
<p:tagLst xmlns:p="http://schemas.openxmlformats.org/presentationml/2006/main">
  <p:tag name="PA" val="v5.2.11"/>
</p:tagLst>
</file>

<file path=ppt/tags/tag39.xml><?xml version="1.0" encoding="utf-8"?>
<p:tagLst xmlns:p="http://schemas.openxmlformats.org/presentationml/2006/main">
  <p:tag name="PA" val="v5.2.11"/>
</p:tagLst>
</file>

<file path=ppt/tags/tag4.xml><?xml version="1.0" encoding="utf-8"?>
<p:tagLst xmlns:p="http://schemas.openxmlformats.org/presentationml/2006/main">
  <p:tag name="PA" val="v5.2.11"/>
</p:tagLst>
</file>

<file path=ppt/tags/tag40.xml><?xml version="1.0" encoding="utf-8"?>
<p:tagLst xmlns:p="http://schemas.openxmlformats.org/presentationml/2006/main">
  <p:tag name="PA" val="v5.2.11"/>
</p:tagLst>
</file>

<file path=ppt/tags/tag41.xml><?xml version="1.0" encoding="utf-8"?>
<p:tagLst xmlns:p="http://schemas.openxmlformats.org/presentationml/2006/main">
  <p:tag name="PA" val="v5.2.11"/>
</p:tagLst>
</file>

<file path=ppt/tags/tag42.xml><?xml version="1.0" encoding="utf-8"?>
<p:tagLst xmlns:p="http://schemas.openxmlformats.org/presentationml/2006/main">
  <p:tag name="PA" val="v5.2.11"/>
</p:tagLst>
</file>

<file path=ppt/tags/tag43.xml><?xml version="1.0" encoding="utf-8"?>
<p:tagLst xmlns:p="http://schemas.openxmlformats.org/presentationml/2006/main">
  <p:tag name="PA" val="v5.2.11"/>
</p:tagLst>
</file>

<file path=ppt/tags/tag44.xml><?xml version="1.0" encoding="utf-8"?>
<p:tagLst xmlns:p="http://schemas.openxmlformats.org/presentationml/2006/main">
  <p:tag name="PA" val="v5.2.11"/>
</p:tagLst>
</file>

<file path=ppt/tags/tag45.xml><?xml version="1.0" encoding="utf-8"?>
<p:tagLst xmlns:p="http://schemas.openxmlformats.org/presentationml/2006/main">
  <p:tag name="PA" val="v5.2.11"/>
</p:tagLst>
</file>

<file path=ppt/tags/tag46.xml><?xml version="1.0" encoding="utf-8"?>
<p:tagLst xmlns:p="http://schemas.openxmlformats.org/presentationml/2006/main">
  <p:tag name="PA" val="v5.2.11"/>
</p:tagLst>
</file>

<file path=ppt/tags/tag47.xml><?xml version="1.0" encoding="utf-8"?>
<p:tagLst xmlns:p="http://schemas.openxmlformats.org/presentationml/2006/main">
  <p:tag name="PA" val="v5.2.11"/>
</p:tagLst>
</file>

<file path=ppt/tags/tag48.xml><?xml version="1.0" encoding="utf-8"?>
<p:tagLst xmlns:p="http://schemas.openxmlformats.org/presentationml/2006/main">
  <p:tag name="PA" val="v5.2.11"/>
</p:tagLst>
</file>

<file path=ppt/tags/tag49.xml><?xml version="1.0" encoding="utf-8"?>
<p:tagLst xmlns:p="http://schemas.openxmlformats.org/presentationml/2006/main">
  <p:tag name="PA" val="v5.2.11"/>
</p:tagLst>
</file>

<file path=ppt/tags/tag5.xml><?xml version="1.0" encoding="utf-8"?>
<p:tagLst xmlns:p="http://schemas.openxmlformats.org/presentationml/2006/main">
  <p:tag name="PA" val="v5.2.11"/>
</p:tagLst>
</file>

<file path=ppt/tags/tag50.xml><?xml version="1.0" encoding="utf-8"?>
<p:tagLst xmlns:p="http://schemas.openxmlformats.org/presentationml/2006/main">
  <p:tag name="PA" val="v5.2.11"/>
</p:tagLst>
</file>

<file path=ppt/tags/tag51.xml><?xml version="1.0" encoding="utf-8"?>
<p:tagLst xmlns:p="http://schemas.openxmlformats.org/presentationml/2006/main">
  <p:tag name="PA" val="v5.2.11"/>
</p:tagLst>
</file>

<file path=ppt/tags/tag52.xml><?xml version="1.0" encoding="utf-8"?>
<p:tagLst xmlns:p="http://schemas.openxmlformats.org/presentationml/2006/main">
  <p:tag name="PA" val="v5.2.11"/>
</p:tagLst>
</file>

<file path=ppt/tags/tag53.xml><?xml version="1.0" encoding="utf-8"?>
<p:tagLst xmlns:p="http://schemas.openxmlformats.org/presentationml/2006/main">
  <p:tag name="PA" val="v5.2.11"/>
</p:tagLst>
</file>

<file path=ppt/tags/tag54.xml><?xml version="1.0" encoding="utf-8"?>
<p:tagLst xmlns:p="http://schemas.openxmlformats.org/presentationml/2006/main">
  <p:tag name="commondata" val="eyJoZGlkIjoiYTQ3YTc2YjBlNWRhYjQ0NTA0MDBkN2E0YWM4YTZjZGMifQ=="/>
</p:tagLst>
</file>

<file path=ppt/tags/tag6.xml><?xml version="1.0" encoding="utf-8"?>
<p:tagLst xmlns:p="http://schemas.openxmlformats.org/presentationml/2006/main">
  <p:tag name="PA" val="v5.2.11"/>
</p:tagLst>
</file>

<file path=ppt/tags/tag7.xml><?xml version="1.0" encoding="utf-8"?>
<p:tagLst xmlns:p="http://schemas.openxmlformats.org/presentationml/2006/main">
  <p:tag name="PA" val="v5.2.11"/>
</p:tagLst>
</file>

<file path=ppt/tags/tag8.xml><?xml version="1.0" encoding="utf-8"?>
<p:tagLst xmlns:p="http://schemas.openxmlformats.org/presentationml/2006/main">
  <p:tag name="PA" val="v5.2.11"/>
</p:tagLst>
</file>

<file path=ppt/tags/tag9.xml><?xml version="1.0" encoding="utf-8"?>
<p:tagLst xmlns:p="http://schemas.openxmlformats.org/presentationml/2006/main">
  <p:tag name="PA" val="v5.2.11"/>
</p:tagLst>
</file>

<file path=ppt/theme/theme1.xml><?xml version="1.0" encoding="utf-8"?>
<a:theme xmlns:a="http://schemas.openxmlformats.org/drawingml/2006/main" name="www.pptying.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03fjcfg5">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2378</Words>
  <Application>WPS 演示</Application>
  <PresentationFormat>宽屏</PresentationFormat>
  <Paragraphs>263</Paragraphs>
  <Slides>26</Slides>
  <Notes>2</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26</vt:i4>
      </vt:variant>
    </vt:vector>
  </HeadingPairs>
  <TitlesOfParts>
    <vt:vector size="39" baseType="lpstr">
      <vt:lpstr>Arial</vt:lpstr>
      <vt:lpstr>宋体</vt:lpstr>
      <vt:lpstr>Wingdings</vt:lpstr>
      <vt:lpstr>Calibri</vt:lpstr>
      <vt:lpstr>微软雅黑</vt:lpstr>
      <vt:lpstr>Arial Unicode MS</vt:lpstr>
      <vt:lpstr>等线</vt:lpstr>
      <vt:lpstr>Meiryo</vt:lpstr>
      <vt:lpstr>Yu Gothic UI</vt:lpstr>
      <vt:lpstr>Arial Narrow</vt:lpstr>
      <vt:lpstr>Calibri Light</vt:lpstr>
      <vt:lpstr>www.pptying.com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creator>优品PPT</dc:creator>
  <dc:subject>https://www.ypppt.com/</dc:subject>
  <cp:lastModifiedBy>Years later</cp:lastModifiedBy>
  <cp:revision>222</cp:revision>
  <dcterms:created xsi:type="dcterms:W3CDTF">2020-03-07T05:16:00Z</dcterms:created>
  <dcterms:modified xsi:type="dcterms:W3CDTF">2024-04-08T18:55:47Z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C12F568424C94190BE3CB2C55C67A386_13</vt:lpwstr>
  </property>
  <property fmtid="{D5CDD505-2E9C-101B-9397-08002B2CF9AE}" pid="3" name="KSOProductBuildVer">
    <vt:lpwstr>2052-12.1.0.16417</vt:lpwstr>
  </property>
</Properties>
</file>