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3"/>
    <p:sldId id="257" r:id="rId4"/>
    <p:sldId id="261" r:id="rId5"/>
    <p:sldId id="258" r:id="rId6"/>
    <p:sldId id="273" r:id="rId7"/>
    <p:sldId id="274" r:id="rId8"/>
    <p:sldId id="262" r:id="rId9"/>
    <p:sldId id="265" r:id="rId10"/>
    <p:sldId id="271" r:id="rId11"/>
    <p:sldId id="272" r:id="rId12"/>
    <p:sldId id="263" r:id="rId13"/>
    <p:sldId id="266" r:id="rId14"/>
    <p:sldId id="270" r:id="rId15"/>
    <p:sldId id="264" r:id="rId16"/>
    <p:sldId id="267" r:id="rId17"/>
    <p:sldId id="269" r:id="rId18"/>
    <p:sldId id="275" r:id="rId19"/>
    <p:sldId id="289" r:id="rId20"/>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8098" autoAdjust="0"/>
    <p:restoredTop sz="94660"/>
  </p:normalViewPr>
  <p:slideViewPr>
    <p:cSldViewPr snapToGrid="0">
      <p:cViewPr varScale="1">
        <p:scale>
          <a:sx n="112" d="100"/>
          <a:sy n="112" d="100"/>
        </p:scale>
        <p:origin x="10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gs" Target="tags/tag53.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notesMaster" Target="notesMasters/notesMaster1.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4" Type="http://schemas.microsoft.com/office/2011/relationships/chartColorStyle" Target="colors3.xml"/><Relationship Id="rId3" Type="http://schemas.microsoft.com/office/2011/relationships/chartStyle" Target="style3.xml"/><Relationship Id="rId2" Type="http://schemas.openxmlformats.org/officeDocument/2006/relationships/themeOverride" Target="../theme/themeOverride1.xml"/><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64532346785285"/>
          <c:y val="0.043609440565447"/>
          <c:w val="0.915116814592016"/>
          <c:h val="0.904847558261744"/>
        </c:manualLayout>
      </c:layout>
      <c:pieChart>
        <c:varyColors val="1"/>
        <c:ser>
          <c:idx val="0"/>
          <c:order val="0"/>
          <c:tx>
            <c:strRef>
              <c:f>Sheet1!$B$1</c:f>
              <c:strCache>
                <c:ptCount val="1"/>
                <c:pt idx="0">
                  <c:v>份额</c:v>
                </c:pt>
              </c:strCache>
            </c:strRef>
          </c:tx>
          <c:spPr>
            <a:ln w="19050">
              <a:noFill/>
            </a:ln>
          </c:spPr>
          <c:explosion val="0"/>
          <c:dPt>
            <c:idx val="0"/>
            <c:bubble3D val="0"/>
            <c:spPr>
              <a:solidFill>
                <a:schemeClr val="tx1">
                  <a:lumMod val="75000"/>
                  <a:lumOff val="25000"/>
                </a:schemeClr>
              </a:solidFill>
              <a:ln w="19050">
                <a:noFill/>
              </a:ln>
              <a:effectLst/>
            </c:spPr>
          </c:dPt>
          <c:dPt>
            <c:idx val="1"/>
            <c:bubble3D val="0"/>
            <c:spPr>
              <a:noFill/>
              <a:ln w="19050">
                <a:noFill/>
              </a:ln>
              <a:effectLst/>
            </c:spPr>
          </c:dPt>
          <c:dLbls>
            <c:dLbl>
              <c:idx val="0"/>
              <c:layout>
                <c:manualLayout>
                  <c:x val="-0.201978106794741"/>
                  <c:y val="-0.422916724294581"/>
                </c:manualLayout>
              </c:layout>
              <c:tx>
                <c:rich>
                  <a:bodyPr rot="0" spcFirstLastPara="1" vertOverflow="overflow" horzOverflow="overflow" vert="horz" wrap="none" lIns="38100" tIns="19050" rIns="38100" bIns="19050" anchor="ctr" anchorCtr="1">
                    <a:noAutofit/>
                  </a:bodyPr>
                  <a:lstStyle/>
                  <a:p>
                    <a:fld id="{c3805b8f-c1b0-41d4-9dcc-812797e30f85}" type="VALUE">
                      <a:t>[VALUE]</a:t>
                    </a:fld>
                    <a:endParaRPr lang="zh-CN" altLang="en-US" b="0" i="0" u="none" strike="noStrike" baseline="0">
                      <a:latin typeface="Arial" panose="020B0604020202020204" pitchFamily="34" charset="0"/>
                      <a:ea typeface="Arial" panose="020B0604020202020204" pitchFamily="34" charset="0"/>
                      <a:cs typeface="+mn-ea"/>
                    </a:endParaRPr>
                  </a:p>
                </c:rich>
              </c:tx>
              <c:numFmt formatCode="General" sourceLinked="1"/>
              <c:spPr>
                <a:noFill/>
                <a:ln>
                  <a:noFill/>
                </a:ln>
                <a:effectLst/>
              </c:spPr>
              <c:txPr>
                <a:bodyPr rot="0" spcFirstLastPara="1" vertOverflow="overflow" horzOverflow="overflow" vert="horz" wrap="none" lIns="38100" tIns="19050" rIns="38100" bIns="19050" anchor="ctr" anchorCtr="1">
                  <a:noAutofit/>
                </a:bodyPr>
                <a:lstStyle/>
                <a:p>
                  <a:pPr>
                    <a:defRPr lang="zh-CN" sz="2400" b="0" i="0" u="none" strike="noStrike" kern="1200" baseline="0">
                      <a:solidFill>
                        <a:schemeClr val="bg1"/>
                      </a:solidFill>
                      <a:latin typeface="思源黑体 CN Bold" panose="020B0800000000000000" pitchFamily="34" charset="-122"/>
                      <a:ea typeface="思源黑体 CN Bold" panose="020B0800000000000000" pitchFamily="34" charset="-122"/>
                      <a:cs typeface="+mn-cs"/>
                    </a:defRPr>
                  </a:pPr>
                </a:p>
              </c:txPr>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0.219651441876613"/>
                      <c:h val="0.206501062480672"/>
                    </c:manualLayout>
                  </c15:layout>
                </c:ext>
              </c:extLst>
            </c:dLbl>
            <c:dLbl>
              <c:idx val="1"/>
              <c:delete val="1"/>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p>
            </c:txPr>
            <c:dLblPos val="bestFit"/>
            <c:showLegendKey val="0"/>
            <c:showVal val="0"/>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已完成</c:v>
                </c:pt>
                <c:pt idx="1">
                  <c:v>待完成</c:v>
                </c:pt>
              </c:strCache>
            </c:strRef>
          </c:cat>
          <c:val>
            <c:numRef>
              <c:f>Sheet1!$B$2:$B$3</c:f>
              <c:numCache>
                <c:formatCode>0%</c:formatCode>
                <c:ptCount val="2"/>
                <c:pt idx="0">
                  <c:v>0.8</c:v>
                </c:pt>
                <c:pt idx="1">
                  <c:v>0.2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64532346785285"/>
          <c:y val="0.043609440565447"/>
          <c:w val="0.915116814592016"/>
          <c:h val="0.904847558261744"/>
        </c:manualLayout>
      </c:layout>
      <c:pieChart>
        <c:varyColors val="1"/>
        <c:ser>
          <c:idx val="0"/>
          <c:order val="0"/>
          <c:tx>
            <c:strRef>
              <c:f>Sheet1!$B$1</c:f>
              <c:strCache>
                <c:ptCount val="1"/>
                <c:pt idx="0">
                  <c:v>份额</c:v>
                </c:pt>
              </c:strCache>
            </c:strRef>
          </c:tx>
          <c:spPr>
            <a:ln w="19050">
              <a:noFill/>
            </a:ln>
          </c:spPr>
          <c:explosion val="0"/>
          <c:dPt>
            <c:idx val="0"/>
            <c:bubble3D val="0"/>
            <c:spPr>
              <a:solidFill>
                <a:srgbClr val="FF0A00"/>
              </a:solidFill>
              <a:ln w="19050">
                <a:noFill/>
              </a:ln>
              <a:effectLst/>
            </c:spPr>
          </c:dPt>
          <c:dPt>
            <c:idx val="1"/>
            <c:bubble3D val="0"/>
            <c:spPr>
              <a:noFill/>
              <a:ln w="19050">
                <a:noFill/>
              </a:ln>
              <a:effectLst/>
            </c:spPr>
          </c:dPt>
          <c:dLbls>
            <c:dLbl>
              <c:idx val="0"/>
              <c:layout>
                <c:manualLayout>
                  <c:x val="-0.206533064148505"/>
                  <c:y val="-0.211236095714115"/>
                </c:manualLayout>
              </c:layout>
              <c:tx>
                <c:rich>
                  <a:bodyPr rot="0" spcFirstLastPara="1" vertOverflow="overflow" horzOverflow="overflow" vert="horz" wrap="none" lIns="38100" tIns="19050" rIns="38100" bIns="19050" anchor="ctr" anchorCtr="1">
                    <a:noAutofit/>
                  </a:bodyPr>
                  <a:lstStyle/>
                  <a:p>
                    <a:fld id="{a8a0b0ff-2fef-4077-b717-7e02859b8880}" type="VALUE">
                      <a:t>[VALUE]</a:t>
                    </a:fld>
                    <a:endParaRPr lang="zh-CN" altLang="en-US" b="0" i="0" u="none" strike="noStrike" baseline="0">
                      <a:latin typeface="Arial" panose="020B0604020202020204" pitchFamily="34" charset="0"/>
                      <a:ea typeface="Arial" panose="020B0604020202020204" pitchFamily="34" charset="0"/>
                      <a:cs typeface="+mn-ea"/>
                    </a:endParaRPr>
                  </a:p>
                </c:rich>
              </c:tx>
              <c:numFmt formatCode="General" sourceLinked="1"/>
              <c:spPr>
                <a:noFill/>
                <a:ln>
                  <a:noFill/>
                </a:ln>
                <a:effectLst/>
              </c:spPr>
              <c:txPr>
                <a:bodyPr rot="0" spcFirstLastPara="1" vertOverflow="overflow" horzOverflow="overflow" vert="horz" wrap="none" lIns="38100" tIns="19050" rIns="38100" bIns="19050" anchor="ctr" anchorCtr="1">
                  <a:noAutofit/>
                </a:bodyPr>
                <a:lstStyle/>
                <a:p>
                  <a:pPr>
                    <a:defRPr lang="zh-CN" sz="2400" b="0" i="0" u="none" strike="noStrike" kern="1200" baseline="0">
                      <a:solidFill>
                        <a:schemeClr val="bg1"/>
                      </a:solidFill>
                      <a:latin typeface="思源黑体 CN Bold" panose="020B0800000000000000" pitchFamily="34" charset="-122"/>
                      <a:ea typeface="思源黑体 CN Bold" panose="020B0800000000000000" pitchFamily="34" charset="-122"/>
                      <a:cs typeface="+mn-cs"/>
                    </a:defRPr>
                  </a:pPr>
                </a:p>
              </c:txPr>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0.219651441876613"/>
                      <c:h val="0.206501062480672"/>
                    </c:manualLayout>
                  </c15:layout>
                </c:ext>
              </c:extLst>
            </c:dLbl>
            <c:dLbl>
              <c:idx val="1"/>
              <c:delete val="1"/>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思源黑体 CN Bold" panose="020B0800000000000000" pitchFamily="34" charset="-122"/>
                    <a:ea typeface="思源黑体 CN Bold" panose="020B0800000000000000" pitchFamily="34" charset="-122"/>
                    <a:cs typeface="+mn-cs"/>
                  </a:defRPr>
                </a:pPr>
              </a:p>
            </c:txPr>
            <c:dLblPos val="bestFit"/>
            <c:showLegendKey val="0"/>
            <c:showVal val="0"/>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已完成</c:v>
                </c:pt>
                <c:pt idx="1">
                  <c:v>待完成</c:v>
                </c:pt>
              </c:strCache>
            </c:strRef>
          </c:cat>
          <c:val>
            <c:numRef>
              <c:f>Sheet1!$B$2:$B$3</c:f>
              <c:numCache>
                <c:formatCode>0%</c:formatCode>
                <c:ptCount val="2"/>
                <c:pt idx="0">
                  <c:v>0.7</c:v>
                </c:pt>
                <c:pt idx="1">
                  <c:v>0.3</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64532346785285"/>
          <c:y val="0.043609440565447"/>
          <c:w val="0.915116814592016"/>
          <c:h val="0.904847558261744"/>
        </c:manualLayout>
      </c:layout>
      <c:pieChart>
        <c:varyColors val="1"/>
        <c:ser>
          <c:idx val="0"/>
          <c:order val="0"/>
          <c:tx>
            <c:strRef>
              <c:f>Sheet1!$B$1</c:f>
              <c:strCache>
                <c:ptCount val="1"/>
                <c:pt idx="0">
                  <c:v>份额</c:v>
                </c:pt>
              </c:strCache>
            </c:strRef>
          </c:tx>
          <c:spPr>
            <a:ln>
              <a:noFill/>
            </a:ln>
          </c:spPr>
          <c:explosion val="0"/>
          <c:dPt>
            <c:idx val="0"/>
            <c:bubble3D val="0"/>
            <c:spPr>
              <a:solidFill>
                <a:srgbClr val="FF0A00"/>
              </a:solidFill>
              <a:ln w="19050">
                <a:noFill/>
              </a:ln>
              <a:effectLst/>
            </c:spPr>
          </c:dPt>
          <c:dPt>
            <c:idx val="1"/>
            <c:bubble3D val="0"/>
            <c:spPr>
              <a:noFill/>
              <a:ln w="19050">
                <a:noFill/>
              </a:ln>
              <a:effectLst/>
            </c:spPr>
          </c:dPt>
          <c:dLbls>
            <c:dLbl>
              <c:idx val="0"/>
              <c:layout>
                <c:manualLayout>
                  <c:x val="-0.206533169402748"/>
                  <c:y val="-0.103143964003325"/>
                </c:manualLayout>
              </c:layout>
              <c:tx>
                <c:rich>
                  <a:bodyPr rot="0" spcFirstLastPara="1" vertOverflow="overflow" horzOverflow="overflow" vert="horz" wrap="none" lIns="38100" tIns="19050" rIns="38100" bIns="19050" anchor="ctr" anchorCtr="1">
                    <a:noAutofit/>
                  </a:bodyPr>
                  <a:lstStyle/>
                  <a:p>
                    <a:fld id="{b8da1e03-b49d-4d09-987b-22ce9ecc7bbd}" type="VALUE">
                      <a:t>[VALUE]</a:t>
                    </a:fld>
                    <a:endParaRPr lang="zh-CN" altLang="en-US" b="0" i="0" u="none" strike="noStrike" baseline="0">
                      <a:latin typeface="Arial" panose="020B0604020202020204" pitchFamily="34" charset="0"/>
                      <a:ea typeface="Arial" panose="020B0604020202020204" pitchFamily="34" charset="0"/>
                      <a:cs typeface="+mn-ea"/>
                    </a:endParaRPr>
                  </a:p>
                </c:rich>
              </c:tx>
              <c:numFmt formatCode="General" sourceLinked="1"/>
              <c:spPr>
                <a:noFill/>
                <a:ln>
                  <a:noFill/>
                </a:ln>
                <a:effectLst/>
              </c:spPr>
              <c:txPr>
                <a:bodyPr rot="0" spcFirstLastPara="1" vertOverflow="overflow" horzOverflow="overflow" vert="horz" wrap="none" lIns="38100" tIns="19050" rIns="38100" bIns="19050" anchor="ctr" anchorCtr="1">
                  <a:noAutofit/>
                </a:bodyPr>
                <a:lstStyle/>
                <a:p>
                  <a:pPr>
                    <a:defRPr lang="zh-CN" sz="2400" b="0" i="0" u="none" strike="noStrike" kern="1200" baseline="0">
                      <a:solidFill>
                        <a:schemeClr val="bg1"/>
                      </a:solidFill>
                      <a:latin typeface="思源黑体 CN Bold" panose="020B0800000000000000" pitchFamily="34" charset="-122"/>
                      <a:ea typeface="思源黑体 CN Bold" panose="020B0800000000000000" pitchFamily="34" charset="-122"/>
                      <a:cs typeface="+mn-cs"/>
                    </a:defRPr>
                  </a:pPr>
                </a:p>
              </c:txPr>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0.219651441876613"/>
                      <c:h val="0.206501062480672"/>
                    </c:manualLayout>
                  </c15:layout>
                </c:ext>
              </c:extLst>
            </c:dLbl>
            <c:dLbl>
              <c:idx val="1"/>
              <c:delete val="1"/>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p>
            </c:txPr>
            <c:dLblPos val="bestFit"/>
            <c:showLegendKey val="0"/>
            <c:showVal val="0"/>
            <c:showCatName val="0"/>
            <c:showSerName val="0"/>
            <c:showPercent val="0"/>
            <c:showBubbleSize val="0"/>
            <c:showLeaderLines val="1"/>
            <c:extLst>
              <c:ext xmlns:c15="http://schemas.microsoft.com/office/drawing/2012/chart" uri="{CE6537A1-D6FC-4f65-9D91-7224C49458BB}">
                <c15:layout/>
                <c15:showLeaderLines val="1"/>
                <c15:leaderLines/>
              </c:ext>
            </c:extLst>
          </c:dLbls>
          <c:cat>
            <c:strRef>
              <c:f>Sheet1!$A$2:$A$3</c:f>
              <c:strCache>
                <c:ptCount val="2"/>
                <c:pt idx="0">
                  <c:v>已完成</c:v>
                </c:pt>
                <c:pt idx="1">
                  <c:v>待完成</c:v>
                </c:pt>
              </c:strCache>
            </c:strRef>
          </c:cat>
          <c:val>
            <c:numRef>
              <c:f>Sheet1!$B$2:$B$3</c:f>
              <c:numCache>
                <c:formatCode>0%</c:formatCode>
                <c:ptCount val="2"/>
                <c:pt idx="0">
                  <c:v>0.56</c:v>
                </c:pt>
                <c:pt idx="1">
                  <c:v>0.44</c:v>
                </c:pt>
              </c:numCache>
            </c:numRef>
          </c:val>
        </c:ser>
        <c:ser>
          <c:idx val="1"/>
          <c:order val="1"/>
          <c:tx>
            <c:strRef>
              <c:f>Sheet1!$C$1</c:f>
              <c:strCache>
                <c:ptCount val="1"/>
                <c:pt idx="0">
                  <c:v>列1</c:v>
                </c:pt>
              </c:strCache>
            </c:strRef>
          </c:tx>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delete val="1"/>
          </c:dLbls>
          <c:cat>
            <c:strRef>
              <c:f>Sheet1!$A$2:$A$3</c:f>
              <c:strCache>
                <c:ptCount val="2"/>
                <c:pt idx="0">
                  <c:v>已完成</c:v>
                </c:pt>
                <c:pt idx="1">
                  <c:v>待完成</c:v>
                </c:pt>
              </c:strCache>
            </c:strRef>
          </c:cat>
          <c:val>
            <c:numRef>
              <c:f>Sheet1!$C$2:$C$3</c:f>
              <c:numCache>
                <c:formatCode>General</c:formatCode>
                <c:ptCount val="2"/>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8613116027363"/>
          <c:y val="0.0448906647211689"/>
          <c:w val="0.622773767945275"/>
          <c:h val="0.934160358408952"/>
        </c:manualLayout>
      </c:layout>
      <c:doughnutChart>
        <c:varyColors val="1"/>
        <c:ser>
          <c:idx val="0"/>
          <c:order val="0"/>
          <c:tx>
            <c:strRef>
              <c:f>Sheet1!$B$1</c:f>
              <c:strCache>
                <c:ptCount val="1"/>
                <c:pt idx="0">
                  <c:v>Sales</c:v>
                </c:pt>
              </c:strCache>
            </c:strRef>
          </c:tx>
          <c:spPr>
            <a:solidFill>
              <a:srgbClr val="81D0D1"/>
            </a:solidFill>
            <a:ln w="19050">
              <a:noFill/>
            </a:ln>
          </c:spPr>
          <c:explosion val="0"/>
          <c:dPt>
            <c:idx val="0"/>
            <c:bubble3D val="0"/>
            <c:spPr>
              <a:solidFill>
                <a:srgbClr val="FF0A00"/>
              </a:solidFill>
              <a:ln w="19050">
                <a:noFill/>
              </a:ln>
              <a:effectLst/>
            </c:spPr>
          </c:dPt>
          <c:dPt>
            <c:idx val="1"/>
            <c:bubble3D val="0"/>
            <c:spPr>
              <a:solidFill>
                <a:srgbClr val="404040"/>
              </a:solidFill>
              <a:ln w="19050">
                <a:noFill/>
              </a:ln>
              <a:effectLst/>
            </c:spPr>
          </c:dPt>
          <c:dPt>
            <c:idx val="2"/>
            <c:bubble3D val="0"/>
            <c:spPr>
              <a:solidFill>
                <a:srgbClr val="404040"/>
              </a:solidFill>
              <a:ln w="19050">
                <a:noFill/>
              </a:ln>
              <a:effectLst/>
            </c:spPr>
          </c:dPt>
          <c:dPt>
            <c:idx val="3"/>
            <c:bubble3D val="0"/>
            <c:spPr>
              <a:solidFill>
                <a:srgbClr val="FF0A00"/>
              </a:solidFill>
              <a:ln w="19050">
                <a:noFill/>
              </a:ln>
              <a:effectLst/>
            </c:spPr>
          </c:dPt>
          <c:dPt>
            <c:idx val="4"/>
            <c:bubble3D val="0"/>
            <c:spPr>
              <a:solidFill>
                <a:srgbClr val="404040"/>
              </a:solidFill>
              <a:ln w="19050">
                <a:noFill/>
              </a:ln>
              <a:effectLst/>
            </c:spPr>
          </c:dPt>
          <c:dLbls>
            <c:delete val="1"/>
          </c:dLbls>
          <c:cat>
            <c:strRef>
              <c:f>Sheet1!$A$2:$A$6</c:f>
              <c:strCache>
                <c:ptCount val="4"/>
                <c:pt idx="0">
                  <c:v>1st Qtr</c:v>
                </c:pt>
                <c:pt idx="1">
                  <c:v>2nd Qtr</c:v>
                </c:pt>
                <c:pt idx="2">
                  <c:v>3rd Qtr</c:v>
                </c:pt>
                <c:pt idx="3">
                  <c:v>4th Qtr</c:v>
                </c:pt>
              </c:strCache>
            </c:strRef>
          </c:cat>
          <c:val>
            <c:numRef>
              <c:f>Sheet1!$B$2:$B$6</c:f>
              <c:numCache>
                <c:formatCode>General</c:formatCode>
                <c:ptCount val="5"/>
                <c:pt idx="0">
                  <c:v>3</c:v>
                </c:pt>
                <c:pt idx="1">
                  <c:v>3</c:v>
                </c:pt>
                <c:pt idx="2">
                  <c:v>3</c:v>
                </c:pt>
                <c:pt idx="3">
                  <c:v>3</c:v>
                </c:pt>
                <c:pt idx="4">
                  <c:v>3</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634A89B3-32E3-40A8-BCBE-F94083EA75F1}"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8DACD1FC-B67E-4B38-BA59-9EFBC1E8221C}"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C812428-409F-4D84-886F-B721D871D3E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FB7060-6ECA-45D4-9E73-EBA42333E2BF}"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C812428-409F-4D84-886F-B721D871D3E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FB7060-6ECA-45D4-9E73-EBA42333E2BF}"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黑体 CN Light" panose="020B0300000000000000" pitchFamily="34" charset="-122"/>
                <a:ea typeface="思源黑体 CN Light" panose="020B0300000000000000" pitchFamily="34" charset="-122"/>
              </a:defRPr>
            </a:lvl1pPr>
          </a:lstStyle>
          <a:p>
            <a:fld id="{2C812428-409F-4D84-886F-B721D871D3EE}"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黑体 CN Light" panose="020B0300000000000000" pitchFamily="34" charset="-122"/>
                <a:ea typeface="思源黑体 CN Light" panose="020B0300000000000000"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黑体 CN Light" panose="020B0300000000000000" pitchFamily="34" charset="-122"/>
                <a:ea typeface="思源黑体 CN Light" panose="020B0300000000000000" pitchFamily="34" charset="-122"/>
              </a:defRPr>
            </a:lvl1pPr>
          </a:lstStyle>
          <a:p>
            <a:fld id="{44FB7060-6ECA-45D4-9E73-EBA42333E2BF}"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思源黑体 CN Light" panose="020B0300000000000000" pitchFamily="34" charset="-122"/>
          <a:ea typeface="思源黑体 CN Light" panose="020B03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CN Light" panose="020B0300000000000000" pitchFamily="34" charset="-122"/>
          <a:ea typeface="思源黑体 CN Light" panose="020B03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CN Light" panose="020B0300000000000000" pitchFamily="34" charset="-122"/>
          <a:ea typeface="思源黑体 CN Light" panose="020B03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CN Light" panose="020B0300000000000000" pitchFamily="34" charset="-122"/>
          <a:ea typeface="思源黑体 CN Light" panose="020B03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Light" panose="020B0300000000000000" pitchFamily="34" charset="-122"/>
          <a:ea typeface="思源黑体 CN Light" panose="020B03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Light" panose="020B0300000000000000" pitchFamily="34" charset="-122"/>
          <a:ea typeface="思源黑体 CN Light" panose="020B03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6.xml"/><Relationship Id="rId1" Type="http://schemas.openxmlformats.org/officeDocument/2006/relationships/tags" Target="../tags/tag35.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2.xml"/><Relationship Id="rId1" Type="http://schemas.openxmlformats.org/officeDocument/2006/relationships/tags" Target="../tags/tag4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4.xml"/><Relationship Id="rId1" Type="http://schemas.openxmlformats.org/officeDocument/2006/relationships/tags" Target="../tags/tag43.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0.xml"/><Relationship Id="rId1" Type="http://schemas.openxmlformats.org/officeDocument/2006/relationships/tags" Target="../tags/tag4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2.xml"/><Relationship Id="rId1" Type="http://schemas.openxmlformats.org/officeDocument/2006/relationships/tags" Target="../tags/tag5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3.xml"/><Relationship Id="rId2" Type="http://schemas.openxmlformats.org/officeDocument/2006/relationships/hyperlink" Target="https://www.pptying.com" TargetMode="Externa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5" Type="http://schemas.openxmlformats.org/officeDocument/2006/relationships/slideLayout" Target="../slideLayouts/slideLayout1.xml"/><Relationship Id="rId14" Type="http://schemas.openxmlformats.org/officeDocument/2006/relationships/tags" Target="../tags/tag16.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tags" Target="../tags/tag22.xml"/><Relationship Id="rId1" Type="http://schemas.openxmlformats.org/officeDocument/2006/relationships/tags" Target="../tags/tag21.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tags" Target="../tags/tag24.xml"/><Relationship Id="rId1" Type="http://schemas.openxmlformats.org/officeDocument/2006/relationships/tags" Target="../tags/tag2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6.xml"/><Relationship Id="rId1" Type="http://schemas.openxmlformats.org/officeDocument/2006/relationships/tags" Target="../tags/tag25.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图片 54"/>
          <p:cNvPicPr>
            <a:picLocks noChangeAspect="1"/>
          </p:cNvPicPr>
          <p:nvPr/>
        </p:nvPicPr>
        <p:blipFill rotWithShape="1">
          <a:blip r:embed="rId1">
            <a:extLst>
              <a:ext uri="{28A0092B-C50C-407E-A947-70E740481C1C}">
                <a14:useLocalDpi xmlns:a14="http://schemas.microsoft.com/office/drawing/2010/main" val="0"/>
              </a:ext>
            </a:extLst>
          </a:blip>
          <a:srcRect t="7812" b="7634"/>
          <a:stretch>
            <a:fillRect/>
          </a:stretch>
        </p:blipFill>
        <p:spPr>
          <a:xfrm>
            <a:off x="0" y="-3"/>
            <a:ext cx="12192000" cy="6872518"/>
          </a:xfrm>
          <a:prstGeom prst="rect">
            <a:avLst/>
          </a:prstGeom>
        </p:spPr>
      </p:pic>
      <p:sp>
        <p:nvSpPr>
          <p:cNvPr id="56" name="矩形 55"/>
          <p:cNvSpPr/>
          <p:nvPr/>
        </p:nvSpPr>
        <p:spPr>
          <a:xfrm>
            <a:off x="0" y="-3"/>
            <a:ext cx="12192000" cy="6872517"/>
          </a:xfrm>
          <a:prstGeom prst="rect">
            <a:avLst/>
          </a:prstGeom>
          <a:gradFill flip="none" rotWithShape="1">
            <a:gsLst>
              <a:gs pos="20000">
                <a:schemeClr val="bg1"/>
              </a:gs>
              <a:gs pos="100000">
                <a:schemeClr val="bg1">
                  <a:alpha val="64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45" name="任意多边形 19"/>
          <p:cNvSpPr/>
          <p:nvPr/>
        </p:nvSpPr>
        <p:spPr>
          <a:xfrm>
            <a:off x="7094660" y="3865647"/>
            <a:ext cx="4291899" cy="3006867"/>
          </a:xfrm>
          <a:custGeom>
            <a:avLst/>
            <a:gdLst/>
            <a:ahLst/>
            <a:cxnLst>
              <a:cxn ang="3">
                <a:pos x="hc" y="t"/>
              </a:cxn>
              <a:cxn ang="cd2">
                <a:pos x="l" y="vc"/>
              </a:cxn>
              <a:cxn ang="cd4">
                <a:pos x="hc" y="b"/>
              </a:cxn>
              <a:cxn ang="0">
                <a:pos x="r" y="vc"/>
              </a:cxn>
            </a:cxnLst>
            <a:rect l="l" t="t" r="r" b="b"/>
            <a:pathLst>
              <a:path w="7813" h="5474">
                <a:moveTo>
                  <a:pt x="7813" y="0"/>
                </a:moveTo>
                <a:lnTo>
                  <a:pt x="7723" y="37"/>
                </a:lnTo>
                <a:cubicBezTo>
                  <a:pt x="5497" y="975"/>
                  <a:pt x="3269" y="2821"/>
                  <a:pt x="1489" y="5400"/>
                </a:cubicBezTo>
                <a:lnTo>
                  <a:pt x="1439" y="5474"/>
                </a:lnTo>
                <a:lnTo>
                  <a:pt x="0" y="5474"/>
                </a:lnTo>
                <a:lnTo>
                  <a:pt x="73" y="5385"/>
                </a:lnTo>
                <a:cubicBezTo>
                  <a:pt x="676" y="4653"/>
                  <a:pt x="1360" y="3950"/>
                  <a:pt x="2119" y="3290"/>
                </a:cubicBezTo>
                <a:cubicBezTo>
                  <a:pt x="3877" y="1762"/>
                  <a:pt x="5811" y="668"/>
                  <a:pt x="7716" y="32"/>
                </a:cubicBezTo>
                <a:lnTo>
                  <a:pt x="7813"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46" name="任意多边形 20"/>
          <p:cNvSpPr/>
          <p:nvPr/>
        </p:nvSpPr>
        <p:spPr>
          <a:xfrm>
            <a:off x="8246398" y="3703727"/>
            <a:ext cx="3945602" cy="3168787"/>
          </a:xfrm>
          <a:custGeom>
            <a:avLst/>
            <a:gdLst/>
            <a:ahLst/>
            <a:cxnLst>
              <a:cxn ang="3">
                <a:pos x="hc" y="t"/>
              </a:cxn>
              <a:cxn ang="cd2">
                <a:pos x="l" y="vc"/>
              </a:cxn>
              <a:cxn ang="cd4">
                <a:pos x="hc" y="b"/>
              </a:cxn>
              <a:cxn ang="0">
                <a:pos x="r" y="vc"/>
              </a:cxn>
            </a:cxnLst>
            <a:rect l="l" t="t" r="r" b="b"/>
            <a:pathLst>
              <a:path w="7183" h="5768">
                <a:moveTo>
                  <a:pt x="7183" y="0"/>
                </a:moveTo>
                <a:lnTo>
                  <a:pt x="7183" y="5768"/>
                </a:lnTo>
                <a:lnTo>
                  <a:pt x="0" y="5768"/>
                </a:lnTo>
                <a:lnTo>
                  <a:pt x="42" y="5716"/>
                </a:lnTo>
                <a:cubicBezTo>
                  <a:pt x="396" y="5279"/>
                  <a:pt x="778" y="4839"/>
                  <a:pt x="1184" y="4403"/>
                </a:cubicBezTo>
                <a:cubicBezTo>
                  <a:pt x="3267" y="2170"/>
                  <a:pt x="5494" y="578"/>
                  <a:pt x="7140" y="14"/>
                </a:cubicBezTo>
                <a:lnTo>
                  <a:pt x="7183" y="0"/>
                </a:lnTo>
                <a:close/>
              </a:path>
            </a:pathLst>
          </a:custGeom>
          <a:gradFill flip="none" rotWithShape="1">
            <a:gsLst>
              <a:gs pos="70000">
                <a:srgbClr val="C00000"/>
              </a:gs>
              <a:gs pos="0">
                <a:srgbClr val="FF6A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47" name="任意多边形 27"/>
          <p:cNvSpPr/>
          <p:nvPr/>
        </p:nvSpPr>
        <p:spPr>
          <a:xfrm rot="21104714">
            <a:off x="-298430" y="4013153"/>
            <a:ext cx="9947649" cy="2541026"/>
          </a:xfrm>
          <a:custGeom>
            <a:avLst/>
            <a:gdLst/>
            <a:ahLst/>
            <a:cxnLst>
              <a:cxn ang="3">
                <a:pos x="hc" y="t"/>
              </a:cxn>
              <a:cxn ang="cd2">
                <a:pos x="l" y="vc"/>
              </a:cxn>
              <a:cxn ang="cd4">
                <a:pos x="hc" y="b"/>
              </a:cxn>
              <a:cxn ang="0">
                <a:pos x="r" y="vc"/>
              </a:cxn>
            </a:cxnLst>
            <a:rect l="l" t="t" r="r" b="b"/>
            <a:pathLst>
              <a:path w="9135" h="2333">
                <a:moveTo>
                  <a:pt x="0" y="0"/>
                </a:moveTo>
                <a:lnTo>
                  <a:pt x="10" y="10"/>
                </a:lnTo>
                <a:cubicBezTo>
                  <a:pt x="939" y="940"/>
                  <a:pt x="3006" y="1588"/>
                  <a:pt x="5408" y="1588"/>
                </a:cubicBezTo>
                <a:cubicBezTo>
                  <a:pt x="6812" y="1588"/>
                  <a:pt x="8103" y="1366"/>
                  <a:pt x="9118" y="996"/>
                </a:cubicBezTo>
                <a:lnTo>
                  <a:pt x="9135" y="990"/>
                </a:lnTo>
                <a:lnTo>
                  <a:pt x="9131" y="992"/>
                </a:lnTo>
                <a:cubicBezTo>
                  <a:pt x="8026" y="1689"/>
                  <a:pt x="6467" y="2182"/>
                  <a:pt x="4715" y="2304"/>
                </a:cubicBezTo>
                <a:cubicBezTo>
                  <a:pt x="2908" y="2431"/>
                  <a:pt x="1250" y="2139"/>
                  <a:pt x="49" y="1568"/>
                </a:cubicBezTo>
                <a:lnTo>
                  <a:pt x="0" y="1545"/>
                </a:lnTo>
                <a:lnTo>
                  <a:pt x="0" y="0"/>
                </a:lnTo>
                <a:close/>
              </a:path>
            </a:pathLst>
          </a:custGeom>
          <a:gradFill flip="none" rotWithShape="1">
            <a:gsLst>
              <a:gs pos="70000">
                <a:srgbClr val="C00000"/>
              </a:gs>
              <a:gs pos="0">
                <a:srgbClr val="FF6A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pic>
        <p:nvPicPr>
          <p:cNvPr id="25" name="Picture 8" descr="C:\Users\Administrator\Desktop\5c98380c943c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7825" y="676694"/>
            <a:ext cx="1276350" cy="786738"/>
          </a:xfrm>
          <a:prstGeom prst="rect">
            <a:avLst/>
          </a:prstGeom>
          <a:noFill/>
          <a:extLst>
            <a:ext uri="{909E8E84-426E-40DD-AFC4-6F175D3DCCD1}">
              <a14:hiddenFill xmlns:a14="http://schemas.microsoft.com/office/drawing/2010/main">
                <a:solidFill>
                  <a:srgbClr val="FFFFFF"/>
                </a:solidFill>
              </a14:hiddenFill>
            </a:ext>
          </a:extLst>
        </p:spPr>
      </p:pic>
      <p:sp>
        <p:nvSpPr>
          <p:cNvPr id="26" name="矩形 25"/>
          <p:cNvSpPr/>
          <p:nvPr/>
        </p:nvSpPr>
        <p:spPr>
          <a:xfrm>
            <a:off x="2206058" y="3238246"/>
            <a:ext cx="7779884" cy="769441"/>
          </a:xfrm>
          <a:prstGeom prst="rect">
            <a:avLst/>
          </a:prstGeom>
          <a:noFill/>
        </p:spPr>
        <p:txBody>
          <a:bodyPr wrap="square">
            <a:spAutoFit/>
          </a:bodyPr>
          <a:lstStyle/>
          <a:p>
            <a:pPr algn="dist"/>
            <a:r>
              <a:rPr lang="zh-CN" alt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思源黑体 CN Light" panose="020B0300000000000000" pitchFamily="34" charset="-122"/>
                <a:ea typeface="思源黑体 CN Bold" panose="020B0800000000000000" pitchFamily="34" charset="-122"/>
              </a:rPr>
              <a:t>严守职业底线</a:t>
            </a:r>
            <a:r>
              <a:rPr lang="en-US" altLang="zh-CN"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思源黑体 CN Light" panose="020B0300000000000000" pitchFamily="34" charset="-122"/>
                <a:ea typeface="思源黑体 CN Bold" panose="020B0800000000000000" pitchFamily="34" charset="-122"/>
              </a:rPr>
              <a:t> </a:t>
            </a:r>
            <a:r>
              <a:rPr lang="zh-CN" alt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思源黑体 CN Light" panose="020B0300000000000000" pitchFamily="34" charset="-122"/>
                <a:ea typeface="思源黑体 CN Bold" panose="020B0800000000000000" pitchFamily="34" charset="-122"/>
              </a:rPr>
              <a:t>坚持廉洁从业 </a:t>
            </a:r>
            <a:endParaRPr lang="zh-CN" alt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思源黑体 CN Light" panose="020B0300000000000000" pitchFamily="34" charset="-122"/>
              <a:ea typeface="思源黑体 CN Bold" panose="020B0800000000000000" pitchFamily="34" charset="-122"/>
            </a:endParaRPr>
          </a:p>
        </p:txBody>
      </p:sp>
      <p:grpSp>
        <p:nvGrpSpPr>
          <p:cNvPr id="27" name="组合 26"/>
          <p:cNvGrpSpPr/>
          <p:nvPr/>
        </p:nvGrpSpPr>
        <p:grpSpPr>
          <a:xfrm>
            <a:off x="1082200" y="1018598"/>
            <a:ext cx="10027600" cy="1862048"/>
            <a:chOff x="1193255" y="1178307"/>
            <a:chExt cx="10027600" cy="1862048"/>
          </a:xfrm>
        </p:grpSpPr>
        <p:sp>
          <p:nvSpPr>
            <p:cNvPr id="28" name="矩形 27"/>
            <p:cNvSpPr/>
            <p:nvPr/>
          </p:nvSpPr>
          <p:spPr>
            <a:xfrm>
              <a:off x="1193255" y="1178307"/>
              <a:ext cx="5044972" cy="1862048"/>
            </a:xfrm>
            <a:prstGeom prst="rect">
              <a:avLst/>
            </a:prstGeom>
          </p:spPr>
          <p:txBody>
            <a:bodyPr wrap="none">
              <a:spAutoFit/>
            </a:bodyPr>
            <a:lstStyle/>
            <a:p>
              <a:pPr algn="ctr"/>
              <a:r>
                <a:rPr lang="zh-CN" altLang="en-US" sz="11500" dirty="0">
                  <a:solidFill>
                    <a:srgbClr val="FF0A00"/>
                  </a:solidFill>
                  <a:latin typeface="庞门正道粗书体6.0" panose="02010600030101010101" pitchFamily="2" charset="-122"/>
                  <a:ea typeface="庞门正道粗书体6.0" panose="02010600030101010101" pitchFamily="2" charset="-122"/>
                </a:rPr>
                <a:t>不</a:t>
              </a:r>
              <a:r>
                <a:rPr lang="zh-CN" altLang="en-US" sz="9600" dirty="0">
                  <a:solidFill>
                    <a:srgbClr val="FF0A00"/>
                  </a:solidFill>
                  <a:latin typeface="庞门正道粗书体6.0" panose="02010600030101010101" pitchFamily="2" charset="-122"/>
                  <a:ea typeface="庞门正道粗书体6.0" panose="02010600030101010101" pitchFamily="2" charset="-122"/>
                </a:rPr>
                <a:t>忘</a:t>
              </a:r>
              <a:r>
                <a:rPr lang="zh-CN" altLang="en-US" sz="8800" dirty="0">
                  <a:solidFill>
                    <a:srgbClr val="FF0A00"/>
                  </a:solidFill>
                  <a:latin typeface="庞门正道粗书体6.0" panose="02010600030101010101" pitchFamily="2" charset="-122"/>
                  <a:ea typeface="庞门正道粗书体6.0" panose="02010600030101010101" pitchFamily="2" charset="-122"/>
                </a:rPr>
                <a:t>初</a:t>
              </a:r>
              <a:r>
                <a:rPr lang="zh-CN" altLang="en-US" sz="8000" dirty="0">
                  <a:solidFill>
                    <a:srgbClr val="FF0A00"/>
                  </a:solidFill>
                  <a:latin typeface="庞门正道粗书体6.0" panose="02010600030101010101" pitchFamily="2" charset="-122"/>
                  <a:ea typeface="庞门正道粗书体6.0" panose="02010600030101010101" pitchFamily="2" charset="-122"/>
                </a:rPr>
                <a:t>心</a:t>
              </a:r>
              <a:endParaRPr lang="zh-CN" altLang="en-US" sz="11500" dirty="0">
                <a:solidFill>
                  <a:srgbClr val="FF0A00"/>
                </a:solidFill>
                <a:latin typeface="庞门正道粗书体6.0" panose="02010600030101010101" pitchFamily="2" charset="-122"/>
                <a:ea typeface="庞门正道粗书体6.0" panose="02010600030101010101" pitchFamily="2" charset="-122"/>
              </a:endParaRPr>
            </a:p>
          </p:txBody>
        </p:sp>
        <p:sp>
          <p:nvSpPr>
            <p:cNvPr id="29" name="矩形 28"/>
            <p:cNvSpPr/>
            <p:nvPr/>
          </p:nvSpPr>
          <p:spPr>
            <a:xfrm>
              <a:off x="6175883" y="1178307"/>
              <a:ext cx="5044972" cy="1862048"/>
            </a:xfrm>
            <a:prstGeom prst="rect">
              <a:avLst/>
            </a:prstGeom>
          </p:spPr>
          <p:txBody>
            <a:bodyPr wrap="none">
              <a:spAutoFit/>
            </a:bodyPr>
            <a:lstStyle/>
            <a:p>
              <a:pPr algn="ctr"/>
              <a:r>
                <a:rPr lang="zh-CN" altLang="en-US" sz="8000" dirty="0">
                  <a:ln>
                    <a:solidFill>
                      <a:srgbClr val="D4261D"/>
                    </a:solidFill>
                  </a:ln>
                  <a:solidFill>
                    <a:srgbClr val="FF0A00"/>
                  </a:solidFill>
                  <a:latin typeface="庞门正道粗书体6.0" panose="02010600030101010101" pitchFamily="2" charset="-122"/>
                  <a:ea typeface="庞门正道粗书体6.0" panose="02010600030101010101" pitchFamily="2" charset="-122"/>
                </a:rPr>
                <a:t>不</a:t>
              </a:r>
              <a:r>
                <a:rPr lang="zh-CN" altLang="en-US" sz="8800" dirty="0">
                  <a:ln>
                    <a:solidFill>
                      <a:srgbClr val="D4261D"/>
                    </a:solidFill>
                  </a:ln>
                  <a:solidFill>
                    <a:srgbClr val="FF0A00"/>
                  </a:solidFill>
                  <a:latin typeface="庞门正道粗书体6.0" panose="02010600030101010101" pitchFamily="2" charset="-122"/>
                  <a:ea typeface="庞门正道粗书体6.0" panose="02010600030101010101" pitchFamily="2" charset="-122"/>
                </a:rPr>
                <a:t>负</a:t>
              </a:r>
              <a:r>
                <a:rPr lang="zh-CN" altLang="en-US" sz="9600" dirty="0">
                  <a:ln>
                    <a:solidFill>
                      <a:srgbClr val="D4261D"/>
                    </a:solidFill>
                  </a:ln>
                  <a:solidFill>
                    <a:srgbClr val="FF0A00"/>
                  </a:solidFill>
                  <a:latin typeface="庞门正道粗书体6.0" panose="02010600030101010101" pitchFamily="2" charset="-122"/>
                  <a:ea typeface="庞门正道粗书体6.0" panose="02010600030101010101" pitchFamily="2" charset="-122"/>
                </a:rPr>
                <a:t>昭</a:t>
              </a:r>
              <a:r>
                <a:rPr lang="zh-CN" altLang="en-US" sz="11500" dirty="0">
                  <a:ln>
                    <a:solidFill>
                      <a:srgbClr val="D4261D"/>
                    </a:solidFill>
                  </a:ln>
                  <a:solidFill>
                    <a:srgbClr val="FF0A00"/>
                  </a:solidFill>
                  <a:latin typeface="庞门正道粗书体6.0" panose="02010600030101010101" pitchFamily="2" charset="-122"/>
                  <a:ea typeface="庞门正道粗书体6.0" panose="02010600030101010101" pitchFamily="2" charset="-122"/>
                </a:rPr>
                <a:t>华</a:t>
              </a:r>
              <a:endParaRPr lang="zh-CN" altLang="en-US" sz="11500" dirty="0">
                <a:ln>
                  <a:solidFill>
                    <a:srgbClr val="D4261D"/>
                  </a:solidFill>
                </a:ln>
                <a:solidFill>
                  <a:srgbClr val="FF0A00"/>
                </a:solidFill>
                <a:latin typeface="庞门正道粗书体6.0" panose="02010600030101010101" pitchFamily="2" charset="-122"/>
                <a:ea typeface="庞门正道粗书体6.0" panose="02010600030101010101" pitchFamily="2" charset="-122"/>
              </a:endParaRPr>
            </a:p>
          </p:txBody>
        </p:sp>
      </p:grpSp>
      <p:sp>
        <p:nvSpPr>
          <p:cNvPr id="31" name="矩形: 圆角 11"/>
          <p:cNvSpPr/>
          <p:nvPr/>
        </p:nvSpPr>
        <p:spPr>
          <a:xfrm>
            <a:off x="5035631" y="4252450"/>
            <a:ext cx="2058394" cy="526892"/>
          </a:xfrm>
          <a:prstGeom prst="roundRect">
            <a:avLst>
              <a:gd name="adj" fmla="val 50000"/>
            </a:avLst>
          </a:prstGeom>
          <a:solidFill>
            <a:srgbClr val="FF0A00"/>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zh-CN" altLang="en-US" sz="1600" dirty="0">
                <a:solidFill>
                  <a:srgbClr val="FFFFFF"/>
                </a:solidFill>
                <a:effectLst>
                  <a:outerShdw blurRad="38100" dist="38100" dir="2700000" algn="tl">
                    <a:srgbClr val="000000">
                      <a:alpha val="43137"/>
                    </a:srgbClr>
                  </a:outerShdw>
                </a:effectLst>
                <a:latin typeface="思源黑体 CN Light" panose="020B0300000000000000" pitchFamily="34" charset="-122"/>
                <a:ea typeface="思源黑体 CN Bold" panose="020B0800000000000000" pitchFamily="34" charset="-122"/>
                <a:cs typeface="+mn-ea"/>
                <a:sym typeface="+mn-lt"/>
              </a:rPr>
              <a:t>授课人：</a:t>
            </a:r>
            <a:r>
              <a:rPr lang="en-US" altLang="zh-CN" sz="1600" dirty="0">
                <a:solidFill>
                  <a:srgbClr val="FFFFFF"/>
                </a:solidFill>
                <a:effectLst>
                  <a:outerShdw blurRad="38100" dist="38100" dir="2700000" algn="tl">
                    <a:srgbClr val="000000">
                      <a:alpha val="43137"/>
                    </a:srgbClr>
                  </a:outerShdw>
                </a:effectLst>
                <a:latin typeface="思源黑体 CN Light" panose="020B0300000000000000" pitchFamily="34" charset="-122"/>
                <a:ea typeface="思源黑体 CN Bold" panose="020B0800000000000000" pitchFamily="34" charset="-122"/>
                <a:cs typeface="+mn-ea"/>
                <a:sym typeface="+mn-lt"/>
              </a:rPr>
              <a:t>PPT</a:t>
            </a:r>
            <a:r>
              <a:rPr lang="zh-CN" altLang="en-US" sz="1600" dirty="0">
                <a:solidFill>
                  <a:srgbClr val="FFFFFF"/>
                </a:solidFill>
                <a:effectLst>
                  <a:outerShdw blurRad="38100" dist="38100" dir="2700000" algn="tl">
                    <a:srgbClr val="000000">
                      <a:alpha val="43137"/>
                    </a:srgbClr>
                  </a:outerShdw>
                </a:effectLst>
                <a:latin typeface="思源黑体 CN Light" panose="020B0300000000000000" pitchFamily="34" charset="-122"/>
                <a:ea typeface="思源黑体 CN Bold" panose="020B0800000000000000" pitchFamily="34" charset="-122"/>
                <a:cs typeface="+mn-ea"/>
                <a:sym typeface="+mn-lt"/>
              </a:rPr>
              <a:t>营</a:t>
            </a:r>
            <a:endParaRPr lang="zh-CN" altLang="en-US" sz="1600" dirty="0">
              <a:solidFill>
                <a:srgbClr val="FFFFFF"/>
              </a:solidFill>
              <a:effectLst>
                <a:outerShdw blurRad="38100" dist="38100" dir="2700000" algn="tl">
                  <a:srgbClr val="000000">
                    <a:alpha val="43137"/>
                  </a:srgbClr>
                </a:outerShdw>
              </a:effectLst>
              <a:latin typeface="思源黑体 CN Light" panose="020B0300000000000000" pitchFamily="34" charset="-122"/>
              <a:ea typeface="思源黑体 CN Bold" panose="020B0800000000000000" pitchFamily="34" charset="-122"/>
              <a:cs typeface="+mn-ea"/>
              <a:sym typeface="+mn-lt"/>
            </a:endParaRPr>
          </a:p>
        </p:txBody>
      </p:sp>
      <p:grpSp>
        <p:nvGrpSpPr>
          <p:cNvPr id="2" name="组合 1"/>
          <p:cNvGrpSpPr/>
          <p:nvPr/>
        </p:nvGrpSpPr>
        <p:grpSpPr>
          <a:xfrm>
            <a:off x="2252020" y="2695980"/>
            <a:ext cx="7678585" cy="369332"/>
            <a:chOff x="2252020" y="2695980"/>
            <a:chExt cx="7678585" cy="369332"/>
          </a:xfrm>
        </p:grpSpPr>
        <p:sp>
          <p:nvSpPr>
            <p:cNvPr id="30" name="矩形 29"/>
            <p:cNvSpPr/>
            <p:nvPr/>
          </p:nvSpPr>
          <p:spPr>
            <a:xfrm>
              <a:off x="4618674" y="2695980"/>
              <a:ext cx="2954655" cy="369332"/>
            </a:xfrm>
            <a:prstGeom prst="rect">
              <a:avLst/>
            </a:prstGeom>
            <a:solidFill>
              <a:srgbClr val="FF0A00"/>
            </a:solidFill>
          </p:spPr>
          <p:txBody>
            <a:bodyPr wrap="none">
              <a:spAutoFit/>
            </a:bodyPr>
            <a:lstStyle/>
            <a:p>
              <a:pPr algn="ctr"/>
              <a:r>
                <a:rPr lang="zh-CN" altLang="en-US" dirty="0">
                  <a:solidFill>
                    <a:srgbClr val="FFFFFF"/>
                  </a:solidFill>
                  <a:effectLst>
                    <a:outerShdw blurRad="38100" dist="38100" dir="2700000" algn="tl">
                      <a:srgbClr val="000000">
                        <a:alpha val="43137"/>
                      </a:srgbClr>
                    </a:outerShdw>
                  </a:effectLst>
                  <a:latin typeface="思源黑体 CN Light" panose="020B0300000000000000" pitchFamily="34" charset="-122"/>
                  <a:ea typeface="思源黑体 CN Bold" panose="020B0800000000000000" pitchFamily="34" charset="-122"/>
                </a:rPr>
                <a:t>党政公职人员廉洁主题党课</a:t>
              </a:r>
              <a:endParaRPr lang="zh-CN" altLang="en-US" dirty="0">
                <a:solidFill>
                  <a:srgbClr val="FFFFFF"/>
                </a:solidFill>
                <a:effectLst>
                  <a:outerShdw blurRad="38100" dist="38100" dir="2700000" algn="tl">
                    <a:srgbClr val="000000">
                      <a:alpha val="43137"/>
                    </a:srgbClr>
                  </a:outerShdw>
                </a:effectLst>
                <a:latin typeface="思源黑体 CN Light" panose="020B0300000000000000" pitchFamily="34" charset="-122"/>
                <a:ea typeface="思源黑体 CN Bold" panose="020B0800000000000000" pitchFamily="34" charset="-122"/>
              </a:endParaRPr>
            </a:p>
          </p:txBody>
        </p:sp>
        <p:grpSp>
          <p:nvGrpSpPr>
            <p:cNvPr id="32" name="组合 31"/>
            <p:cNvGrpSpPr/>
            <p:nvPr/>
          </p:nvGrpSpPr>
          <p:grpSpPr>
            <a:xfrm>
              <a:off x="2252020" y="2721331"/>
              <a:ext cx="2114057" cy="299357"/>
              <a:chOff x="2252020" y="2721331"/>
              <a:chExt cx="2114057" cy="299357"/>
            </a:xfrm>
            <a:solidFill>
              <a:srgbClr val="FF0A00"/>
            </a:solidFill>
          </p:grpSpPr>
          <p:sp>
            <p:nvSpPr>
              <p:cNvPr id="33" name="KSO_Shape"/>
              <p:cNvSpPr/>
              <p:nvPr/>
            </p:nvSpPr>
            <p:spPr>
              <a:xfrm>
                <a:off x="4066720" y="2721331"/>
                <a:ext cx="299357" cy="299357"/>
              </a:xfrm>
              <a:prstGeom prst="star5">
                <a:avLst/>
              </a:prstGeom>
              <a:grpFill/>
              <a:ln w="12700" cap="flat" cmpd="sng" algn="ctr">
                <a:noFill/>
                <a:prstDash val="solid"/>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思源黑体 CN Light" panose="020B0300000000000000" pitchFamily="34" charset="-122"/>
                  <a:ea typeface="思源黑体 CN Bold" panose="020B0800000000000000" pitchFamily="34" charset="-122"/>
                  <a:cs typeface="+mn-cs"/>
                </a:endParaRPr>
              </a:p>
            </p:txBody>
          </p:sp>
          <p:sp>
            <p:nvSpPr>
              <p:cNvPr id="34" name="KSO_Shape"/>
              <p:cNvSpPr/>
              <p:nvPr/>
            </p:nvSpPr>
            <p:spPr>
              <a:xfrm>
                <a:off x="3613045" y="2721331"/>
                <a:ext cx="299357" cy="299357"/>
              </a:xfrm>
              <a:prstGeom prst="star5">
                <a:avLst/>
              </a:prstGeom>
              <a:grpFill/>
              <a:ln w="12700" cap="flat" cmpd="sng" algn="ctr">
                <a:noFill/>
                <a:prstDash val="solid"/>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思源黑体 CN Light" panose="020B0300000000000000" pitchFamily="34" charset="-122"/>
                  <a:ea typeface="思源黑体 CN Bold" panose="020B0800000000000000" pitchFamily="34" charset="-122"/>
                  <a:cs typeface="+mn-cs"/>
                </a:endParaRPr>
              </a:p>
            </p:txBody>
          </p:sp>
          <p:sp>
            <p:nvSpPr>
              <p:cNvPr id="35" name="KSO_Shape"/>
              <p:cNvSpPr/>
              <p:nvPr/>
            </p:nvSpPr>
            <p:spPr>
              <a:xfrm>
                <a:off x="3159370" y="2721331"/>
                <a:ext cx="299357" cy="299357"/>
              </a:xfrm>
              <a:prstGeom prst="star5">
                <a:avLst/>
              </a:prstGeom>
              <a:grpFill/>
              <a:ln w="12700" cap="flat" cmpd="sng" algn="ctr">
                <a:noFill/>
                <a:prstDash val="solid"/>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思源黑体 CN Light" panose="020B0300000000000000" pitchFamily="34" charset="-122"/>
                  <a:ea typeface="思源黑体 CN Bold" panose="020B0800000000000000" pitchFamily="34" charset="-122"/>
                  <a:cs typeface="+mn-cs"/>
                </a:endParaRPr>
              </a:p>
            </p:txBody>
          </p:sp>
          <p:sp>
            <p:nvSpPr>
              <p:cNvPr id="36" name="KSO_Shape"/>
              <p:cNvSpPr/>
              <p:nvPr/>
            </p:nvSpPr>
            <p:spPr>
              <a:xfrm>
                <a:off x="2705695" y="2721331"/>
                <a:ext cx="299357" cy="299357"/>
              </a:xfrm>
              <a:prstGeom prst="star5">
                <a:avLst/>
              </a:prstGeom>
              <a:grpFill/>
              <a:ln w="12700" cap="flat" cmpd="sng" algn="ctr">
                <a:noFill/>
                <a:prstDash val="solid"/>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思源黑体 CN Light" panose="020B0300000000000000" pitchFamily="34" charset="-122"/>
                  <a:ea typeface="思源黑体 CN Bold" panose="020B0800000000000000" pitchFamily="34" charset="-122"/>
                  <a:cs typeface="+mn-cs"/>
                </a:endParaRPr>
              </a:p>
            </p:txBody>
          </p:sp>
          <p:sp>
            <p:nvSpPr>
              <p:cNvPr id="37" name="KSO_Shape"/>
              <p:cNvSpPr/>
              <p:nvPr/>
            </p:nvSpPr>
            <p:spPr>
              <a:xfrm>
                <a:off x="2252020" y="2721331"/>
                <a:ext cx="299357" cy="299357"/>
              </a:xfrm>
              <a:prstGeom prst="star5">
                <a:avLst/>
              </a:prstGeom>
              <a:grpFill/>
              <a:ln w="12700" cap="flat" cmpd="sng" algn="ctr">
                <a:noFill/>
                <a:prstDash val="solid"/>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思源黑体 CN Light" panose="020B0300000000000000" pitchFamily="34" charset="-122"/>
                  <a:ea typeface="思源黑体 CN Bold" panose="020B0800000000000000" pitchFamily="34" charset="-122"/>
                  <a:cs typeface="+mn-cs"/>
                </a:endParaRPr>
              </a:p>
            </p:txBody>
          </p:sp>
        </p:grpSp>
        <p:grpSp>
          <p:nvGrpSpPr>
            <p:cNvPr id="38" name="组合 37"/>
            <p:cNvGrpSpPr/>
            <p:nvPr/>
          </p:nvGrpSpPr>
          <p:grpSpPr>
            <a:xfrm>
              <a:off x="7816548" y="2721331"/>
              <a:ext cx="2114057" cy="299357"/>
              <a:chOff x="2252020" y="2721331"/>
              <a:chExt cx="2114057" cy="299357"/>
            </a:xfrm>
            <a:solidFill>
              <a:srgbClr val="FF0A00"/>
            </a:solidFill>
          </p:grpSpPr>
          <p:sp>
            <p:nvSpPr>
              <p:cNvPr id="39" name="KSO_Shape"/>
              <p:cNvSpPr/>
              <p:nvPr/>
            </p:nvSpPr>
            <p:spPr>
              <a:xfrm>
                <a:off x="4066720" y="2721331"/>
                <a:ext cx="299357" cy="299357"/>
              </a:xfrm>
              <a:prstGeom prst="star5">
                <a:avLst/>
              </a:prstGeom>
              <a:grpFill/>
              <a:ln w="12700" cap="flat" cmpd="sng" algn="ctr">
                <a:noFill/>
                <a:prstDash val="solid"/>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思源黑体 CN Light" panose="020B0300000000000000" pitchFamily="34" charset="-122"/>
                  <a:ea typeface="思源黑体 CN Bold" panose="020B0800000000000000" pitchFamily="34" charset="-122"/>
                  <a:cs typeface="+mn-cs"/>
                </a:endParaRPr>
              </a:p>
            </p:txBody>
          </p:sp>
          <p:sp>
            <p:nvSpPr>
              <p:cNvPr id="40" name="KSO_Shape"/>
              <p:cNvSpPr/>
              <p:nvPr/>
            </p:nvSpPr>
            <p:spPr>
              <a:xfrm>
                <a:off x="3613045" y="2721331"/>
                <a:ext cx="299357" cy="299357"/>
              </a:xfrm>
              <a:prstGeom prst="star5">
                <a:avLst/>
              </a:prstGeom>
              <a:grpFill/>
              <a:ln w="12700" cap="flat" cmpd="sng" algn="ctr">
                <a:noFill/>
                <a:prstDash val="solid"/>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思源黑体 CN Light" panose="020B0300000000000000" pitchFamily="34" charset="-122"/>
                  <a:ea typeface="思源黑体 CN Bold" panose="020B0800000000000000" pitchFamily="34" charset="-122"/>
                  <a:cs typeface="+mn-cs"/>
                </a:endParaRPr>
              </a:p>
            </p:txBody>
          </p:sp>
          <p:sp>
            <p:nvSpPr>
              <p:cNvPr id="41" name="KSO_Shape"/>
              <p:cNvSpPr/>
              <p:nvPr/>
            </p:nvSpPr>
            <p:spPr>
              <a:xfrm>
                <a:off x="3159370" y="2721331"/>
                <a:ext cx="299357" cy="299357"/>
              </a:xfrm>
              <a:prstGeom prst="star5">
                <a:avLst/>
              </a:prstGeom>
              <a:grpFill/>
              <a:ln w="12700" cap="flat" cmpd="sng" algn="ctr">
                <a:noFill/>
                <a:prstDash val="solid"/>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思源黑体 CN Light" panose="020B0300000000000000" pitchFamily="34" charset="-122"/>
                  <a:ea typeface="思源黑体 CN Bold" panose="020B0800000000000000" pitchFamily="34" charset="-122"/>
                  <a:cs typeface="+mn-cs"/>
                </a:endParaRPr>
              </a:p>
            </p:txBody>
          </p:sp>
          <p:sp>
            <p:nvSpPr>
              <p:cNvPr id="42" name="KSO_Shape"/>
              <p:cNvSpPr/>
              <p:nvPr/>
            </p:nvSpPr>
            <p:spPr>
              <a:xfrm>
                <a:off x="2705695" y="2721331"/>
                <a:ext cx="299357" cy="299357"/>
              </a:xfrm>
              <a:prstGeom prst="star5">
                <a:avLst/>
              </a:prstGeom>
              <a:grpFill/>
              <a:ln w="12700" cap="flat" cmpd="sng" algn="ctr">
                <a:noFill/>
                <a:prstDash val="solid"/>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思源黑体 CN Light" panose="020B0300000000000000" pitchFamily="34" charset="-122"/>
                  <a:ea typeface="思源黑体 CN Bold" panose="020B0800000000000000" pitchFamily="34" charset="-122"/>
                  <a:cs typeface="+mn-cs"/>
                </a:endParaRPr>
              </a:p>
            </p:txBody>
          </p:sp>
          <p:sp>
            <p:nvSpPr>
              <p:cNvPr id="43" name="KSO_Shape"/>
              <p:cNvSpPr/>
              <p:nvPr/>
            </p:nvSpPr>
            <p:spPr>
              <a:xfrm>
                <a:off x="2252020" y="2721331"/>
                <a:ext cx="299357" cy="299357"/>
              </a:xfrm>
              <a:prstGeom prst="star5">
                <a:avLst/>
              </a:prstGeom>
              <a:grpFill/>
              <a:ln w="12700" cap="flat" cmpd="sng" algn="ctr">
                <a:noFill/>
                <a:prstDash val="solid"/>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思源黑体 CN Light" panose="020B0300000000000000" pitchFamily="34" charset="-122"/>
                  <a:ea typeface="思源黑体 CN Bold" panose="020B0800000000000000" pitchFamily="34" charset="-122"/>
                  <a:cs typeface="+mn-cs"/>
                </a:endParaRPr>
              </a:p>
            </p:txBody>
          </p:sp>
        </p:grpSp>
      </p:grpSp>
      <p:sp>
        <p:nvSpPr>
          <p:cNvPr id="52" name="任意多边形 20"/>
          <p:cNvSpPr/>
          <p:nvPr/>
        </p:nvSpPr>
        <p:spPr>
          <a:xfrm rot="10800000">
            <a:off x="0" y="-2"/>
            <a:ext cx="2252019" cy="1018597"/>
          </a:xfrm>
          <a:custGeom>
            <a:avLst/>
            <a:gdLst/>
            <a:ahLst/>
            <a:cxnLst>
              <a:cxn ang="3">
                <a:pos x="hc" y="t"/>
              </a:cxn>
              <a:cxn ang="cd2">
                <a:pos x="l" y="vc"/>
              </a:cxn>
              <a:cxn ang="cd4">
                <a:pos x="hc" y="b"/>
              </a:cxn>
              <a:cxn ang="0">
                <a:pos x="r" y="vc"/>
              </a:cxn>
            </a:cxnLst>
            <a:rect l="l" t="t" r="r" b="b"/>
            <a:pathLst>
              <a:path w="7183" h="5768">
                <a:moveTo>
                  <a:pt x="7183" y="0"/>
                </a:moveTo>
                <a:lnTo>
                  <a:pt x="7183" y="5768"/>
                </a:lnTo>
                <a:lnTo>
                  <a:pt x="0" y="5768"/>
                </a:lnTo>
                <a:lnTo>
                  <a:pt x="42" y="5716"/>
                </a:lnTo>
                <a:cubicBezTo>
                  <a:pt x="396" y="5279"/>
                  <a:pt x="778" y="4839"/>
                  <a:pt x="1184" y="4403"/>
                </a:cubicBezTo>
                <a:cubicBezTo>
                  <a:pt x="3267" y="2170"/>
                  <a:pt x="5494" y="578"/>
                  <a:pt x="7140" y="14"/>
                </a:cubicBezTo>
                <a:lnTo>
                  <a:pt x="7183" y="0"/>
                </a:lnTo>
                <a:close/>
              </a:path>
            </a:pathLst>
          </a:custGeom>
          <a:gradFill flip="none" rotWithShape="1">
            <a:gsLst>
              <a:gs pos="70000">
                <a:srgbClr val="C00000"/>
              </a:gs>
              <a:gs pos="0">
                <a:srgbClr val="FF6A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53" name="任意多边形 20"/>
          <p:cNvSpPr/>
          <p:nvPr/>
        </p:nvSpPr>
        <p:spPr>
          <a:xfrm rot="10800000" flipH="1">
            <a:off x="11109801" y="-1"/>
            <a:ext cx="1082199" cy="1018597"/>
          </a:xfrm>
          <a:custGeom>
            <a:avLst/>
            <a:gdLst/>
            <a:ahLst/>
            <a:cxnLst>
              <a:cxn ang="3">
                <a:pos x="hc" y="t"/>
              </a:cxn>
              <a:cxn ang="cd2">
                <a:pos x="l" y="vc"/>
              </a:cxn>
              <a:cxn ang="cd4">
                <a:pos x="hc" y="b"/>
              </a:cxn>
              <a:cxn ang="0">
                <a:pos x="r" y="vc"/>
              </a:cxn>
            </a:cxnLst>
            <a:rect l="l" t="t" r="r" b="b"/>
            <a:pathLst>
              <a:path w="7183" h="5768">
                <a:moveTo>
                  <a:pt x="7183" y="0"/>
                </a:moveTo>
                <a:lnTo>
                  <a:pt x="7183" y="5768"/>
                </a:lnTo>
                <a:lnTo>
                  <a:pt x="0" y="5768"/>
                </a:lnTo>
                <a:lnTo>
                  <a:pt x="42" y="5716"/>
                </a:lnTo>
                <a:cubicBezTo>
                  <a:pt x="396" y="5279"/>
                  <a:pt x="778" y="4839"/>
                  <a:pt x="1184" y="4403"/>
                </a:cubicBezTo>
                <a:cubicBezTo>
                  <a:pt x="3267" y="2170"/>
                  <a:pt x="5494" y="578"/>
                  <a:pt x="7140" y="14"/>
                </a:cubicBezTo>
                <a:lnTo>
                  <a:pt x="7183" y="0"/>
                </a:lnTo>
                <a:close/>
              </a:path>
            </a:pathLst>
          </a:custGeom>
          <a:gradFill flip="none" rotWithShape="1">
            <a:gsLst>
              <a:gs pos="70000">
                <a:srgbClr val="C00000"/>
              </a:gs>
              <a:gs pos="0">
                <a:srgbClr val="FF6A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CN Light" panose="020B0300000000000000" pitchFamily="34" charset="-122"/>
              <a:ea typeface="思源黑体 CN Light" panose="020B0300000000000000" pitchFamily="34"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strVal val="#ppt_x"/>
                                          </p:val>
                                        </p:tav>
                                        <p:tav tm="100000">
                                          <p:val>
                                            <p:strVal val="#ppt_x"/>
                                          </p:val>
                                        </p:tav>
                                      </p:tavLst>
                                    </p:anim>
                                    <p:anim calcmode="lin" valueType="num">
                                      <p:cBhvr>
                                        <p:cTn id="21" dur="500" fill="hold"/>
                                        <p:tgtEl>
                                          <p:spTgt spid="2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anim calcmode="lin" valueType="num">
                                      <p:cBhvr>
                                        <p:cTn id="26" dur="500" fill="hold"/>
                                        <p:tgtEl>
                                          <p:spTgt spid="31"/>
                                        </p:tgtEl>
                                        <p:attrNameLst>
                                          <p:attrName>ppt_x</p:attrName>
                                        </p:attrNameLst>
                                      </p:cBhvr>
                                      <p:tavLst>
                                        <p:tav tm="0">
                                          <p:val>
                                            <p:strVal val="#ppt_x"/>
                                          </p:val>
                                        </p:tav>
                                        <p:tav tm="100000">
                                          <p:val>
                                            <p:strVal val="#ppt_x"/>
                                          </p:val>
                                        </p:tav>
                                      </p:tavLst>
                                    </p:anim>
                                    <p:anim calcmode="lin" valueType="num">
                                      <p:cBhvr>
                                        <p:cTn id="27"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91659" y="125642"/>
            <a:ext cx="2981325" cy="707886"/>
            <a:chOff x="7959720" y="1424026"/>
            <a:chExt cx="2981325" cy="707886"/>
          </a:xfrm>
        </p:grpSpPr>
        <p:sp>
          <p:nvSpPr>
            <p:cNvPr id="8" name="文本框 7"/>
            <p:cNvSpPr txBox="1"/>
            <p:nvPr>
              <p:custDataLst>
                <p:tags r:id="rId1"/>
              </p:custDataLst>
            </p:nvPr>
          </p:nvSpPr>
          <p:spPr>
            <a:xfrm>
              <a:off x="7959720" y="1424026"/>
              <a:ext cx="1002058" cy="707886"/>
            </a:xfrm>
            <a:prstGeom prst="rect">
              <a:avLst/>
            </a:prstGeom>
            <a:noFill/>
          </p:spPr>
          <p:txBody>
            <a:bodyPr wrap="square" rtlCol="0">
              <a:spAutoFit/>
            </a:bodyPr>
            <a:lstStyle/>
            <a:p>
              <a:pPr algn="l"/>
              <a:r>
                <a:rPr lang="en-US" altLang="zh-CN" sz="4000" dirty="0">
                  <a:gradFill>
                    <a:gsLst>
                      <a:gs pos="0">
                        <a:srgbClr val="FF6A00"/>
                      </a:gs>
                      <a:gs pos="70000">
                        <a:srgbClr val="FF0000"/>
                      </a:gs>
                    </a:gsLst>
                    <a:lin ang="2700000" scaled="1"/>
                  </a:gradFill>
                  <a:latin typeface="优设标题黑" panose="00000500000000000000" pitchFamily="2" charset="-122"/>
                  <a:ea typeface="优设标题黑" panose="00000500000000000000" pitchFamily="2" charset="-122"/>
                </a:rPr>
                <a:t>02</a:t>
              </a:r>
              <a:endParaRPr lang="en-US" altLang="zh-CN" sz="4000" dirty="0">
                <a:gradFill>
                  <a:gsLst>
                    <a:gs pos="0">
                      <a:srgbClr val="FF6A00"/>
                    </a:gs>
                    <a:gs pos="70000">
                      <a:srgbClr val="FF0000"/>
                    </a:gs>
                  </a:gsLst>
                  <a:lin ang="2700000" scaled="1"/>
                </a:gradFill>
                <a:latin typeface="优设标题黑" panose="00000500000000000000" pitchFamily="2" charset="-122"/>
                <a:ea typeface="优设标题黑" panose="00000500000000000000" pitchFamily="2" charset="-122"/>
              </a:endParaRPr>
            </a:p>
          </p:txBody>
        </p:sp>
        <p:sp>
          <p:nvSpPr>
            <p:cNvPr id="9" name="文本框 8"/>
            <p:cNvSpPr txBox="1"/>
            <p:nvPr>
              <p:custDataLst>
                <p:tags r:id="rId2"/>
              </p:custDataLst>
            </p:nvPr>
          </p:nvSpPr>
          <p:spPr>
            <a:xfrm>
              <a:off x="8828425" y="1486106"/>
              <a:ext cx="2112620" cy="584775"/>
            </a:xfrm>
            <a:prstGeom prst="rect">
              <a:avLst/>
            </a:prstGeom>
            <a:noFill/>
          </p:spPr>
          <p:txBody>
            <a:bodyPr wrap="square" rtlCol="0">
              <a:spAutoFit/>
            </a:bodyPr>
            <a:lstStyle>
              <a:defPPr>
                <a:defRPr lang="zh-CN"/>
              </a:defPPr>
              <a:lvl1pPr algn="dist">
                <a:defRPr sz="3600">
                  <a:solidFill>
                    <a:srgbClr val="F8E095"/>
                  </a:solidFill>
                  <a:latin typeface="思源宋体" panose="02020700000000000000" pitchFamily="18" charset="-122"/>
                  <a:ea typeface="思源宋体" panose="02020700000000000000" pitchFamily="18" charset="-122"/>
                </a:defRPr>
              </a:lvl1pPr>
            </a:lstStyle>
            <a:p>
              <a:pPr algn="l"/>
              <a:r>
                <a:rPr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cs typeface="+mn-lt"/>
                  <a:sym typeface="+mn-ea"/>
                </a:rPr>
                <a:t>严守底线</a:t>
              </a:r>
              <a:endParaRPr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cs typeface="+mn-lt"/>
                <a:sym typeface="+mn-ea"/>
              </a:endParaRP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grpSp>
        <p:nvGrpSpPr>
          <p:cNvPr id="6" name="组合 5"/>
          <p:cNvGrpSpPr/>
          <p:nvPr/>
        </p:nvGrpSpPr>
        <p:grpSpPr>
          <a:xfrm>
            <a:off x="2452214" y="3025420"/>
            <a:ext cx="6950606" cy="1549420"/>
            <a:chOff x="2451262" y="3025314"/>
            <a:chExt cx="6952416" cy="1549824"/>
          </a:xfrm>
        </p:grpSpPr>
        <p:cxnSp>
          <p:nvCxnSpPr>
            <p:cNvPr id="10" name="直接连接符 9"/>
            <p:cNvCxnSpPr>
              <a:stCxn id="39" idx="5"/>
              <a:endCxn id="15" idx="1"/>
            </p:cNvCxnSpPr>
            <p:nvPr/>
          </p:nvCxnSpPr>
          <p:spPr>
            <a:xfrm>
              <a:off x="2451262" y="3025314"/>
              <a:ext cx="1305105" cy="1421419"/>
            </a:xfrm>
            <a:prstGeom prst="line">
              <a:avLst/>
            </a:prstGeom>
            <a:noFill/>
            <a:ln w="6350" cap="flat" cmpd="sng" algn="ctr">
              <a:solidFill>
                <a:sysClr val="window" lastClr="FFFFFF">
                  <a:lumMod val="75000"/>
                </a:sysClr>
              </a:solidFill>
              <a:prstDash val="dash"/>
              <a:miter lim="800000"/>
            </a:ln>
            <a:effectLst/>
          </p:spPr>
        </p:cxnSp>
        <p:cxnSp>
          <p:nvCxnSpPr>
            <p:cNvPr id="11" name="直接连接符 10"/>
            <p:cNvCxnSpPr/>
            <p:nvPr/>
          </p:nvCxnSpPr>
          <p:spPr>
            <a:xfrm>
              <a:off x="6351942" y="3131222"/>
              <a:ext cx="1181026" cy="1443916"/>
            </a:xfrm>
            <a:prstGeom prst="line">
              <a:avLst/>
            </a:prstGeom>
            <a:noFill/>
            <a:ln w="6350" cap="flat" cmpd="sng" algn="ctr">
              <a:solidFill>
                <a:sysClr val="window" lastClr="FFFFFF">
                  <a:lumMod val="75000"/>
                </a:sysClr>
              </a:solidFill>
              <a:prstDash val="dash"/>
              <a:miter lim="800000"/>
            </a:ln>
            <a:effectLst/>
          </p:spPr>
        </p:cxnSp>
        <p:cxnSp>
          <p:nvCxnSpPr>
            <p:cNvPr id="12" name="直接连接符 11"/>
            <p:cNvCxnSpPr/>
            <p:nvPr/>
          </p:nvCxnSpPr>
          <p:spPr>
            <a:xfrm flipH="1">
              <a:off x="8222652" y="3131222"/>
              <a:ext cx="1181026" cy="1443916"/>
            </a:xfrm>
            <a:prstGeom prst="line">
              <a:avLst/>
            </a:prstGeom>
            <a:noFill/>
            <a:ln w="6350" cap="flat" cmpd="sng" algn="ctr">
              <a:solidFill>
                <a:sysClr val="window" lastClr="FFFFFF">
                  <a:lumMod val="75000"/>
                </a:sysClr>
              </a:solidFill>
              <a:prstDash val="dash"/>
              <a:miter lim="800000"/>
            </a:ln>
            <a:effectLst/>
          </p:spPr>
        </p:cxnSp>
        <p:cxnSp>
          <p:nvCxnSpPr>
            <p:cNvPr id="13" name="直接连接符 12"/>
            <p:cNvCxnSpPr/>
            <p:nvPr/>
          </p:nvCxnSpPr>
          <p:spPr>
            <a:xfrm flipH="1">
              <a:off x="4481232" y="3131222"/>
              <a:ext cx="1181026" cy="1443916"/>
            </a:xfrm>
            <a:prstGeom prst="line">
              <a:avLst/>
            </a:prstGeom>
            <a:noFill/>
            <a:ln w="6350" cap="flat" cmpd="sng" algn="ctr">
              <a:solidFill>
                <a:sysClr val="window" lastClr="FFFFFF">
                  <a:lumMod val="75000"/>
                </a:sysClr>
              </a:solidFill>
              <a:prstDash val="dash"/>
              <a:miter lim="800000"/>
            </a:ln>
            <a:effectLst/>
          </p:spPr>
        </p:cxnSp>
      </p:grpSp>
      <p:grpSp>
        <p:nvGrpSpPr>
          <p:cNvPr id="14" name="组合 13"/>
          <p:cNvGrpSpPr/>
          <p:nvPr/>
        </p:nvGrpSpPr>
        <p:grpSpPr>
          <a:xfrm>
            <a:off x="2973499" y="2013425"/>
            <a:ext cx="2256465" cy="3265350"/>
            <a:chOff x="2958514" y="2119303"/>
            <a:chExt cx="2256465" cy="3265350"/>
          </a:xfrm>
        </p:grpSpPr>
        <p:sp>
          <p:nvSpPr>
            <p:cNvPr id="15" name="椭圆 14"/>
            <p:cNvSpPr/>
            <p:nvPr/>
          </p:nvSpPr>
          <p:spPr>
            <a:xfrm>
              <a:off x="3599193" y="4409547"/>
              <a:ext cx="975106" cy="975106"/>
            </a:xfrm>
            <a:prstGeom prst="ellipse">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ea"/>
                <a:sym typeface="+mn-lt"/>
              </a:endParaRPr>
            </a:p>
          </p:txBody>
        </p:sp>
        <p:sp>
          <p:nvSpPr>
            <p:cNvPr id="16" name="椭圆 40"/>
            <p:cNvSpPr/>
            <p:nvPr/>
          </p:nvSpPr>
          <p:spPr>
            <a:xfrm>
              <a:off x="3929307" y="4739899"/>
              <a:ext cx="314878" cy="314402"/>
            </a:xfrm>
            <a:custGeom>
              <a:avLst/>
              <a:gdLst>
                <a:gd name="T0" fmla="*/ 6597 w 6827"/>
                <a:gd name="T1" fmla="*/ 449 h 6827"/>
                <a:gd name="T2" fmla="*/ 6377 w 6827"/>
                <a:gd name="T3" fmla="*/ 449 h 6827"/>
                <a:gd name="T4" fmla="*/ 6377 w 6827"/>
                <a:gd name="T5" fmla="*/ 230 h 6827"/>
                <a:gd name="T6" fmla="*/ 6148 w 6827"/>
                <a:gd name="T7" fmla="*/ 0 h 6827"/>
                <a:gd name="T8" fmla="*/ 5918 w 6827"/>
                <a:gd name="T9" fmla="*/ 230 h 6827"/>
                <a:gd name="T10" fmla="*/ 5918 w 6827"/>
                <a:gd name="T11" fmla="*/ 584 h 6827"/>
                <a:gd name="T12" fmla="*/ 5877 w 6827"/>
                <a:gd name="T13" fmla="*/ 625 h 6827"/>
                <a:gd name="T14" fmla="*/ 5665 w 6827"/>
                <a:gd name="T15" fmla="*/ 483 h 6827"/>
                <a:gd name="T16" fmla="*/ 5435 w 6827"/>
                <a:gd name="T17" fmla="*/ 713 h 6827"/>
                <a:gd name="T18" fmla="*/ 5435 w 6827"/>
                <a:gd name="T19" fmla="*/ 1067 h 6827"/>
                <a:gd name="T20" fmla="*/ 5260 w 6827"/>
                <a:gd name="T21" fmla="*/ 1242 h 6827"/>
                <a:gd name="T22" fmla="*/ 3180 w 6827"/>
                <a:gd name="T23" fmla="*/ 466 h 6827"/>
                <a:gd name="T24" fmla="*/ 0 w 6827"/>
                <a:gd name="T25" fmla="*/ 3646 h 6827"/>
                <a:gd name="T26" fmla="*/ 970 w 6827"/>
                <a:gd name="T27" fmla="*/ 5931 h 6827"/>
                <a:gd name="T28" fmla="*/ 465 w 6827"/>
                <a:gd name="T29" fmla="*/ 6317 h 6827"/>
                <a:gd name="T30" fmla="*/ 422 w 6827"/>
                <a:gd name="T31" fmla="*/ 6639 h 6827"/>
                <a:gd name="T32" fmla="*/ 604 w 6827"/>
                <a:gd name="T33" fmla="*/ 6729 h 6827"/>
                <a:gd name="T34" fmla="*/ 744 w 6827"/>
                <a:gd name="T35" fmla="*/ 6682 h 6827"/>
                <a:gd name="T36" fmla="*/ 1332 w 6827"/>
                <a:gd name="T37" fmla="*/ 6233 h 6827"/>
                <a:gd name="T38" fmla="*/ 3180 w 6827"/>
                <a:gd name="T39" fmla="*/ 6827 h 6827"/>
                <a:gd name="T40" fmla="*/ 5029 w 6827"/>
                <a:gd name="T41" fmla="*/ 6233 h 6827"/>
                <a:gd name="T42" fmla="*/ 5617 w 6827"/>
                <a:gd name="T43" fmla="*/ 6682 h 6827"/>
                <a:gd name="T44" fmla="*/ 5756 w 6827"/>
                <a:gd name="T45" fmla="*/ 6729 h 6827"/>
                <a:gd name="T46" fmla="*/ 5939 w 6827"/>
                <a:gd name="T47" fmla="*/ 6639 h 6827"/>
                <a:gd name="T48" fmla="*/ 5896 w 6827"/>
                <a:gd name="T49" fmla="*/ 6317 h 6827"/>
                <a:gd name="T50" fmla="*/ 5390 w 6827"/>
                <a:gd name="T51" fmla="*/ 5931 h 6827"/>
                <a:gd name="T52" fmla="*/ 6361 w 6827"/>
                <a:gd name="T53" fmla="*/ 3646 h 6827"/>
                <a:gd name="T54" fmla="*/ 5585 w 6827"/>
                <a:gd name="T55" fmla="*/ 1567 h 6827"/>
                <a:gd name="T56" fmla="*/ 5760 w 6827"/>
                <a:gd name="T57" fmla="*/ 1391 h 6827"/>
                <a:gd name="T58" fmla="*/ 6114 w 6827"/>
                <a:gd name="T59" fmla="*/ 1391 h 6827"/>
                <a:gd name="T60" fmla="*/ 6344 w 6827"/>
                <a:gd name="T61" fmla="*/ 1162 h 6827"/>
                <a:gd name="T62" fmla="*/ 6202 w 6827"/>
                <a:gd name="T63" fmla="*/ 950 h 6827"/>
                <a:gd name="T64" fmla="*/ 6243 w 6827"/>
                <a:gd name="T65" fmla="*/ 908 h 6827"/>
                <a:gd name="T66" fmla="*/ 6597 w 6827"/>
                <a:gd name="T67" fmla="*/ 908 h 6827"/>
                <a:gd name="T68" fmla="*/ 6827 w 6827"/>
                <a:gd name="T69" fmla="*/ 679 h 6827"/>
                <a:gd name="T70" fmla="*/ 6597 w 6827"/>
                <a:gd name="T71" fmla="*/ 449 h 6827"/>
                <a:gd name="T72" fmla="*/ 5901 w 6827"/>
                <a:gd name="T73" fmla="*/ 3646 h 6827"/>
                <a:gd name="T74" fmla="*/ 3180 w 6827"/>
                <a:gd name="T75" fmla="*/ 6367 h 6827"/>
                <a:gd name="T76" fmla="*/ 459 w 6827"/>
                <a:gd name="T77" fmla="*/ 3646 h 6827"/>
                <a:gd name="T78" fmla="*/ 3180 w 6827"/>
                <a:gd name="T79" fmla="*/ 925 h 6827"/>
                <a:gd name="T80" fmla="*/ 4934 w 6827"/>
                <a:gd name="T81" fmla="*/ 1568 h 6827"/>
                <a:gd name="T82" fmla="*/ 4358 w 6827"/>
                <a:gd name="T83" fmla="*/ 2144 h 6827"/>
                <a:gd name="T84" fmla="*/ 3180 w 6827"/>
                <a:gd name="T85" fmla="*/ 1736 h 6827"/>
                <a:gd name="T86" fmla="*/ 1270 w 6827"/>
                <a:gd name="T87" fmla="*/ 3646 h 6827"/>
                <a:gd name="T88" fmla="*/ 3180 w 6827"/>
                <a:gd name="T89" fmla="*/ 5556 h 6827"/>
                <a:gd name="T90" fmla="*/ 5090 w 6827"/>
                <a:gd name="T91" fmla="*/ 3646 h 6827"/>
                <a:gd name="T92" fmla="*/ 4683 w 6827"/>
                <a:gd name="T93" fmla="*/ 2468 h 6827"/>
                <a:gd name="T94" fmla="*/ 5259 w 6827"/>
                <a:gd name="T95" fmla="*/ 1892 h 6827"/>
                <a:gd name="T96" fmla="*/ 5901 w 6827"/>
                <a:gd name="T97" fmla="*/ 3646 h 6827"/>
                <a:gd name="T98" fmla="*/ 3180 w 6827"/>
                <a:gd name="T99" fmla="*/ 4259 h 6827"/>
                <a:gd name="T100" fmla="*/ 3793 w 6827"/>
                <a:gd name="T101" fmla="*/ 3646 h 6827"/>
                <a:gd name="T102" fmla="*/ 3744 w 6827"/>
                <a:gd name="T103" fmla="*/ 3407 h 6827"/>
                <a:gd name="T104" fmla="*/ 4355 w 6827"/>
                <a:gd name="T105" fmla="*/ 2796 h 6827"/>
                <a:gd name="T106" fmla="*/ 4631 w 6827"/>
                <a:gd name="T107" fmla="*/ 3646 h 6827"/>
                <a:gd name="T108" fmla="*/ 3180 w 6827"/>
                <a:gd name="T109" fmla="*/ 5097 h 6827"/>
                <a:gd name="T110" fmla="*/ 1730 w 6827"/>
                <a:gd name="T111" fmla="*/ 3646 h 6827"/>
                <a:gd name="T112" fmla="*/ 3180 w 6827"/>
                <a:gd name="T113" fmla="*/ 2196 h 6827"/>
                <a:gd name="T114" fmla="*/ 4030 w 6827"/>
                <a:gd name="T115" fmla="*/ 2471 h 6827"/>
                <a:gd name="T116" fmla="*/ 3419 w 6827"/>
                <a:gd name="T117" fmla="*/ 3083 h 6827"/>
                <a:gd name="T118" fmla="*/ 3180 w 6827"/>
                <a:gd name="T119" fmla="*/ 3034 h 6827"/>
                <a:gd name="T120" fmla="*/ 2568 w 6827"/>
                <a:gd name="T121" fmla="*/ 3646 h 6827"/>
                <a:gd name="T122" fmla="*/ 3180 w 6827"/>
                <a:gd name="T123" fmla="*/ 4259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27" h="6827">
                  <a:moveTo>
                    <a:pt x="6597" y="449"/>
                  </a:moveTo>
                  <a:lnTo>
                    <a:pt x="6377" y="449"/>
                  </a:lnTo>
                  <a:lnTo>
                    <a:pt x="6377" y="230"/>
                  </a:lnTo>
                  <a:cubicBezTo>
                    <a:pt x="6377" y="103"/>
                    <a:pt x="6275" y="0"/>
                    <a:pt x="6148" y="0"/>
                  </a:cubicBezTo>
                  <a:cubicBezTo>
                    <a:pt x="6021" y="0"/>
                    <a:pt x="5918" y="103"/>
                    <a:pt x="5918" y="230"/>
                  </a:cubicBezTo>
                  <a:lnTo>
                    <a:pt x="5918" y="584"/>
                  </a:lnTo>
                  <a:lnTo>
                    <a:pt x="5877" y="625"/>
                  </a:lnTo>
                  <a:cubicBezTo>
                    <a:pt x="5843" y="542"/>
                    <a:pt x="5761" y="483"/>
                    <a:pt x="5665" y="483"/>
                  </a:cubicBezTo>
                  <a:cubicBezTo>
                    <a:pt x="5538" y="483"/>
                    <a:pt x="5435" y="586"/>
                    <a:pt x="5435" y="713"/>
                  </a:cubicBezTo>
                  <a:lnTo>
                    <a:pt x="5435" y="1067"/>
                  </a:lnTo>
                  <a:lnTo>
                    <a:pt x="5260" y="1242"/>
                  </a:lnTo>
                  <a:cubicBezTo>
                    <a:pt x="4702" y="759"/>
                    <a:pt x="3975" y="466"/>
                    <a:pt x="3180" y="466"/>
                  </a:cubicBezTo>
                  <a:cubicBezTo>
                    <a:pt x="1427" y="466"/>
                    <a:pt x="0" y="1893"/>
                    <a:pt x="0" y="3646"/>
                  </a:cubicBezTo>
                  <a:cubicBezTo>
                    <a:pt x="0" y="4542"/>
                    <a:pt x="372" y="5352"/>
                    <a:pt x="970" y="5931"/>
                  </a:cubicBezTo>
                  <a:lnTo>
                    <a:pt x="465" y="6317"/>
                  </a:lnTo>
                  <a:cubicBezTo>
                    <a:pt x="364" y="6394"/>
                    <a:pt x="345" y="6538"/>
                    <a:pt x="422" y="6639"/>
                  </a:cubicBezTo>
                  <a:cubicBezTo>
                    <a:pt x="467" y="6698"/>
                    <a:pt x="535" y="6729"/>
                    <a:pt x="604" y="6729"/>
                  </a:cubicBezTo>
                  <a:cubicBezTo>
                    <a:pt x="653" y="6729"/>
                    <a:pt x="702" y="6714"/>
                    <a:pt x="744" y="6682"/>
                  </a:cubicBezTo>
                  <a:lnTo>
                    <a:pt x="1332" y="6233"/>
                  </a:lnTo>
                  <a:cubicBezTo>
                    <a:pt x="1853" y="6606"/>
                    <a:pt x="2491" y="6827"/>
                    <a:pt x="3180" y="6827"/>
                  </a:cubicBezTo>
                  <a:cubicBezTo>
                    <a:pt x="3869" y="6827"/>
                    <a:pt x="4508" y="6606"/>
                    <a:pt x="5029" y="6233"/>
                  </a:cubicBezTo>
                  <a:lnTo>
                    <a:pt x="5617" y="6682"/>
                  </a:lnTo>
                  <a:cubicBezTo>
                    <a:pt x="5659" y="6714"/>
                    <a:pt x="5708" y="6729"/>
                    <a:pt x="5756" y="6729"/>
                  </a:cubicBezTo>
                  <a:cubicBezTo>
                    <a:pt x="5825" y="6729"/>
                    <a:pt x="5894" y="6698"/>
                    <a:pt x="5939" y="6639"/>
                  </a:cubicBezTo>
                  <a:cubicBezTo>
                    <a:pt x="6016" y="6538"/>
                    <a:pt x="5997" y="6394"/>
                    <a:pt x="5896" y="6317"/>
                  </a:cubicBezTo>
                  <a:lnTo>
                    <a:pt x="5390" y="5931"/>
                  </a:lnTo>
                  <a:cubicBezTo>
                    <a:pt x="5988" y="5352"/>
                    <a:pt x="6361" y="4542"/>
                    <a:pt x="6361" y="3646"/>
                  </a:cubicBezTo>
                  <a:cubicBezTo>
                    <a:pt x="6361" y="2852"/>
                    <a:pt x="6068" y="2125"/>
                    <a:pt x="5585" y="1567"/>
                  </a:cubicBezTo>
                  <a:lnTo>
                    <a:pt x="5760" y="1391"/>
                  </a:lnTo>
                  <a:lnTo>
                    <a:pt x="6114" y="1391"/>
                  </a:lnTo>
                  <a:cubicBezTo>
                    <a:pt x="6241" y="1391"/>
                    <a:pt x="6344" y="1289"/>
                    <a:pt x="6344" y="1162"/>
                  </a:cubicBezTo>
                  <a:cubicBezTo>
                    <a:pt x="6344" y="1066"/>
                    <a:pt x="6285" y="984"/>
                    <a:pt x="6202" y="950"/>
                  </a:cubicBezTo>
                  <a:lnTo>
                    <a:pt x="6243" y="908"/>
                  </a:lnTo>
                  <a:lnTo>
                    <a:pt x="6597" y="908"/>
                  </a:lnTo>
                  <a:cubicBezTo>
                    <a:pt x="6724" y="908"/>
                    <a:pt x="6827" y="806"/>
                    <a:pt x="6827" y="679"/>
                  </a:cubicBezTo>
                  <a:cubicBezTo>
                    <a:pt x="6827" y="552"/>
                    <a:pt x="6724" y="449"/>
                    <a:pt x="6597" y="449"/>
                  </a:cubicBezTo>
                  <a:close/>
                  <a:moveTo>
                    <a:pt x="5901" y="3646"/>
                  </a:moveTo>
                  <a:cubicBezTo>
                    <a:pt x="5901" y="5147"/>
                    <a:pt x="4681" y="6367"/>
                    <a:pt x="3180" y="6367"/>
                  </a:cubicBezTo>
                  <a:cubicBezTo>
                    <a:pt x="1680" y="6367"/>
                    <a:pt x="459" y="5147"/>
                    <a:pt x="459" y="3646"/>
                  </a:cubicBezTo>
                  <a:cubicBezTo>
                    <a:pt x="459" y="2146"/>
                    <a:pt x="1680" y="925"/>
                    <a:pt x="3180" y="925"/>
                  </a:cubicBezTo>
                  <a:cubicBezTo>
                    <a:pt x="3848" y="925"/>
                    <a:pt x="4460" y="1167"/>
                    <a:pt x="4934" y="1568"/>
                  </a:cubicBezTo>
                  <a:lnTo>
                    <a:pt x="4358" y="2144"/>
                  </a:lnTo>
                  <a:cubicBezTo>
                    <a:pt x="4033" y="1889"/>
                    <a:pt x="3624" y="1736"/>
                    <a:pt x="3180" y="1736"/>
                  </a:cubicBezTo>
                  <a:cubicBezTo>
                    <a:pt x="2127" y="1736"/>
                    <a:pt x="1270" y="2593"/>
                    <a:pt x="1270" y="3646"/>
                  </a:cubicBezTo>
                  <a:cubicBezTo>
                    <a:pt x="1270" y="4700"/>
                    <a:pt x="2127" y="5556"/>
                    <a:pt x="3180" y="5556"/>
                  </a:cubicBezTo>
                  <a:cubicBezTo>
                    <a:pt x="4234" y="5556"/>
                    <a:pt x="5090" y="4700"/>
                    <a:pt x="5090" y="3646"/>
                  </a:cubicBezTo>
                  <a:cubicBezTo>
                    <a:pt x="5090" y="3202"/>
                    <a:pt x="4938" y="2793"/>
                    <a:pt x="4683" y="2468"/>
                  </a:cubicBezTo>
                  <a:lnTo>
                    <a:pt x="5259" y="1892"/>
                  </a:lnTo>
                  <a:cubicBezTo>
                    <a:pt x="5659" y="2366"/>
                    <a:pt x="5901" y="2979"/>
                    <a:pt x="5901" y="3646"/>
                  </a:cubicBezTo>
                  <a:close/>
                  <a:moveTo>
                    <a:pt x="3180" y="4259"/>
                  </a:moveTo>
                  <a:cubicBezTo>
                    <a:pt x="3518" y="4259"/>
                    <a:pt x="3793" y="3984"/>
                    <a:pt x="3793" y="3646"/>
                  </a:cubicBezTo>
                  <a:cubicBezTo>
                    <a:pt x="3793" y="3562"/>
                    <a:pt x="3775" y="3481"/>
                    <a:pt x="3744" y="3407"/>
                  </a:cubicBezTo>
                  <a:lnTo>
                    <a:pt x="4355" y="2796"/>
                  </a:lnTo>
                  <a:cubicBezTo>
                    <a:pt x="4529" y="3035"/>
                    <a:pt x="4631" y="3329"/>
                    <a:pt x="4631" y="3646"/>
                  </a:cubicBezTo>
                  <a:cubicBezTo>
                    <a:pt x="4631" y="4446"/>
                    <a:pt x="3980" y="5097"/>
                    <a:pt x="3180" y="5097"/>
                  </a:cubicBezTo>
                  <a:cubicBezTo>
                    <a:pt x="2380" y="5097"/>
                    <a:pt x="1730" y="4446"/>
                    <a:pt x="1730" y="3646"/>
                  </a:cubicBezTo>
                  <a:cubicBezTo>
                    <a:pt x="1730" y="2846"/>
                    <a:pt x="2380" y="2196"/>
                    <a:pt x="3180" y="2196"/>
                  </a:cubicBezTo>
                  <a:cubicBezTo>
                    <a:pt x="3498" y="2196"/>
                    <a:pt x="3791" y="2298"/>
                    <a:pt x="4030" y="2471"/>
                  </a:cubicBezTo>
                  <a:lnTo>
                    <a:pt x="3419" y="3083"/>
                  </a:lnTo>
                  <a:cubicBezTo>
                    <a:pt x="3346" y="3051"/>
                    <a:pt x="3265" y="3034"/>
                    <a:pt x="3180" y="3034"/>
                  </a:cubicBezTo>
                  <a:cubicBezTo>
                    <a:pt x="2843" y="3034"/>
                    <a:pt x="2568" y="3309"/>
                    <a:pt x="2568" y="3646"/>
                  </a:cubicBezTo>
                  <a:cubicBezTo>
                    <a:pt x="2568" y="3984"/>
                    <a:pt x="2843" y="4259"/>
                    <a:pt x="3180" y="4259"/>
                  </a:cubicBezTo>
                  <a:close/>
                </a:path>
              </a:pathLst>
            </a:custGeom>
            <a:solidFill>
              <a:sysClr val="window" lastClr="FFFFFF"/>
            </a:solidFill>
            <a:ln w="12700" cap="flat" cmpd="sng" algn="ctr">
              <a:noFill/>
              <a:prstDash val="solid"/>
              <a:miter lim="800000"/>
            </a:ln>
            <a:effectLst/>
          </p:spPr>
          <p:txBody>
            <a:bodyPr rot="0" spcFirstLastPara="0" vert="horz" wrap="square" lIns="91416" tIns="45708" rIns="91416" bIns="4570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ea"/>
                <a:sym typeface="+mn-lt"/>
              </a:endParaRPr>
            </a:p>
          </p:txBody>
        </p:sp>
        <p:grpSp>
          <p:nvGrpSpPr>
            <p:cNvPr id="17" name="组合 16"/>
            <p:cNvGrpSpPr/>
            <p:nvPr/>
          </p:nvGrpSpPr>
          <p:grpSpPr>
            <a:xfrm>
              <a:off x="2958514" y="2119303"/>
              <a:ext cx="2256465" cy="1020089"/>
              <a:chOff x="2958514" y="2119303"/>
              <a:chExt cx="2256465" cy="1020089"/>
            </a:xfrm>
          </p:grpSpPr>
          <p:sp>
            <p:nvSpPr>
              <p:cNvPr id="18" name="Rectangle 16"/>
              <p:cNvSpPr/>
              <p:nvPr/>
            </p:nvSpPr>
            <p:spPr>
              <a:xfrm flipH="1">
                <a:off x="2958514" y="2445356"/>
                <a:ext cx="2256465" cy="694036"/>
              </a:xfrm>
              <a:prstGeom prst="rect">
                <a:avLst/>
              </a:prstGeom>
            </p:spPr>
            <p:txBody>
              <a:bodyPr wrap="square">
                <a:spAutoFit/>
              </a:bodyPr>
              <a:lstStyle/>
              <a:p>
                <a:pPr algn="ctr">
                  <a:lnSpc>
                    <a:spcPct val="150000"/>
                  </a:lnSpc>
                  <a:buClr>
                    <a:srgbClr val="E24848"/>
                  </a:buClr>
                  <a:defRPr/>
                </a:pPr>
                <a:r>
                  <a:rPr lang="zh-CN" altLang="en-US"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单击此处键入文本单击此处键入文本单击此处键入文本单击此处键入文本单击此处键入文本单击此处键入单击</a:t>
                </a:r>
                <a:endParaRPr lang="en-US" altLang="zh-CN"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19" name="Title 11"/>
              <p:cNvSpPr txBox="1"/>
              <p:nvPr/>
            </p:nvSpPr>
            <p:spPr>
              <a:xfrm flipH="1">
                <a:off x="3231933" y="2119303"/>
                <a:ext cx="1709626"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20" name="组合 19"/>
          <p:cNvGrpSpPr/>
          <p:nvPr/>
        </p:nvGrpSpPr>
        <p:grpSpPr>
          <a:xfrm>
            <a:off x="6962037" y="2013425"/>
            <a:ext cx="2256465" cy="3265350"/>
            <a:chOff x="6805592" y="2119303"/>
            <a:chExt cx="2256465" cy="3265350"/>
          </a:xfrm>
        </p:grpSpPr>
        <p:sp>
          <p:nvSpPr>
            <p:cNvPr id="21" name="椭圆 20"/>
            <p:cNvSpPr/>
            <p:nvPr/>
          </p:nvSpPr>
          <p:spPr>
            <a:xfrm>
              <a:off x="7446271" y="4409547"/>
              <a:ext cx="975106" cy="975106"/>
            </a:xfrm>
            <a:prstGeom prst="ellipse">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ea"/>
                <a:sym typeface="+mn-lt"/>
              </a:endParaRPr>
            </a:p>
          </p:txBody>
        </p:sp>
        <p:sp>
          <p:nvSpPr>
            <p:cNvPr id="22" name="椭圆 41"/>
            <p:cNvSpPr/>
            <p:nvPr/>
          </p:nvSpPr>
          <p:spPr>
            <a:xfrm>
              <a:off x="7776385" y="4739899"/>
              <a:ext cx="314878" cy="314402"/>
            </a:xfrm>
            <a:custGeom>
              <a:avLst/>
              <a:gdLst>
                <a:gd name="T0" fmla="*/ 6597 w 6827"/>
                <a:gd name="T1" fmla="*/ 449 h 6827"/>
                <a:gd name="T2" fmla="*/ 6377 w 6827"/>
                <a:gd name="T3" fmla="*/ 449 h 6827"/>
                <a:gd name="T4" fmla="*/ 6377 w 6827"/>
                <a:gd name="T5" fmla="*/ 230 h 6827"/>
                <a:gd name="T6" fmla="*/ 6148 w 6827"/>
                <a:gd name="T7" fmla="*/ 0 h 6827"/>
                <a:gd name="T8" fmla="*/ 5918 w 6827"/>
                <a:gd name="T9" fmla="*/ 230 h 6827"/>
                <a:gd name="T10" fmla="*/ 5918 w 6827"/>
                <a:gd name="T11" fmla="*/ 584 h 6827"/>
                <a:gd name="T12" fmla="*/ 5877 w 6827"/>
                <a:gd name="T13" fmla="*/ 625 h 6827"/>
                <a:gd name="T14" fmla="*/ 5665 w 6827"/>
                <a:gd name="T15" fmla="*/ 483 h 6827"/>
                <a:gd name="T16" fmla="*/ 5435 w 6827"/>
                <a:gd name="T17" fmla="*/ 713 h 6827"/>
                <a:gd name="T18" fmla="*/ 5435 w 6827"/>
                <a:gd name="T19" fmla="*/ 1067 h 6827"/>
                <a:gd name="T20" fmla="*/ 5260 w 6827"/>
                <a:gd name="T21" fmla="*/ 1242 h 6827"/>
                <a:gd name="T22" fmla="*/ 3180 w 6827"/>
                <a:gd name="T23" fmla="*/ 466 h 6827"/>
                <a:gd name="T24" fmla="*/ 0 w 6827"/>
                <a:gd name="T25" fmla="*/ 3646 h 6827"/>
                <a:gd name="T26" fmla="*/ 970 w 6827"/>
                <a:gd name="T27" fmla="*/ 5931 h 6827"/>
                <a:gd name="T28" fmla="*/ 465 w 6827"/>
                <a:gd name="T29" fmla="*/ 6317 h 6827"/>
                <a:gd name="T30" fmla="*/ 422 w 6827"/>
                <a:gd name="T31" fmla="*/ 6639 h 6827"/>
                <a:gd name="T32" fmla="*/ 604 w 6827"/>
                <a:gd name="T33" fmla="*/ 6729 h 6827"/>
                <a:gd name="T34" fmla="*/ 744 w 6827"/>
                <a:gd name="T35" fmla="*/ 6682 h 6827"/>
                <a:gd name="T36" fmla="*/ 1332 w 6827"/>
                <a:gd name="T37" fmla="*/ 6233 h 6827"/>
                <a:gd name="T38" fmla="*/ 3180 w 6827"/>
                <a:gd name="T39" fmla="*/ 6827 h 6827"/>
                <a:gd name="T40" fmla="*/ 5029 w 6827"/>
                <a:gd name="T41" fmla="*/ 6233 h 6827"/>
                <a:gd name="T42" fmla="*/ 5617 w 6827"/>
                <a:gd name="T43" fmla="*/ 6682 h 6827"/>
                <a:gd name="T44" fmla="*/ 5756 w 6827"/>
                <a:gd name="T45" fmla="*/ 6729 h 6827"/>
                <a:gd name="T46" fmla="*/ 5939 w 6827"/>
                <a:gd name="T47" fmla="*/ 6639 h 6827"/>
                <a:gd name="T48" fmla="*/ 5896 w 6827"/>
                <a:gd name="T49" fmla="*/ 6317 h 6827"/>
                <a:gd name="T50" fmla="*/ 5390 w 6827"/>
                <a:gd name="T51" fmla="*/ 5931 h 6827"/>
                <a:gd name="T52" fmla="*/ 6361 w 6827"/>
                <a:gd name="T53" fmla="*/ 3646 h 6827"/>
                <a:gd name="T54" fmla="*/ 5585 w 6827"/>
                <a:gd name="T55" fmla="*/ 1567 h 6827"/>
                <a:gd name="T56" fmla="*/ 5760 w 6827"/>
                <a:gd name="T57" fmla="*/ 1391 h 6827"/>
                <a:gd name="T58" fmla="*/ 6114 w 6827"/>
                <a:gd name="T59" fmla="*/ 1391 h 6827"/>
                <a:gd name="T60" fmla="*/ 6344 w 6827"/>
                <a:gd name="T61" fmla="*/ 1162 h 6827"/>
                <a:gd name="T62" fmla="*/ 6202 w 6827"/>
                <a:gd name="T63" fmla="*/ 950 h 6827"/>
                <a:gd name="T64" fmla="*/ 6243 w 6827"/>
                <a:gd name="T65" fmla="*/ 908 h 6827"/>
                <a:gd name="T66" fmla="*/ 6597 w 6827"/>
                <a:gd name="T67" fmla="*/ 908 h 6827"/>
                <a:gd name="T68" fmla="*/ 6827 w 6827"/>
                <a:gd name="T69" fmla="*/ 679 h 6827"/>
                <a:gd name="T70" fmla="*/ 6597 w 6827"/>
                <a:gd name="T71" fmla="*/ 449 h 6827"/>
                <a:gd name="T72" fmla="*/ 5901 w 6827"/>
                <a:gd name="T73" fmla="*/ 3646 h 6827"/>
                <a:gd name="T74" fmla="*/ 3180 w 6827"/>
                <a:gd name="T75" fmla="*/ 6367 h 6827"/>
                <a:gd name="T76" fmla="*/ 459 w 6827"/>
                <a:gd name="T77" fmla="*/ 3646 h 6827"/>
                <a:gd name="T78" fmla="*/ 3180 w 6827"/>
                <a:gd name="T79" fmla="*/ 925 h 6827"/>
                <a:gd name="T80" fmla="*/ 4934 w 6827"/>
                <a:gd name="T81" fmla="*/ 1568 h 6827"/>
                <a:gd name="T82" fmla="*/ 4358 w 6827"/>
                <a:gd name="T83" fmla="*/ 2144 h 6827"/>
                <a:gd name="T84" fmla="*/ 3180 w 6827"/>
                <a:gd name="T85" fmla="*/ 1736 h 6827"/>
                <a:gd name="T86" fmla="*/ 1270 w 6827"/>
                <a:gd name="T87" fmla="*/ 3646 h 6827"/>
                <a:gd name="T88" fmla="*/ 3180 w 6827"/>
                <a:gd name="T89" fmla="*/ 5556 h 6827"/>
                <a:gd name="T90" fmla="*/ 5090 w 6827"/>
                <a:gd name="T91" fmla="*/ 3646 h 6827"/>
                <a:gd name="T92" fmla="*/ 4683 w 6827"/>
                <a:gd name="T93" fmla="*/ 2468 h 6827"/>
                <a:gd name="T94" fmla="*/ 5259 w 6827"/>
                <a:gd name="T95" fmla="*/ 1892 h 6827"/>
                <a:gd name="T96" fmla="*/ 5901 w 6827"/>
                <a:gd name="T97" fmla="*/ 3646 h 6827"/>
                <a:gd name="T98" fmla="*/ 3180 w 6827"/>
                <a:gd name="T99" fmla="*/ 4259 h 6827"/>
                <a:gd name="T100" fmla="*/ 3793 w 6827"/>
                <a:gd name="T101" fmla="*/ 3646 h 6827"/>
                <a:gd name="T102" fmla="*/ 3744 w 6827"/>
                <a:gd name="T103" fmla="*/ 3407 h 6827"/>
                <a:gd name="T104" fmla="*/ 4355 w 6827"/>
                <a:gd name="T105" fmla="*/ 2796 h 6827"/>
                <a:gd name="T106" fmla="*/ 4631 w 6827"/>
                <a:gd name="T107" fmla="*/ 3646 h 6827"/>
                <a:gd name="T108" fmla="*/ 3180 w 6827"/>
                <a:gd name="T109" fmla="*/ 5097 h 6827"/>
                <a:gd name="T110" fmla="*/ 1730 w 6827"/>
                <a:gd name="T111" fmla="*/ 3646 h 6827"/>
                <a:gd name="T112" fmla="*/ 3180 w 6827"/>
                <a:gd name="T113" fmla="*/ 2196 h 6827"/>
                <a:gd name="T114" fmla="*/ 4030 w 6827"/>
                <a:gd name="T115" fmla="*/ 2471 h 6827"/>
                <a:gd name="T116" fmla="*/ 3419 w 6827"/>
                <a:gd name="T117" fmla="*/ 3083 h 6827"/>
                <a:gd name="T118" fmla="*/ 3180 w 6827"/>
                <a:gd name="T119" fmla="*/ 3034 h 6827"/>
                <a:gd name="T120" fmla="*/ 2568 w 6827"/>
                <a:gd name="T121" fmla="*/ 3646 h 6827"/>
                <a:gd name="T122" fmla="*/ 3180 w 6827"/>
                <a:gd name="T123" fmla="*/ 4259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27" h="6827">
                  <a:moveTo>
                    <a:pt x="6597" y="449"/>
                  </a:moveTo>
                  <a:lnTo>
                    <a:pt x="6377" y="449"/>
                  </a:lnTo>
                  <a:lnTo>
                    <a:pt x="6377" y="230"/>
                  </a:lnTo>
                  <a:cubicBezTo>
                    <a:pt x="6377" y="103"/>
                    <a:pt x="6275" y="0"/>
                    <a:pt x="6148" y="0"/>
                  </a:cubicBezTo>
                  <a:cubicBezTo>
                    <a:pt x="6021" y="0"/>
                    <a:pt x="5918" y="103"/>
                    <a:pt x="5918" y="230"/>
                  </a:cubicBezTo>
                  <a:lnTo>
                    <a:pt x="5918" y="584"/>
                  </a:lnTo>
                  <a:lnTo>
                    <a:pt x="5877" y="625"/>
                  </a:lnTo>
                  <a:cubicBezTo>
                    <a:pt x="5843" y="542"/>
                    <a:pt x="5761" y="483"/>
                    <a:pt x="5665" y="483"/>
                  </a:cubicBezTo>
                  <a:cubicBezTo>
                    <a:pt x="5538" y="483"/>
                    <a:pt x="5435" y="586"/>
                    <a:pt x="5435" y="713"/>
                  </a:cubicBezTo>
                  <a:lnTo>
                    <a:pt x="5435" y="1067"/>
                  </a:lnTo>
                  <a:lnTo>
                    <a:pt x="5260" y="1242"/>
                  </a:lnTo>
                  <a:cubicBezTo>
                    <a:pt x="4702" y="759"/>
                    <a:pt x="3975" y="466"/>
                    <a:pt x="3180" y="466"/>
                  </a:cubicBezTo>
                  <a:cubicBezTo>
                    <a:pt x="1427" y="466"/>
                    <a:pt x="0" y="1893"/>
                    <a:pt x="0" y="3646"/>
                  </a:cubicBezTo>
                  <a:cubicBezTo>
                    <a:pt x="0" y="4542"/>
                    <a:pt x="372" y="5352"/>
                    <a:pt x="970" y="5931"/>
                  </a:cubicBezTo>
                  <a:lnTo>
                    <a:pt x="465" y="6317"/>
                  </a:lnTo>
                  <a:cubicBezTo>
                    <a:pt x="364" y="6394"/>
                    <a:pt x="345" y="6538"/>
                    <a:pt x="422" y="6639"/>
                  </a:cubicBezTo>
                  <a:cubicBezTo>
                    <a:pt x="467" y="6698"/>
                    <a:pt x="535" y="6729"/>
                    <a:pt x="604" y="6729"/>
                  </a:cubicBezTo>
                  <a:cubicBezTo>
                    <a:pt x="653" y="6729"/>
                    <a:pt x="702" y="6714"/>
                    <a:pt x="744" y="6682"/>
                  </a:cubicBezTo>
                  <a:lnTo>
                    <a:pt x="1332" y="6233"/>
                  </a:lnTo>
                  <a:cubicBezTo>
                    <a:pt x="1853" y="6606"/>
                    <a:pt x="2491" y="6827"/>
                    <a:pt x="3180" y="6827"/>
                  </a:cubicBezTo>
                  <a:cubicBezTo>
                    <a:pt x="3869" y="6827"/>
                    <a:pt x="4508" y="6606"/>
                    <a:pt x="5029" y="6233"/>
                  </a:cubicBezTo>
                  <a:lnTo>
                    <a:pt x="5617" y="6682"/>
                  </a:lnTo>
                  <a:cubicBezTo>
                    <a:pt x="5659" y="6714"/>
                    <a:pt x="5708" y="6729"/>
                    <a:pt x="5756" y="6729"/>
                  </a:cubicBezTo>
                  <a:cubicBezTo>
                    <a:pt x="5825" y="6729"/>
                    <a:pt x="5894" y="6698"/>
                    <a:pt x="5939" y="6639"/>
                  </a:cubicBezTo>
                  <a:cubicBezTo>
                    <a:pt x="6016" y="6538"/>
                    <a:pt x="5997" y="6394"/>
                    <a:pt x="5896" y="6317"/>
                  </a:cubicBezTo>
                  <a:lnTo>
                    <a:pt x="5390" y="5931"/>
                  </a:lnTo>
                  <a:cubicBezTo>
                    <a:pt x="5988" y="5352"/>
                    <a:pt x="6361" y="4542"/>
                    <a:pt x="6361" y="3646"/>
                  </a:cubicBezTo>
                  <a:cubicBezTo>
                    <a:pt x="6361" y="2852"/>
                    <a:pt x="6068" y="2125"/>
                    <a:pt x="5585" y="1567"/>
                  </a:cubicBezTo>
                  <a:lnTo>
                    <a:pt x="5760" y="1391"/>
                  </a:lnTo>
                  <a:lnTo>
                    <a:pt x="6114" y="1391"/>
                  </a:lnTo>
                  <a:cubicBezTo>
                    <a:pt x="6241" y="1391"/>
                    <a:pt x="6344" y="1289"/>
                    <a:pt x="6344" y="1162"/>
                  </a:cubicBezTo>
                  <a:cubicBezTo>
                    <a:pt x="6344" y="1066"/>
                    <a:pt x="6285" y="984"/>
                    <a:pt x="6202" y="950"/>
                  </a:cubicBezTo>
                  <a:lnTo>
                    <a:pt x="6243" y="908"/>
                  </a:lnTo>
                  <a:lnTo>
                    <a:pt x="6597" y="908"/>
                  </a:lnTo>
                  <a:cubicBezTo>
                    <a:pt x="6724" y="908"/>
                    <a:pt x="6827" y="806"/>
                    <a:pt x="6827" y="679"/>
                  </a:cubicBezTo>
                  <a:cubicBezTo>
                    <a:pt x="6827" y="552"/>
                    <a:pt x="6724" y="449"/>
                    <a:pt x="6597" y="449"/>
                  </a:cubicBezTo>
                  <a:close/>
                  <a:moveTo>
                    <a:pt x="5901" y="3646"/>
                  </a:moveTo>
                  <a:cubicBezTo>
                    <a:pt x="5901" y="5147"/>
                    <a:pt x="4681" y="6367"/>
                    <a:pt x="3180" y="6367"/>
                  </a:cubicBezTo>
                  <a:cubicBezTo>
                    <a:pt x="1680" y="6367"/>
                    <a:pt x="459" y="5147"/>
                    <a:pt x="459" y="3646"/>
                  </a:cubicBezTo>
                  <a:cubicBezTo>
                    <a:pt x="459" y="2146"/>
                    <a:pt x="1680" y="925"/>
                    <a:pt x="3180" y="925"/>
                  </a:cubicBezTo>
                  <a:cubicBezTo>
                    <a:pt x="3848" y="925"/>
                    <a:pt x="4460" y="1167"/>
                    <a:pt x="4934" y="1568"/>
                  </a:cubicBezTo>
                  <a:lnTo>
                    <a:pt x="4358" y="2144"/>
                  </a:lnTo>
                  <a:cubicBezTo>
                    <a:pt x="4033" y="1889"/>
                    <a:pt x="3624" y="1736"/>
                    <a:pt x="3180" y="1736"/>
                  </a:cubicBezTo>
                  <a:cubicBezTo>
                    <a:pt x="2127" y="1736"/>
                    <a:pt x="1270" y="2593"/>
                    <a:pt x="1270" y="3646"/>
                  </a:cubicBezTo>
                  <a:cubicBezTo>
                    <a:pt x="1270" y="4700"/>
                    <a:pt x="2127" y="5556"/>
                    <a:pt x="3180" y="5556"/>
                  </a:cubicBezTo>
                  <a:cubicBezTo>
                    <a:pt x="4234" y="5556"/>
                    <a:pt x="5090" y="4700"/>
                    <a:pt x="5090" y="3646"/>
                  </a:cubicBezTo>
                  <a:cubicBezTo>
                    <a:pt x="5090" y="3202"/>
                    <a:pt x="4938" y="2793"/>
                    <a:pt x="4683" y="2468"/>
                  </a:cubicBezTo>
                  <a:lnTo>
                    <a:pt x="5259" y="1892"/>
                  </a:lnTo>
                  <a:cubicBezTo>
                    <a:pt x="5659" y="2366"/>
                    <a:pt x="5901" y="2979"/>
                    <a:pt x="5901" y="3646"/>
                  </a:cubicBezTo>
                  <a:close/>
                  <a:moveTo>
                    <a:pt x="3180" y="4259"/>
                  </a:moveTo>
                  <a:cubicBezTo>
                    <a:pt x="3518" y="4259"/>
                    <a:pt x="3793" y="3984"/>
                    <a:pt x="3793" y="3646"/>
                  </a:cubicBezTo>
                  <a:cubicBezTo>
                    <a:pt x="3793" y="3562"/>
                    <a:pt x="3775" y="3481"/>
                    <a:pt x="3744" y="3407"/>
                  </a:cubicBezTo>
                  <a:lnTo>
                    <a:pt x="4355" y="2796"/>
                  </a:lnTo>
                  <a:cubicBezTo>
                    <a:pt x="4529" y="3035"/>
                    <a:pt x="4631" y="3329"/>
                    <a:pt x="4631" y="3646"/>
                  </a:cubicBezTo>
                  <a:cubicBezTo>
                    <a:pt x="4631" y="4446"/>
                    <a:pt x="3980" y="5097"/>
                    <a:pt x="3180" y="5097"/>
                  </a:cubicBezTo>
                  <a:cubicBezTo>
                    <a:pt x="2380" y="5097"/>
                    <a:pt x="1730" y="4446"/>
                    <a:pt x="1730" y="3646"/>
                  </a:cubicBezTo>
                  <a:cubicBezTo>
                    <a:pt x="1730" y="2846"/>
                    <a:pt x="2380" y="2196"/>
                    <a:pt x="3180" y="2196"/>
                  </a:cubicBezTo>
                  <a:cubicBezTo>
                    <a:pt x="3498" y="2196"/>
                    <a:pt x="3791" y="2298"/>
                    <a:pt x="4030" y="2471"/>
                  </a:cubicBezTo>
                  <a:lnTo>
                    <a:pt x="3419" y="3083"/>
                  </a:lnTo>
                  <a:cubicBezTo>
                    <a:pt x="3346" y="3051"/>
                    <a:pt x="3265" y="3034"/>
                    <a:pt x="3180" y="3034"/>
                  </a:cubicBezTo>
                  <a:cubicBezTo>
                    <a:pt x="2843" y="3034"/>
                    <a:pt x="2568" y="3309"/>
                    <a:pt x="2568" y="3646"/>
                  </a:cubicBezTo>
                  <a:cubicBezTo>
                    <a:pt x="2568" y="3984"/>
                    <a:pt x="2843" y="4259"/>
                    <a:pt x="3180" y="4259"/>
                  </a:cubicBezTo>
                  <a:close/>
                </a:path>
              </a:pathLst>
            </a:custGeom>
            <a:solidFill>
              <a:sysClr val="window" lastClr="FFFFFF"/>
            </a:solidFill>
            <a:ln w="12700" cap="flat" cmpd="sng" algn="ctr">
              <a:noFill/>
              <a:prstDash val="solid"/>
              <a:miter lim="800000"/>
            </a:ln>
            <a:effectLst/>
          </p:spPr>
          <p:txBody>
            <a:bodyPr rot="0" spcFirstLastPara="0" vert="horz" wrap="square" lIns="91416" tIns="45708" rIns="91416" bIns="4570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ea"/>
                <a:sym typeface="+mn-lt"/>
              </a:endParaRPr>
            </a:p>
          </p:txBody>
        </p:sp>
        <p:grpSp>
          <p:nvGrpSpPr>
            <p:cNvPr id="23" name="组合 22"/>
            <p:cNvGrpSpPr/>
            <p:nvPr/>
          </p:nvGrpSpPr>
          <p:grpSpPr>
            <a:xfrm>
              <a:off x="6805592" y="2119303"/>
              <a:ext cx="2256465" cy="1020089"/>
              <a:chOff x="2958514" y="2119303"/>
              <a:chExt cx="2256465" cy="1020089"/>
            </a:xfrm>
          </p:grpSpPr>
          <p:sp>
            <p:nvSpPr>
              <p:cNvPr id="24" name="Rectangle 16"/>
              <p:cNvSpPr/>
              <p:nvPr/>
            </p:nvSpPr>
            <p:spPr>
              <a:xfrm flipH="1">
                <a:off x="2958514" y="2445356"/>
                <a:ext cx="2256465" cy="694036"/>
              </a:xfrm>
              <a:prstGeom prst="rect">
                <a:avLst/>
              </a:prstGeom>
            </p:spPr>
            <p:txBody>
              <a:bodyPr wrap="square">
                <a:spAutoFit/>
              </a:bodyPr>
              <a:lstStyle/>
              <a:p>
                <a:pPr algn="ctr">
                  <a:lnSpc>
                    <a:spcPct val="150000"/>
                  </a:lnSpc>
                  <a:buClr>
                    <a:srgbClr val="E24848"/>
                  </a:buClr>
                  <a:defRPr/>
                </a:pPr>
                <a:r>
                  <a:rPr lang="zh-CN" altLang="en-US"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单击此处键入文本单击此处键入文本单击此处键入文本单击此处键入文本单击此处键入文本单击此处键入单击</a:t>
                </a:r>
                <a:endParaRPr lang="en-US" altLang="zh-CN"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5" name="Title 11"/>
              <p:cNvSpPr txBox="1"/>
              <p:nvPr/>
            </p:nvSpPr>
            <p:spPr>
              <a:xfrm flipH="1">
                <a:off x="3231933" y="2119303"/>
                <a:ext cx="1709626"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26" name="组合 25"/>
          <p:cNvGrpSpPr/>
          <p:nvPr/>
        </p:nvGrpSpPr>
        <p:grpSpPr>
          <a:xfrm>
            <a:off x="4967768" y="2193116"/>
            <a:ext cx="2256465" cy="3108151"/>
            <a:chOff x="4830066" y="2298994"/>
            <a:chExt cx="2256465" cy="3108151"/>
          </a:xfrm>
        </p:grpSpPr>
        <p:sp>
          <p:nvSpPr>
            <p:cNvPr id="27" name="椭圆 26"/>
            <p:cNvSpPr/>
            <p:nvPr/>
          </p:nvSpPr>
          <p:spPr>
            <a:xfrm>
              <a:off x="5470745" y="2298994"/>
              <a:ext cx="975106" cy="975106"/>
            </a:xfrm>
            <a:prstGeom prst="ellipse">
              <a:avLst/>
            </a:prstGeom>
            <a:solidFill>
              <a:srgbClr val="FF0A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ea"/>
                <a:sym typeface="+mn-lt"/>
              </a:endParaRPr>
            </a:p>
          </p:txBody>
        </p:sp>
        <p:sp>
          <p:nvSpPr>
            <p:cNvPr id="28" name="椭圆 38"/>
            <p:cNvSpPr/>
            <p:nvPr/>
          </p:nvSpPr>
          <p:spPr>
            <a:xfrm>
              <a:off x="5800859" y="2629348"/>
              <a:ext cx="314878" cy="314402"/>
            </a:xfrm>
            <a:custGeom>
              <a:avLst/>
              <a:gdLst>
                <a:gd name="T0" fmla="*/ 6597 w 6827"/>
                <a:gd name="T1" fmla="*/ 449 h 6827"/>
                <a:gd name="T2" fmla="*/ 6377 w 6827"/>
                <a:gd name="T3" fmla="*/ 449 h 6827"/>
                <a:gd name="T4" fmla="*/ 6377 w 6827"/>
                <a:gd name="T5" fmla="*/ 230 h 6827"/>
                <a:gd name="T6" fmla="*/ 6148 w 6827"/>
                <a:gd name="T7" fmla="*/ 0 h 6827"/>
                <a:gd name="T8" fmla="*/ 5918 w 6827"/>
                <a:gd name="T9" fmla="*/ 230 h 6827"/>
                <a:gd name="T10" fmla="*/ 5918 w 6827"/>
                <a:gd name="T11" fmla="*/ 584 h 6827"/>
                <a:gd name="T12" fmla="*/ 5877 w 6827"/>
                <a:gd name="T13" fmla="*/ 625 h 6827"/>
                <a:gd name="T14" fmla="*/ 5665 w 6827"/>
                <a:gd name="T15" fmla="*/ 483 h 6827"/>
                <a:gd name="T16" fmla="*/ 5435 w 6827"/>
                <a:gd name="T17" fmla="*/ 713 h 6827"/>
                <a:gd name="T18" fmla="*/ 5435 w 6827"/>
                <a:gd name="T19" fmla="*/ 1067 h 6827"/>
                <a:gd name="T20" fmla="*/ 5260 w 6827"/>
                <a:gd name="T21" fmla="*/ 1242 h 6827"/>
                <a:gd name="T22" fmla="*/ 3180 w 6827"/>
                <a:gd name="T23" fmla="*/ 466 h 6827"/>
                <a:gd name="T24" fmla="*/ 0 w 6827"/>
                <a:gd name="T25" fmla="*/ 3646 h 6827"/>
                <a:gd name="T26" fmla="*/ 970 w 6827"/>
                <a:gd name="T27" fmla="*/ 5931 h 6827"/>
                <a:gd name="T28" fmla="*/ 465 w 6827"/>
                <a:gd name="T29" fmla="*/ 6317 h 6827"/>
                <a:gd name="T30" fmla="*/ 422 w 6827"/>
                <a:gd name="T31" fmla="*/ 6639 h 6827"/>
                <a:gd name="T32" fmla="*/ 604 w 6827"/>
                <a:gd name="T33" fmla="*/ 6729 h 6827"/>
                <a:gd name="T34" fmla="*/ 744 w 6827"/>
                <a:gd name="T35" fmla="*/ 6682 h 6827"/>
                <a:gd name="T36" fmla="*/ 1332 w 6827"/>
                <a:gd name="T37" fmla="*/ 6233 h 6827"/>
                <a:gd name="T38" fmla="*/ 3180 w 6827"/>
                <a:gd name="T39" fmla="*/ 6827 h 6827"/>
                <a:gd name="T40" fmla="*/ 5029 w 6827"/>
                <a:gd name="T41" fmla="*/ 6233 h 6827"/>
                <a:gd name="T42" fmla="*/ 5617 w 6827"/>
                <a:gd name="T43" fmla="*/ 6682 h 6827"/>
                <a:gd name="T44" fmla="*/ 5756 w 6827"/>
                <a:gd name="T45" fmla="*/ 6729 h 6827"/>
                <a:gd name="T46" fmla="*/ 5939 w 6827"/>
                <a:gd name="T47" fmla="*/ 6639 h 6827"/>
                <a:gd name="T48" fmla="*/ 5896 w 6827"/>
                <a:gd name="T49" fmla="*/ 6317 h 6827"/>
                <a:gd name="T50" fmla="*/ 5390 w 6827"/>
                <a:gd name="T51" fmla="*/ 5931 h 6827"/>
                <a:gd name="T52" fmla="*/ 6361 w 6827"/>
                <a:gd name="T53" fmla="*/ 3646 h 6827"/>
                <a:gd name="T54" fmla="*/ 5585 w 6827"/>
                <a:gd name="T55" fmla="*/ 1567 h 6827"/>
                <a:gd name="T56" fmla="*/ 5760 w 6827"/>
                <a:gd name="T57" fmla="*/ 1391 h 6827"/>
                <a:gd name="T58" fmla="*/ 6114 w 6827"/>
                <a:gd name="T59" fmla="*/ 1391 h 6827"/>
                <a:gd name="T60" fmla="*/ 6344 w 6827"/>
                <a:gd name="T61" fmla="*/ 1162 h 6827"/>
                <a:gd name="T62" fmla="*/ 6202 w 6827"/>
                <a:gd name="T63" fmla="*/ 950 h 6827"/>
                <a:gd name="T64" fmla="*/ 6243 w 6827"/>
                <a:gd name="T65" fmla="*/ 908 h 6827"/>
                <a:gd name="T66" fmla="*/ 6597 w 6827"/>
                <a:gd name="T67" fmla="*/ 908 h 6827"/>
                <a:gd name="T68" fmla="*/ 6827 w 6827"/>
                <a:gd name="T69" fmla="*/ 679 h 6827"/>
                <a:gd name="T70" fmla="*/ 6597 w 6827"/>
                <a:gd name="T71" fmla="*/ 449 h 6827"/>
                <a:gd name="T72" fmla="*/ 5901 w 6827"/>
                <a:gd name="T73" fmla="*/ 3646 h 6827"/>
                <a:gd name="T74" fmla="*/ 3180 w 6827"/>
                <a:gd name="T75" fmla="*/ 6367 h 6827"/>
                <a:gd name="T76" fmla="*/ 459 w 6827"/>
                <a:gd name="T77" fmla="*/ 3646 h 6827"/>
                <a:gd name="T78" fmla="*/ 3180 w 6827"/>
                <a:gd name="T79" fmla="*/ 925 h 6827"/>
                <a:gd name="T80" fmla="*/ 4934 w 6827"/>
                <a:gd name="T81" fmla="*/ 1568 h 6827"/>
                <a:gd name="T82" fmla="*/ 4358 w 6827"/>
                <a:gd name="T83" fmla="*/ 2144 h 6827"/>
                <a:gd name="T84" fmla="*/ 3180 w 6827"/>
                <a:gd name="T85" fmla="*/ 1736 h 6827"/>
                <a:gd name="T86" fmla="*/ 1270 w 6827"/>
                <a:gd name="T87" fmla="*/ 3646 h 6827"/>
                <a:gd name="T88" fmla="*/ 3180 w 6827"/>
                <a:gd name="T89" fmla="*/ 5556 h 6827"/>
                <a:gd name="T90" fmla="*/ 5090 w 6827"/>
                <a:gd name="T91" fmla="*/ 3646 h 6827"/>
                <a:gd name="T92" fmla="*/ 4683 w 6827"/>
                <a:gd name="T93" fmla="*/ 2468 h 6827"/>
                <a:gd name="T94" fmla="*/ 5259 w 6827"/>
                <a:gd name="T95" fmla="*/ 1892 h 6827"/>
                <a:gd name="T96" fmla="*/ 5901 w 6827"/>
                <a:gd name="T97" fmla="*/ 3646 h 6827"/>
                <a:gd name="T98" fmla="*/ 3180 w 6827"/>
                <a:gd name="T99" fmla="*/ 4259 h 6827"/>
                <a:gd name="T100" fmla="*/ 3793 w 6827"/>
                <a:gd name="T101" fmla="*/ 3646 h 6827"/>
                <a:gd name="T102" fmla="*/ 3744 w 6827"/>
                <a:gd name="T103" fmla="*/ 3407 h 6827"/>
                <a:gd name="T104" fmla="*/ 4355 w 6827"/>
                <a:gd name="T105" fmla="*/ 2796 h 6827"/>
                <a:gd name="T106" fmla="*/ 4631 w 6827"/>
                <a:gd name="T107" fmla="*/ 3646 h 6827"/>
                <a:gd name="T108" fmla="*/ 3180 w 6827"/>
                <a:gd name="T109" fmla="*/ 5097 h 6827"/>
                <a:gd name="T110" fmla="*/ 1730 w 6827"/>
                <a:gd name="T111" fmla="*/ 3646 h 6827"/>
                <a:gd name="T112" fmla="*/ 3180 w 6827"/>
                <a:gd name="T113" fmla="*/ 2196 h 6827"/>
                <a:gd name="T114" fmla="*/ 4030 w 6827"/>
                <a:gd name="T115" fmla="*/ 2471 h 6827"/>
                <a:gd name="T116" fmla="*/ 3419 w 6827"/>
                <a:gd name="T117" fmla="*/ 3083 h 6827"/>
                <a:gd name="T118" fmla="*/ 3180 w 6827"/>
                <a:gd name="T119" fmla="*/ 3034 h 6827"/>
                <a:gd name="T120" fmla="*/ 2568 w 6827"/>
                <a:gd name="T121" fmla="*/ 3646 h 6827"/>
                <a:gd name="T122" fmla="*/ 3180 w 6827"/>
                <a:gd name="T123" fmla="*/ 4259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27" h="6827">
                  <a:moveTo>
                    <a:pt x="6597" y="449"/>
                  </a:moveTo>
                  <a:lnTo>
                    <a:pt x="6377" y="449"/>
                  </a:lnTo>
                  <a:lnTo>
                    <a:pt x="6377" y="230"/>
                  </a:lnTo>
                  <a:cubicBezTo>
                    <a:pt x="6377" y="103"/>
                    <a:pt x="6275" y="0"/>
                    <a:pt x="6148" y="0"/>
                  </a:cubicBezTo>
                  <a:cubicBezTo>
                    <a:pt x="6021" y="0"/>
                    <a:pt x="5918" y="103"/>
                    <a:pt x="5918" y="230"/>
                  </a:cubicBezTo>
                  <a:lnTo>
                    <a:pt x="5918" y="584"/>
                  </a:lnTo>
                  <a:lnTo>
                    <a:pt x="5877" y="625"/>
                  </a:lnTo>
                  <a:cubicBezTo>
                    <a:pt x="5843" y="542"/>
                    <a:pt x="5761" y="483"/>
                    <a:pt x="5665" y="483"/>
                  </a:cubicBezTo>
                  <a:cubicBezTo>
                    <a:pt x="5538" y="483"/>
                    <a:pt x="5435" y="586"/>
                    <a:pt x="5435" y="713"/>
                  </a:cubicBezTo>
                  <a:lnTo>
                    <a:pt x="5435" y="1067"/>
                  </a:lnTo>
                  <a:lnTo>
                    <a:pt x="5260" y="1242"/>
                  </a:lnTo>
                  <a:cubicBezTo>
                    <a:pt x="4702" y="759"/>
                    <a:pt x="3975" y="466"/>
                    <a:pt x="3180" y="466"/>
                  </a:cubicBezTo>
                  <a:cubicBezTo>
                    <a:pt x="1427" y="466"/>
                    <a:pt x="0" y="1893"/>
                    <a:pt x="0" y="3646"/>
                  </a:cubicBezTo>
                  <a:cubicBezTo>
                    <a:pt x="0" y="4542"/>
                    <a:pt x="372" y="5352"/>
                    <a:pt x="970" y="5931"/>
                  </a:cubicBezTo>
                  <a:lnTo>
                    <a:pt x="465" y="6317"/>
                  </a:lnTo>
                  <a:cubicBezTo>
                    <a:pt x="364" y="6394"/>
                    <a:pt x="345" y="6538"/>
                    <a:pt x="422" y="6639"/>
                  </a:cubicBezTo>
                  <a:cubicBezTo>
                    <a:pt x="467" y="6698"/>
                    <a:pt x="535" y="6729"/>
                    <a:pt x="604" y="6729"/>
                  </a:cubicBezTo>
                  <a:cubicBezTo>
                    <a:pt x="653" y="6729"/>
                    <a:pt x="702" y="6714"/>
                    <a:pt x="744" y="6682"/>
                  </a:cubicBezTo>
                  <a:lnTo>
                    <a:pt x="1332" y="6233"/>
                  </a:lnTo>
                  <a:cubicBezTo>
                    <a:pt x="1853" y="6606"/>
                    <a:pt x="2491" y="6827"/>
                    <a:pt x="3180" y="6827"/>
                  </a:cubicBezTo>
                  <a:cubicBezTo>
                    <a:pt x="3869" y="6827"/>
                    <a:pt x="4508" y="6606"/>
                    <a:pt x="5029" y="6233"/>
                  </a:cubicBezTo>
                  <a:lnTo>
                    <a:pt x="5617" y="6682"/>
                  </a:lnTo>
                  <a:cubicBezTo>
                    <a:pt x="5659" y="6714"/>
                    <a:pt x="5708" y="6729"/>
                    <a:pt x="5756" y="6729"/>
                  </a:cubicBezTo>
                  <a:cubicBezTo>
                    <a:pt x="5825" y="6729"/>
                    <a:pt x="5894" y="6698"/>
                    <a:pt x="5939" y="6639"/>
                  </a:cubicBezTo>
                  <a:cubicBezTo>
                    <a:pt x="6016" y="6538"/>
                    <a:pt x="5997" y="6394"/>
                    <a:pt x="5896" y="6317"/>
                  </a:cubicBezTo>
                  <a:lnTo>
                    <a:pt x="5390" y="5931"/>
                  </a:lnTo>
                  <a:cubicBezTo>
                    <a:pt x="5988" y="5352"/>
                    <a:pt x="6361" y="4542"/>
                    <a:pt x="6361" y="3646"/>
                  </a:cubicBezTo>
                  <a:cubicBezTo>
                    <a:pt x="6361" y="2852"/>
                    <a:pt x="6068" y="2125"/>
                    <a:pt x="5585" y="1567"/>
                  </a:cubicBezTo>
                  <a:lnTo>
                    <a:pt x="5760" y="1391"/>
                  </a:lnTo>
                  <a:lnTo>
                    <a:pt x="6114" y="1391"/>
                  </a:lnTo>
                  <a:cubicBezTo>
                    <a:pt x="6241" y="1391"/>
                    <a:pt x="6344" y="1289"/>
                    <a:pt x="6344" y="1162"/>
                  </a:cubicBezTo>
                  <a:cubicBezTo>
                    <a:pt x="6344" y="1066"/>
                    <a:pt x="6285" y="984"/>
                    <a:pt x="6202" y="950"/>
                  </a:cubicBezTo>
                  <a:lnTo>
                    <a:pt x="6243" y="908"/>
                  </a:lnTo>
                  <a:lnTo>
                    <a:pt x="6597" y="908"/>
                  </a:lnTo>
                  <a:cubicBezTo>
                    <a:pt x="6724" y="908"/>
                    <a:pt x="6827" y="806"/>
                    <a:pt x="6827" y="679"/>
                  </a:cubicBezTo>
                  <a:cubicBezTo>
                    <a:pt x="6827" y="552"/>
                    <a:pt x="6724" y="449"/>
                    <a:pt x="6597" y="449"/>
                  </a:cubicBezTo>
                  <a:close/>
                  <a:moveTo>
                    <a:pt x="5901" y="3646"/>
                  </a:moveTo>
                  <a:cubicBezTo>
                    <a:pt x="5901" y="5147"/>
                    <a:pt x="4681" y="6367"/>
                    <a:pt x="3180" y="6367"/>
                  </a:cubicBezTo>
                  <a:cubicBezTo>
                    <a:pt x="1680" y="6367"/>
                    <a:pt x="459" y="5147"/>
                    <a:pt x="459" y="3646"/>
                  </a:cubicBezTo>
                  <a:cubicBezTo>
                    <a:pt x="459" y="2146"/>
                    <a:pt x="1680" y="925"/>
                    <a:pt x="3180" y="925"/>
                  </a:cubicBezTo>
                  <a:cubicBezTo>
                    <a:pt x="3848" y="925"/>
                    <a:pt x="4460" y="1167"/>
                    <a:pt x="4934" y="1568"/>
                  </a:cubicBezTo>
                  <a:lnTo>
                    <a:pt x="4358" y="2144"/>
                  </a:lnTo>
                  <a:cubicBezTo>
                    <a:pt x="4033" y="1889"/>
                    <a:pt x="3624" y="1736"/>
                    <a:pt x="3180" y="1736"/>
                  </a:cubicBezTo>
                  <a:cubicBezTo>
                    <a:pt x="2127" y="1736"/>
                    <a:pt x="1270" y="2593"/>
                    <a:pt x="1270" y="3646"/>
                  </a:cubicBezTo>
                  <a:cubicBezTo>
                    <a:pt x="1270" y="4700"/>
                    <a:pt x="2127" y="5556"/>
                    <a:pt x="3180" y="5556"/>
                  </a:cubicBezTo>
                  <a:cubicBezTo>
                    <a:pt x="4234" y="5556"/>
                    <a:pt x="5090" y="4700"/>
                    <a:pt x="5090" y="3646"/>
                  </a:cubicBezTo>
                  <a:cubicBezTo>
                    <a:pt x="5090" y="3202"/>
                    <a:pt x="4938" y="2793"/>
                    <a:pt x="4683" y="2468"/>
                  </a:cubicBezTo>
                  <a:lnTo>
                    <a:pt x="5259" y="1892"/>
                  </a:lnTo>
                  <a:cubicBezTo>
                    <a:pt x="5659" y="2366"/>
                    <a:pt x="5901" y="2979"/>
                    <a:pt x="5901" y="3646"/>
                  </a:cubicBezTo>
                  <a:close/>
                  <a:moveTo>
                    <a:pt x="3180" y="4259"/>
                  </a:moveTo>
                  <a:cubicBezTo>
                    <a:pt x="3518" y="4259"/>
                    <a:pt x="3793" y="3984"/>
                    <a:pt x="3793" y="3646"/>
                  </a:cubicBezTo>
                  <a:cubicBezTo>
                    <a:pt x="3793" y="3562"/>
                    <a:pt x="3775" y="3481"/>
                    <a:pt x="3744" y="3407"/>
                  </a:cubicBezTo>
                  <a:lnTo>
                    <a:pt x="4355" y="2796"/>
                  </a:lnTo>
                  <a:cubicBezTo>
                    <a:pt x="4529" y="3035"/>
                    <a:pt x="4631" y="3329"/>
                    <a:pt x="4631" y="3646"/>
                  </a:cubicBezTo>
                  <a:cubicBezTo>
                    <a:pt x="4631" y="4446"/>
                    <a:pt x="3980" y="5097"/>
                    <a:pt x="3180" y="5097"/>
                  </a:cubicBezTo>
                  <a:cubicBezTo>
                    <a:pt x="2380" y="5097"/>
                    <a:pt x="1730" y="4446"/>
                    <a:pt x="1730" y="3646"/>
                  </a:cubicBezTo>
                  <a:cubicBezTo>
                    <a:pt x="1730" y="2846"/>
                    <a:pt x="2380" y="2196"/>
                    <a:pt x="3180" y="2196"/>
                  </a:cubicBezTo>
                  <a:cubicBezTo>
                    <a:pt x="3498" y="2196"/>
                    <a:pt x="3791" y="2298"/>
                    <a:pt x="4030" y="2471"/>
                  </a:cubicBezTo>
                  <a:lnTo>
                    <a:pt x="3419" y="3083"/>
                  </a:lnTo>
                  <a:cubicBezTo>
                    <a:pt x="3346" y="3051"/>
                    <a:pt x="3265" y="3034"/>
                    <a:pt x="3180" y="3034"/>
                  </a:cubicBezTo>
                  <a:cubicBezTo>
                    <a:pt x="2843" y="3034"/>
                    <a:pt x="2568" y="3309"/>
                    <a:pt x="2568" y="3646"/>
                  </a:cubicBezTo>
                  <a:cubicBezTo>
                    <a:pt x="2568" y="3984"/>
                    <a:pt x="2843" y="4259"/>
                    <a:pt x="3180" y="4259"/>
                  </a:cubicBezTo>
                  <a:close/>
                </a:path>
              </a:pathLst>
            </a:custGeom>
            <a:solidFill>
              <a:sysClr val="window" lastClr="FFFFFF"/>
            </a:solidFill>
            <a:ln w="12700" cap="flat" cmpd="sng" algn="ctr">
              <a:noFill/>
              <a:prstDash val="solid"/>
              <a:miter lim="800000"/>
            </a:ln>
            <a:effectLst/>
          </p:spPr>
          <p:txBody>
            <a:bodyPr rot="0" spcFirstLastPara="0" vert="horz" wrap="square" lIns="91416" tIns="45708" rIns="91416" bIns="4570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ea"/>
                <a:sym typeface="+mn-lt"/>
              </a:endParaRPr>
            </a:p>
          </p:txBody>
        </p:sp>
        <p:grpSp>
          <p:nvGrpSpPr>
            <p:cNvPr id="29" name="组合 28"/>
            <p:cNvGrpSpPr/>
            <p:nvPr/>
          </p:nvGrpSpPr>
          <p:grpSpPr>
            <a:xfrm>
              <a:off x="4830066" y="4387056"/>
              <a:ext cx="2256465" cy="1020089"/>
              <a:chOff x="2958514" y="2119303"/>
              <a:chExt cx="2256465" cy="1020089"/>
            </a:xfrm>
          </p:grpSpPr>
          <p:sp>
            <p:nvSpPr>
              <p:cNvPr id="30" name="Rectangle 16"/>
              <p:cNvSpPr/>
              <p:nvPr/>
            </p:nvSpPr>
            <p:spPr>
              <a:xfrm flipH="1">
                <a:off x="2958514" y="2445356"/>
                <a:ext cx="2256465" cy="694036"/>
              </a:xfrm>
              <a:prstGeom prst="rect">
                <a:avLst/>
              </a:prstGeom>
            </p:spPr>
            <p:txBody>
              <a:bodyPr wrap="square">
                <a:spAutoFit/>
              </a:bodyPr>
              <a:lstStyle/>
              <a:p>
                <a:pPr algn="ctr">
                  <a:lnSpc>
                    <a:spcPct val="150000"/>
                  </a:lnSpc>
                  <a:buClr>
                    <a:srgbClr val="E24848"/>
                  </a:buClr>
                  <a:defRPr/>
                </a:pPr>
                <a:r>
                  <a:rPr lang="zh-CN" altLang="en-US"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单击此处键入文本单击此处键入文本单击此处键入文本单击此处键入文本单击此处键入文本单击此处键入单击</a:t>
                </a:r>
                <a:endParaRPr lang="en-US" altLang="zh-CN"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1" name="Title 11"/>
              <p:cNvSpPr txBox="1"/>
              <p:nvPr/>
            </p:nvSpPr>
            <p:spPr>
              <a:xfrm flipH="1">
                <a:off x="3231933" y="2119303"/>
                <a:ext cx="1709626"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dirty="0">
                    <a:solidFill>
                      <a:srgbClr val="FF0A00"/>
                    </a:solidFill>
                    <a:latin typeface="思源黑体 CN Bold" panose="020B0800000000000000" pitchFamily="34" charset="-122"/>
                    <a:ea typeface="思源黑体 CN Bold" panose="020B0800000000000000" pitchFamily="34" charset="-122"/>
                  </a:rPr>
                  <a:t>标题文字添加</a:t>
                </a:r>
                <a:endParaRPr lang="en-US" sz="1800" dirty="0">
                  <a:solidFill>
                    <a:srgbClr val="FF0A00"/>
                  </a:solidFill>
                  <a:latin typeface="思源黑体 CN Bold" panose="020B0800000000000000" pitchFamily="34" charset="-122"/>
                  <a:ea typeface="思源黑体 CN Bold" panose="020B0800000000000000" pitchFamily="34" charset="-122"/>
                </a:endParaRPr>
              </a:p>
            </p:txBody>
          </p:sp>
        </p:grpSp>
      </p:grpSp>
      <p:grpSp>
        <p:nvGrpSpPr>
          <p:cNvPr id="32" name="组合 31"/>
          <p:cNvGrpSpPr/>
          <p:nvPr/>
        </p:nvGrpSpPr>
        <p:grpSpPr>
          <a:xfrm>
            <a:off x="8956306" y="2193116"/>
            <a:ext cx="2256465" cy="3108151"/>
            <a:chOff x="8677144" y="2298994"/>
            <a:chExt cx="2256465" cy="3108151"/>
          </a:xfrm>
        </p:grpSpPr>
        <p:sp>
          <p:nvSpPr>
            <p:cNvPr id="33" name="椭圆 32"/>
            <p:cNvSpPr/>
            <p:nvPr/>
          </p:nvSpPr>
          <p:spPr>
            <a:xfrm>
              <a:off x="9317823" y="2298994"/>
              <a:ext cx="975106" cy="975106"/>
            </a:xfrm>
            <a:prstGeom prst="ellipse">
              <a:avLst/>
            </a:prstGeom>
            <a:solidFill>
              <a:srgbClr val="FF0A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ea"/>
                <a:sym typeface="+mn-lt"/>
              </a:endParaRPr>
            </a:p>
          </p:txBody>
        </p:sp>
        <p:sp>
          <p:nvSpPr>
            <p:cNvPr id="34" name="椭圆 39"/>
            <p:cNvSpPr/>
            <p:nvPr/>
          </p:nvSpPr>
          <p:spPr>
            <a:xfrm>
              <a:off x="9647937" y="2629348"/>
              <a:ext cx="314878" cy="314402"/>
            </a:xfrm>
            <a:custGeom>
              <a:avLst/>
              <a:gdLst>
                <a:gd name="T0" fmla="*/ 6597 w 6827"/>
                <a:gd name="T1" fmla="*/ 449 h 6827"/>
                <a:gd name="T2" fmla="*/ 6377 w 6827"/>
                <a:gd name="T3" fmla="*/ 449 h 6827"/>
                <a:gd name="T4" fmla="*/ 6377 w 6827"/>
                <a:gd name="T5" fmla="*/ 230 h 6827"/>
                <a:gd name="T6" fmla="*/ 6148 w 6827"/>
                <a:gd name="T7" fmla="*/ 0 h 6827"/>
                <a:gd name="T8" fmla="*/ 5918 w 6827"/>
                <a:gd name="T9" fmla="*/ 230 h 6827"/>
                <a:gd name="T10" fmla="*/ 5918 w 6827"/>
                <a:gd name="T11" fmla="*/ 584 h 6827"/>
                <a:gd name="T12" fmla="*/ 5877 w 6827"/>
                <a:gd name="T13" fmla="*/ 625 h 6827"/>
                <a:gd name="T14" fmla="*/ 5665 w 6827"/>
                <a:gd name="T15" fmla="*/ 483 h 6827"/>
                <a:gd name="T16" fmla="*/ 5435 w 6827"/>
                <a:gd name="T17" fmla="*/ 713 h 6827"/>
                <a:gd name="T18" fmla="*/ 5435 w 6827"/>
                <a:gd name="T19" fmla="*/ 1067 h 6827"/>
                <a:gd name="T20" fmla="*/ 5260 w 6827"/>
                <a:gd name="T21" fmla="*/ 1242 h 6827"/>
                <a:gd name="T22" fmla="*/ 3180 w 6827"/>
                <a:gd name="T23" fmla="*/ 466 h 6827"/>
                <a:gd name="T24" fmla="*/ 0 w 6827"/>
                <a:gd name="T25" fmla="*/ 3646 h 6827"/>
                <a:gd name="T26" fmla="*/ 970 w 6827"/>
                <a:gd name="T27" fmla="*/ 5931 h 6827"/>
                <a:gd name="T28" fmla="*/ 465 w 6827"/>
                <a:gd name="T29" fmla="*/ 6317 h 6827"/>
                <a:gd name="T30" fmla="*/ 422 w 6827"/>
                <a:gd name="T31" fmla="*/ 6639 h 6827"/>
                <a:gd name="T32" fmla="*/ 604 w 6827"/>
                <a:gd name="T33" fmla="*/ 6729 h 6827"/>
                <a:gd name="T34" fmla="*/ 744 w 6827"/>
                <a:gd name="T35" fmla="*/ 6682 h 6827"/>
                <a:gd name="T36" fmla="*/ 1332 w 6827"/>
                <a:gd name="T37" fmla="*/ 6233 h 6827"/>
                <a:gd name="T38" fmla="*/ 3180 w 6827"/>
                <a:gd name="T39" fmla="*/ 6827 h 6827"/>
                <a:gd name="T40" fmla="*/ 5029 w 6827"/>
                <a:gd name="T41" fmla="*/ 6233 h 6827"/>
                <a:gd name="T42" fmla="*/ 5617 w 6827"/>
                <a:gd name="T43" fmla="*/ 6682 h 6827"/>
                <a:gd name="T44" fmla="*/ 5756 w 6827"/>
                <a:gd name="T45" fmla="*/ 6729 h 6827"/>
                <a:gd name="T46" fmla="*/ 5939 w 6827"/>
                <a:gd name="T47" fmla="*/ 6639 h 6827"/>
                <a:gd name="T48" fmla="*/ 5896 w 6827"/>
                <a:gd name="T49" fmla="*/ 6317 h 6827"/>
                <a:gd name="T50" fmla="*/ 5390 w 6827"/>
                <a:gd name="T51" fmla="*/ 5931 h 6827"/>
                <a:gd name="T52" fmla="*/ 6361 w 6827"/>
                <a:gd name="T53" fmla="*/ 3646 h 6827"/>
                <a:gd name="T54" fmla="*/ 5585 w 6827"/>
                <a:gd name="T55" fmla="*/ 1567 h 6827"/>
                <a:gd name="T56" fmla="*/ 5760 w 6827"/>
                <a:gd name="T57" fmla="*/ 1391 h 6827"/>
                <a:gd name="T58" fmla="*/ 6114 w 6827"/>
                <a:gd name="T59" fmla="*/ 1391 h 6827"/>
                <a:gd name="T60" fmla="*/ 6344 w 6827"/>
                <a:gd name="T61" fmla="*/ 1162 h 6827"/>
                <a:gd name="T62" fmla="*/ 6202 w 6827"/>
                <a:gd name="T63" fmla="*/ 950 h 6827"/>
                <a:gd name="T64" fmla="*/ 6243 w 6827"/>
                <a:gd name="T65" fmla="*/ 908 h 6827"/>
                <a:gd name="T66" fmla="*/ 6597 w 6827"/>
                <a:gd name="T67" fmla="*/ 908 h 6827"/>
                <a:gd name="T68" fmla="*/ 6827 w 6827"/>
                <a:gd name="T69" fmla="*/ 679 h 6827"/>
                <a:gd name="T70" fmla="*/ 6597 w 6827"/>
                <a:gd name="T71" fmla="*/ 449 h 6827"/>
                <a:gd name="T72" fmla="*/ 5901 w 6827"/>
                <a:gd name="T73" fmla="*/ 3646 h 6827"/>
                <a:gd name="T74" fmla="*/ 3180 w 6827"/>
                <a:gd name="T75" fmla="*/ 6367 h 6827"/>
                <a:gd name="T76" fmla="*/ 459 w 6827"/>
                <a:gd name="T77" fmla="*/ 3646 h 6827"/>
                <a:gd name="T78" fmla="*/ 3180 w 6827"/>
                <a:gd name="T79" fmla="*/ 925 h 6827"/>
                <a:gd name="T80" fmla="*/ 4934 w 6827"/>
                <a:gd name="T81" fmla="*/ 1568 h 6827"/>
                <a:gd name="T82" fmla="*/ 4358 w 6827"/>
                <a:gd name="T83" fmla="*/ 2144 h 6827"/>
                <a:gd name="T84" fmla="*/ 3180 w 6827"/>
                <a:gd name="T85" fmla="*/ 1736 h 6827"/>
                <a:gd name="T86" fmla="*/ 1270 w 6827"/>
                <a:gd name="T87" fmla="*/ 3646 h 6827"/>
                <a:gd name="T88" fmla="*/ 3180 w 6827"/>
                <a:gd name="T89" fmla="*/ 5556 h 6827"/>
                <a:gd name="T90" fmla="*/ 5090 w 6827"/>
                <a:gd name="T91" fmla="*/ 3646 h 6827"/>
                <a:gd name="T92" fmla="*/ 4683 w 6827"/>
                <a:gd name="T93" fmla="*/ 2468 h 6827"/>
                <a:gd name="T94" fmla="*/ 5259 w 6827"/>
                <a:gd name="T95" fmla="*/ 1892 h 6827"/>
                <a:gd name="T96" fmla="*/ 5901 w 6827"/>
                <a:gd name="T97" fmla="*/ 3646 h 6827"/>
                <a:gd name="T98" fmla="*/ 3180 w 6827"/>
                <a:gd name="T99" fmla="*/ 4259 h 6827"/>
                <a:gd name="T100" fmla="*/ 3793 w 6827"/>
                <a:gd name="T101" fmla="*/ 3646 h 6827"/>
                <a:gd name="T102" fmla="*/ 3744 w 6827"/>
                <a:gd name="T103" fmla="*/ 3407 h 6827"/>
                <a:gd name="T104" fmla="*/ 4355 w 6827"/>
                <a:gd name="T105" fmla="*/ 2796 h 6827"/>
                <a:gd name="T106" fmla="*/ 4631 w 6827"/>
                <a:gd name="T107" fmla="*/ 3646 h 6827"/>
                <a:gd name="T108" fmla="*/ 3180 w 6827"/>
                <a:gd name="T109" fmla="*/ 5097 h 6827"/>
                <a:gd name="T110" fmla="*/ 1730 w 6827"/>
                <a:gd name="T111" fmla="*/ 3646 h 6827"/>
                <a:gd name="T112" fmla="*/ 3180 w 6827"/>
                <a:gd name="T113" fmla="*/ 2196 h 6827"/>
                <a:gd name="T114" fmla="*/ 4030 w 6827"/>
                <a:gd name="T115" fmla="*/ 2471 h 6827"/>
                <a:gd name="T116" fmla="*/ 3419 w 6827"/>
                <a:gd name="T117" fmla="*/ 3083 h 6827"/>
                <a:gd name="T118" fmla="*/ 3180 w 6827"/>
                <a:gd name="T119" fmla="*/ 3034 h 6827"/>
                <a:gd name="T120" fmla="*/ 2568 w 6827"/>
                <a:gd name="T121" fmla="*/ 3646 h 6827"/>
                <a:gd name="T122" fmla="*/ 3180 w 6827"/>
                <a:gd name="T123" fmla="*/ 4259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27" h="6827">
                  <a:moveTo>
                    <a:pt x="6597" y="449"/>
                  </a:moveTo>
                  <a:lnTo>
                    <a:pt x="6377" y="449"/>
                  </a:lnTo>
                  <a:lnTo>
                    <a:pt x="6377" y="230"/>
                  </a:lnTo>
                  <a:cubicBezTo>
                    <a:pt x="6377" y="103"/>
                    <a:pt x="6275" y="0"/>
                    <a:pt x="6148" y="0"/>
                  </a:cubicBezTo>
                  <a:cubicBezTo>
                    <a:pt x="6021" y="0"/>
                    <a:pt x="5918" y="103"/>
                    <a:pt x="5918" y="230"/>
                  </a:cubicBezTo>
                  <a:lnTo>
                    <a:pt x="5918" y="584"/>
                  </a:lnTo>
                  <a:lnTo>
                    <a:pt x="5877" y="625"/>
                  </a:lnTo>
                  <a:cubicBezTo>
                    <a:pt x="5843" y="542"/>
                    <a:pt x="5761" y="483"/>
                    <a:pt x="5665" y="483"/>
                  </a:cubicBezTo>
                  <a:cubicBezTo>
                    <a:pt x="5538" y="483"/>
                    <a:pt x="5435" y="586"/>
                    <a:pt x="5435" y="713"/>
                  </a:cubicBezTo>
                  <a:lnTo>
                    <a:pt x="5435" y="1067"/>
                  </a:lnTo>
                  <a:lnTo>
                    <a:pt x="5260" y="1242"/>
                  </a:lnTo>
                  <a:cubicBezTo>
                    <a:pt x="4702" y="759"/>
                    <a:pt x="3975" y="466"/>
                    <a:pt x="3180" y="466"/>
                  </a:cubicBezTo>
                  <a:cubicBezTo>
                    <a:pt x="1427" y="466"/>
                    <a:pt x="0" y="1893"/>
                    <a:pt x="0" y="3646"/>
                  </a:cubicBezTo>
                  <a:cubicBezTo>
                    <a:pt x="0" y="4542"/>
                    <a:pt x="372" y="5352"/>
                    <a:pt x="970" y="5931"/>
                  </a:cubicBezTo>
                  <a:lnTo>
                    <a:pt x="465" y="6317"/>
                  </a:lnTo>
                  <a:cubicBezTo>
                    <a:pt x="364" y="6394"/>
                    <a:pt x="345" y="6538"/>
                    <a:pt x="422" y="6639"/>
                  </a:cubicBezTo>
                  <a:cubicBezTo>
                    <a:pt x="467" y="6698"/>
                    <a:pt x="535" y="6729"/>
                    <a:pt x="604" y="6729"/>
                  </a:cubicBezTo>
                  <a:cubicBezTo>
                    <a:pt x="653" y="6729"/>
                    <a:pt x="702" y="6714"/>
                    <a:pt x="744" y="6682"/>
                  </a:cubicBezTo>
                  <a:lnTo>
                    <a:pt x="1332" y="6233"/>
                  </a:lnTo>
                  <a:cubicBezTo>
                    <a:pt x="1853" y="6606"/>
                    <a:pt x="2491" y="6827"/>
                    <a:pt x="3180" y="6827"/>
                  </a:cubicBezTo>
                  <a:cubicBezTo>
                    <a:pt x="3869" y="6827"/>
                    <a:pt x="4508" y="6606"/>
                    <a:pt x="5029" y="6233"/>
                  </a:cubicBezTo>
                  <a:lnTo>
                    <a:pt x="5617" y="6682"/>
                  </a:lnTo>
                  <a:cubicBezTo>
                    <a:pt x="5659" y="6714"/>
                    <a:pt x="5708" y="6729"/>
                    <a:pt x="5756" y="6729"/>
                  </a:cubicBezTo>
                  <a:cubicBezTo>
                    <a:pt x="5825" y="6729"/>
                    <a:pt x="5894" y="6698"/>
                    <a:pt x="5939" y="6639"/>
                  </a:cubicBezTo>
                  <a:cubicBezTo>
                    <a:pt x="6016" y="6538"/>
                    <a:pt x="5997" y="6394"/>
                    <a:pt x="5896" y="6317"/>
                  </a:cubicBezTo>
                  <a:lnTo>
                    <a:pt x="5390" y="5931"/>
                  </a:lnTo>
                  <a:cubicBezTo>
                    <a:pt x="5988" y="5352"/>
                    <a:pt x="6361" y="4542"/>
                    <a:pt x="6361" y="3646"/>
                  </a:cubicBezTo>
                  <a:cubicBezTo>
                    <a:pt x="6361" y="2852"/>
                    <a:pt x="6068" y="2125"/>
                    <a:pt x="5585" y="1567"/>
                  </a:cubicBezTo>
                  <a:lnTo>
                    <a:pt x="5760" y="1391"/>
                  </a:lnTo>
                  <a:lnTo>
                    <a:pt x="6114" y="1391"/>
                  </a:lnTo>
                  <a:cubicBezTo>
                    <a:pt x="6241" y="1391"/>
                    <a:pt x="6344" y="1289"/>
                    <a:pt x="6344" y="1162"/>
                  </a:cubicBezTo>
                  <a:cubicBezTo>
                    <a:pt x="6344" y="1066"/>
                    <a:pt x="6285" y="984"/>
                    <a:pt x="6202" y="950"/>
                  </a:cubicBezTo>
                  <a:lnTo>
                    <a:pt x="6243" y="908"/>
                  </a:lnTo>
                  <a:lnTo>
                    <a:pt x="6597" y="908"/>
                  </a:lnTo>
                  <a:cubicBezTo>
                    <a:pt x="6724" y="908"/>
                    <a:pt x="6827" y="806"/>
                    <a:pt x="6827" y="679"/>
                  </a:cubicBezTo>
                  <a:cubicBezTo>
                    <a:pt x="6827" y="552"/>
                    <a:pt x="6724" y="449"/>
                    <a:pt x="6597" y="449"/>
                  </a:cubicBezTo>
                  <a:close/>
                  <a:moveTo>
                    <a:pt x="5901" y="3646"/>
                  </a:moveTo>
                  <a:cubicBezTo>
                    <a:pt x="5901" y="5147"/>
                    <a:pt x="4681" y="6367"/>
                    <a:pt x="3180" y="6367"/>
                  </a:cubicBezTo>
                  <a:cubicBezTo>
                    <a:pt x="1680" y="6367"/>
                    <a:pt x="459" y="5147"/>
                    <a:pt x="459" y="3646"/>
                  </a:cubicBezTo>
                  <a:cubicBezTo>
                    <a:pt x="459" y="2146"/>
                    <a:pt x="1680" y="925"/>
                    <a:pt x="3180" y="925"/>
                  </a:cubicBezTo>
                  <a:cubicBezTo>
                    <a:pt x="3848" y="925"/>
                    <a:pt x="4460" y="1167"/>
                    <a:pt x="4934" y="1568"/>
                  </a:cubicBezTo>
                  <a:lnTo>
                    <a:pt x="4358" y="2144"/>
                  </a:lnTo>
                  <a:cubicBezTo>
                    <a:pt x="4033" y="1889"/>
                    <a:pt x="3624" y="1736"/>
                    <a:pt x="3180" y="1736"/>
                  </a:cubicBezTo>
                  <a:cubicBezTo>
                    <a:pt x="2127" y="1736"/>
                    <a:pt x="1270" y="2593"/>
                    <a:pt x="1270" y="3646"/>
                  </a:cubicBezTo>
                  <a:cubicBezTo>
                    <a:pt x="1270" y="4700"/>
                    <a:pt x="2127" y="5556"/>
                    <a:pt x="3180" y="5556"/>
                  </a:cubicBezTo>
                  <a:cubicBezTo>
                    <a:pt x="4234" y="5556"/>
                    <a:pt x="5090" y="4700"/>
                    <a:pt x="5090" y="3646"/>
                  </a:cubicBezTo>
                  <a:cubicBezTo>
                    <a:pt x="5090" y="3202"/>
                    <a:pt x="4938" y="2793"/>
                    <a:pt x="4683" y="2468"/>
                  </a:cubicBezTo>
                  <a:lnTo>
                    <a:pt x="5259" y="1892"/>
                  </a:lnTo>
                  <a:cubicBezTo>
                    <a:pt x="5659" y="2366"/>
                    <a:pt x="5901" y="2979"/>
                    <a:pt x="5901" y="3646"/>
                  </a:cubicBezTo>
                  <a:close/>
                  <a:moveTo>
                    <a:pt x="3180" y="4259"/>
                  </a:moveTo>
                  <a:cubicBezTo>
                    <a:pt x="3518" y="4259"/>
                    <a:pt x="3793" y="3984"/>
                    <a:pt x="3793" y="3646"/>
                  </a:cubicBezTo>
                  <a:cubicBezTo>
                    <a:pt x="3793" y="3562"/>
                    <a:pt x="3775" y="3481"/>
                    <a:pt x="3744" y="3407"/>
                  </a:cubicBezTo>
                  <a:lnTo>
                    <a:pt x="4355" y="2796"/>
                  </a:lnTo>
                  <a:cubicBezTo>
                    <a:pt x="4529" y="3035"/>
                    <a:pt x="4631" y="3329"/>
                    <a:pt x="4631" y="3646"/>
                  </a:cubicBezTo>
                  <a:cubicBezTo>
                    <a:pt x="4631" y="4446"/>
                    <a:pt x="3980" y="5097"/>
                    <a:pt x="3180" y="5097"/>
                  </a:cubicBezTo>
                  <a:cubicBezTo>
                    <a:pt x="2380" y="5097"/>
                    <a:pt x="1730" y="4446"/>
                    <a:pt x="1730" y="3646"/>
                  </a:cubicBezTo>
                  <a:cubicBezTo>
                    <a:pt x="1730" y="2846"/>
                    <a:pt x="2380" y="2196"/>
                    <a:pt x="3180" y="2196"/>
                  </a:cubicBezTo>
                  <a:cubicBezTo>
                    <a:pt x="3498" y="2196"/>
                    <a:pt x="3791" y="2298"/>
                    <a:pt x="4030" y="2471"/>
                  </a:cubicBezTo>
                  <a:lnTo>
                    <a:pt x="3419" y="3083"/>
                  </a:lnTo>
                  <a:cubicBezTo>
                    <a:pt x="3346" y="3051"/>
                    <a:pt x="3265" y="3034"/>
                    <a:pt x="3180" y="3034"/>
                  </a:cubicBezTo>
                  <a:cubicBezTo>
                    <a:pt x="2843" y="3034"/>
                    <a:pt x="2568" y="3309"/>
                    <a:pt x="2568" y="3646"/>
                  </a:cubicBezTo>
                  <a:cubicBezTo>
                    <a:pt x="2568" y="3984"/>
                    <a:pt x="2843" y="4259"/>
                    <a:pt x="3180" y="4259"/>
                  </a:cubicBezTo>
                  <a:close/>
                </a:path>
              </a:pathLst>
            </a:custGeom>
            <a:solidFill>
              <a:sysClr val="window" lastClr="FFFFFF"/>
            </a:solidFill>
            <a:ln w="12700" cap="flat" cmpd="sng" algn="ctr">
              <a:noFill/>
              <a:prstDash val="solid"/>
              <a:miter lim="800000"/>
            </a:ln>
            <a:effectLst/>
          </p:spPr>
          <p:txBody>
            <a:bodyPr rot="0" spcFirstLastPara="0" vert="horz" wrap="square" lIns="91416" tIns="45708" rIns="91416" bIns="4570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ea"/>
                <a:sym typeface="+mn-lt"/>
              </a:endParaRPr>
            </a:p>
          </p:txBody>
        </p:sp>
        <p:grpSp>
          <p:nvGrpSpPr>
            <p:cNvPr id="35" name="组合 34"/>
            <p:cNvGrpSpPr/>
            <p:nvPr/>
          </p:nvGrpSpPr>
          <p:grpSpPr>
            <a:xfrm>
              <a:off x="8677144" y="4387056"/>
              <a:ext cx="2256465" cy="1020089"/>
              <a:chOff x="2958514" y="2119303"/>
              <a:chExt cx="2256465" cy="1020089"/>
            </a:xfrm>
          </p:grpSpPr>
          <p:sp>
            <p:nvSpPr>
              <p:cNvPr id="36" name="Rectangle 16"/>
              <p:cNvSpPr/>
              <p:nvPr/>
            </p:nvSpPr>
            <p:spPr>
              <a:xfrm flipH="1">
                <a:off x="2958514" y="2445356"/>
                <a:ext cx="2256465" cy="694036"/>
              </a:xfrm>
              <a:prstGeom prst="rect">
                <a:avLst/>
              </a:prstGeom>
            </p:spPr>
            <p:txBody>
              <a:bodyPr wrap="square">
                <a:spAutoFit/>
              </a:bodyPr>
              <a:lstStyle/>
              <a:p>
                <a:pPr algn="ctr">
                  <a:lnSpc>
                    <a:spcPct val="150000"/>
                  </a:lnSpc>
                  <a:buClr>
                    <a:srgbClr val="E24848"/>
                  </a:buClr>
                  <a:defRPr/>
                </a:pPr>
                <a:r>
                  <a:rPr lang="zh-CN" altLang="en-US"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单击此处键入文本单击此处键入文本单击此处键入文本单击此处键入文本单击此处键入文本单击此处键入单击</a:t>
                </a:r>
                <a:endParaRPr lang="en-US" altLang="zh-CN"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7" name="Title 11"/>
              <p:cNvSpPr txBox="1"/>
              <p:nvPr/>
            </p:nvSpPr>
            <p:spPr>
              <a:xfrm flipH="1">
                <a:off x="3231933" y="2119303"/>
                <a:ext cx="1709626"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dirty="0">
                    <a:solidFill>
                      <a:srgbClr val="FF0A00"/>
                    </a:solidFill>
                    <a:latin typeface="思源黑体 CN Bold" panose="020B0800000000000000" pitchFamily="34" charset="-122"/>
                    <a:ea typeface="思源黑体 CN Bold" panose="020B0800000000000000" pitchFamily="34" charset="-122"/>
                  </a:rPr>
                  <a:t>标题文字添加</a:t>
                </a:r>
                <a:endParaRPr lang="en-US" sz="1800" dirty="0">
                  <a:solidFill>
                    <a:srgbClr val="FF0A00"/>
                  </a:solidFill>
                  <a:latin typeface="思源黑体 CN Bold" panose="020B0800000000000000" pitchFamily="34" charset="-122"/>
                  <a:ea typeface="思源黑体 CN Bold" panose="020B0800000000000000" pitchFamily="34" charset="-122"/>
                </a:endParaRPr>
              </a:p>
            </p:txBody>
          </p:sp>
        </p:grpSp>
      </p:grpSp>
      <p:grpSp>
        <p:nvGrpSpPr>
          <p:cNvPr id="38" name="组合 37"/>
          <p:cNvGrpSpPr/>
          <p:nvPr/>
        </p:nvGrpSpPr>
        <p:grpSpPr>
          <a:xfrm>
            <a:off x="979230" y="2193116"/>
            <a:ext cx="2256465" cy="3108151"/>
            <a:chOff x="842520" y="2298994"/>
            <a:chExt cx="2256465" cy="3108151"/>
          </a:xfrm>
        </p:grpSpPr>
        <p:sp>
          <p:nvSpPr>
            <p:cNvPr id="39" name="椭圆 38"/>
            <p:cNvSpPr/>
            <p:nvPr/>
          </p:nvSpPr>
          <p:spPr>
            <a:xfrm>
              <a:off x="1483199" y="2298994"/>
              <a:ext cx="975106" cy="975106"/>
            </a:xfrm>
            <a:prstGeom prst="ellipse">
              <a:avLst/>
            </a:prstGeom>
            <a:solidFill>
              <a:srgbClr val="FF0A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ea"/>
                <a:sym typeface="+mn-lt"/>
              </a:endParaRPr>
            </a:p>
          </p:txBody>
        </p:sp>
        <p:sp>
          <p:nvSpPr>
            <p:cNvPr id="40" name="椭圆 37"/>
            <p:cNvSpPr/>
            <p:nvPr/>
          </p:nvSpPr>
          <p:spPr>
            <a:xfrm>
              <a:off x="1813313" y="2629348"/>
              <a:ext cx="314878" cy="314402"/>
            </a:xfrm>
            <a:custGeom>
              <a:avLst/>
              <a:gdLst>
                <a:gd name="T0" fmla="*/ 6597 w 6827"/>
                <a:gd name="T1" fmla="*/ 449 h 6827"/>
                <a:gd name="T2" fmla="*/ 6377 w 6827"/>
                <a:gd name="T3" fmla="*/ 449 h 6827"/>
                <a:gd name="T4" fmla="*/ 6377 w 6827"/>
                <a:gd name="T5" fmla="*/ 230 h 6827"/>
                <a:gd name="T6" fmla="*/ 6148 w 6827"/>
                <a:gd name="T7" fmla="*/ 0 h 6827"/>
                <a:gd name="T8" fmla="*/ 5918 w 6827"/>
                <a:gd name="T9" fmla="*/ 230 h 6827"/>
                <a:gd name="T10" fmla="*/ 5918 w 6827"/>
                <a:gd name="T11" fmla="*/ 584 h 6827"/>
                <a:gd name="T12" fmla="*/ 5877 w 6827"/>
                <a:gd name="T13" fmla="*/ 625 h 6827"/>
                <a:gd name="T14" fmla="*/ 5665 w 6827"/>
                <a:gd name="T15" fmla="*/ 483 h 6827"/>
                <a:gd name="T16" fmla="*/ 5435 w 6827"/>
                <a:gd name="T17" fmla="*/ 713 h 6827"/>
                <a:gd name="T18" fmla="*/ 5435 w 6827"/>
                <a:gd name="T19" fmla="*/ 1067 h 6827"/>
                <a:gd name="T20" fmla="*/ 5260 w 6827"/>
                <a:gd name="T21" fmla="*/ 1242 h 6827"/>
                <a:gd name="T22" fmla="*/ 3180 w 6827"/>
                <a:gd name="T23" fmla="*/ 466 h 6827"/>
                <a:gd name="T24" fmla="*/ 0 w 6827"/>
                <a:gd name="T25" fmla="*/ 3646 h 6827"/>
                <a:gd name="T26" fmla="*/ 970 w 6827"/>
                <a:gd name="T27" fmla="*/ 5931 h 6827"/>
                <a:gd name="T28" fmla="*/ 465 w 6827"/>
                <a:gd name="T29" fmla="*/ 6317 h 6827"/>
                <a:gd name="T30" fmla="*/ 422 w 6827"/>
                <a:gd name="T31" fmla="*/ 6639 h 6827"/>
                <a:gd name="T32" fmla="*/ 604 w 6827"/>
                <a:gd name="T33" fmla="*/ 6729 h 6827"/>
                <a:gd name="T34" fmla="*/ 744 w 6827"/>
                <a:gd name="T35" fmla="*/ 6682 h 6827"/>
                <a:gd name="T36" fmla="*/ 1332 w 6827"/>
                <a:gd name="T37" fmla="*/ 6233 h 6827"/>
                <a:gd name="T38" fmla="*/ 3180 w 6827"/>
                <a:gd name="T39" fmla="*/ 6827 h 6827"/>
                <a:gd name="T40" fmla="*/ 5029 w 6827"/>
                <a:gd name="T41" fmla="*/ 6233 h 6827"/>
                <a:gd name="T42" fmla="*/ 5617 w 6827"/>
                <a:gd name="T43" fmla="*/ 6682 h 6827"/>
                <a:gd name="T44" fmla="*/ 5756 w 6827"/>
                <a:gd name="T45" fmla="*/ 6729 h 6827"/>
                <a:gd name="T46" fmla="*/ 5939 w 6827"/>
                <a:gd name="T47" fmla="*/ 6639 h 6827"/>
                <a:gd name="T48" fmla="*/ 5896 w 6827"/>
                <a:gd name="T49" fmla="*/ 6317 h 6827"/>
                <a:gd name="T50" fmla="*/ 5390 w 6827"/>
                <a:gd name="T51" fmla="*/ 5931 h 6827"/>
                <a:gd name="T52" fmla="*/ 6361 w 6827"/>
                <a:gd name="T53" fmla="*/ 3646 h 6827"/>
                <a:gd name="T54" fmla="*/ 5585 w 6827"/>
                <a:gd name="T55" fmla="*/ 1567 h 6827"/>
                <a:gd name="T56" fmla="*/ 5760 w 6827"/>
                <a:gd name="T57" fmla="*/ 1391 h 6827"/>
                <a:gd name="T58" fmla="*/ 6114 w 6827"/>
                <a:gd name="T59" fmla="*/ 1391 h 6827"/>
                <a:gd name="T60" fmla="*/ 6344 w 6827"/>
                <a:gd name="T61" fmla="*/ 1162 h 6827"/>
                <a:gd name="T62" fmla="*/ 6202 w 6827"/>
                <a:gd name="T63" fmla="*/ 950 h 6827"/>
                <a:gd name="T64" fmla="*/ 6243 w 6827"/>
                <a:gd name="T65" fmla="*/ 908 h 6827"/>
                <a:gd name="T66" fmla="*/ 6597 w 6827"/>
                <a:gd name="T67" fmla="*/ 908 h 6827"/>
                <a:gd name="T68" fmla="*/ 6827 w 6827"/>
                <a:gd name="T69" fmla="*/ 679 h 6827"/>
                <a:gd name="T70" fmla="*/ 6597 w 6827"/>
                <a:gd name="T71" fmla="*/ 449 h 6827"/>
                <a:gd name="T72" fmla="*/ 5901 w 6827"/>
                <a:gd name="T73" fmla="*/ 3646 h 6827"/>
                <a:gd name="T74" fmla="*/ 3180 w 6827"/>
                <a:gd name="T75" fmla="*/ 6367 h 6827"/>
                <a:gd name="T76" fmla="*/ 459 w 6827"/>
                <a:gd name="T77" fmla="*/ 3646 h 6827"/>
                <a:gd name="T78" fmla="*/ 3180 w 6827"/>
                <a:gd name="T79" fmla="*/ 925 h 6827"/>
                <a:gd name="T80" fmla="*/ 4934 w 6827"/>
                <a:gd name="T81" fmla="*/ 1568 h 6827"/>
                <a:gd name="T82" fmla="*/ 4358 w 6827"/>
                <a:gd name="T83" fmla="*/ 2144 h 6827"/>
                <a:gd name="T84" fmla="*/ 3180 w 6827"/>
                <a:gd name="T85" fmla="*/ 1736 h 6827"/>
                <a:gd name="T86" fmla="*/ 1270 w 6827"/>
                <a:gd name="T87" fmla="*/ 3646 h 6827"/>
                <a:gd name="T88" fmla="*/ 3180 w 6827"/>
                <a:gd name="T89" fmla="*/ 5556 h 6827"/>
                <a:gd name="T90" fmla="*/ 5090 w 6827"/>
                <a:gd name="T91" fmla="*/ 3646 h 6827"/>
                <a:gd name="T92" fmla="*/ 4683 w 6827"/>
                <a:gd name="T93" fmla="*/ 2468 h 6827"/>
                <a:gd name="T94" fmla="*/ 5259 w 6827"/>
                <a:gd name="T95" fmla="*/ 1892 h 6827"/>
                <a:gd name="T96" fmla="*/ 5901 w 6827"/>
                <a:gd name="T97" fmla="*/ 3646 h 6827"/>
                <a:gd name="T98" fmla="*/ 3180 w 6827"/>
                <a:gd name="T99" fmla="*/ 4259 h 6827"/>
                <a:gd name="T100" fmla="*/ 3793 w 6827"/>
                <a:gd name="T101" fmla="*/ 3646 h 6827"/>
                <a:gd name="T102" fmla="*/ 3744 w 6827"/>
                <a:gd name="T103" fmla="*/ 3407 h 6827"/>
                <a:gd name="T104" fmla="*/ 4355 w 6827"/>
                <a:gd name="T105" fmla="*/ 2796 h 6827"/>
                <a:gd name="T106" fmla="*/ 4631 w 6827"/>
                <a:gd name="T107" fmla="*/ 3646 h 6827"/>
                <a:gd name="T108" fmla="*/ 3180 w 6827"/>
                <a:gd name="T109" fmla="*/ 5097 h 6827"/>
                <a:gd name="T110" fmla="*/ 1730 w 6827"/>
                <a:gd name="T111" fmla="*/ 3646 h 6827"/>
                <a:gd name="T112" fmla="*/ 3180 w 6827"/>
                <a:gd name="T113" fmla="*/ 2196 h 6827"/>
                <a:gd name="T114" fmla="*/ 4030 w 6827"/>
                <a:gd name="T115" fmla="*/ 2471 h 6827"/>
                <a:gd name="T116" fmla="*/ 3419 w 6827"/>
                <a:gd name="T117" fmla="*/ 3083 h 6827"/>
                <a:gd name="T118" fmla="*/ 3180 w 6827"/>
                <a:gd name="T119" fmla="*/ 3034 h 6827"/>
                <a:gd name="T120" fmla="*/ 2568 w 6827"/>
                <a:gd name="T121" fmla="*/ 3646 h 6827"/>
                <a:gd name="T122" fmla="*/ 3180 w 6827"/>
                <a:gd name="T123" fmla="*/ 4259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27" h="6827">
                  <a:moveTo>
                    <a:pt x="6597" y="449"/>
                  </a:moveTo>
                  <a:lnTo>
                    <a:pt x="6377" y="449"/>
                  </a:lnTo>
                  <a:lnTo>
                    <a:pt x="6377" y="230"/>
                  </a:lnTo>
                  <a:cubicBezTo>
                    <a:pt x="6377" y="103"/>
                    <a:pt x="6275" y="0"/>
                    <a:pt x="6148" y="0"/>
                  </a:cubicBezTo>
                  <a:cubicBezTo>
                    <a:pt x="6021" y="0"/>
                    <a:pt x="5918" y="103"/>
                    <a:pt x="5918" y="230"/>
                  </a:cubicBezTo>
                  <a:lnTo>
                    <a:pt x="5918" y="584"/>
                  </a:lnTo>
                  <a:lnTo>
                    <a:pt x="5877" y="625"/>
                  </a:lnTo>
                  <a:cubicBezTo>
                    <a:pt x="5843" y="542"/>
                    <a:pt x="5761" y="483"/>
                    <a:pt x="5665" y="483"/>
                  </a:cubicBezTo>
                  <a:cubicBezTo>
                    <a:pt x="5538" y="483"/>
                    <a:pt x="5435" y="586"/>
                    <a:pt x="5435" y="713"/>
                  </a:cubicBezTo>
                  <a:lnTo>
                    <a:pt x="5435" y="1067"/>
                  </a:lnTo>
                  <a:lnTo>
                    <a:pt x="5260" y="1242"/>
                  </a:lnTo>
                  <a:cubicBezTo>
                    <a:pt x="4702" y="759"/>
                    <a:pt x="3975" y="466"/>
                    <a:pt x="3180" y="466"/>
                  </a:cubicBezTo>
                  <a:cubicBezTo>
                    <a:pt x="1427" y="466"/>
                    <a:pt x="0" y="1893"/>
                    <a:pt x="0" y="3646"/>
                  </a:cubicBezTo>
                  <a:cubicBezTo>
                    <a:pt x="0" y="4542"/>
                    <a:pt x="372" y="5352"/>
                    <a:pt x="970" y="5931"/>
                  </a:cubicBezTo>
                  <a:lnTo>
                    <a:pt x="465" y="6317"/>
                  </a:lnTo>
                  <a:cubicBezTo>
                    <a:pt x="364" y="6394"/>
                    <a:pt x="345" y="6538"/>
                    <a:pt x="422" y="6639"/>
                  </a:cubicBezTo>
                  <a:cubicBezTo>
                    <a:pt x="467" y="6698"/>
                    <a:pt x="535" y="6729"/>
                    <a:pt x="604" y="6729"/>
                  </a:cubicBezTo>
                  <a:cubicBezTo>
                    <a:pt x="653" y="6729"/>
                    <a:pt x="702" y="6714"/>
                    <a:pt x="744" y="6682"/>
                  </a:cubicBezTo>
                  <a:lnTo>
                    <a:pt x="1332" y="6233"/>
                  </a:lnTo>
                  <a:cubicBezTo>
                    <a:pt x="1853" y="6606"/>
                    <a:pt x="2491" y="6827"/>
                    <a:pt x="3180" y="6827"/>
                  </a:cubicBezTo>
                  <a:cubicBezTo>
                    <a:pt x="3869" y="6827"/>
                    <a:pt x="4508" y="6606"/>
                    <a:pt x="5029" y="6233"/>
                  </a:cubicBezTo>
                  <a:lnTo>
                    <a:pt x="5617" y="6682"/>
                  </a:lnTo>
                  <a:cubicBezTo>
                    <a:pt x="5659" y="6714"/>
                    <a:pt x="5708" y="6729"/>
                    <a:pt x="5756" y="6729"/>
                  </a:cubicBezTo>
                  <a:cubicBezTo>
                    <a:pt x="5825" y="6729"/>
                    <a:pt x="5894" y="6698"/>
                    <a:pt x="5939" y="6639"/>
                  </a:cubicBezTo>
                  <a:cubicBezTo>
                    <a:pt x="6016" y="6538"/>
                    <a:pt x="5997" y="6394"/>
                    <a:pt x="5896" y="6317"/>
                  </a:cubicBezTo>
                  <a:lnTo>
                    <a:pt x="5390" y="5931"/>
                  </a:lnTo>
                  <a:cubicBezTo>
                    <a:pt x="5988" y="5352"/>
                    <a:pt x="6361" y="4542"/>
                    <a:pt x="6361" y="3646"/>
                  </a:cubicBezTo>
                  <a:cubicBezTo>
                    <a:pt x="6361" y="2852"/>
                    <a:pt x="6068" y="2125"/>
                    <a:pt x="5585" y="1567"/>
                  </a:cubicBezTo>
                  <a:lnTo>
                    <a:pt x="5760" y="1391"/>
                  </a:lnTo>
                  <a:lnTo>
                    <a:pt x="6114" y="1391"/>
                  </a:lnTo>
                  <a:cubicBezTo>
                    <a:pt x="6241" y="1391"/>
                    <a:pt x="6344" y="1289"/>
                    <a:pt x="6344" y="1162"/>
                  </a:cubicBezTo>
                  <a:cubicBezTo>
                    <a:pt x="6344" y="1066"/>
                    <a:pt x="6285" y="984"/>
                    <a:pt x="6202" y="950"/>
                  </a:cubicBezTo>
                  <a:lnTo>
                    <a:pt x="6243" y="908"/>
                  </a:lnTo>
                  <a:lnTo>
                    <a:pt x="6597" y="908"/>
                  </a:lnTo>
                  <a:cubicBezTo>
                    <a:pt x="6724" y="908"/>
                    <a:pt x="6827" y="806"/>
                    <a:pt x="6827" y="679"/>
                  </a:cubicBezTo>
                  <a:cubicBezTo>
                    <a:pt x="6827" y="552"/>
                    <a:pt x="6724" y="449"/>
                    <a:pt x="6597" y="449"/>
                  </a:cubicBezTo>
                  <a:close/>
                  <a:moveTo>
                    <a:pt x="5901" y="3646"/>
                  </a:moveTo>
                  <a:cubicBezTo>
                    <a:pt x="5901" y="5147"/>
                    <a:pt x="4681" y="6367"/>
                    <a:pt x="3180" y="6367"/>
                  </a:cubicBezTo>
                  <a:cubicBezTo>
                    <a:pt x="1680" y="6367"/>
                    <a:pt x="459" y="5147"/>
                    <a:pt x="459" y="3646"/>
                  </a:cubicBezTo>
                  <a:cubicBezTo>
                    <a:pt x="459" y="2146"/>
                    <a:pt x="1680" y="925"/>
                    <a:pt x="3180" y="925"/>
                  </a:cubicBezTo>
                  <a:cubicBezTo>
                    <a:pt x="3848" y="925"/>
                    <a:pt x="4460" y="1167"/>
                    <a:pt x="4934" y="1568"/>
                  </a:cubicBezTo>
                  <a:lnTo>
                    <a:pt x="4358" y="2144"/>
                  </a:lnTo>
                  <a:cubicBezTo>
                    <a:pt x="4033" y="1889"/>
                    <a:pt x="3624" y="1736"/>
                    <a:pt x="3180" y="1736"/>
                  </a:cubicBezTo>
                  <a:cubicBezTo>
                    <a:pt x="2127" y="1736"/>
                    <a:pt x="1270" y="2593"/>
                    <a:pt x="1270" y="3646"/>
                  </a:cubicBezTo>
                  <a:cubicBezTo>
                    <a:pt x="1270" y="4700"/>
                    <a:pt x="2127" y="5556"/>
                    <a:pt x="3180" y="5556"/>
                  </a:cubicBezTo>
                  <a:cubicBezTo>
                    <a:pt x="4234" y="5556"/>
                    <a:pt x="5090" y="4700"/>
                    <a:pt x="5090" y="3646"/>
                  </a:cubicBezTo>
                  <a:cubicBezTo>
                    <a:pt x="5090" y="3202"/>
                    <a:pt x="4938" y="2793"/>
                    <a:pt x="4683" y="2468"/>
                  </a:cubicBezTo>
                  <a:lnTo>
                    <a:pt x="5259" y="1892"/>
                  </a:lnTo>
                  <a:cubicBezTo>
                    <a:pt x="5659" y="2366"/>
                    <a:pt x="5901" y="2979"/>
                    <a:pt x="5901" y="3646"/>
                  </a:cubicBezTo>
                  <a:close/>
                  <a:moveTo>
                    <a:pt x="3180" y="4259"/>
                  </a:moveTo>
                  <a:cubicBezTo>
                    <a:pt x="3518" y="4259"/>
                    <a:pt x="3793" y="3984"/>
                    <a:pt x="3793" y="3646"/>
                  </a:cubicBezTo>
                  <a:cubicBezTo>
                    <a:pt x="3793" y="3562"/>
                    <a:pt x="3775" y="3481"/>
                    <a:pt x="3744" y="3407"/>
                  </a:cubicBezTo>
                  <a:lnTo>
                    <a:pt x="4355" y="2796"/>
                  </a:lnTo>
                  <a:cubicBezTo>
                    <a:pt x="4529" y="3035"/>
                    <a:pt x="4631" y="3329"/>
                    <a:pt x="4631" y="3646"/>
                  </a:cubicBezTo>
                  <a:cubicBezTo>
                    <a:pt x="4631" y="4446"/>
                    <a:pt x="3980" y="5097"/>
                    <a:pt x="3180" y="5097"/>
                  </a:cubicBezTo>
                  <a:cubicBezTo>
                    <a:pt x="2380" y="5097"/>
                    <a:pt x="1730" y="4446"/>
                    <a:pt x="1730" y="3646"/>
                  </a:cubicBezTo>
                  <a:cubicBezTo>
                    <a:pt x="1730" y="2846"/>
                    <a:pt x="2380" y="2196"/>
                    <a:pt x="3180" y="2196"/>
                  </a:cubicBezTo>
                  <a:cubicBezTo>
                    <a:pt x="3498" y="2196"/>
                    <a:pt x="3791" y="2298"/>
                    <a:pt x="4030" y="2471"/>
                  </a:cubicBezTo>
                  <a:lnTo>
                    <a:pt x="3419" y="3083"/>
                  </a:lnTo>
                  <a:cubicBezTo>
                    <a:pt x="3346" y="3051"/>
                    <a:pt x="3265" y="3034"/>
                    <a:pt x="3180" y="3034"/>
                  </a:cubicBezTo>
                  <a:cubicBezTo>
                    <a:pt x="2843" y="3034"/>
                    <a:pt x="2568" y="3309"/>
                    <a:pt x="2568" y="3646"/>
                  </a:cubicBezTo>
                  <a:cubicBezTo>
                    <a:pt x="2568" y="3984"/>
                    <a:pt x="2843" y="4259"/>
                    <a:pt x="3180" y="4259"/>
                  </a:cubicBezTo>
                  <a:close/>
                </a:path>
              </a:pathLst>
            </a:custGeom>
            <a:solidFill>
              <a:sysClr val="window" lastClr="FFFFFF"/>
            </a:solidFill>
            <a:ln w="12700" cap="flat" cmpd="sng" algn="ctr">
              <a:noFill/>
              <a:prstDash val="solid"/>
              <a:miter lim="800000"/>
            </a:ln>
            <a:effectLst/>
          </p:spPr>
          <p:txBody>
            <a:bodyPr rot="0" spcFirstLastPara="0" vert="horz" wrap="square" lIns="91416" tIns="45708" rIns="91416" bIns="4570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ea"/>
                <a:sym typeface="+mn-lt"/>
              </a:endParaRPr>
            </a:p>
          </p:txBody>
        </p:sp>
        <p:grpSp>
          <p:nvGrpSpPr>
            <p:cNvPr id="41" name="组合 40"/>
            <p:cNvGrpSpPr/>
            <p:nvPr/>
          </p:nvGrpSpPr>
          <p:grpSpPr>
            <a:xfrm>
              <a:off x="842520" y="4387056"/>
              <a:ext cx="2256465" cy="1020089"/>
              <a:chOff x="2958514" y="2119303"/>
              <a:chExt cx="2256465" cy="1020089"/>
            </a:xfrm>
          </p:grpSpPr>
          <p:sp>
            <p:nvSpPr>
              <p:cNvPr id="42" name="Rectangle 16"/>
              <p:cNvSpPr/>
              <p:nvPr/>
            </p:nvSpPr>
            <p:spPr>
              <a:xfrm flipH="1">
                <a:off x="2958514" y="2445356"/>
                <a:ext cx="2256465" cy="694036"/>
              </a:xfrm>
              <a:prstGeom prst="rect">
                <a:avLst/>
              </a:prstGeom>
            </p:spPr>
            <p:txBody>
              <a:bodyPr wrap="square">
                <a:spAutoFit/>
              </a:bodyPr>
              <a:lstStyle/>
              <a:p>
                <a:pPr algn="ctr">
                  <a:lnSpc>
                    <a:spcPct val="150000"/>
                  </a:lnSpc>
                  <a:buClr>
                    <a:srgbClr val="E24848"/>
                  </a:buClr>
                  <a:defRPr/>
                </a:pPr>
                <a:r>
                  <a:rPr lang="zh-CN" altLang="en-US"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单击此处键入文本单击此处键入文本单击此处键入文本单击此处键入文本单击此处键入文本单击此处键入单击</a:t>
                </a:r>
                <a:endParaRPr lang="en-US" altLang="zh-CN"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43" name="Title 11"/>
              <p:cNvSpPr txBox="1"/>
              <p:nvPr/>
            </p:nvSpPr>
            <p:spPr>
              <a:xfrm flipH="1">
                <a:off x="3231933" y="2119303"/>
                <a:ext cx="1709626"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dirty="0">
                    <a:solidFill>
                      <a:srgbClr val="FF0A00"/>
                    </a:solidFill>
                    <a:latin typeface="思源黑体 CN Bold" panose="020B0800000000000000" pitchFamily="34" charset="-122"/>
                    <a:ea typeface="思源黑体 CN Bold" panose="020B0800000000000000" pitchFamily="34" charset="-122"/>
                  </a:rPr>
                  <a:t>标题文字添加</a:t>
                </a:r>
                <a:endParaRPr lang="en-US" sz="1800" dirty="0">
                  <a:solidFill>
                    <a:srgbClr val="FF0A00"/>
                  </a:solidFill>
                  <a:latin typeface="思源黑体 CN Bold" panose="020B0800000000000000" pitchFamily="34" charset="-122"/>
                  <a:ea typeface="思源黑体 CN Bold" panose="020B0800000000000000" pitchFamily="34" charset="-122"/>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anim calcmode="lin" valueType="num">
                                      <p:cBhvr>
                                        <p:cTn id="18" dur="500" fill="hold"/>
                                        <p:tgtEl>
                                          <p:spTgt spid="38"/>
                                        </p:tgtEl>
                                        <p:attrNameLst>
                                          <p:attrName>ppt_x</p:attrName>
                                        </p:attrNameLst>
                                      </p:cBhvr>
                                      <p:tavLst>
                                        <p:tav tm="0">
                                          <p:val>
                                            <p:strVal val="#ppt_x"/>
                                          </p:val>
                                        </p:tav>
                                        <p:tav tm="100000">
                                          <p:val>
                                            <p:strVal val="#ppt_x"/>
                                          </p:val>
                                        </p:tav>
                                      </p:tavLst>
                                    </p:anim>
                                    <p:anim calcmode="lin" valueType="num">
                                      <p:cBhvr>
                                        <p:cTn id="19" dur="500" fill="hold"/>
                                        <p:tgtEl>
                                          <p:spTgt spid="38"/>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anim calcmode="lin" valueType="num">
                                      <p:cBhvr>
                                        <p:cTn id="24" dur="500" fill="hold"/>
                                        <p:tgtEl>
                                          <p:spTgt spid="14"/>
                                        </p:tgtEl>
                                        <p:attrNameLst>
                                          <p:attrName>ppt_x</p:attrName>
                                        </p:attrNameLst>
                                      </p:cBhvr>
                                      <p:tavLst>
                                        <p:tav tm="0">
                                          <p:val>
                                            <p:strVal val="#ppt_x"/>
                                          </p:val>
                                        </p:tav>
                                        <p:tav tm="100000">
                                          <p:val>
                                            <p:strVal val="#ppt_x"/>
                                          </p:val>
                                        </p:tav>
                                      </p:tavLst>
                                    </p:anim>
                                    <p:anim calcmode="lin" valueType="num">
                                      <p:cBhvr>
                                        <p:cTn id="25" dur="5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anim calcmode="lin" valueType="num">
                                      <p:cBhvr>
                                        <p:cTn id="30" dur="500" fill="hold"/>
                                        <p:tgtEl>
                                          <p:spTgt spid="26"/>
                                        </p:tgtEl>
                                        <p:attrNameLst>
                                          <p:attrName>ppt_x</p:attrName>
                                        </p:attrNameLst>
                                      </p:cBhvr>
                                      <p:tavLst>
                                        <p:tav tm="0">
                                          <p:val>
                                            <p:strVal val="#ppt_x"/>
                                          </p:val>
                                        </p:tav>
                                        <p:tav tm="100000">
                                          <p:val>
                                            <p:strVal val="#ppt_x"/>
                                          </p:val>
                                        </p:tav>
                                      </p:tavLst>
                                    </p:anim>
                                    <p:anim calcmode="lin" valueType="num">
                                      <p:cBhvr>
                                        <p:cTn id="31" dur="500" fill="hold"/>
                                        <p:tgtEl>
                                          <p:spTgt spid="26"/>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anim calcmode="lin" valueType="num">
                                      <p:cBhvr>
                                        <p:cTn id="36" dur="500" fill="hold"/>
                                        <p:tgtEl>
                                          <p:spTgt spid="20"/>
                                        </p:tgtEl>
                                        <p:attrNameLst>
                                          <p:attrName>ppt_x</p:attrName>
                                        </p:attrNameLst>
                                      </p:cBhvr>
                                      <p:tavLst>
                                        <p:tav tm="0">
                                          <p:val>
                                            <p:strVal val="#ppt_x"/>
                                          </p:val>
                                        </p:tav>
                                        <p:tav tm="100000">
                                          <p:val>
                                            <p:strVal val="#ppt_x"/>
                                          </p:val>
                                        </p:tav>
                                      </p:tavLst>
                                    </p:anim>
                                    <p:anim calcmode="lin" valueType="num">
                                      <p:cBhvr>
                                        <p:cTn id="37" dur="500" fill="hold"/>
                                        <p:tgtEl>
                                          <p:spTgt spid="20"/>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strVal val="#ppt_x"/>
                                          </p:val>
                                        </p:tav>
                                        <p:tav tm="100000">
                                          <p:val>
                                            <p:strVal val="#ppt_x"/>
                                          </p:val>
                                        </p:tav>
                                      </p:tavLst>
                                    </p:anim>
                                    <p:anim calcmode="lin" valueType="num">
                                      <p:cBhvr>
                                        <p:cTn id="43"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rotWithShape="1">
          <a:blip r:embed="rId1">
            <a:extLst>
              <a:ext uri="{28A0092B-C50C-407E-A947-70E740481C1C}">
                <a14:useLocalDpi xmlns:a14="http://schemas.microsoft.com/office/drawing/2010/main" val="0"/>
              </a:ext>
            </a:extLst>
          </a:blip>
          <a:srcRect l="1189" t="36075" b="13693"/>
          <a:stretch>
            <a:fillRect/>
          </a:stretch>
        </p:blipFill>
        <p:spPr>
          <a:xfrm flipH="1">
            <a:off x="0" y="3317442"/>
            <a:ext cx="10447090" cy="3540559"/>
          </a:xfrm>
          <a:custGeom>
            <a:avLst/>
            <a:gdLst>
              <a:gd name="connsiteX0" fmla="*/ 496565 w 10447090"/>
              <a:gd name="connsiteY0" fmla="*/ 0 h 3540559"/>
              <a:gd name="connsiteX1" fmla="*/ 445130 w 10447090"/>
              <a:gd name="connsiteY1" fmla="*/ 0 h 3540559"/>
              <a:gd name="connsiteX2" fmla="*/ 432430 w 10447090"/>
              <a:gd name="connsiteY2" fmla="*/ 635 h 3540559"/>
              <a:gd name="connsiteX3" fmla="*/ 400681 w 10447090"/>
              <a:gd name="connsiteY3" fmla="*/ 0 h 3540559"/>
              <a:gd name="connsiteX4" fmla="*/ 349246 w 10447090"/>
              <a:gd name="connsiteY4" fmla="*/ 635 h 3540559"/>
              <a:gd name="connsiteX5" fmla="*/ 328291 w 10447090"/>
              <a:gd name="connsiteY5" fmla="*/ 0 h 3540559"/>
              <a:gd name="connsiteX6" fmla="*/ 284477 w 10447090"/>
              <a:gd name="connsiteY6" fmla="*/ 635 h 3540559"/>
              <a:gd name="connsiteX7" fmla="*/ 233678 w 10447090"/>
              <a:gd name="connsiteY7" fmla="*/ 635 h 3540559"/>
              <a:gd name="connsiteX8" fmla="*/ 213358 w 10447090"/>
              <a:gd name="connsiteY8" fmla="*/ 635 h 3540559"/>
              <a:gd name="connsiteX9" fmla="*/ 208913 w 10447090"/>
              <a:gd name="connsiteY9" fmla="*/ 635 h 3540559"/>
              <a:gd name="connsiteX10" fmla="*/ 24130 w 10447090"/>
              <a:gd name="connsiteY10" fmla="*/ 1905 h 3540559"/>
              <a:gd name="connsiteX11" fmla="*/ 0 w 10447090"/>
              <a:gd name="connsiteY11" fmla="*/ 1905 h 3540559"/>
              <a:gd name="connsiteX12" fmla="*/ 13335 w 10447090"/>
              <a:gd name="connsiteY12" fmla="*/ 7621 h 3540559"/>
              <a:gd name="connsiteX13" fmla="*/ 2452344 w 10447090"/>
              <a:gd name="connsiteY13" fmla="*/ 1417421 h 3540559"/>
              <a:gd name="connsiteX14" fmla="*/ 4600526 w 10447090"/>
              <a:gd name="connsiteY14" fmla="*/ 3529581 h 3540559"/>
              <a:gd name="connsiteX15" fmla="*/ 4608807 w 10447090"/>
              <a:gd name="connsiteY15" fmla="*/ 3540559 h 3540559"/>
              <a:gd name="connsiteX16" fmla="*/ 10447090 w 10447090"/>
              <a:gd name="connsiteY16" fmla="*/ 3540559 h 3540559"/>
              <a:gd name="connsiteX17" fmla="*/ 10447090 w 10447090"/>
              <a:gd name="connsiteY17" fmla="*/ 1404863 h 3540559"/>
              <a:gd name="connsiteX18" fmla="*/ 10421508 w 10447090"/>
              <a:gd name="connsiteY18" fmla="*/ 1411705 h 3540559"/>
              <a:gd name="connsiteX19" fmla="*/ 8392705 w 10447090"/>
              <a:gd name="connsiteY19" fmla="*/ 1666993 h 3540559"/>
              <a:gd name="connsiteX20" fmla="*/ 8344445 w 10447090"/>
              <a:gd name="connsiteY20" fmla="*/ 1666993 h 3540559"/>
              <a:gd name="connsiteX21" fmla="*/ 8296821 w 10447090"/>
              <a:gd name="connsiteY21" fmla="*/ 1666993 h 3540559"/>
              <a:gd name="connsiteX22" fmla="*/ 8258086 w 10447090"/>
              <a:gd name="connsiteY22" fmla="*/ 1666993 h 3540559"/>
              <a:gd name="connsiteX23" fmla="*/ 8219987 w 10447090"/>
              <a:gd name="connsiteY23" fmla="*/ 1666993 h 3540559"/>
              <a:gd name="connsiteX24" fmla="*/ 8181252 w 10447090"/>
              <a:gd name="connsiteY24" fmla="*/ 1666993 h 3540559"/>
              <a:gd name="connsiteX25" fmla="*/ 8143153 w 10447090"/>
              <a:gd name="connsiteY25" fmla="*/ 1666993 h 3540559"/>
              <a:gd name="connsiteX26" fmla="*/ 8094893 w 10447090"/>
              <a:gd name="connsiteY26" fmla="*/ 1666993 h 3540559"/>
              <a:gd name="connsiteX27" fmla="*/ 8047269 w 10447090"/>
              <a:gd name="connsiteY27" fmla="*/ 1666993 h 3540559"/>
              <a:gd name="connsiteX28" fmla="*/ 8018059 w 10447090"/>
              <a:gd name="connsiteY28" fmla="*/ 1666993 h 3540559"/>
              <a:gd name="connsiteX29" fmla="*/ 7989484 w 10447090"/>
              <a:gd name="connsiteY29" fmla="*/ 1666993 h 3540559"/>
              <a:gd name="connsiteX30" fmla="*/ 7960275 w 10447090"/>
              <a:gd name="connsiteY30" fmla="*/ 1666993 h 3540559"/>
              <a:gd name="connsiteX31" fmla="*/ 7931700 w 10447090"/>
              <a:gd name="connsiteY31" fmla="*/ 1666993 h 3540559"/>
              <a:gd name="connsiteX32" fmla="*/ 4959297 w 10447090"/>
              <a:gd name="connsiteY32" fmla="*/ 1089102 h 3540559"/>
              <a:gd name="connsiteX33" fmla="*/ 4948502 w 10447090"/>
              <a:gd name="connsiteY33" fmla="*/ 1084657 h 3540559"/>
              <a:gd name="connsiteX34" fmla="*/ 4916117 w 10447090"/>
              <a:gd name="connsiteY34" fmla="*/ 1070686 h 3540559"/>
              <a:gd name="connsiteX35" fmla="*/ 4746573 w 10447090"/>
              <a:gd name="connsiteY35" fmla="*/ 993211 h 3540559"/>
              <a:gd name="connsiteX36" fmla="*/ 4705934 w 10447090"/>
              <a:gd name="connsiteY36" fmla="*/ 974159 h 3540559"/>
              <a:gd name="connsiteX37" fmla="*/ 4697679 w 10447090"/>
              <a:gd name="connsiteY37" fmla="*/ 970349 h 3540559"/>
              <a:gd name="connsiteX38" fmla="*/ 4130631 w 10447090"/>
              <a:gd name="connsiteY38" fmla="*/ 736017 h 3540559"/>
              <a:gd name="connsiteX39" fmla="*/ 496565 w 10447090"/>
              <a:gd name="connsiteY39" fmla="*/ 0 h 354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447090" h="3540559">
                <a:moveTo>
                  <a:pt x="496565" y="0"/>
                </a:moveTo>
                <a:cubicBezTo>
                  <a:pt x="479420" y="0"/>
                  <a:pt x="462275" y="0"/>
                  <a:pt x="445130" y="0"/>
                </a:cubicBezTo>
                <a:lnTo>
                  <a:pt x="432430" y="635"/>
                </a:lnTo>
                <a:lnTo>
                  <a:pt x="400681" y="0"/>
                </a:lnTo>
                <a:cubicBezTo>
                  <a:pt x="383536" y="0"/>
                  <a:pt x="366391" y="635"/>
                  <a:pt x="349246" y="635"/>
                </a:cubicBezTo>
                <a:lnTo>
                  <a:pt x="328291" y="0"/>
                </a:lnTo>
                <a:lnTo>
                  <a:pt x="284477" y="635"/>
                </a:lnTo>
                <a:cubicBezTo>
                  <a:pt x="267967" y="0"/>
                  <a:pt x="250822" y="635"/>
                  <a:pt x="233678" y="635"/>
                </a:cubicBezTo>
                <a:lnTo>
                  <a:pt x="213358" y="635"/>
                </a:lnTo>
                <a:lnTo>
                  <a:pt x="208913" y="635"/>
                </a:lnTo>
                <a:cubicBezTo>
                  <a:pt x="146683" y="0"/>
                  <a:pt x="85089" y="635"/>
                  <a:pt x="24130" y="1905"/>
                </a:cubicBezTo>
                <a:lnTo>
                  <a:pt x="0" y="1905"/>
                </a:lnTo>
                <a:lnTo>
                  <a:pt x="13335" y="7621"/>
                </a:lnTo>
                <a:cubicBezTo>
                  <a:pt x="811521" y="335939"/>
                  <a:pt x="1645902" y="809683"/>
                  <a:pt x="2452344" y="1417421"/>
                </a:cubicBezTo>
                <a:cubicBezTo>
                  <a:pt x="3320379" y="2072152"/>
                  <a:pt x="4048716" y="2799914"/>
                  <a:pt x="4600526" y="3529581"/>
                </a:cubicBezTo>
                <a:lnTo>
                  <a:pt x="4608807" y="3540559"/>
                </a:lnTo>
                <a:lnTo>
                  <a:pt x="10447090" y="3540559"/>
                </a:lnTo>
                <a:lnTo>
                  <a:pt x="10447090" y="1404863"/>
                </a:lnTo>
                <a:lnTo>
                  <a:pt x="10421508" y="1411705"/>
                </a:lnTo>
                <a:cubicBezTo>
                  <a:pt x="9795405" y="1576182"/>
                  <a:pt x="9110882" y="1666993"/>
                  <a:pt x="8392705" y="1666993"/>
                </a:cubicBezTo>
                <a:lnTo>
                  <a:pt x="8344445" y="1666993"/>
                </a:lnTo>
                <a:lnTo>
                  <a:pt x="8296821" y="1666993"/>
                </a:lnTo>
                <a:lnTo>
                  <a:pt x="8258086" y="1666993"/>
                </a:lnTo>
                <a:lnTo>
                  <a:pt x="8219987" y="1666993"/>
                </a:lnTo>
                <a:lnTo>
                  <a:pt x="8181252" y="1666993"/>
                </a:lnTo>
                <a:lnTo>
                  <a:pt x="8143153" y="1666993"/>
                </a:lnTo>
                <a:lnTo>
                  <a:pt x="8094893" y="1666993"/>
                </a:lnTo>
                <a:lnTo>
                  <a:pt x="8047269" y="1666993"/>
                </a:lnTo>
                <a:lnTo>
                  <a:pt x="8018059" y="1666993"/>
                </a:lnTo>
                <a:lnTo>
                  <a:pt x="7989484" y="1666993"/>
                </a:lnTo>
                <a:lnTo>
                  <a:pt x="7960275" y="1666993"/>
                </a:lnTo>
                <a:lnTo>
                  <a:pt x="7931700" y="1666993"/>
                </a:lnTo>
                <a:cubicBezTo>
                  <a:pt x="6832527" y="1666993"/>
                  <a:pt x="5810188" y="1454253"/>
                  <a:pt x="4959297" y="1089102"/>
                </a:cubicBezTo>
                <a:lnTo>
                  <a:pt x="4948502" y="1084657"/>
                </a:lnTo>
                <a:lnTo>
                  <a:pt x="4916117" y="1070686"/>
                </a:lnTo>
                <a:cubicBezTo>
                  <a:pt x="4858968" y="1045919"/>
                  <a:pt x="4802453" y="1019883"/>
                  <a:pt x="4746573" y="993211"/>
                </a:cubicBezTo>
                <a:lnTo>
                  <a:pt x="4705934" y="974159"/>
                </a:lnTo>
                <a:lnTo>
                  <a:pt x="4697679" y="970349"/>
                </a:lnTo>
                <a:cubicBezTo>
                  <a:pt x="4512897" y="888428"/>
                  <a:pt x="4323669" y="810318"/>
                  <a:pt x="4130631" y="736017"/>
                </a:cubicBezTo>
                <a:cubicBezTo>
                  <a:pt x="2846039" y="242587"/>
                  <a:pt x="1579863" y="2540"/>
                  <a:pt x="496565" y="0"/>
                </a:cubicBezTo>
                <a:close/>
              </a:path>
            </a:pathLst>
          </a:custGeom>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grpSp>
        <p:nvGrpSpPr>
          <p:cNvPr id="21" name="组合 20"/>
          <p:cNvGrpSpPr/>
          <p:nvPr/>
        </p:nvGrpSpPr>
        <p:grpSpPr>
          <a:xfrm>
            <a:off x="0" y="3190560"/>
            <a:ext cx="12191365" cy="3662995"/>
            <a:chOff x="0" y="3190560"/>
            <a:chExt cx="12191365" cy="3662995"/>
          </a:xfrm>
        </p:grpSpPr>
        <p:sp>
          <p:nvSpPr>
            <p:cNvPr id="22" name="任意多边形 19"/>
            <p:cNvSpPr/>
            <p:nvPr/>
          </p:nvSpPr>
          <p:spPr>
            <a:xfrm>
              <a:off x="6299038" y="3377733"/>
              <a:ext cx="4961268" cy="3475822"/>
            </a:xfrm>
            <a:custGeom>
              <a:avLst/>
              <a:gdLst/>
              <a:ahLst/>
              <a:cxnLst>
                <a:cxn ang="3">
                  <a:pos x="hc" y="t"/>
                </a:cxn>
                <a:cxn ang="cd2">
                  <a:pos x="l" y="vc"/>
                </a:cxn>
                <a:cxn ang="cd4">
                  <a:pos x="hc" y="b"/>
                </a:cxn>
                <a:cxn ang="0">
                  <a:pos x="r" y="vc"/>
                </a:cxn>
              </a:cxnLst>
              <a:rect l="l" t="t" r="r" b="b"/>
              <a:pathLst>
                <a:path w="7813" h="5474">
                  <a:moveTo>
                    <a:pt x="7813" y="0"/>
                  </a:moveTo>
                  <a:lnTo>
                    <a:pt x="7723" y="37"/>
                  </a:lnTo>
                  <a:cubicBezTo>
                    <a:pt x="5497" y="975"/>
                    <a:pt x="3269" y="2821"/>
                    <a:pt x="1489" y="5400"/>
                  </a:cubicBezTo>
                  <a:lnTo>
                    <a:pt x="1439" y="5474"/>
                  </a:lnTo>
                  <a:lnTo>
                    <a:pt x="0" y="5474"/>
                  </a:lnTo>
                  <a:lnTo>
                    <a:pt x="73" y="5385"/>
                  </a:lnTo>
                  <a:cubicBezTo>
                    <a:pt x="676" y="4653"/>
                    <a:pt x="1360" y="3950"/>
                    <a:pt x="2119" y="3290"/>
                  </a:cubicBezTo>
                  <a:cubicBezTo>
                    <a:pt x="3877" y="1762"/>
                    <a:pt x="5811" y="668"/>
                    <a:pt x="7716" y="32"/>
                  </a:cubicBezTo>
                  <a:lnTo>
                    <a:pt x="7813"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23" name="任意多边形 20"/>
            <p:cNvSpPr/>
            <p:nvPr/>
          </p:nvSpPr>
          <p:spPr>
            <a:xfrm>
              <a:off x="7630402" y="3190560"/>
              <a:ext cx="4560963" cy="3662995"/>
            </a:xfrm>
            <a:custGeom>
              <a:avLst/>
              <a:gdLst/>
              <a:ahLst/>
              <a:cxnLst>
                <a:cxn ang="3">
                  <a:pos x="hc" y="t"/>
                </a:cxn>
                <a:cxn ang="cd2">
                  <a:pos x="l" y="vc"/>
                </a:cxn>
                <a:cxn ang="cd4">
                  <a:pos x="hc" y="b"/>
                </a:cxn>
                <a:cxn ang="0">
                  <a:pos x="r" y="vc"/>
                </a:cxn>
              </a:cxnLst>
              <a:rect l="l" t="t" r="r" b="b"/>
              <a:pathLst>
                <a:path w="7183" h="5768">
                  <a:moveTo>
                    <a:pt x="7183" y="0"/>
                  </a:moveTo>
                  <a:lnTo>
                    <a:pt x="7183" y="5768"/>
                  </a:lnTo>
                  <a:lnTo>
                    <a:pt x="0" y="5768"/>
                  </a:lnTo>
                  <a:lnTo>
                    <a:pt x="42" y="5716"/>
                  </a:lnTo>
                  <a:cubicBezTo>
                    <a:pt x="396" y="5279"/>
                    <a:pt x="778" y="4839"/>
                    <a:pt x="1184" y="4403"/>
                  </a:cubicBezTo>
                  <a:cubicBezTo>
                    <a:pt x="3267" y="2170"/>
                    <a:pt x="5494" y="578"/>
                    <a:pt x="7140" y="14"/>
                  </a:cubicBezTo>
                  <a:lnTo>
                    <a:pt x="7183" y="0"/>
                  </a:lnTo>
                  <a:close/>
                </a:path>
              </a:pathLst>
            </a:custGeom>
            <a:gradFill flip="none" rotWithShape="1">
              <a:gsLst>
                <a:gs pos="70000">
                  <a:srgbClr val="C00000"/>
                </a:gs>
                <a:gs pos="0">
                  <a:srgbClr val="FF6A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24" name="任意多边形 27"/>
            <p:cNvSpPr/>
            <p:nvPr/>
          </p:nvSpPr>
          <p:spPr>
            <a:xfrm>
              <a:off x="0" y="3191159"/>
              <a:ext cx="5800515" cy="1481683"/>
            </a:xfrm>
            <a:custGeom>
              <a:avLst/>
              <a:gdLst/>
              <a:ahLst/>
              <a:cxnLst>
                <a:cxn ang="3">
                  <a:pos x="hc" y="t"/>
                </a:cxn>
                <a:cxn ang="cd2">
                  <a:pos x="l" y="vc"/>
                </a:cxn>
                <a:cxn ang="cd4">
                  <a:pos x="hc" y="b"/>
                </a:cxn>
                <a:cxn ang="0">
                  <a:pos x="r" y="vc"/>
                </a:cxn>
              </a:cxnLst>
              <a:rect l="l" t="t" r="r" b="b"/>
              <a:pathLst>
                <a:path w="9135" h="2333">
                  <a:moveTo>
                    <a:pt x="0" y="0"/>
                  </a:moveTo>
                  <a:lnTo>
                    <a:pt x="10" y="10"/>
                  </a:lnTo>
                  <a:cubicBezTo>
                    <a:pt x="939" y="940"/>
                    <a:pt x="3006" y="1588"/>
                    <a:pt x="5408" y="1588"/>
                  </a:cubicBezTo>
                  <a:cubicBezTo>
                    <a:pt x="6812" y="1588"/>
                    <a:pt x="8103" y="1366"/>
                    <a:pt x="9118" y="996"/>
                  </a:cubicBezTo>
                  <a:lnTo>
                    <a:pt x="9135" y="990"/>
                  </a:lnTo>
                  <a:lnTo>
                    <a:pt x="9131" y="992"/>
                  </a:lnTo>
                  <a:cubicBezTo>
                    <a:pt x="8026" y="1689"/>
                    <a:pt x="6467" y="2182"/>
                    <a:pt x="4715" y="2304"/>
                  </a:cubicBezTo>
                  <a:cubicBezTo>
                    <a:pt x="2908" y="2431"/>
                    <a:pt x="1250" y="2139"/>
                    <a:pt x="49" y="1568"/>
                  </a:cubicBezTo>
                  <a:lnTo>
                    <a:pt x="0" y="1545"/>
                  </a:lnTo>
                  <a:lnTo>
                    <a:pt x="0" y="0"/>
                  </a:lnTo>
                  <a:close/>
                </a:path>
              </a:pathLst>
            </a:custGeom>
            <a:gradFill flip="none" rotWithShape="1">
              <a:gsLst>
                <a:gs pos="70000">
                  <a:srgbClr val="C00000"/>
                </a:gs>
                <a:gs pos="0">
                  <a:srgbClr val="FF6A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CN Light" panose="020B0300000000000000" pitchFamily="34" charset="-122"/>
                <a:ea typeface="思源黑体 CN Light" panose="020B0300000000000000" pitchFamily="34" charset="-122"/>
              </a:endParaRPr>
            </a:p>
          </p:txBody>
        </p:sp>
      </p:grpSp>
      <p:sp>
        <p:nvSpPr>
          <p:cNvPr id="25" name="矩形 24"/>
          <p:cNvSpPr/>
          <p:nvPr>
            <p:custDataLst>
              <p:tags r:id="rId2"/>
            </p:custDataLst>
          </p:nvPr>
        </p:nvSpPr>
        <p:spPr>
          <a:xfrm flipH="1">
            <a:off x="10903107" y="413005"/>
            <a:ext cx="824436" cy="491930"/>
          </a:xfrm>
          <a:prstGeom prst="rect">
            <a:avLst/>
          </a:prstGeom>
          <a:ln>
            <a:solidFill>
              <a:srgbClr val="FF0000"/>
            </a:solidFill>
          </a:ln>
        </p:spPr>
        <p:txBody>
          <a:bodyPr wrap="square">
            <a:spAutoFit/>
          </a:bodyPr>
          <a:lstStyle/>
          <a:p>
            <a:pPr algn="ctr">
              <a:lnSpc>
                <a:spcPts val="1640"/>
              </a:lnSpc>
            </a:pPr>
            <a:r>
              <a:rPr lang="en-US" sz="1200" spc="140" dirty="0">
                <a:solidFill>
                  <a:srgbClr val="575757"/>
                </a:solidFill>
                <a:uFillTx/>
                <a:latin typeface="思源黑体 CN Light" panose="020B0300000000000000" pitchFamily="34" charset="-122"/>
                <a:ea typeface="思源黑体 CN Light" panose="020B0300000000000000" pitchFamily="34" charset="-122"/>
                <a:cs typeface="+mn-lt"/>
                <a:sym typeface="+mn-ea"/>
              </a:rPr>
              <a:t>YOUR</a:t>
            </a:r>
            <a:endParaRPr lang="en-US" sz="1200" spc="140" dirty="0">
              <a:solidFill>
                <a:srgbClr val="575757"/>
              </a:solidFill>
              <a:uFillTx/>
              <a:latin typeface="思源黑体 CN Light" panose="020B0300000000000000" pitchFamily="34" charset="-122"/>
              <a:ea typeface="思源黑体 CN Light" panose="020B0300000000000000" pitchFamily="34" charset="-122"/>
              <a:cs typeface="+mn-lt"/>
              <a:sym typeface="+mn-ea"/>
            </a:endParaRPr>
          </a:p>
          <a:p>
            <a:pPr algn="ctr">
              <a:lnSpc>
                <a:spcPts val="1640"/>
              </a:lnSpc>
            </a:pPr>
            <a:r>
              <a:rPr lang="en-US" sz="1200" spc="140" dirty="0">
                <a:solidFill>
                  <a:srgbClr val="575757"/>
                </a:solidFill>
                <a:uFillTx/>
                <a:latin typeface="思源黑体 CN Light" panose="020B0300000000000000" pitchFamily="34" charset="-122"/>
                <a:ea typeface="思源黑体 CN Light" panose="020B0300000000000000" pitchFamily="34" charset="-122"/>
                <a:cs typeface="+mn-lt"/>
                <a:sym typeface="+mn-ea"/>
              </a:rPr>
              <a:t>LOGO</a:t>
            </a:r>
            <a:endParaRPr lang="en-US" sz="1200" spc="140" dirty="0">
              <a:solidFill>
                <a:srgbClr val="575757"/>
              </a:solidFill>
              <a:uFillTx/>
              <a:latin typeface="思源黑体 CN Light" panose="020B0300000000000000" pitchFamily="34" charset="-122"/>
              <a:ea typeface="思源黑体 CN Light" panose="020B0300000000000000" pitchFamily="34" charset="-122"/>
              <a:cs typeface="+mn-lt"/>
              <a:sym typeface="+mn-ea"/>
            </a:endParaRPr>
          </a:p>
        </p:txBody>
      </p:sp>
      <p:grpSp>
        <p:nvGrpSpPr>
          <p:cNvPr id="26" name="组合 25"/>
          <p:cNvGrpSpPr/>
          <p:nvPr/>
        </p:nvGrpSpPr>
        <p:grpSpPr>
          <a:xfrm>
            <a:off x="2684834" y="1111817"/>
            <a:ext cx="6822331" cy="1323439"/>
            <a:chOff x="1286316" y="964378"/>
            <a:chExt cx="6822331" cy="1323439"/>
          </a:xfrm>
        </p:grpSpPr>
        <p:sp>
          <p:nvSpPr>
            <p:cNvPr id="27" name="文本框 2"/>
            <p:cNvSpPr txBox="1"/>
            <p:nvPr>
              <p:custDataLst>
                <p:tags r:id="rId3"/>
              </p:custDataLst>
            </p:nvPr>
          </p:nvSpPr>
          <p:spPr>
            <a:xfrm>
              <a:off x="1286316" y="964378"/>
              <a:ext cx="1932100" cy="1323439"/>
            </a:xfrm>
            <a:prstGeom prst="rect">
              <a:avLst/>
            </a:prstGeom>
            <a:noFill/>
          </p:spPr>
          <p:txBody>
            <a:bodyPr wrap="square" rtlCol="0">
              <a:spAutoFit/>
            </a:bodyPr>
            <a:lstStyle/>
            <a:p>
              <a:pPr algn="l"/>
              <a:r>
                <a:rPr lang="en-US" altLang="zh-CN" sz="8000" dirty="0">
                  <a:gradFill>
                    <a:gsLst>
                      <a:gs pos="0">
                        <a:srgbClr val="FF6A00"/>
                      </a:gs>
                      <a:gs pos="70000">
                        <a:srgbClr val="FF0000"/>
                      </a:gs>
                    </a:gsLst>
                    <a:lin ang="2700000" scaled="1"/>
                  </a:gradFill>
                  <a:latin typeface="优设标题黑" panose="00000500000000000000" pitchFamily="2" charset="-122"/>
                  <a:ea typeface="优设标题黑" panose="00000500000000000000" pitchFamily="2" charset="-122"/>
                </a:rPr>
                <a:t>03</a:t>
              </a:r>
              <a:endParaRPr lang="en-US" altLang="zh-CN" sz="8000" dirty="0">
                <a:gradFill>
                  <a:gsLst>
                    <a:gs pos="0">
                      <a:srgbClr val="FF6A00"/>
                    </a:gs>
                    <a:gs pos="70000">
                      <a:srgbClr val="FF0000"/>
                    </a:gs>
                  </a:gsLst>
                  <a:lin ang="2700000" scaled="1"/>
                </a:gradFill>
                <a:latin typeface="优设标题黑" panose="00000500000000000000" pitchFamily="2" charset="-122"/>
                <a:ea typeface="优设标题黑" panose="00000500000000000000" pitchFamily="2" charset="-122"/>
              </a:endParaRPr>
            </a:p>
          </p:txBody>
        </p:sp>
        <p:sp>
          <p:nvSpPr>
            <p:cNvPr id="28" name="文本框 5"/>
            <p:cNvSpPr txBox="1"/>
            <p:nvPr>
              <p:custDataLst>
                <p:tags r:id="rId4"/>
              </p:custDataLst>
            </p:nvPr>
          </p:nvSpPr>
          <p:spPr>
            <a:xfrm>
              <a:off x="2838398" y="1072099"/>
              <a:ext cx="3337532" cy="1107996"/>
            </a:xfrm>
            <a:prstGeom prst="rect">
              <a:avLst/>
            </a:prstGeom>
            <a:noFill/>
          </p:spPr>
          <p:txBody>
            <a:bodyPr wrap="square" rtlCol="0">
              <a:spAutoFit/>
            </a:bodyPr>
            <a:lstStyle>
              <a:defPPr>
                <a:defRPr lang="zh-CN"/>
              </a:defPPr>
              <a:lvl1pPr algn="dist">
                <a:defRPr sz="3600">
                  <a:solidFill>
                    <a:srgbClr val="F8E095"/>
                  </a:solidFill>
                  <a:latin typeface="思源宋体" panose="02020700000000000000" pitchFamily="18" charset="-122"/>
                  <a:ea typeface="思源宋体" panose="02020700000000000000" pitchFamily="18" charset="-122"/>
                </a:defRPr>
              </a:lvl1pPr>
            </a:lstStyle>
            <a:p>
              <a:pPr algn="l"/>
              <a:r>
                <a:rPr lang="zh-CN" altLang="en-US" sz="6600" dirty="0">
                  <a:solidFill>
                    <a:schemeClr val="tx1">
                      <a:lumMod val="75000"/>
                      <a:lumOff val="25000"/>
                    </a:schemeClr>
                  </a:solidFill>
                  <a:latin typeface="优设标题黑" panose="00000500000000000000" pitchFamily="2" charset="-122"/>
                  <a:ea typeface="优设标题黑" panose="00000500000000000000" pitchFamily="2" charset="-122"/>
                  <a:cs typeface="+mn-lt"/>
                  <a:sym typeface="+mn-ea"/>
                </a:rPr>
                <a:t>坚持廉洁</a:t>
              </a:r>
              <a:endParaRPr lang="zh-CN" altLang="en-US" sz="6600" dirty="0">
                <a:solidFill>
                  <a:schemeClr val="tx1">
                    <a:lumMod val="75000"/>
                    <a:lumOff val="25000"/>
                  </a:schemeClr>
                </a:solidFill>
                <a:latin typeface="优设标题黑" panose="00000500000000000000" pitchFamily="2" charset="-122"/>
                <a:ea typeface="优设标题黑" panose="00000500000000000000" pitchFamily="2" charset="-122"/>
                <a:cs typeface="+mn-lt"/>
                <a:sym typeface="+mn-ea"/>
              </a:endParaRPr>
            </a:p>
          </p:txBody>
        </p:sp>
        <p:sp>
          <p:nvSpPr>
            <p:cNvPr id="29" name="矩形 6"/>
            <p:cNvSpPr/>
            <p:nvPr>
              <p:custDataLst>
                <p:tags r:id="rId5"/>
              </p:custDataLst>
            </p:nvPr>
          </p:nvSpPr>
          <p:spPr>
            <a:xfrm>
              <a:off x="6308976" y="1624771"/>
              <a:ext cx="1799671" cy="338554"/>
            </a:xfrm>
            <a:prstGeom prst="rect">
              <a:avLst/>
            </a:prstGeom>
          </p:spPr>
          <p:txBody>
            <a:bodyPr wrap="square">
              <a:spAutoFit/>
            </a:bodyPr>
            <a:lstStyle/>
            <a:p>
              <a:pPr algn="dist"/>
              <a:r>
                <a:rPr lang="en-US" sz="1600" spc="140" dirty="0">
                  <a:solidFill>
                    <a:schemeClr val="tx1">
                      <a:lumMod val="50000"/>
                      <a:lumOff val="50000"/>
                    </a:schemeClr>
                  </a:solidFill>
                  <a:latin typeface="思源黑体 CN Light" panose="020B0300000000000000" pitchFamily="34" charset="-122"/>
                  <a:ea typeface="思源黑体 CN Light" panose="020B0300000000000000" pitchFamily="34" charset="-122"/>
                  <a:cs typeface="+mn-lt"/>
                  <a:sym typeface="+mn-ea"/>
                </a:rPr>
                <a:t>Honest</a:t>
              </a:r>
              <a:endParaRPr lang="en-US" sz="1600" spc="140" dirty="0">
                <a:solidFill>
                  <a:schemeClr val="tx1">
                    <a:lumMod val="50000"/>
                    <a:lumOff val="50000"/>
                  </a:schemeClr>
                </a:solidFill>
                <a:uFillTx/>
                <a:latin typeface="思源黑体 CN Light" panose="020B0300000000000000" pitchFamily="34" charset="-122"/>
                <a:ea typeface="思源黑体 CN Light" panose="020B0300000000000000" pitchFamily="34" charset="-122"/>
                <a:cs typeface="+mn-lt"/>
                <a:sym typeface="+mn-ea"/>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strVal val="#ppt_x"/>
                                          </p:val>
                                        </p:tav>
                                        <p:tav tm="100000">
                                          <p:val>
                                            <p:strVal val="#ppt_x"/>
                                          </p:val>
                                        </p:tav>
                                      </p:tavLst>
                                    </p:anim>
                                    <p:anim calcmode="lin" valueType="num">
                                      <p:cBhvr>
                                        <p:cTn id="15"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91659" y="125642"/>
            <a:ext cx="3135079" cy="707886"/>
            <a:chOff x="4144004" y="3042183"/>
            <a:chExt cx="3135079" cy="707886"/>
          </a:xfrm>
        </p:grpSpPr>
        <p:sp>
          <p:nvSpPr>
            <p:cNvPr id="8" name="文本框 7"/>
            <p:cNvSpPr txBox="1"/>
            <p:nvPr>
              <p:custDataLst>
                <p:tags r:id="rId1"/>
              </p:custDataLst>
            </p:nvPr>
          </p:nvSpPr>
          <p:spPr>
            <a:xfrm>
              <a:off x="4144004" y="3042183"/>
              <a:ext cx="1002049" cy="707886"/>
            </a:xfrm>
            <a:prstGeom prst="rect">
              <a:avLst/>
            </a:prstGeom>
            <a:noFill/>
          </p:spPr>
          <p:txBody>
            <a:bodyPr wrap="square" rtlCol="0">
              <a:spAutoFit/>
            </a:bodyPr>
            <a:lstStyle/>
            <a:p>
              <a:pPr algn="l"/>
              <a:r>
                <a:rPr lang="en-US" altLang="zh-CN" sz="4000" dirty="0">
                  <a:gradFill>
                    <a:gsLst>
                      <a:gs pos="0">
                        <a:srgbClr val="FF6A00"/>
                      </a:gs>
                      <a:gs pos="70000">
                        <a:srgbClr val="FF0000"/>
                      </a:gs>
                    </a:gsLst>
                    <a:lin ang="2700000" scaled="1"/>
                  </a:gradFill>
                  <a:latin typeface="优设标题黑" panose="00000500000000000000" pitchFamily="2" charset="-122"/>
                  <a:ea typeface="优设标题黑" panose="00000500000000000000" pitchFamily="2" charset="-122"/>
                </a:rPr>
                <a:t>03</a:t>
              </a:r>
              <a:endParaRPr lang="en-US" altLang="zh-CN" sz="4000" dirty="0">
                <a:gradFill>
                  <a:gsLst>
                    <a:gs pos="0">
                      <a:srgbClr val="FF6A00"/>
                    </a:gs>
                    <a:gs pos="70000">
                      <a:srgbClr val="FF0000"/>
                    </a:gs>
                  </a:gsLst>
                  <a:lin ang="2700000" scaled="1"/>
                </a:gradFill>
                <a:latin typeface="优设标题黑" panose="00000500000000000000" pitchFamily="2" charset="-122"/>
                <a:ea typeface="优设标题黑" panose="00000500000000000000" pitchFamily="2" charset="-122"/>
              </a:endParaRPr>
            </a:p>
          </p:txBody>
        </p:sp>
        <p:sp>
          <p:nvSpPr>
            <p:cNvPr id="9" name="文本框 8"/>
            <p:cNvSpPr txBox="1"/>
            <p:nvPr>
              <p:custDataLst>
                <p:tags r:id="rId2"/>
              </p:custDataLst>
            </p:nvPr>
          </p:nvSpPr>
          <p:spPr>
            <a:xfrm>
              <a:off x="4993650" y="3104253"/>
              <a:ext cx="2285433" cy="584775"/>
            </a:xfrm>
            <a:prstGeom prst="rect">
              <a:avLst/>
            </a:prstGeom>
            <a:noFill/>
          </p:spPr>
          <p:txBody>
            <a:bodyPr wrap="square" rtlCol="0">
              <a:spAutoFit/>
            </a:bodyPr>
            <a:lstStyle>
              <a:defPPr>
                <a:defRPr lang="zh-CN"/>
              </a:defPPr>
              <a:lvl1pPr algn="dist">
                <a:defRPr sz="3600">
                  <a:solidFill>
                    <a:srgbClr val="F8E095"/>
                  </a:solidFill>
                  <a:latin typeface="思源宋体" panose="02020700000000000000" pitchFamily="18" charset="-122"/>
                  <a:ea typeface="思源宋体" panose="02020700000000000000" pitchFamily="18" charset="-122"/>
                </a:defRPr>
              </a:lvl1pPr>
            </a:lstStyle>
            <a:p>
              <a:pPr algn="l"/>
              <a:r>
                <a:rPr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cs typeface="+mn-lt"/>
                  <a:sym typeface="+mn-ea"/>
                </a:rPr>
                <a:t>坚持廉洁</a:t>
              </a:r>
              <a:endParaRPr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cs typeface="+mn-lt"/>
                <a:sym typeface="+mn-ea"/>
              </a:endParaRP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grpSp>
        <p:nvGrpSpPr>
          <p:cNvPr id="6" name="组合 5"/>
          <p:cNvGrpSpPr/>
          <p:nvPr/>
        </p:nvGrpSpPr>
        <p:grpSpPr>
          <a:xfrm>
            <a:off x="1503589" y="1591030"/>
            <a:ext cx="2156936" cy="4114802"/>
            <a:chOff x="1131909" y="1671307"/>
            <a:chExt cx="2156936" cy="4114802"/>
          </a:xfrm>
        </p:grpSpPr>
        <p:grpSp>
          <p:nvGrpSpPr>
            <p:cNvPr id="10" name="57b1f106-7d91-43ad-b106-72ae46f72739" descr="VgcAAB+LCAAAAAAABADVU11PgzAU/S9V33BhRLfIG9PM8KAzGdEHs4cKdXShZSnFzCz8d1to+RjI4E3DS7k9p/ec+3EEl/x7j4AN1gQy/oDhlkHickSAAdwA2DSNIgMsMA0w3T6yON0nwH4/lrT6zRvm4SuMUiS5FHMMo+LXbuE17AlTTFKiYObEFCF4qIWmZhHEQRChOsylHLGvMsNUxvLzmjORYBkzArlIeDSzK6CugD2bT8xMkgN0EA8ZwCtkaT1KnixAp095IW06wS5NOEGUV6QXKEqHhKoOv21ehS7lWKf1uL7rqIg1N3MP6uV1CPfoWTwl9aoKyBDYlOYaYkVecWjYzoxf9XroMNKhZNS9dbWjV32eshKvFHTJ3nQILwfxPo5idn4QNax1v/r8xD7yQkSQxniYcocGQnOgp3DB8DbkFCWJCqw+dsjnNZp9K1FpEoo3L5bLG2s+cxyg7ZlZ1zTqhEOn8QQ/pE05pd4n4TdB3PF9UWalvDCUx1s+tfwxc6hlNnpZBHtG8O+Zc/2Y/nNv1pgV7PPWu4OyUOdXMEd1rYGiD92CJnxILSWjwo1pt8rVqEjhYyO+H75i7zlWBwAA"/>
            <p:cNvGrpSpPr>
              <a:grpSpLocks noChangeAspect="1"/>
            </p:cNvGrpSpPr>
            <p:nvPr/>
          </p:nvGrpSpPr>
          <p:grpSpPr>
            <a:xfrm>
              <a:off x="1248757" y="1671307"/>
              <a:ext cx="1923241" cy="2841172"/>
              <a:chOff x="1787007" y="1879600"/>
              <a:chExt cx="2170266" cy="3206099"/>
            </a:xfrm>
          </p:grpSpPr>
          <p:sp>
            <p:nvSpPr>
              <p:cNvPr id="16" name="BackShape2"/>
              <p:cNvSpPr/>
              <p:nvPr/>
            </p:nvSpPr>
            <p:spPr>
              <a:xfrm>
                <a:off x="1787007" y="2175956"/>
                <a:ext cx="2170266" cy="2170266"/>
              </a:xfrm>
              <a:prstGeom prst="donut">
                <a:avLst>
                  <a:gd name="adj" fmla="val 8626"/>
                </a:avLst>
              </a:prstGeom>
              <a:pattFill prst="dkDn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40" dirty="0">
                  <a:solidFill>
                    <a:srgbClr val="483B44"/>
                  </a:solidFill>
                  <a:latin typeface="思源黑体 CN Bold" panose="020B0800000000000000" pitchFamily="34" charset="-122"/>
                </a:endParaRPr>
              </a:p>
            </p:txBody>
          </p:sp>
          <p:sp>
            <p:nvSpPr>
              <p:cNvPr id="17" name="ValueShape"/>
              <p:cNvSpPr/>
              <p:nvPr/>
            </p:nvSpPr>
            <p:spPr>
              <a:xfrm>
                <a:off x="1787007" y="2175956"/>
                <a:ext cx="2170266" cy="2170266"/>
              </a:xfrm>
              <a:prstGeom prst="blockArc">
                <a:avLst>
                  <a:gd name="adj1" fmla="val 16200000"/>
                  <a:gd name="adj2" fmla="val 9072000"/>
                  <a:gd name="adj3" fmla="val 8626"/>
                </a:avLst>
              </a:prstGeom>
              <a:solidFill>
                <a:srgbClr val="FF0A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340" dirty="0">
                  <a:solidFill>
                    <a:srgbClr val="483B44"/>
                  </a:solidFill>
                  <a:latin typeface="思源黑体 CN Bold" panose="020B0800000000000000" pitchFamily="34" charset="-122"/>
                </a:endParaRPr>
              </a:p>
            </p:txBody>
          </p:sp>
          <p:sp>
            <p:nvSpPr>
              <p:cNvPr id="18" name="BackShape1"/>
              <p:cNvSpPr/>
              <p:nvPr/>
            </p:nvSpPr>
            <p:spPr>
              <a:xfrm>
                <a:off x="2531003" y="1879600"/>
                <a:ext cx="697917" cy="697917"/>
              </a:xfrm>
              <a:prstGeom prst="ellipse">
                <a:avLst/>
              </a:prstGeom>
              <a:solidFill>
                <a:srgbClr val="F8FAF9"/>
              </a:solidFill>
              <a:ln w="12700">
                <a:solidFill>
                  <a:schemeClr val="tx2">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ltLang="zh-CN" sz="2000" dirty="0">
                    <a:solidFill>
                      <a:schemeClr val="tx1"/>
                    </a:solidFill>
                    <a:latin typeface="思源黑体 CN Bold" panose="020B0800000000000000" pitchFamily="34" charset="-122"/>
                    <a:ea typeface="思源黑体 CN Light" panose="020B0300000000000000" pitchFamily="34" charset="-122"/>
                  </a:rPr>
                  <a:t>1</a:t>
                </a:r>
                <a:endParaRPr sz="2000" dirty="0">
                  <a:solidFill>
                    <a:schemeClr val="tx1"/>
                  </a:solidFill>
                  <a:latin typeface="思源黑体 CN Bold" panose="020B0800000000000000" pitchFamily="34" charset="-122"/>
                </a:endParaRPr>
              </a:p>
            </p:txBody>
          </p:sp>
          <p:cxnSp>
            <p:nvCxnSpPr>
              <p:cNvPr id="19" name="LineShape"/>
              <p:cNvCxnSpPr/>
              <p:nvPr/>
            </p:nvCxnSpPr>
            <p:spPr>
              <a:xfrm flipH="1">
                <a:off x="2149735" y="5085699"/>
                <a:ext cx="1444812" cy="0"/>
              </a:xfrm>
              <a:prstGeom prst="straightConnector1">
                <a:avLst/>
              </a:prstGeom>
              <a:noFill/>
              <a:ln w="12700" cap="flat" cmpd="sng">
                <a:solidFill>
                  <a:srgbClr val="D8D8D8"/>
                </a:solidFill>
                <a:prstDash val="solid"/>
                <a:miter/>
                <a:headEnd type="none" w="med" len="med"/>
                <a:tailEnd type="none" w="med" len="med"/>
              </a:ln>
            </p:spPr>
          </p:cxnSp>
        </p:grpSp>
        <p:grpSp>
          <p:nvGrpSpPr>
            <p:cNvPr id="11" name="Group 57"/>
            <p:cNvGrpSpPr/>
            <p:nvPr/>
          </p:nvGrpSpPr>
          <p:grpSpPr>
            <a:xfrm>
              <a:off x="1771674" y="2565897"/>
              <a:ext cx="877407" cy="678263"/>
              <a:chOff x="2389255" y="3477530"/>
              <a:chExt cx="877407" cy="678263"/>
            </a:xfrm>
          </p:grpSpPr>
          <p:sp>
            <p:nvSpPr>
              <p:cNvPr id="14" name="iconfont-1108-834251"/>
              <p:cNvSpPr>
                <a:spLocks noChangeAspect="1"/>
              </p:cNvSpPr>
              <p:nvPr/>
            </p:nvSpPr>
            <p:spPr bwMode="auto">
              <a:xfrm>
                <a:off x="2681132" y="3477530"/>
                <a:ext cx="293654" cy="269571"/>
              </a:xfrm>
              <a:custGeom>
                <a:avLst/>
                <a:gdLst>
                  <a:gd name="connsiteX0" fmla="*/ 356894 w 603732"/>
                  <a:gd name="connsiteY0" fmla="*/ 209509 h 554221"/>
                  <a:gd name="connsiteX1" fmla="*/ 387943 w 603732"/>
                  <a:gd name="connsiteY1" fmla="*/ 209509 h 554221"/>
                  <a:gd name="connsiteX2" fmla="*/ 387943 w 603732"/>
                  <a:gd name="connsiteY2" fmla="*/ 261727 h 554221"/>
                  <a:gd name="connsiteX3" fmla="*/ 356894 w 603732"/>
                  <a:gd name="connsiteY3" fmla="*/ 261727 h 554221"/>
                  <a:gd name="connsiteX4" fmla="*/ 418286 w 603732"/>
                  <a:gd name="connsiteY4" fmla="*/ 169922 h 554221"/>
                  <a:gd name="connsiteX5" fmla="*/ 449264 w 603732"/>
                  <a:gd name="connsiteY5" fmla="*/ 169922 h 554221"/>
                  <a:gd name="connsiteX6" fmla="*/ 449264 w 603732"/>
                  <a:gd name="connsiteY6" fmla="*/ 222140 h 554221"/>
                  <a:gd name="connsiteX7" fmla="*/ 418286 w 603732"/>
                  <a:gd name="connsiteY7" fmla="*/ 222140 h 554221"/>
                  <a:gd name="connsiteX8" fmla="*/ 517218 w 603732"/>
                  <a:gd name="connsiteY8" fmla="*/ 154821 h 554221"/>
                  <a:gd name="connsiteX9" fmla="*/ 508386 w 603732"/>
                  <a:gd name="connsiteY9" fmla="*/ 182851 h 554221"/>
                  <a:gd name="connsiteX10" fmla="*/ 501139 w 603732"/>
                  <a:gd name="connsiteY10" fmla="*/ 175391 h 554221"/>
                  <a:gd name="connsiteX11" fmla="*/ 471247 w 603732"/>
                  <a:gd name="connsiteY11" fmla="*/ 199352 h 554221"/>
                  <a:gd name="connsiteX12" fmla="*/ 471247 w 603732"/>
                  <a:gd name="connsiteY12" fmla="*/ 235293 h 554221"/>
                  <a:gd name="connsiteX13" fmla="*/ 467397 w 603732"/>
                  <a:gd name="connsiteY13" fmla="*/ 239136 h 554221"/>
                  <a:gd name="connsiteX14" fmla="*/ 409875 w 603732"/>
                  <a:gd name="connsiteY14" fmla="*/ 239136 h 554221"/>
                  <a:gd name="connsiteX15" fmla="*/ 409875 w 603732"/>
                  <a:gd name="connsiteY15" fmla="*/ 273268 h 554221"/>
                  <a:gd name="connsiteX16" fmla="*/ 406026 w 603732"/>
                  <a:gd name="connsiteY16" fmla="*/ 277111 h 554221"/>
                  <a:gd name="connsiteX17" fmla="*/ 344655 w 603732"/>
                  <a:gd name="connsiteY17" fmla="*/ 277111 h 554221"/>
                  <a:gd name="connsiteX18" fmla="*/ 340805 w 603732"/>
                  <a:gd name="connsiteY18" fmla="*/ 273268 h 554221"/>
                  <a:gd name="connsiteX19" fmla="*/ 344655 w 603732"/>
                  <a:gd name="connsiteY19" fmla="*/ 269652 h 554221"/>
                  <a:gd name="connsiteX20" fmla="*/ 402176 w 603732"/>
                  <a:gd name="connsiteY20" fmla="*/ 269652 h 554221"/>
                  <a:gd name="connsiteX21" fmla="*/ 402176 w 603732"/>
                  <a:gd name="connsiteY21" fmla="*/ 235293 h 554221"/>
                  <a:gd name="connsiteX22" fmla="*/ 406026 w 603732"/>
                  <a:gd name="connsiteY22" fmla="*/ 231676 h 554221"/>
                  <a:gd name="connsiteX23" fmla="*/ 463547 w 603732"/>
                  <a:gd name="connsiteY23" fmla="*/ 231676 h 554221"/>
                  <a:gd name="connsiteX24" fmla="*/ 463547 w 603732"/>
                  <a:gd name="connsiteY24" fmla="*/ 197543 h 554221"/>
                  <a:gd name="connsiteX25" fmla="*/ 465132 w 603732"/>
                  <a:gd name="connsiteY25" fmla="*/ 194605 h 554221"/>
                  <a:gd name="connsiteX26" fmla="*/ 495704 w 603732"/>
                  <a:gd name="connsiteY26" fmla="*/ 169966 h 554221"/>
                  <a:gd name="connsiteX27" fmla="*/ 489137 w 603732"/>
                  <a:gd name="connsiteY27" fmla="*/ 163637 h 554221"/>
                  <a:gd name="connsiteX28" fmla="*/ 282410 w 603732"/>
                  <a:gd name="connsiteY28" fmla="*/ 83857 h 554221"/>
                  <a:gd name="connsiteX29" fmla="*/ 265427 w 603732"/>
                  <a:gd name="connsiteY29" fmla="*/ 100809 h 554221"/>
                  <a:gd name="connsiteX30" fmla="*/ 265427 w 603732"/>
                  <a:gd name="connsiteY30" fmla="*/ 150761 h 554221"/>
                  <a:gd name="connsiteX31" fmla="*/ 332454 w 603732"/>
                  <a:gd name="connsiteY31" fmla="*/ 173138 h 554221"/>
                  <a:gd name="connsiteX32" fmla="*/ 345361 w 603732"/>
                  <a:gd name="connsiteY32" fmla="*/ 186474 h 554221"/>
                  <a:gd name="connsiteX33" fmla="*/ 469905 w 603732"/>
                  <a:gd name="connsiteY33" fmla="*/ 128836 h 554221"/>
                  <a:gd name="connsiteX34" fmla="*/ 475566 w 603732"/>
                  <a:gd name="connsiteY34" fmla="*/ 130871 h 554221"/>
                  <a:gd name="connsiteX35" fmla="*/ 473528 w 603732"/>
                  <a:gd name="connsiteY35" fmla="*/ 136521 h 554221"/>
                  <a:gd name="connsiteX36" fmla="*/ 346267 w 603732"/>
                  <a:gd name="connsiteY36" fmla="*/ 195289 h 554221"/>
                  <a:gd name="connsiteX37" fmla="*/ 345814 w 603732"/>
                  <a:gd name="connsiteY37" fmla="*/ 199809 h 554221"/>
                  <a:gd name="connsiteX38" fmla="*/ 325661 w 603732"/>
                  <a:gd name="connsiteY38" fmla="*/ 214275 h 554221"/>
                  <a:gd name="connsiteX39" fmla="*/ 319094 w 603732"/>
                  <a:gd name="connsiteY39" fmla="*/ 213145 h 554221"/>
                  <a:gd name="connsiteX40" fmla="*/ 265427 w 603732"/>
                  <a:gd name="connsiteY40" fmla="*/ 195289 h 554221"/>
                  <a:gd name="connsiteX41" fmla="*/ 265427 w 603732"/>
                  <a:gd name="connsiteY41" fmla="*/ 303330 h 554221"/>
                  <a:gd name="connsiteX42" fmla="*/ 282410 w 603732"/>
                  <a:gd name="connsiteY42" fmla="*/ 320282 h 554221"/>
                  <a:gd name="connsiteX43" fmla="*/ 569992 w 603732"/>
                  <a:gd name="connsiteY43" fmla="*/ 320282 h 554221"/>
                  <a:gd name="connsiteX44" fmla="*/ 586975 w 603732"/>
                  <a:gd name="connsiteY44" fmla="*/ 303330 h 554221"/>
                  <a:gd name="connsiteX45" fmla="*/ 586975 w 603732"/>
                  <a:gd name="connsiteY45" fmla="*/ 100809 h 554221"/>
                  <a:gd name="connsiteX46" fmla="*/ 569992 w 603732"/>
                  <a:gd name="connsiteY46" fmla="*/ 83857 h 554221"/>
                  <a:gd name="connsiteX47" fmla="*/ 426201 w 603732"/>
                  <a:gd name="connsiteY47" fmla="*/ 28932 h 554221"/>
                  <a:gd name="connsiteX48" fmla="*/ 438882 w 603732"/>
                  <a:gd name="connsiteY48" fmla="*/ 41590 h 554221"/>
                  <a:gd name="connsiteX49" fmla="*/ 438882 w 603732"/>
                  <a:gd name="connsiteY49" fmla="*/ 66905 h 554221"/>
                  <a:gd name="connsiteX50" fmla="*/ 569992 w 603732"/>
                  <a:gd name="connsiteY50" fmla="*/ 66905 h 554221"/>
                  <a:gd name="connsiteX51" fmla="*/ 603732 w 603732"/>
                  <a:gd name="connsiteY51" fmla="*/ 100809 h 554221"/>
                  <a:gd name="connsiteX52" fmla="*/ 603732 w 603732"/>
                  <a:gd name="connsiteY52" fmla="*/ 303330 h 554221"/>
                  <a:gd name="connsiteX53" fmla="*/ 569992 w 603732"/>
                  <a:gd name="connsiteY53" fmla="*/ 337008 h 554221"/>
                  <a:gd name="connsiteX54" fmla="*/ 508400 w 603732"/>
                  <a:gd name="connsiteY54" fmla="*/ 337008 h 554221"/>
                  <a:gd name="connsiteX55" fmla="*/ 562293 w 603732"/>
                  <a:gd name="connsiteY55" fmla="*/ 538399 h 554221"/>
                  <a:gd name="connsiteX56" fmla="*/ 553462 w 603732"/>
                  <a:gd name="connsiteY56" fmla="*/ 553995 h 554221"/>
                  <a:gd name="connsiteX57" fmla="*/ 550065 w 603732"/>
                  <a:gd name="connsiteY57" fmla="*/ 554221 h 554221"/>
                  <a:gd name="connsiteX58" fmla="*/ 537837 w 603732"/>
                  <a:gd name="connsiteY58" fmla="*/ 544954 h 554221"/>
                  <a:gd name="connsiteX59" fmla="*/ 482133 w 603732"/>
                  <a:gd name="connsiteY59" fmla="*/ 337008 h 554221"/>
                  <a:gd name="connsiteX60" fmla="*/ 438882 w 603732"/>
                  <a:gd name="connsiteY60" fmla="*/ 337008 h 554221"/>
                  <a:gd name="connsiteX61" fmla="*/ 438882 w 603732"/>
                  <a:gd name="connsiteY61" fmla="*/ 484378 h 554221"/>
                  <a:gd name="connsiteX62" fmla="*/ 426201 w 603732"/>
                  <a:gd name="connsiteY62" fmla="*/ 497036 h 554221"/>
                  <a:gd name="connsiteX63" fmla="*/ 413520 w 603732"/>
                  <a:gd name="connsiteY63" fmla="*/ 484378 h 554221"/>
                  <a:gd name="connsiteX64" fmla="*/ 413520 w 603732"/>
                  <a:gd name="connsiteY64" fmla="*/ 337008 h 554221"/>
                  <a:gd name="connsiteX65" fmla="*/ 370270 w 603732"/>
                  <a:gd name="connsiteY65" fmla="*/ 337008 h 554221"/>
                  <a:gd name="connsiteX66" fmla="*/ 314339 w 603732"/>
                  <a:gd name="connsiteY66" fmla="*/ 544954 h 554221"/>
                  <a:gd name="connsiteX67" fmla="*/ 302111 w 603732"/>
                  <a:gd name="connsiteY67" fmla="*/ 554221 h 554221"/>
                  <a:gd name="connsiteX68" fmla="*/ 298941 w 603732"/>
                  <a:gd name="connsiteY68" fmla="*/ 553995 h 554221"/>
                  <a:gd name="connsiteX69" fmla="*/ 289883 w 603732"/>
                  <a:gd name="connsiteY69" fmla="*/ 538399 h 554221"/>
                  <a:gd name="connsiteX70" fmla="*/ 344003 w 603732"/>
                  <a:gd name="connsiteY70" fmla="*/ 337008 h 554221"/>
                  <a:gd name="connsiteX71" fmla="*/ 282410 w 603732"/>
                  <a:gd name="connsiteY71" fmla="*/ 337008 h 554221"/>
                  <a:gd name="connsiteX72" fmla="*/ 248444 w 603732"/>
                  <a:gd name="connsiteY72" fmla="*/ 303330 h 554221"/>
                  <a:gd name="connsiteX73" fmla="*/ 248444 w 603732"/>
                  <a:gd name="connsiteY73" fmla="*/ 189638 h 554221"/>
                  <a:gd name="connsiteX74" fmla="*/ 217421 w 603732"/>
                  <a:gd name="connsiteY74" fmla="*/ 179241 h 554221"/>
                  <a:gd name="connsiteX75" fmla="*/ 217195 w 603732"/>
                  <a:gd name="connsiteY75" fmla="*/ 179241 h 554221"/>
                  <a:gd name="connsiteX76" fmla="*/ 216969 w 603732"/>
                  <a:gd name="connsiteY76" fmla="*/ 179241 h 554221"/>
                  <a:gd name="connsiteX77" fmla="*/ 198853 w 603732"/>
                  <a:gd name="connsiteY77" fmla="*/ 173590 h 554221"/>
                  <a:gd name="connsiteX78" fmla="*/ 198853 w 603732"/>
                  <a:gd name="connsiteY78" fmla="*/ 317570 h 554221"/>
                  <a:gd name="connsiteX79" fmla="*/ 215610 w 603732"/>
                  <a:gd name="connsiteY79" fmla="*/ 526420 h 554221"/>
                  <a:gd name="connsiteX80" fmla="*/ 192286 w 603732"/>
                  <a:gd name="connsiteY80" fmla="*/ 553769 h 554221"/>
                  <a:gd name="connsiteX81" fmla="*/ 190248 w 603732"/>
                  <a:gd name="connsiteY81" fmla="*/ 553769 h 554221"/>
                  <a:gd name="connsiteX82" fmla="*/ 165113 w 603732"/>
                  <a:gd name="connsiteY82" fmla="*/ 530488 h 554221"/>
                  <a:gd name="connsiteX83" fmla="*/ 149942 w 603732"/>
                  <a:gd name="connsiteY83" fmla="*/ 341755 h 554221"/>
                  <a:gd name="connsiteX84" fmla="*/ 139525 w 603732"/>
                  <a:gd name="connsiteY84" fmla="*/ 344015 h 554221"/>
                  <a:gd name="connsiteX85" fmla="*/ 129335 w 603732"/>
                  <a:gd name="connsiteY85" fmla="*/ 341755 h 554221"/>
                  <a:gd name="connsiteX86" fmla="*/ 114164 w 603732"/>
                  <a:gd name="connsiteY86" fmla="*/ 530488 h 554221"/>
                  <a:gd name="connsiteX87" fmla="*/ 88802 w 603732"/>
                  <a:gd name="connsiteY87" fmla="*/ 553769 h 554221"/>
                  <a:gd name="connsiteX88" fmla="*/ 86764 w 603732"/>
                  <a:gd name="connsiteY88" fmla="*/ 553769 h 554221"/>
                  <a:gd name="connsiteX89" fmla="*/ 63667 w 603732"/>
                  <a:gd name="connsiteY89" fmla="*/ 526420 h 554221"/>
                  <a:gd name="connsiteX90" fmla="*/ 80424 w 603732"/>
                  <a:gd name="connsiteY90" fmla="*/ 317570 h 554221"/>
                  <a:gd name="connsiteX91" fmla="*/ 80424 w 603732"/>
                  <a:gd name="connsiteY91" fmla="*/ 173590 h 554221"/>
                  <a:gd name="connsiteX92" fmla="*/ 73178 w 603732"/>
                  <a:gd name="connsiteY92" fmla="*/ 175624 h 554221"/>
                  <a:gd name="connsiteX93" fmla="*/ 41929 w 603732"/>
                  <a:gd name="connsiteY93" fmla="*/ 315988 h 554221"/>
                  <a:gd name="connsiteX94" fmla="*/ 21096 w 603732"/>
                  <a:gd name="connsiteY94" fmla="*/ 332488 h 554221"/>
                  <a:gd name="connsiteX95" fmla="*/ 16567 w 603732"/>
                  <a:gd name="connsiteY95" fmla="*/ 331810 h 554221"/>
                  <a:gd name="connsiteX96" fmla="*/ 490 w 603732"/>
                  <a:gd name="connsiteY96" fmla="*/ 306720 h 554221"/>
                  <a:gd name="connsiteX97" fmla="*/ 34456 w 603732"/>
                  <a:gd name="connsiteY97" fmla="*/ 154830 h 554221"/>
                  <a:gd name="connsiteX98" fmla="*/ 35362 w 603732"/>
                  <a:gd name="connsiteY98" fmla="*/ 152569 h 554221"/>
                  <a:gd name="connsiteX99" fmla="*/ 36947 w 603732"/>
                  <a:gd name="connsiteY99" fmla="*/ 148727 h 554221"/>
                  <a:gd name="connsiteX100" fmla="*/ 39438 w 603732"/>
                  <a:gd name="connsiteY100" fmla="*/ 145562 h 554221"/>
                  <a:gd name="connsiteX101" fmla="*/ 42155 w 603732"/>
                  <a:gd name="connsiteY101" fmla="*/ 142850 h 554221"/>
                  <a:gd name="connsiteX102" fmla="*/ 46005 w 603732"/>
                  <a:gd name="connsiteY102" fmla="*/ 140590 h 554221"/>
                  <a:gd name="connsiteX103" fmla="*/ 47816 w 603732"/>
                  <a:gd name="connsiteY103" fmla="*/ 139460 h 554221"/>
                  <a:gd name="connsiteX104" fmla="*/ 131826 w 603732"/>
                  <a:gd name="connsiteY104" fmla="*/ 121603 h 554221"/>
                  <a:gd name="connsiteX105" fmla="*/ 136808 w 603732"/>
                  <a:gd name="connsiteY105" fmla="*/ 131549 h 554221"/>
                  <a:gd name="connsiteX106" fmla="*/ 137034 w 603732"/>
                  <a:gd name="connsiteY106" fmla="*/ 131549 h 554221"/>
                  <a:gd name="connsiteX107" fmla="*/ 122769 w 603732"/>
                  <a:gd name="connsiteY107" fmla="*/ 242302 h 554221"/>
                  <a:gd name="connsiteX108" fmla="*/ 139752 w 603732"/>
                  <a:gd name="connsiteY108" fmla="*/ 271912 h 554221"/>
                  <a:gd name="connsiteX109" fmla="*/ 156508 w 603732"/>
                  <a:gd name="connsiteY109" fmla="*/ 242302 h 554221"/>
                  <a:gd name="connsiteX110" fmla="*/ 142243 w 603732"/>
                  <a:gd name="connsiteY110" fmla="*/ 131549 h 554221"/>
                  <a:gd name="connsiteX111" fmla="*/ 142469 w 603732"/>
                  <a:gd name="connsiteY111" fmla="*/ 131549 h 554221"/>
                  <a:gd name="connsiteX112" fmla="*/ 147451 w 603732"/>
                  <a:gd name="connsiteY112" fmla="*/ 121603 h 554221"/>
                  <a:gd name="connsiteX113" fmla="*/ 231008 w 603732"/>
                  <a:gd name="connsiteY113" fmla="*/ 139234 h 554221"/>
                  <a:gd name="connsiteX114" fmla="*/ 248670 w 603732"/>
                  <a:gd name="connsiteY114" fmla="*/ 145110 h 554221"/>
                  <a:gd name="connsiteX115" fmla="*/ 248670 w 603732"/>
                  <a:gd name="connsiteY115" fmla="*/ 100809 h 554221"/>
                  <a:gd name="connsiteX116" fmla="*/ 282410 w 603732"/>
                  <a:gd name="connsiteY116" fmla="*/ 66905 h 554221"/>
                  <a:gd name="connsiteX117" fmla="*/ 413520 w 603732"/>
                  <a:gd name="connsiteY117" fmla="*/ 66905 h 554221"/>
                  <a:gd name="connsiteX118" fmla="*/ 413520 w 603732"/>
                  <a:gd name="connsiteY118" fmla="*/ 41590 h 554221"/>
                  <a:gd name="connsiteX119" fmla="*/ 426201 w 603732"/>
                  <a:gd name="connsiteY119" fmla="*/ 28932 h 554221"/>
                  <a:gd name="connsiteX120" fmla="*/ 139624 w 603732"/>
                  <a:gd name="connsiteY120" fmla="*/ 0 h 554221"/>
                  <a:gd name="connsiteX121" fmla="*/ 193183 w 603732"/>
                  <a:gd name="connsiteY121" fmla="*/ 58534 h 554221"/>
                  <a:gd name="connsiteX122" fmla="*/ 139624 w 603732"/>
                  <a:gd name="connsiteY122" fmla="*/ 117068 h 554221"/>
                  <a:gd name="connsiteX123" fmla="*/ 86065 w 603732"/>
                  <a:gd name="connsiteY123" fmla="*/ 58534 h 554221"/>
                  <a:gd name="connsiteX124" fmla="*/ 139624 w 603732"/>
                  <a:gd name="connsiteY124" fmla="*/ 0 h 55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603732" h="554221">
                    <a:moveTo>
                      <a:pt x="356894" y="209509"/>
                    </a:moveTo>
                    <a:lnTo>
                      <a:pt x="387943" y="209509"/>
                    </a:lnTo>
                    <a:lnTo>
                      <a:pt x="387943" y="261727"/>
                    </a:lnTo>
                    <a:lnTo>
                      <a:pt x="356894" y="261727"/>
                    </a:lnTo>
                    <a:close/>
                    <a:moveTo>
                      <a:pt x="418286" y="169922"/>
                    </a:moveTo>
                    <a:lnTo>
                      <a:pt x="449264" y="169922"/>
                    </a:lnTo>
                    <a:lnTo>
                      <a:pt x="449264" y="222140"/>
                    </a:lnTo>
                    <a:lnTo>
                      <a:pt x="418286" y="222140"/>
                    </a:lnTo>
                    <a:close/>
                    <a:moveTo>
                      <a:pt x="517218" y="154821"/>
                    </a:moveTo>
                    <a:lnTo>
                      <a:pt x="508386" y="182851"/>
                    </a:lnTo>
                    <a:lnTo>
                      <a:pt x="501139" y="175391"/>
                    </a:lnTo>
                    <a:lnTo>
                      <a:pt x="471247" y="199352"/>
                    </a:lnTo>
                    <a:lnTo>
                      <a:pt x="471247" y="235293"/>
                    </a:lnTo>
                    <a:cubicBezTo>
                      <a:pt x="471247" y="237553"/>
                      <a:pt x="469435" y="239136"/>
                      <a:pt x="467397" y="239136"/>
                    </a:cubicBezTo>
                    <a:lnTo>
                      <a:pt x="409875" y="239136"/>
                    </a:lnTo>
                    <a:lnTo>
                      <a:pt x="409875" y="273268"/>
                    </a:lnTo>
                    <a:cubicBezTo>
                      <a:pt x="409875" y="275529"/>
                      <a:pt x="408064" y="277111"/>
                      <a:pt x="406026" y="277111"/>
                    </a:cubicBezTo>
                    <a:lnTo>
                      <a:pt x="344655" y="277111"/>
                    </a:lnTo>
                    <a:cubicBezTo>
                      <a:pt x="342617" y="277111"/>
                      <a:pt x="340805" y="275529"/>
                      <a:pt x="340805" y="273268"/>
                    </a:cubicBezTo>
                    <a:cubicBezTo>
                      <a:pt x="340805" y="271234"/>
                      <a:pt x="342617" y="269652"/>
                      <a:pt x="344655" y="269652"/>
                    </a:cubicBezTo>
                    <a:lnTo>
                      <a:pt x="402176" y="269652"/>
                    </a:lnTo>
                    <a:lnTo>
                      <a:pt x="402176" y="235293"/>
                    </a:lnTo>
                    <a:cubicBezTo>
                      <a:pt x="402176" y="233258"/>
                      <a:pt x="403987" y="231676"/>
                      <a:pt x="406026" y="231676"/>
                    </a:cubicBezTo>
                    <a:lnTo>
                      <a:pt x="463547" y="231676"/>
                    </a:lnTo>
                    <a:lnTo>
                      <a:pt x="463547" y="197543"/>
                    </a:lnTo>
                    <a:cubicBezTo>
                      <a:pt x="463547" y="196413"/>
                      <a:pt x="464226" y="195283"/>
                      <a:pt x="465132" y="194605"/>
                    </a:cubicBezTo>
                    <a:lnTo>
                      <a:pt x="495704" y="169966"/>
                    </a:lnTo>
                    <a:lnTo>
                      <a:pt x="489137" y="163637"/>
                    </a:lnTo>
                    <a:close/>
                    <a:moveTo>
                      <a:pt x="282410" y="83857"/>
                    </a:moveTo>
                    <a:cubicBezTo>
                      <a:pt x="273126" y="83857"/>
                      <a:pt x="265427" y="91316"/>
                      <a:pt x="265427" y="100809"/>
                    </a:cubicBezTo>
                    <a:lnTo>
                      <a:pt x="265427" y="150761"/>
                    </a:lnTo>
                    <a:lnTo>
                      <a:pt x="332454" y="173138"/>
                    </a:lnTo>
                    <a:cubicBezTo>
                      <a:pt x="339021" y="175172"/>
                      <a:pt x="343323" y="180371"/>
                      <a:pt x="345361" y="186474"/>
                    </a:cubicBezTo>
                    <a:lnTo>
                      <a:pt x="469905" y="128836"/>
                    </a:lnTo>
                    <a:cubicBezTo>
                      <a:pt x="472169" y="127932"/>
                      <a:pt x="474660" y="128836"/>
                      <a:pt x="475566" y="130871"/>
                    </a:cubicBezTo>
                    <a:cubicBezTo>
                      <a:pt x="476472" y="133131"/>
                      <a:pt x="475566" y="135617"/>
                      <a:pt x="473528" y="136521"/>
                    </a:cubicBezTo>
                    <a:lnTo>
                      <a:pt x="346267" y="195289"/>
                    </a:lnTo>
                    <a:cubicBezTo>
                      <a:pt x="346267" y="196871"/>
                      <a:pt x="346267" y="198227"/>
                      <a:pt x="345814" y="199809"/>
                    </a:cubicBezTo>
                    <a:cubicBezTo>
                      <a:pt x="342870" y="208624"/>
                      <a:pt x="334492" y="214275"/>
                      <a:pt x="325661" y="214275"/>
                    </a:cubicBezTo>
                    <a:cubicBezTo>
                      <a:pt x="323623" y="214275"/>
                      <a:pt x="321358" y="213823"/>
                      <a:pt x="319094" y="213145"/>
                    </a:cubicBezTo>
                    <a:lnTo>
                      <a:pt x="265427" y="195289"/>
                    </a:lnTo>
                    <a:lnTo>
                      <a:pt x="265427" y="303330"/>
                    </a:lnTo>
                    <a:cubicBezTo>
                      <a:pt x="265427" y="312597"/>
                      <a:pt x="273126" y="320282"/>
                      <a:pt x="282410" y="320282"/>
                    </a:cubicBezTo>
                    <a:lnTo>
                      <a:pt x="569992" y="320282"/>
                    </a:lnTo>
                    <a:cubicBezTo>
                      <a:pt x="579276" y="320282"/>
                      <a:pt x="586975" y="312597"/>
                      <a:pt x="586975" y="303330"/>
                    </a:cubicBezTo>
                    <a:lnTo>
                      <a:pt x="586975" y="100809"/>
                    </a:lnTo>
                    <a:cubicBezTo>
                      <a:pt x="586975" y="91316"/>
                      <a:pt x="579276" y="83857"/>
                      <a:pt x="569992" y="83857"/>
                    </a:cubicBezTo>
                    <a:close/>
                    <a:moveTo>
                      <a:pt x="426201" y="28932"/>
                    </a:moveTo>
                    <a:cubicBezTo>
                      <a:pt x="433221" y="28932"/>
                      <a:pt x="438882" y="34583"/>
                      <a:pt x="438882" y="41590"/>
                    </a:cubicBezTo>
                    <a:lnTo>
                      <a:pt x="438882" y="66905"/>
                    </a:lnTo>
                    <a:lnTo>
                      <a:pt x="569992" y="66905"/>
                    </a:lnTo>
                    <a:cubicBezTo>
                      <a:pt x="588561" y="66905"/>
                      <a:pt x="603732" y="82049"/>
                      <a:pt x="603732" y="100809"/>
                    </a:cubicBezTo>
                    <a:lnTo>
                      <a:pt x="603732" y="303330"/>
                    </a:lnTo>
                    <a:cubicBezTo>
                      <a:pt x="603732" y="321864"/>
                      <a:pt x="588561" y="337008"/>
                      <a:pt x="569992" y="337008"/>
                    </a:cubicBezTo>
                    <a:lnTo>
                      <a:pt x="508400" y="337008"/>
                    </a:lnTo>
                    <a:lnTo>
                      <a:pt x="562293" y="538399"/>
                    </a:lnTo>
                    <a:cubicBezTo>
                      <a:pt x="564331" y="545180"/>
                      <a:pt x="560255" y="552187"/>
                      <a:pt x="553462" y="553995"/>
                    </a:cubicBezTo>
                    <a:cubicBezTo>
                      <a:pt x="552330" y="554221"/>
                      <a:pt x="551198" y="554221"/>
                      <a:pt x="550065" y="554221"/>
                    </a:cubicBezTo>
                    <a:cubicBezTo>
                      <a:pt x="544631" y="554221"/>
                      <a:pt x="539423" y="550605"/>
                      <a:pt x="537837" y="544954"/>
                    </a:cubicBezTo>
                    <a:lnTo>
                      <a:pt x="482133" y="337008"/>
                    </a:lnTo>
                    <a:lnTo>
                      <a:pt x="438882" y="337008"/>
                    </a:lnTo>
                    <a:lnTo>
                      <a:pt x="438882" y="484378"/>
                    </a:lnTo>
                    <a:cubicBezTo>
                      <a:pt x="438882" y="491385"/>
                      <a:pt x="433221" y="497036"/>
                      <a:pt x="426201" y="497036"/>
                    </a:cubicBezTo>
                    <a:cubicBezTo>
                      <a:pt x="419182" y="497036"/>
                      <a:pt x="413520" y="491385"/>
                      <a:pt x="413520" y="484378"/>
                    </a:cubicBezTo>
                    <a:lnTo>
                      <a:pt x="413520" y="337008"/>
                    </a:lnTo>
                    <a:lnTo>
                      <a:pt x="370270" y="337008"/>
                    </a:lnTo>
                    <a:lnTo>
                      <a:pt x="314339" y="544954"/>
                    </a:lnTo>
                    <a:cubicBezTo>
                      <a:pt x="312980" y="550605"/>
                      <a:pt x="307772" y="554221"/>
                      <a:pt x="302111" y="554221"/>
                    </a:cubicBezTo>
                    <a:cubicBezTo>
                      <a:pt x="301205" y="554221"/>
                      <a:pt x="300073" y="554221"/>
                      <a:pt x="298941" y="553995"/>
                    </a:cubicBezTo>
                    <a:cubicBezTo>
                      <a:pt x="292147" y="552187"/>
                      <a:pt x="288071" y="545180"/>
                      <a:pt x="289883" y="538399"/>
                    </a:cubicBezTo>
                    <a:lnTo>
                      <a:pt x="344003" y="337008"/>
                    </a:lnTo>
                    <a:lnTo>
                      <a:pt x="282410" y="337008"/>
                    </a:lnTo>
                    <a:cubicBezTo>
                      <a:pt x="263616" y="337008"/>
                      <a:pt x="248444" y="322090"/>
                      <a:pt x="248444" y="303330"/>
                    </a:cubicBezTo>
                    <a:lnTo>
                      <a:pt x="248444" y="189638"/>
                    </a:lnTo>
                    <a:lnTo>
                      <a:pt x="217421" y="179241"/>
                    </a:lnTo>
                    <a:cubicBezTo>
                      <a:pt x="217421" y="179241"/>
                      <a:pt x="217421" y="179241"/>
                      <a:pt x="217195" y="179241"/>
                    </a:cubicBezTo>
                    <a:cubicBezTo>
                      <a:pt x="217195" y="179241"/>
                      <a:pt x="216969" y="179241"/>
                      <a:pt x="216969" y="179241"/>
                    </a:cubicBezTo>
                    <a:cubicBezTo>
                      <a:pt x="216742" y="179015"/>
                      <a:pt x="209496" y="176528"/>
                      <a:pt x="198853" y="173590"/>
                    </a:cubicBezTo>
                    <a:lnTo>
                      <a:pt x="198853" y="317570"/>
                    </a:lnTo>
                    <a:lnTo>
                      <a:pt x="215610" y="526420"/>
                    </a:lnTo>
                    <a:cubicBezTo>
                      <a:pt x="216742" y="540433"/>
                      <a:pt x="206326" y="552639"/>
                      <a:pt x="192286" y="553769"/>
                    </a:cubicBezTo>
                    <a:cubicBezTo>
                      <a:pt x="191607" y="553769"/>
                      <a:pt x="190928" y="553769"/>
                      <a:pt x="190248" y="553769"/>
                    </a:cubicBezTo>
                    <a:cubicBezTo>
                      <a:pt x="177341" y="553769"/>
                      <a:pt x="166019" y="543824"/>
                      <a:pt x="165113" y="530488"/>
                    </a:cubicBezTo>
                    <a:lnTo>
                      <a:pt x="149942" y="341755"/>
                    </a:lnTo>
                    <a:cubicBezTo>
                      <a:pt x="146771" y="343111"/>
                      <a:pt x="143148" y="344015"/>
                      <a:pt x="139525" y="344015"/>
                    </a:cubicBezTo>
                    <a:cubicBezTo>
                      <a:pt x="135902" y="344015"/>
                      <a:pt x="132506" y="343111"/>
                      <a:pt x="129335" y="341755"/>
                    </a:cubicBezTo>
                    <a:lnTo>
                      <a:pt x="114164" y="530488"/>
                    </a:lnTo>
                    <a:cubicBezTo>
                      <a:pt x="113032" y="543824"/>
                      <a:pt x="101936" y="553769"/>
                      <a:pt x="88802" y="553769"/>
                    </a:cubicBezTo>
                    <a:cubicBezTo>
                      <a:pt x="88123" y="553769"/>
                      <a:pt x="87444" y="553769"/>
                      <a:pt x="86764" y="553769"/>
                    </a:cubicBezTo>
                    <a:cubicBezTo>
                      <a:pt x="72951" y="552639"/>
                      <a:pt x="62535" y="540433"/>
                      <a:pt x="63667" y="526420"/>
                    </a:cubicBezTo>
                    <a:lnTo>
                      <a:pt x="80424" y="317570"/>
                    </a:lnTo>
                    <a:lnTo>
                      <a:pt x="80424" y="173590"/>
                    </a:lnTo>
                    <a:cubicBezTo>
                      <a:pt x="77707" y="174268"/>
                      <a:pt x="75216" y="174946"/>
                      <a:pt x="73178" y="175624"/>
                    </a:cubicBezTo>
                    <a:lnTo>
                      <a:pt x="41929" y="315988"/>
                    </a:lnTo>
                    <a:cubicBezTo>
                      <a:pt x="39664" y="325707"/>
                      <a:pt x="30833" y="332488"/>
                      <a:pt x="21096" y="332488"/>
                    </a:cubicBezTo>
                    <a:cubicBezTo>
                      <a:pt x="19737" y="332488"/>
                      <a:pt x="18152" y="332262"/>
                      <a:pt x="16567" y="331810"/>
                    </a:cubicBezTo>
                    <a:cubicBezTo>
                      <a:pt x="5245" y="329323"/>
                      <a:pt x="-2001" y="318022"/>
                      <a:pt x="490" y="306720"/>
                    </a:cubicBezTo>
                    <a:lnTo>
                      <a:pt x="34456" y="154830"/>
                    </a:lnTo>
                    <a:cubicBezTo>
                      <a:pt x="34456" y="153925"/>
                      <a:pt x="35135" y="153473"/>
                      <a:pt x="35362" y="152569"/>
                    </a:cubicBezTo>
                    <a:cubicBezTo>
                      <a:pt x="35815" y="151213"/>
                      <a:pt x="36268" y="150083"/>
                      <a:pt x="36947" y="148727"/>
                    </a:cubicBezTo>
                    <a:cubicBezTo>
                      <a:pt x="37626" y="147597"/>
                      <a:pt x="38532" y="146466"/>
                      <a:pt x="39438" y="145562"/>
                    </a:cubicBezTo>
                    <a:cubicBezTo>
                      <a:pt x="40344" y="144658"/>
                      <a:pt x="41249" y="143754"/>
                      <a:pt x="42155" y="142850"/>
                    </a:cubicBezTo>
                    <a:cubicBezTo>
                      <a:pt x="43287" y="141946"/>
                      <a:pt x="44646" y="141268"/>
                      <a:pt x="46005" y="140590"/>
                    </a:cubicBezTo>
                    <a:cubicBezTo>
                      <a:pt x="46684" y="140364"/>
                      <a:pt x="47137" y="139686"/>
                      <a:pt x="47816" y="139460"/>
                    </a:cubicBezTo>
                    <a:cubicBezTo>
                      <a:pt x="49854" y="138782"/>
                      <a:pt x="92652" y="123412"/>
                      <a:pt x="131826" y="121603"/>
                    </a:cubicBezTo>
                    <a:lnTo>
                      <a:pt x="136808" y="131549"/>
                    </a:lnTo>
                    <a:lnTo>
                      <a:pt x="137034" y="131549"/>
                    </a:lnTo>
                    <a:lnTo>
                      <a:pt x="122769" y="242302"/>
                    </a:lnTo>
                    <a:lnTo>
                      <a:pt x="139752" y="271912"/>
                    </a:lnTo>
                    <a:lnTo>
                      <a:pt x="156508" y="242302"/>
                    </a:lnTo>
                    <a:lnTo>
                      <a:pt x="142243" y="131549"/>
                    </a:lnTo>
                    <a:lnTo>
                      <a:pt x="142469" y="131549"/>
                    </a:lnTo>
                    <a:lnTo>
                      <a:pt x="147451" y="121603"/>
                    </a:lnTo>
                    <a:cubicBezTo>
                      <a:pt x="185267" y="123412"/>
                      <a:pt x="226253" y="137651"/>
                      <a:pt x="231008" y="139234"/>
                    </a:cubicBezTo>
                    <a:lnTo>
                      <a:pt x="248670" y="145110"/>
                    </a:lnTo>
                    <a:lnTo>
                      <a:pt x="248670" y="100809"/>
                    </a:lnTo>
                    <a:cubicBezTo>
                      <a:pt x="248670" y="82049"/>
                      <a:pt x="263842" y="66905"/>
                      <a:pt x="282410" y="66905"/>
                    </a:cubicBezTo>
                    <a:lnTo>
                      <a:pt x="413520" y="66905"/>
                    </a:lnTo>
                    <a:lnTo>
                      <a:pt x="413520" y="41590"/>
                    </a:lnTo>
                    <a:cubicBezTo>
                      <a:pt x="413520" y="34583"/>
                      <a:pt x="419182" y="28932"/>
                      <a:pt x="426201" y="28932"/>
                    </a:cubicBezTo>
                    <a:close/>
                    <a:moveTo>
                      <a:pt x="139624" y="0"/>
                    </a:moveTo>
                    <a:cubicBezTo>
                      <a:pt x="169204" y="0"/>
                      <a:pt x="193183" y="26207"/>
                      <a:pt x="193183" y="58534"/>
                    </a:cubicBezTo>
                    <a:cubicBezTo>
                      <a:pt x="193183" y="90861"/>
                      <a:pt x="169204" y="117068"/>
                      <a:pt x="139624" y="117068"/>
                    </a:cubicBezTo>
                    <a:cubicBezTo>
                      <a:pt x="110044" y="117068"/>
                      <a:pt x="86065" y="90861"/>
                      <a:pt x="86065" y="58534"/>
                    </a:cubicBezTo>
                    <a:cubicBezTo>
                      <a:pt x="86065" y="26207"/>
                      <a:pt x="110044" y="0"/>
                      <a:pt x="139624" y="0"/>
                    </a:cubicBezTo>
                    <a:close/>
                  </a:path>
                </a:pathLst>
              </a:custGeom>
              <a:solidFill>
                <a:srgbClr val="FF0A00"/>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dirty="0">
                  <a:latin typeface="思源黑体 CN Light" panose="020B0300000000000000" pitchFamily="34" charset="-122"/>
                  <a:ea typeface="思源黑体 CN Light" panose="020B0300000000000000" pitchFamily="34" charset="-122"/>
                </a:endParaRPr>
              </a:p>
            </p:txBody>
          </p:sp>
          <p:sp>
            <p:nvSpPr>
              <p:cNvPr id="15" name="Title 1"/>
              <p:cNvSpPr txBox="1"/>
              <p:nvPr/>
            </p:nvSpPr>
            <p:spPr>
              <a:xfrm>
                <a:off x="2389255" y="3834425"/>
                <a:ext cx="877407" cy="321368"/>
              </a:xfrm>
              <a:prstGeom prst="rect">
                <a:avLst/>
              </a:prstGeom>
            </p:spPr>
            <p:txBody>
              <a:bodyPr wrap="square"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b="1" dirty="0">
                    <a:latin typeface="思源黑体 CN Bold" panose="020B0800000000000000" pitchFamily="34" charset="-122"/>
                    <a:ea typeface="思源黑体 CN Bold" panose="020B0800000000000000" pitchFamily="34" charset="-122"/>
                    <a:sym typeface="微软雅黑" panose="020B0503020204020204" pitchFamily="34" charset="-122"/>
                  </a:rPr>
                  <a:t>内容</a:t>
                </a:r>
                <a:endParaRPr lang="zh-CN" altLang="en-US" sz="2000" b="1" dirty="0">
                  <a:latin typeface="思源黑体 CN Bold" panose="020B0800000000000000" pitchFamily="34" charset="-122"/>
                  <a:ea typeface="思源黑体 CN Bold" panose="020B0800000000000000" pitchFamily="34" charset="-122"/>
                  <a:sym typeface="微软雅黑" panose="020B0503020204020204" pitchFamily="34" charset="-122"/>
                </a:endParaRPr>
              </a:p>
            </p:txBody>
          </p:sp>
        </p:grpSp>
        <p:sp>
          <p:nvSpPr>
            <p:cNvPr id="12" name="矩形 11"/>
            <p:cNvSpPr/>
            <p:nvPr/>
          </p:nvSpPr>
          <p:spPr>
            <a:xfrm>
              <a:off x="1309578" y="3987747"/>
              <a:ext cx="1801598" cy="440377"/>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sz="2000" dirty="0">
                  <a:solidFill>
                    <a:srgbClr val="FF0A00"/>
                  </a:solidFill>
                  <a:latin typeface="思源黑体 CN Bold" panose="020B0800000000000000" pitchFamily="34" charset="-122"/>
                  <a:ea typeface="思源黑体 CN Bold" panose="020B0800000000000000" pitchFamily="34" charset="-122"/>
                </a:rPr>
                <a:t>标题文字添加</a:t>
              </a:r>
              <a:endParaRPr lang="zh-CN" altLang="en-US" sz="2000" dirty="0">
                <a:solidFill>
                  <a:srgbClr val="FF0A00"/>
                </a:solidFill>
                <a:latin typeface="思源黑体 CN Bold" panose="020B0800000000000000" pitchFamily="34" charset="-122"/>
                <a:ea typeface="思源黑体 CN Bold" panose="020B0800000000000000" pitchFamily="34" charset="-122"/>
              </a:endParaRPr>
            </a:p>
          </p:txBody>
        </p:sp>
        <p:sp>
          <p:nvSpPr>
            <p:cNvPr id="13" name="文本框 12"/>
            <p:cNvSpPr txBox="1"/>
            <p:nvPr/>
          </p:nvSpPr>
          <p:spPr>
            <a:xfrm>
              <a:off x="1131909" y="4614506"/>
              <a:ext cx="2156936" cy="1171603"/>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单击此处键入单击此处</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键入文本单击此处键入文本</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单击此处单击入单击</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此处键入文本</a:t>
              </a:r>
              <a:endPar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p:txBody>
        </p:sp>
      </p:grpSp>
      <p:grpSp>
        <p:nvGrpSpPr>
          <p:cNvPr id="20" name="组合 19"/>
          <p:cNvGrpSpPr/>
          <p:nvPr/>
        </p:nvGrpSpPr>
        <p:grpSpPr>
          <a:xfrm>
            <a:off x="5017533" y="1591030"/>
            <a:ext cx="2156936" cy="4114802"/>
            <a:chOff x="5038902" y="1671307"/>
            <a:chExt cx="2156936" cy="4114802"/>
          </a:xfrm>
        </p:grpSpPr>
        <p:grpSp>
          <p:nvGrpSpPr>
            <p:cNvPr id="21" name="57b1f106-7d91-43ad-b106-72ae46f72739" descr="VgcAAB+LCAAAAAAABADVU11PgzAU/S9V33BhRLfIG9PM8KAzGdEHs4cKdXShZSnFzCz8d1to+RjI4E3DS7k9p/ec+3EEl/x7j4AN1gQy/oDhlkHickSAAdwA2DSNIgMsMA0w3T6yON0nwH4/lrT6zRvm4SuMUiS5FHMMo+LXbuE17AlTTFKiYObEFCF4qIWmZhHEQRChOsylHLGvMsNUxvLzmjORYBkzArlIeDSzK6CugD2bT8xMkgN0EA8ZwCtkaT1KnixAp095IW06wS5NOEGUV6QXKEqHhKoOv21ehS7lWKf1uL7rqIg1N3MP6uV1CPfoWTwl9aoKyBDYlOYaYkVecWjYzoxf9XroMNKhZNS9dbWjV32eshKvFHTJ3nQILwfxPo5idn4QNax1v/r8xD7yQkSQxniYcocGQnOgp3DB8DbkFCWJCqw+dsjnNZp9K1FpEoo3L5bLG2s+cxyg7ZlZ1zTqhEOn8QQ/pE05pd4n4TdB3PF9UWalvDCUx1s+tfwxc6hlNnpZBHtG8O+Zc/2Y/nNv1pgV7PPWu4OyUOdXMEd1rYGiD92CJnxILSWjwo1pt8rVqEjhYyO+H75i7zlWBwAA"/>
            <p:cNvGrpSpPr>
              <a:grpSpLocks noChangeAspect="1"/>
            </p:cNvGrpSpPr>
            <p:nvPr/>
          </p:nvGrpSpPr>
          <p:grpSpPr>
            <a:xfrm>
              <a:off x="5155750" y="1671307"/>
              <a:ext cx="1923241" cy="2841172"/>
              <a:chOff x="1787007" y="1879600"/>
              <a:chExt cx="2170266" cy="3206099"/>
            </a:xfrm>
          </p:grpSpPr>
          <p:sp>
            <p:nvSpPr>
              <p:cNvPr id="27" name="BackShape2"/>
              <p:cNvSpPr/>
              <p:nvPr/>
            </p:nvSpPr>
            <p:spPr>
              <a:xfrm>
                <a:off x="1787007" y="2175956"/>
                <a:ext cx="2170266" cy="2170266"/>
              </a:xfrm>
              <a:prstGeom prst="donut">
                <a:avLst>
                  <a:gd name="adj" fmla="val 8626"/>
                </a:avLst>
              </a:prstGeom>
              <a:pattFill prst="dkDn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40" dirty="0">
                  <a:solidFill>
                    <a:srgbClr val="483B44"/>
                  </a:solidFill>
                  <a:latin typeface="思源黑体 CN Bold" panose="020B0800000000000000" pitchFamily="34" charset="-122"/>
                </a:endParaRPr>
              </a:p>
            </p:txBody>
          </p:sp>
          <p:sp>
            <p:nvSpPr>
              <p:cNvPr id="28" name="ValueShape"/>
              <p:cNvSpPr/>
              <p:nvPr/>
            </p:nvSpPr>
            <p:spPr>
              <a:xfrm>
                <a:off x="1787007" y="2175956"/>
                <a:ext cx="2170266" cy="2170266"/>
              </a:xfrm>
              <a:prstGeom prst="blockArc">
                <a:avLst>
                  <a:gd name="adj1" fmla="val 16200000"/>
                  <a:gd name="adj2" fmla="val 9072000"/>
                  <a:gd name="adj3" fmla="val 8626"/>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340" dirty="0">
                  <a:solidFill>
                    <a:srgbClr val="483B44"/>
                  </a:solidFill>
                  <a:latin typeface="思源黑体 CN Bold" panose="020B0800000000000000" pitchFamily="34" charset="-122"/>
                </a:endParaRPr>
              </a:p>
            </p:txBody>
          </p:sp>
          <p:sp>
            <p:nvSpPr>
              <p:cNvPr id="29" name="BackShape1"/>
              <p:cNvSpPr/>
              <p:nvPr/>
            </p:nvSpPr>
            <p:spPr>
              <a:xfrm>
                <a:off x="2531003" y="1879600"/>
                <a:ext cx="697917" cy="697917"/>
              </a:xfrm>
              <a:prstGeom prst="ellipse">
                <a:avLst/>
              </a:prstGeom>
              <a:solidFill>
                <a:srgbClr val="F8FAF9"/>
              </a:solidFill>
              <a:ln w="12700">
                <a:solidFill>
                  <a:schemeClr val="tx2">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ltLang="zh-CN" sz="2000" dirty="0">
                    <a:solidFill>
                      <a:schemeClr val="tx1"/>
                    </a:solidFill>
                    <a:latin typeface="思源黑体 CN Bold" panose="020B0800000000000000" pitchFamily="34" charset="-122"/>
                    <a:ea typeface="思源黑体 CN Light" panose="020B0300000000000000" pitchFamily="34" charset="-122"/>
                  </a:rPr>
                  <a:t>2</a:t>
                </a:r>
                <a:endParaRPr sz="2000" dirty="0">
                  <a:solidFill>
                    <a:schemeClr val="tx1"/>
                  </a:solidFill>
                  <a:latin typeface="思源黑体 CN Bold" panose="020B0800000000000000" pitchFamily="34" charset="-122"/>
                </a:endParaRPr>
              </a:p>
            </p:txBody>
          </p:sp>
          <p:cxnSp>
            <p:nvCxnSpPr>
              <p:cNvPr id="30" name="LineShape"/>
              <p:cNvCxnSpPr/>
              <p:nvPr/>
            </p:nvCxnSpPr>
            <p:spPr>
              <a:xfrm flipH="1">
                <a:off x="2149735" y="5085699"/>
                <a:ext cx="1444812" cy="0"/>
              </a:xfrm>
              <a:prstGeom prst="straightConnector1">
                <a:avLst/>
              </a:prstGeom>
              <a:noFill/>
              <a:ln w="12700" cap="flat" cmpd="sng">
                <a:solidFill>
                  <a:srgbClr val="D8D8D8"/>
                </a:solidFill>
                <a:prstDash val="solid"/>
                <a:miter/>
                <a:headEnd type="none" w="med" len="med"/>
                <a:tailEnd type="none" w="med" len="med"/>
              </a:ln>
            </p:spPr>
          </p:cxnSp>
        </p:grpSp>
        <p:grpSp>
          <p:nvGrpSpPr>
            <p:cNvPr id="22" name="Group 60"/>
            <p:cNvGrpSpPr/>
            <p:nvPr/>
          </p:nvGrpSpPr>
          <p:grpSpPr>
            <a:xfrm>
              <a:off x="5678667" y="2565897"/>
              <a:ext cx="877407" cy="690083"/>
              <a:chOff x="2389255" y="3465710"/>
              <a:chExt cx="877407" cy="690083"/>
            </a:xfrm>
          </p:grpSpPr>
          <p:sp>
            <p:nvSpPr>
              <p:cNvPr id="25" name="iconfont-1108-834251"/>
              <p:cNvSpPr>
                <a:spLocks noChangeAspect="1"/>
              </p:cNvSpPr>
              <p:nvPr/>
            </p:nvSpPr>
            <p:spPr bwMode="auto">
              <a:xfrm>
                <a:off x="2681132" y="3465710"/>
                <a:ext cx="293654" cy="293210"/>
              </a:xfrm>
              <a:custGeom>
                <a:avLst/>
                <a:gdLst>
                  <a:gd name="connsiteX0" fmla="*/ 210889 w 587787"/>
                  <a:gd name="connsiteY0" fmla="*/ 405207 h 586899"/>
                  <a:gd name="connsiteX1" fmla="*/ 327095 w 587787"/>
                  <a:gd name="connsiteY1" fmla="*/ 405207 h 586899"/>
                  <a:gd name="connsiteX2" fmla="*/ 340007 w 587787"/>
                  <a:gd name="connsiteY2" fmla="*/ 440224 h 586899"/>
                  <a:gd name="connsiteX3" fmla="*/ 210889 w 587787"/>
                  <a:gd name="connsiteY3" fmla="*/ 440224 h 586899"/>
                  <a:gd name="connsiteX4" fmla="*/ 122934 w 587787"/>
                  <a:gd name="connsiteY4" fmla="*/ 395950 h 586899"/>
                  <a:gd name="connsiteX5" fmla="*/ 121088 w 587787"/>
                  <a:gd name="connsiteY5" fmla="*/ 397793 h 586899"/>
                  <a:gd name="connsiteX6" fmla="*/ 121088 w 587787"/>
                  <a:gd name="connsiteY6" fmla="*/ 447575 h 586899"/>
                  <a:gd name="connsiteX7" fmla="*/ 122934 w 587787"/>
                  <a:gd name="connsiteY7" fmla="*/ 449419 h 586899"/>
                  <a:gd name="connsiteX8" fmla="*/ 172784 w 587787"/>
                  <a:gd name="connsiteY8" fmla="*/ 449419 h 586899"/>
                  <a:gd name="connsiteX9" fmla="*/ 174630 w 587787"/>
                  <a:gd name="connsiteY9" fmla="*/ 447575 h 586899"/>
                  <a:gd name="connsiteX10" fmla="*/ 174630 w 587787"/>
                  <a:gd name="connsiteY10" fmla="*/ 397793 h 586899"/>
                  <a:gd name="connsiteX11" fmla="*/ 172784 w 587787"/>
                  <a:gd name="connsiteY11" fmla="*/ 395950 h 586899"/>
                  <a:gd name="connsiteX12" fmla="*/ 122934 w 587787"/>
                  <a:gd name="connsiteY12" fmla="*/ 384887 h 586899"/>
                  <a:gd name="connsiteX13" fmla="*/ 172784 w 587787"/>
                  <a:gd name="connsiteY13" fmla="*/ 384887 h 586899"/>
                  <a:gd name="connsiteX14" fmla="*/ 183862 w 587787"/>
                  <a:gd name="connsiteY14" fmla="*/ 395950 h 586899"/>
                  <a:gd name="connsiteX15" fmla="*/ 183862 w 587787"/>
                  <a:gd name="connsiteY15" fmla="*/ 445731 h 586899"/>
                  <a:gd name="connsiteX16" fmla="*/ 172784 w 587787"/>
                  <a:gd name="connsiteY16" fmla="*/ 456794 h 586899"/>
                  <a:gd name="connsiteX17" fmla="*/ 122934 w 587787"/>
                  <a:gd name="connsiteY17" fmla="*/ 456794 h 586899"/>
                  <a:gd name="connsiteX18" fmla="*/ 111856 w 587787"/>
                  <a:gd name="connsiteY18" fmla="*/ 445731 h 586899"/>
                  <a:gd name="connsiteX19" fmla="*/ 111856 w 587787"/>
                  <a:gd name="connsiteY19" fmla="*/ 395950 h 586899"/>
                  <a:gd name="connsiteX20" fmla="*/ 122934 w 587787"/>
                  <a:gd name="connsiteY20" fmla="*/ 384887 h 586899"/>
                  <a:gd name="connsiteX21" fmla="*/ 212763 w 587787"/>
                  <a:gd name="connsiteY21" fmla="*/ 276878 h 586899"/>
                  <a:gd name="connsiteX22" fmla="*/ 341782 w 587787"/>
                  <a:gd name="connsiteY22" fmla="*/ 276878 h 586899"/>
                  <a:gd name="connsiteX23" fmla="*/ 330723 w 587787"/>
                  <a:gd name="connsiteY23" fmla="*/ 311895 h 586899"/>
                  <a:gd name="connsiteX24" fmla="*/ 212763 w 587787"/>
                  <a:gd name="connsiteY24" fmla="*/ 311895 h 586899"/>
                  <a:gd name="connsiteX25" fmla="*/ 122934 w 587787"/>
                  <a:gd name="connsiteY25" fmla="*/ 256657 h 586899"/>
                  <a:gd name="connsiteX26" fmla="*/ 172784 w 587787"/>
                  <a:gd name="connsiteY26" fmla="*/ 256657 h 586899"/>
                  <a:gd name="connsiteX27" fmla="*/ 183862 w 587787"/>
                  <a:gd name="connsiteY27" fmla="*/ 267705 h 586899"/>
                  <a:gd name="connsiteX28" fmla="*/ 183862 w 587787"/>
                  <a:gd name="connsiteY28" fmla="*/ 317418 h 586899"/>
                  <a:gd name="connsiteX29" fmla="*/ 172784 w 587787"/>
                  <a:gd name="connsiteY29" fmla="*/ 328466 h 586899"/>
                  <a:gd name="connsiteX30" fmla="*/ 122934 w 587787"/>
                  <a:gd name="connsiteY30" fmla="*/ 328466 h 586899"/>
                  <a:gd name="connsiteX31" fmla="*/ 111856 w 587787"/>
                  <a:gd name="connsiteY31" fmla="*/ 317418 h 586899"/>
                  <a:gd name="connsiteX32" fmla="*/ 111856 w 587787"/>
                  <a:gd name="connsiteY32" fmla="*/ 267705 h 586899"/>
                  <a:gd name="connsiteX33" fmla="*/ 122934 w 587787"/>
                  <a:gd name="connsiteY33" fmla="*/ 256657 h 586899"/>
                  <a:gd name="connsiteX34" fmla="*/ 453714 w 587787"/>
                  <a:gd name="connsiteY34" fmla="*/ 243736 h 586899"/>
                  <a:gd name="connsiteX35" fmla="*/ 455559 w 587787"/>
                  <a:gd name="connsiteY35" fmla="*/ 243736 h 586899"/>
                  <a:gd name="connsiteX36" fmla="*/ 448182 w 587787"/>
                  <a:gd name="connsiteY36" fmla="*/ 249261 h 586899"/>
                  <a:gd name="connsiteX37" fmla="*/ 448182 w 587787"/>
                  <a:gd name="connsiteY37" fmla="*/ 262151 h 586899"/>
                  <a:gd name="connsiteX38" fmla="*/ 466624 w 587787"/>
                  <a:gd name="connsiteY38" fmla="*/ 275042 h 586899"/>
                  <a:gd name="connsiteX39" fmla="*/ 482607 w 587787"/>
                  <a:gd name="connsiteY39" fmla="*/ 302664 h 586899"/>
                  <a:gd name="connsiteX40" fmla="*/ 482607 w 587787"/>
                  <a:gd name="connsiteY40" fmla="*/ 343177 h 586899"/>
                  <a:gd name="connsiteX41" fmla="*/ 486296 w 587787"/>
                  <a:gd name="connsiteY41" fmla="*/ 348088 h 586899"/>
                  <a:gd name="connsiteX42" fmla="*/ 489984 w 587787"/>
                  <a:gd name="connsiteY42" fmla="*/ 366503 h 586899"/>
                  <a:gd name="connsiteX43" fmla="*/ 484451 w 587787"/>
                  <a:gd name="connsiteY43" fmla="*/ 383077 h 586899"/>
                  <a:gd name="connsiteX44" fmla="*/ 480763 w 587787"/>
                  <a:gd name="connsiteY44" fmla="*/ 386760 h 586899"/>
                  <a:gd name="connsiteX45" fmla="*/ 466624 w 587787"/>
                  <a:gd name="connsiteY45" fmla="*/ 429114 h 586899"/>
                  <a:gd name="connsiteX46" fmla="*/ 462936 w 587787"/>
                  <a:gd name="connsiteY46" fmla="*/ 434639 h 586899"/>
                  <a:gd name="connsiteX47" fmla="*/ 464780 w 587787"/>
                  <a:gd name="connsiteY47" fmla="*/ 458578 h 586899"/>
                  <a:gd name="connsiteX48" fmla="*/ 466624 w 587787"/>
                  <a:gd name="connsiteY48" fmla="*/ 464103 h 586899"/>
                  <a:gd name="connsiteX49" fmla="*/ 475845 w 587787"/>
                  <a:gd name="connsiteY49" fmla="*/ 473311 h 586899"/>
                  <a:gd name="connsiteX50" fmla="*/ 486296 w 587787"/>
                  <a:gd name="connsiteY50" fmla="*/ 494795 h 586899"/>
                  <a:gd name="connsiteX51" fmla="*/ 531479 w 587787"/>
                  <a:gd name="connsiteY51" fmla="*/ 508836 h 586899"/>
                  <a:gd name="connsiteX52" fmla="*/ 550897 w 587787"/>
                  <a:gd name="connsiteY52" fmla="*/ 515464 h 586899"/>
                  <a:gd name="connsiteX53" fmla="*/ 550897 w 587787"/>
                  <a:gd name="connsiteY53" fmla="*/ 531647 h 586899"/>
                  <a:gd name="connsiteX54" fmla="*/ 530607 w 587787"/>
                  <a:gd name="connsiteY54" fmla="*/ 550064 h 586899"/>
                  <a:gd name="connsiteX55" fmla="*/ 262537 w 587787"/>
                  <a:gd name="connsiteY55" fmla="*/ 550064 h 586899"/>
                  <a:gd name="connsiteX56" fmla="*/ 232677 w 587787"/>
                  <a:gd name="connsiteY56" fmla="*/ 550064 h 586899"/>
                  <a:gd name="connsiteX57" fmla="*/ 238556 w 587787"/>
                  <a:gd name="connsiteY57" fmla="*/ 537149 h 586899"/>
                  <a:gd name="connsiteX58" fmla="*/ 256998 w 587787"/>
                  <a:gd name="connsiteY58" fmla="*/ 524259 h 586899"/>
                  <a:gd name="connsiteX59" fmla="*/ 344906 w 587787"/>
                  <a:gd name="connsiteY59" fmla="*/ 491112 h 586899"/>
                  <a:gd name="connsiteX60" fmla="*/ 355971 w 587787"/>
                  <a:gd name="connsiteY60" fmla="*/ 469628 h 586899"/>
                  <a:gd name="connsiteX61" fmla="*/ 363348 w 587787"/>
                  <a:gd name="connsiteY61" fmla="*/ 460420 h 586899"/>
                  <a:gd name="connsiteX62" fmla="*/ 367036 w 587787"/>
                  <a:gd name="connsiteY62" fmla="*/ 456737 h 586899"/>
                  <a:gd name="connsiteX63" fmla="*/ 368881 w 587787"/>
                  <a:gd name="connsiteY63" fmla="*/ 432797 h 586899"/>
                  <a:gd name="connsiteX64" fmla="*/ 367036 w 587787"/>
                  <a:gd name="connsiteY64" fmla="*/ 427273 h 586899"/>
                  <a:gd name="connsiteX65" fmla="*/ 352283 w 587787"/>
                  <a:gd name="connsiteY65" fmla="*/ 384918 h 586899"/>
                  <a:gd name="connsiteX66" fmla="*/ 348594 w 587787"/>
                  <a:gd name="connsiteY66" fmla="*/ 381235 h 586899"/>
                  <a:gd name="connsiteX67" fmla="*/ 343062 w 587787"/>
                  <a:gd name="connsiteY67" fmla="*/ 362820 h 586899"/>
                  <a:gd name="connsiteX68" fmla="*/ 346750 w 587787"/>
                  <a:gd name="connsiteY68" fmla="*/ 346860 h 586899"/>
                  <a:gd name="connsiteX69" fmla="*/ 350438 w 587787"/>
                  <a:gd name="connsiteY69" fmla="*/ 343177 h 586899"/>
                  <a:gd name="connsiteX70" fmla="*/ 350438 w 587787"/>
                  <a:gd name="connsiteY70" fmla="*/ 302664 h 586899"/>
                  <a:gd name="connsiteX71" fmla="*/ 368881 w 587787"/>
                  <a:gd name="connsiteY71" fmla="*/ 271359 h 586899"/>
                  <a:gd name="connsiteX72" fmla="*/ 418674 w 587787"/>
                  <a:gd name="connsiteY72" fmla="*/ 249261 h 586899"/>
                  <a:gd name="connsiteX73" fmla="*/ 453714 w 587787"/>
                  <a:gd name="connsiteY73" fmla="*/ 243736 h 586899"/>
                  <a:gd name="connsiteX74" fmla="*/ 210889 w 587787"/>
                  <a:gd name="connsiteY74" fmla="*/ 148550 h 586899"/>
                  <a:gd name="connsiteX75" fmla="*/ 475832 w 587787"/>
                  <a:gd name="connsiteY75" fmla="*/ 148550 h 586899"/>
                  <a:gd name="connsiteX76" fmla="*/ 475832 w 587787"/>
                  <a:gd name="connsiteY76" fmla="*/ 183567 h 586899"/>
                  <a:gd name="connsiteX77" fmla="*/ 210889 w 587787"/>
                  <a:gd name="connsiteY77" fmla="*/ 183567 h 586899"/>
                  <a:gd name="connsiteX78" fmla="*/ 122934 w 587787"/>
                  <a:gd name="connsiteY78" fmla="*/ 128329 h 586899"/>
                  <a:gd name="connsiteX79" fmla="*/ 172784 w 587787"/>
                  <a:gd name="connsiteY79" fmla="*/ 128329 h 586899"/>
                  <a:gd name="connsiteX80" fmla="*/ 183862 w 587787"/>
                  <a:gd name="connsiteY80" fmla="*/ 139377 h 586899"/>
                  <a:gd name="connsiteX81" fmla="*/ 183862 w 587787"/>
                  <a:gd name="connsiteY81" fmla="*/ 189090 h 586899"/>
                  <a:gd name="connsiteX82" fmla="*/ 172784 w 587787"/>
                  <a:gd name="connsiteY82" fmla="*/ 200138 h 586899"/>
                  <a:gd name="connsiteX83" fmla="*/ 122934 w 587787"/>
                  <a:gd name="connsiteY83" fmla="*/ 200138 h 586899"/>
                  <a:gd name="connsiteX84" fmla="*/ 111856 w 587787"/>
                  <a:gd name="connsiteY84" fmla="*/ 189090 h 586899"/>
                  <a:gd name="connsiteX85" fmla="*/ 111856 w 587787"/>
                  <a:gd name="connsiteY85" fmla="*/ 139377 h 586899"/>
                  <a:gd name="connsiteX86" fmla="*/ 122934 w 587787"/>
                  <a:gd name="connsiteY86" fmla="*/ 128329 h 586899"/>
                  <a:gd name="connsiteX87" fmla="*/ 55336 w 587787"/>
                  <a:gd name="connsiteY87" fmla="*/ 36835 h 586899"/>
                  <a:gd name="connsiteX88" fmla="*/ 36890 w 587787"/>
                  <a:gd name="connsiteY88" fmla="*/ 55252 h 586899"/>
                  <a:gd name="connsiteX89" fmla="*/ 36890 w 587787"/>
                  <a:gd name="connsiteY89" fmla="*/ 531647 h 586899"/>
                  <a:gd name="connsiteX90" fmla="*/ 55336 w 587787"/>
                  <a:gd name="connsiteY90" fmla="*/ 550064 h 586899"/>
                  <a:gd name="connsiteX91" fmla="*/ 232677 w 587787"/>
                  <a:gd name="connsiteY91" fmla="*/ 550064 h 586899"/>
                  <a:gd name="connsiteX92" fmla="*/ 229335 w 587787"/>
                  <a:gd name="connsiteY92" fmla="*/ 557406 h 586899"/>
                  <a:gd name="connsiteX93" fmla="*/ 574818 w 587787"/>
                  <a:gd name="connsiteY93" fmla="*/ 557406 h 586899"/>
                  <a:gd name="connsiteX94" fmla="*/ 584039 w 587787"/>
                  <a:gd name="connsiteY94" fmla="*/ 531625 h 586899"/>
                  <a:gd name="connsiteX95" fmla="*/ 576662 w 587787"/>
                  <a:gd name="connsiteY95" fmla="*/ 524259 h 586899"/>
                  <a:gd name="connsiteX96" fmla="*/ 550897 w 587787"/>
                  <a:gd name="connsiteY96" fmla="*/ 515464 h 586899"/>
                  <a:gd name="connsiteX97" fmla="*/ 550897 w 587787"/>
                  <a:gd name="connsiteY97" fmla="*/ 55252 h 586899"/>
                  <a:gd name="connsiteX98" fmla="*/ 532451 w 587787"/>
                  <a:gd name="connsiteY98" fmla="*/ 36835 h 586899"/>
                  <a:gd name="connsiteX99" fmla="*/ 55336 w 587787"/>
                  <a:gd name="connsiteY99" fmla="*/ 0 h 586899"/>
                  <a:gd name="connsiteX100" fmla="*/ 532451 w 587787"/>
                  <a:gd name="connsiteY100" fmla="*/ 0 h 586899"/>
                  <a:gd name="connsiteX101" fmla="*/ 587787 w 587787"/>
                  <a:gd name="connsiteY101" fmla="*/ 55252 h 586899"/>
                  <a:gd name="connsiteX102" fmla="*/ 587787 w 587787"/>
                  <a:gd name="connsiteY102" fmla="*/ 531647 h 586899"/>
                  <a:gd name="connsiteX103" fmla="*/ 532451 w 587787"/>
                  <a:gd name="connsiteY103" fmla="*/ 586899 h 586899"/>
                  <a:gd name="connsiteX104" fmla="*/ 55336 w 587787"/>
                  <a:gd name="connsiteY104" fmla="*/ 586899 h 586899"/>
                  <a:gd name="connsiteX105" fmla="*/ 0 w 587787"/>
                  <a:gd name="connsiteY105" fmla="*/ 531647 h 586899"/>
                  <a:gd name="connsiteX106" fmla="*/ 0 w 587787"/>
                  <a:gd name="connsiteY106" fmla="*/ 55252 h 586899"/>
                  <a:gd name="connsiteX107" fmla="*/ 55336 w 587787"/>
                  <a:gd name="connsiteY107" fmla="*/ 0 h 586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587787" h="586899">
                    <a:moveTo>
                      <a:pt x="210889" y="405207"/>
                    </a:moveTo>
                    <a:lnTo>
                      <a:pt x="327095" y="405207"/>
                    </a:lnTo>
                    <a:cubicBezTo>
                      <a:pt x="328940" y="423637"/>
                      <a:pt x="340007" y="440224"/>
                      <a:pt x="340007" y="440224"/>
                    </a:cubicBezTo>
                    <a:lnTo>
                      <a:pt x="210889" y="440224"/>
                    </a:lnTo>
                    <a:close/>
                    <a:moveTo>
                      <a:pt x="122934" y="395950"/>
                    </a:moveTo>
                    <a:cubicBezTo>
                      <a:pt x="122934" y="395950"/>
                      <a:pt x="121088" y="395950"/>
                      <a:pt x="121088" y="397793"/>
                    </a:cubicBezTo>
                    <a:lnTo>
                      <a:pt x="121088" y="447575"/>
                    </a:lnTo>
                    <a:cubicBezTo>
                      <a:pt x="121088" y="447575"/>
                      <a:pt x="121088" y="449419"/>
                      <a:pt x="122934" y="449419"/>
                    </a:cubicBezTo>
                    <a:lnTo>
                      <a:pt x="172784" y="449419"/>
                    </a:lnTo>
                    <a:cubicBezTo>
                      <a:pt x="172784" y="449419"/>
                      <a:pt x="174630" y="449419"/>
                      <a:pt x="174630" y="447575"/>
                    </a:cubicBezTo>
                    <a:lnTo>
                      <a:pt x="174630" y="397793"/>
                    </a:lnTo>
                    <a:cubicBezTo>
                      <a:pt x="174630" y="397793"/>
                      <a:pt x="174630" y="395950"/>
                      <a:pt x="172784" y="395950"/>
                    </a:cubicBezTo>
                    <a:close/>
                    <a:moveTo>
                      <a:pt x="122934" y="384887"/>
                    </a:moveTo>
                    <a:lnTo>
                      <a:pt x="172784" y="384887"/>
                    </a:lnTo>
                    <a:cubicBezTo>
                      <a:pt x="180169" y="384887"/>
                      <a:pt x="183862" y="390418"/>
                      <a:pt x="183862" y="395950"/>
                    </a:cubicBezTo>
                    <a:lnTo>
                      <a:pt x="183862" y="445731"/>
                    </a:lnTo>
                    <a:cubicBezTo>
                      <a:pt x="183862" y="451263"/>
                      <a:pt x="180169" y="456794"/>
                      <a:pt x="172784" y="456794"/>
                    </a:cubicBezTo>
                    <a:lnTo>
                      <a:pt x="122934" y="456794"/>
                    </a:lnTo>
                    <a:cubicBezTo>
                      <a:pt x="117395" y="456794"/>
                      <a:pt x="111856" y="453106"/>
                      <a:pt x="111856" y="445731"/>
                    </a:cubicBezTo>
                    <a:lnTo>
                      <a:pt x="111856" y="395950"/>
                    </a:lnTo>
                    <a:cubicBezTo>
                      <a:pt x="111856" y="390418"/>
                      <a:pt x="115549" y="384887"/>
                      <a:pt x="122934" y="384887"/>
                    </a:cubicBezTo>
                    <a:close/>
                    <a:moveTo>
                      <a:pt x="212763" y="276878"/>
                    </a:moveTo>
                    <a:lnTo>
                      <a:pt x="341782" y="276878"/>
                    </a:lnTo>
                    <a:cubicBezTo>
                      <a:pt x="328880" y="289779"/>
                      <a:pt x="328880" y="306366"/>
                      <a:pt x="330723" y="311895"/>
                    </a:cubicBezTo>
                    <a:lnTo>
                      <a:pt x="212763" y="311895"/>
                    </a:lnTo>
                    <a:close/>
                    <a:moveTo>
                      <a:pt x="122934" y="256657"/>
                    </a:moveTo>
                    <a:lnTo>
                      <a:pt x="172784" y="256657"/>
                    </a:lnTo>
                    <a:cubicBezTo>
                      <a:pt x="180169" y="256657"/>
                      <a:pt x="183862" y="262181"/>
                      <a:pt x="183862" y="267705"/>
                    </a:cubicBezTo>
                    <a:lnTo>
                      <a:pt x="183862" y="317418"/>
                    </a:lnTo>
                    <a:cubicBezTo>
                      <a:pt x="183862" y="322942"/>
                      <a:pt x="180169" y="328466"/>
                      <a:pt x="172784" y="328466"/>
                    </a:cubicBezTo>
                    <a:lnTo>
                      <a:pt x="122934" y="328466"/>
                    </a:lnTo>
                    <a:cubicBezTo>
                      <a:pt x="117395" y="328466"/>
                      <a:pt x="111856" y="324783"/>
                      <a:pt x="111856" y="317418"/>
                    </a:cubicBezTo>
                    <a:lnTo>
                      <a:pt x="111856" y="267705"/>
                    </a:lnTo>
                    <a:cubicBezTo>
                      <a:pt x="111856" y="262181"/>
                      <a:pt x="115549" y="256657"/>
                      <a:pt x="122934" y="256657"/>
                    </a:cubicBezTo>
                    <a:close/>
                    <a:moveTo>
                      <a:pt x="453714" y="243736"/>
                    </a:moveTo>
                    <a:lnTo>
                      <a:pt x="455559" y="243736"/>
                    </a:lnTo>
                    <a:cubicBezTo>
                      <a:pt x="453714" y="245578"/>
                      <a:pt x="450026" y="247419"/>
                      <a:pt x="448182" y="249261"/>
                    </a:cubicBezTo>
                    <a:cubicBezTo>
                      <a:pt x="444493" y="254785"/>
                      <a:pt x="444493" y="258468"/>
                      <a:pt x="448182" y="262151"/>
                    </a:cubicBezTo>
                    <a:cubicBezTo>
                      <a:pt x="453714" y="265834"/>
                      <a:pt x="457403" y="267676"/>
                      <a:pt x="466624" y="275042"/>
                    </a:cubicBezTo>
                    <a:cubicBezTo>
                      <a:pt x="474001" y="278725"/>
                      <a:pt x="480763" y="287932"/>
                      <a:pt x="482607" y="302664"/>
                    </a:cubicBezTo>
                    <a:lnTo>
                      <a:pt x="482607" y="343177"/>
                    </a:lnTo>
                    <a:cubicBezTo>
                      <a:pt x="482607" y="348088"/>
                      <a:pt x="482607" y="349930"/>
                      <a:pt x="486296" y="348088"/>
                    </a:cubicBezTo>
                    <a:cubicBezTo>
                      <a:pt x="493672" y="348088"/>
                      <a:pt x="491828" y="360979"/>
                      <a:pt x="489984" y="366503"/>
                    </a:cubicBezTo>
                    <a:cubicBezTo>
                      <a:pt x="488140" y="373869"/>
                      <a:pt x="486296" y="375711"/>
                      <a:pt x="484451" y="383077"/>
                    </a:cubicBezTo>
                    <a:cubicBezTo>
                      <a:pt x="482607" y="388601"/>
                      <a:pt x="480763" y="386760"/>
                      <a:pt x="480763" y="386760"/>
                    </a:cubicBezTo>
                    <a:cubicBezTo>
                      <a:pt x="478919" y="395967"/>
                      <a:pt x="477075" y="414382"/>
                      <a:pt x="466624" y="429114"/>
                    </a:cubicBezTo>
                    <a:cubicBezTo>
                      <a:pt x="464780" y="430956"/>
                      <a:pt x="462936" y="432797"/>
                      <a:pt x="462936" y="434639"/>
                    </a:cubicBezTo>
                    <a:cubicBezTo>
                      <a:pt x="462936" y="436480"/>
                      <a:pt x="462936" y="443846"/>
                      <a:pt x="464780" y="458578"/>
                    </a:cubicBezTo>
                    <a:cubicBezTo>
                      <a:pt x="464780" y="464103"/>
                      <a:pt x="464780" y="464103"/>
                      <a:pt x="466624" y="464103"/>
                    </a:cubicBezTo>
                    <a:cubicBezTo>
                      <a:pt x="474001" y="464103"/>
                      <a:pt x="475845" y="467786"/>
                      <a:pt x="475845" y="473311"/>
                    </a:cubicBezTo>
                    <a:cubicBezTo>
                      <a:pt x="475845" y="487429"/>
                      <a:pt x="484451" y="492953"/>
                      <a:pt x="486296" y="494795"/>
                    </a:cubicBezTo>
                    <a:cubicBezTo>
                      <a:pt x="501971" y="500320"/>
                      <a:pt x="516725" y="504463"/>
                      <a:pt x="531479" y="508836"/>
                    </a:cubicBezTo>
                    <a:lnTo>
                      <a:pt x="550897" y="515464"/>
                    </a:lnTo>
                    <a:lnTo>
                      <a:pt x="550897" y="531647"/>
                    </a:lnTo>
                    <a:cubicBezTo>
                      <a:pt x="550897" y="542697"/>
                      <a:pt x="547208" y="550064"/>
                      <a:pt x="530607" y="550064"/>
                    </a:cubicBezTo>
                    <a:lnTo>
                      <a:pt x="262537" y="550064"/>
                    </a:lnTo>
                    <a:lnTo>
                      <a:pt x="232677" y="550064"/>
                    </a:lnTo>
                    <a:lnTo>
                      <a:pt x="238556" y="537149"/>
                    </a:lnTo>
                    <a:cubicBezTo>
                      <a:pt x="242245" y="531625"/>
                      <a:pt x="244089" y="527942"/>
                      <a:pt x="256998" y="524259"/>
                    </a:cubicBezTo>
                    <a:cubicBezTo>
                      <a:pt x="275440" y="518734"/>
                      <a:pt x="330767" y="502161"/>
                      <a:pt x="344906" y="491112"/>
                    </a:cubicBezTo>
                    <a:cubicBezTo>
                      <a:pt x="348594" y="489270"/>
                      <a:pt x="355971" y="480063"/>
                      <a:pt x="355971" y="469628"/>
                    </a:cubicBezTo>
                    <a:cubicBezTo>
                      <a:pt x="355971" y="465944"/>
                      <a:pt x="355971" y="460420"/>
                      <a:pt x="363348" y="460420"/>
                    </a:cubicBezTo>
                    <a:cubicBezTo>
                      <a:pt x="365192" y="460420"/>
                      <a:pt x="367036" y="458578"/>
                      <a:pt x="367036" y="456737"/>
                    </a:cubicBezTo>
                    <a:cubicBezTo>
                      <a:pt x="367036" y="449371"/>
                      <a:pt x="367036" y="440163"/>
                      <a:pt x="368881" y="432797"/>
                    </a:cubicBezTo>
                    <a:cubicBezTo>
                      <a:pt x="368881" y="430956"/>
                      <a:pt x="368881" y="429114"/>
                      <a:pt x="367036" y="427273"/>
                    </a:cubicBezTo>
                    <a:cubicBezTo>
                      <a:pt x="359660" y="416224"/>
                      <a:pt x="354127" y="395967"/>
                      <a:pt x="352283" y="384918"/>
                    </a:cubicBezTo>
                    <a:cubicBezTo>
                      <a:pt x="352283" y="384918"/>
                      <a:pt x="350438" y="386760"/>
                      <a:pt x="348594" y="381235"/>
                    </a:cubicBezTo>
                    <a:cubicBezTo>
                      <a:pt x="346750" y="373869"/>
                      <a:pt x="344906" y="370186"/>
                      <a:pt x="343062" y="362820"/>
                    </a:cubicBezTo>
                    <a:cubicBezTo>
                      <a:pt x="343062" y="360979"/>
                      <a:pt x="337529" y="344405"/>
                      <a:pt x="346750" y="346860"/>
                    </a:cubicBezTo>
                    <a:cubicBezTo>
                      <a:pt x="350438" y="348702"/>
                      <a:pt x="350438" y="346860"/>
                      <a:pt x="350438" y="343177"/>
                    </a:cubicBezTo>
                    <a:lnTo>
                      <a:pt x="350438" y="302664"/>
                    </a:lnTo>
                    <a:cubicBezTo>
                      <a:pt x="350438" y="289774"/>
                      <a:pt x="359660" y="278725"/>
                      <a:pt x="368881" y="271359"/>
                    </a:cubicBezTo>
                    <a:cubicBezTo>
                      <a:pt x="383634" y="258468"/>
                      <a:pt x="400232" y="252944"/>
                      <a:pt x="418674" y="249261"/>
                    </a:cubicBezTo>
                    <a:cubicBezTo>
                      <a:pt x="427895" y="247419"/>
                      <a:pt x="451870" y="243736"/>
                      <a:pt x="453714" y="243736"/>
                    </a:cubicBezTo>
                    <a:close/>
                    <a:moveTo>
                      <a:pt x="210889" y="148550"/>
                    </a:moveTo>
                    <a:lnTo>
                      <a:pt x="475832" y="148550"/>
                    </a:lnTo>
                    <a:lnTo>
                      <a:pt x="475832" y="183567"/>
                    </a:lnTo>
                    <a:lnTo>
                      <a:pt x="210889" y="183567"/>
                    </a:lnTo>
                    <a:close/>
                    <a:moveTo>
                      <a:pt x="122934" y="128329"/>
                    </a:moveTo>
                    <a:lnTo>
                      <a:pt x="172784" y="128329"/>
                    </a:lnTo>
                    <a:cubicBezTo>
                      <a:pt x="180169" y="128329"/>
                      <a:pt x="183862" y="133853"/>
                      <a:pt x="183862" y="139377"/>
                    </a:cubicBezTo>
                    <a:lnTo>
                      <a:pt x="183862" y="189090"/>
                    </a:lnTo>
                    <a:cubicBezTo>
                      <a:pt x="183862" y="194614"/>
                      <a:pt x="180169" y="200138"/>
                      <a:pt x="172784" y="200138"/>
                    </a:cubicBezTo>
                    <a:lnTo>
                      <a:pt x="122934" y="200138"/>
                    </a:lnTo>
                    <a:cubicBezTo>
                      <a:pt x="117395" y="200138"/>
                      <a:pt x="111856" y="196455"/>
                      <a:pt x="111856" y="189090"/>
                    </a:cubicBezTo>
                    <a:lnTo>
                      <a:pt x="111856" y="139377"/>
                    </a:lnTo>
                    <a:cubicBezTo>
                      <a:pt x="111856" y="133853"/>
                      <a:pt x="115549" y="128329"/>
                      <a:pt x="122934" y="128329"/>
                    </a:cubicBezTo>
                    <a:close/>
                    <a:moveTo>
                      <a:pt x="55336" y="36835"/>
                    </a:moveTo>
                    <a:cubicBezTo>
                      <a:pt x="44268" y="36835"/>
                      <a:pt x="36890" y="44202"/>
                      <a:pt x="36890" y="55252"/>
                    </a:cubicBezTo>
                    <a:lnTo>
                      <a:pt x="36890" y="531647"/>
                    </a:lnTo>
                    <a:cubicBezTo>
                      <a:pt x="36890" y="542697"/>
                      <a:pt x="44268" y="550064"/>
                      <a:pt x="55336" y="550064"/>
                    </a:cubicBezTo>
                    <a:lnTo>
                      <a:pt x="232677" y="550064"/>
                    </a:lnTo>
                    <a:lnTo>
                      <a:pt x="229335" y="557406"/>
                    </a:lnTo>
                    <a:lnTo>
                      <a:pt x="574818" y="557406"/>
                    </a:lnTo>
                    <a:lnTo>
                      <a:pt x="584039" y="531625"/>
                    </a:lnTo>
                    <a:cubicBezTo>
                      <a:pt x="580351" y="524259"/>
                      <a:pt x="584039" y="526100"/>
                      <a:pt x="576662" y="524259"/>
                    </a:cubicBezTo>
                    <a:lnTo>
                      <a:pt x="550897" y="515464"/>
                    </a:lnTo>
                    <a:lnTo>
                      <a:pt x="550897" y="55252"/>
                    </a:lnTo>
                    <a:cubicBezTo>
                      <a:pt x="550897" y="44202"/>
                      <a:pt x="543518" y="36835"/>
                      <a:pt x="532451" y="36835"/>
                    </a:cubicBezTo>
                    <a:close/>
                    <a:moveTo>
                      <a:pt x="55336" y="0"/>
                    </a:moveTo>
                    <a:lnTo>
                      <a:pt x="532451" y="0"/>
                    </a:lnTo>
                    <a:cubicBezTo>
                      <a:pt x="563808" y="0"/>
                      <a:pt x="587787" y="23943"/>
                      <a:pt x="587787" y="55252"/>
                    </a:cubicBezTo>
                    <a:lnTo>
                      <a:pt x="587787" y="531647"/>
                    </a:lnTo>
                    <a:cubicBezTo>
                      <a:pt x="587787" y="562956"/>
                      <a:pt x="563808" y="586899"/>
                      <a:pt x="532451" y="586899"/>
                    </a:cubicBezTo>
                    <a:lnTo>
                      <a:pt x="55336" y="586899"/>
                    </a:lnTo>
                    <a:cubicBezTo>
                      <a:pt x="23979" y="586899"/>
                      <a:pt x="0" y="562956"/>
                      <a:pt x="0" y="531647"/>
                    </a:cubicBezTo>
                    <a:lnTo>
                      <a:pt x="0" y="55252"/>
                    </a:lnTo>
                    <a:cubicBezTo>
                      <a:pt x="0" y="23943"/>
                      <a:pt x="23979" y="0"/>
                      <a:pt x="55336" y="0"/>
                    </a:cubicBezTo>
                    <a:close/>
                  </a:path>
                </a:pathLst>
              </a:custGeom>
              <a:solidFill>
                <a:srgbClr val="F2590C"/>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dirty="0">
                  <a:latin typeface="思源黑体 CN Light" panose="020B0300000000000000" pitchFamily="34" charset="-122"/>
                  <a:ea typeface="思源黑体 CN Light" panose="020B0300000000000000" pitchFamily="34" charset="-122"/>
                </a:endParaRPr>
              </a:p>
            </p:txBody>
          </p:sp>
          <p:sp>
            <p:nvSpPr>
              <p:cNvPr id="26" name="Title 1"/>
              <p:cNvSpPr txBox="1"/>
              <p:nvPr/>
            </p:nvSpPr>
            <p:spPr>
              <a:xfrm>
                <a:off x="2389255" y="3834425"/>
                <a:ext cx="877407" cy="321368"/>
              </a:xfrm>
              <a:prstGeom prst="rect">
                <a:avLst/>
              </a:prstGeom>
            </p:spPr>
            <p:txBody>
              <a:bodyPr wrap="square"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b="1" dirty="0">
                    <a:latin typeface="思源黑体 CN Bold" panose="020B0800000000000000" pitchFamily="34" charset="-122"/>
                    <a:ea typeface="思源黑体 CN Bold" panose="020B0800000000000000" pitchFamily="34" charset="-122"/>
                    <a:sym typeface="微软雅黑" panose="020B0503020204020204" pitchFamily="34" charset="-122"/>
                  </a:rPr>
                  <a:t>内容</a:t>
                </a:r>
                <a:endParaRPr lang="zh-CN" altLang="en-US" sz="2000" b="1" dirty="0">
                  <a:latin typeface="思源黑体 CN Bold" panose="020B0800000000000000" pitchFamily="34" charset="-122"/>
                  <a:ea typeface="思源黑体 CN Bold" panose="020B0800000000000000" pitchFamily="34" charset="-122"/>
                  <a:sym typeface="微软雅黑" panose="020B0503020204020204" pitchFamily="34" charset="-122"/>
                </a:endParaRPr>
              </a:p>
            </p:txBody>
          </p:sp>
        </p:grpSp>
        <p:sp>
          <p:nvSpPr>
            <p:cNvPr id="23" name="矩形 22"/>
            <p:cNvSpPr/>
            <p:nvPr/>
          </p:nvSpPr>
          <p:spPr>
            <a:xfrm>
              <a:off x="5216571" y="3987747"/>
              <a:ext cx="1801598" cy="440377"/>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sz="20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24" name="文本框 23"/>
            <p:cNvSpPr txBox="1"/>
            <p:nvPr/>
          </p:nvSpPr>
          <p:spPr>
            <a:xfrm>
              <a:off x="5038902" y="4614506"/>
              <a:ext cx="2156936" cy="1171603"/>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单击此处键入单击此处</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键入文本单击此处键入文本</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单击此处单击入单击</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此处键入文本</a:t>
              </a:r>
              <a:endPar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p:txBody>
        </p:sp>
      </p:grpSp>
      <p:grpSp>
        <p:nvGrpSpPr>
          <p:cNvPr id="31" name="组合 30"/>
          <p:cNvGrpSpPr/>
          <p:nvPr/>
        </p:nvGrpSpPr>
        <p:grpSpPr>
          <a:xfrm>
            <a:off x="8531476" y="1591030"/>
            <a:ext cx="2156936" cy="4114802"/>
            <a:chOff x="8936776" y="1671307"/>
            <a:chExt cx="2156936" cy="4114802"/>
          </a:xfrm>
        </p:grpSpPr>
        <p:grpSp>
          <p:nvGrpSpPr>
            <p:cNvPr id="32" name="57b1f106-7d91-43ad-b106-72ae46f72739" descr="VgcAAB+LCAAAAAAABADVU11PgzAU/S9V33BhRLfIG9PM8KAzGdEHs4cKdXShZSnFzCz8d1to+RjI4E3DS7k9p/ec+3EEl/x7j4AN1gQy/oDhlkHickSAAdwA2DSNIgMsMA0w3T6yON0nwH4/lrT6zRvm4SuMUiS5FHMMo+LXbuE17AlTTFKiYObEFCF4qIWmZhHEQRChOsylHLGvMsNUxvLzmjORYBkzArlIeDSzK6CugD2bT8xMkgN0EA8ZwCtkaT1KnixAp095IW06wS5NOEGUV6QXKEqHhKoOv21ehS7lWKf1uL7rqIg1N3MP6uV1CPfoWTwl9aoKyBDYlOYaYkVecWjYzoxf9XroMNKhZNS9dbWjV32eshKvFHTJ3nQILwfxPo5idn4QNax1v/r8xD7yQkSQxniYcocGQnOgp3DB8DbkFCWJCqw+dsjnNZp9K1FpEoo3L5bLG2s+cxyg7ZlZ1zTqhEOn8QQ/pE05pd4n4TdB3PF9UWalvDCUx1s+tfwxc6hlNnpZBHtG8O+Zc/2Y/nNv1pgV7PPWu4OyUOdXMEd1rYGiD92CJnxILSWjwo1pt8rVqEjhYyO+H75i7zlWBwAA"/>
            <p:cNvGrpSpPr>
              <a:grpSpLocks noChangeAspect="1"/>
            </p:cNvGrpSpPr>
            <p:nvPr/>
          </p:nvGrpSpPr>
          <p:grpSpPr>
            <a:xfrm>
              <a:off x="9053624" y="1671307"/>
              <a:ext cx="1923241" cy="2841172"/>
              <a:chOff x="1787007" y="1879600"/>
              <a:chExt cx="2170266" cy="3206099"/>
            </a:xfrm>
          </p:grpSpPr>
          <p:sp>
            <p:nvSpPr>
              <p:cNvPr id="38" name="BackShape2"/>
              <p:cNvSpPr/>
              <p:nvPr/>
            </p:nvSpPr>
            <p:spPr>
              <a:xfrm>
                <a:off x="1787007" y="2175956"/>
                <a:ext cx="2170266" cy="2170266"/>
              </a:xfrm>
              <a:prstGeom prst="donut">
                <a:avLst>
                  <a:gd name="adj" fmla="val 8626"/>
                </a:avLst>
              </a:prstGeom>
              <a:pattFill prst="dkDn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40" dirty="0">
                  <a:solidFill>
                    <a:srgbClr val="483B44"/>
                  </a:solidFill>
                  <a:latin typeface="思源黑体 CN Bold" panose="020B0800000000000000" pitchFamily="34" charset="-122"/>
                </a:endParaRPr>
              </a:p>
            </p:txBody>
          </p:sp>
          <p:sp>
            <p:nvSpPr>
              <p:cNvPr id="39" name="ValueShape"/>
              <p:cNvSpPr/>
              <p:nvPr/>
            </p:nvSpPr>
            <p:spPr>
              <a:xfrm>
                <a:off x="1787007" y="2175956"/>
                <a:ext cx="2170266" cy="2170266"/>
              </a:xfrm>
              <a:prstGeom prst="blockArc">
                <a:avLst>
                  <a:gd name="adj1" fmla="val 16200000"/>
                  <a:gd name="adj2" fmla="val 9072000"/>
                  <a:gd name="adj3" fmla="val 8626"/>
                </a:avLst>
              </a:prstGeom>
              <a:solidFill>
                <a:srgbClr val="FF0A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340" dirty="0">
                  <a:solidFill>
                    <a:srgbClr val="483B44"/>
                  </a:solidFill>
                  <a:latin typeface="思源黑体 CN Bold" panose="020B0800000000000000" pitchFamily="34" charset="-122"/>
                </a:endParaRPr>
              </a:p>
            </p:txBody>
          </p:sp>
          <p:sp>
            <p:nvSpPr>
              <p:cNvPr id="40" name="BackShape1"/>
              <p:cNvSpPr/>
              <p:nvPr/>
            </p:nvSpPr>
            <p:spPr>
              <a:xfrm>
                <a:off x="2531003" y="1879600"/>
                <a:ext cx="697917" cy="697917"/>
              </a:xfrm>
              <a:prstGeom prst="ellipse">
                <a:avLst/>
              </a:prstGeom>
              <a:solidFill>
                <a:srgbClr val="F8FAF9"/>
              </a:solidFill>
              <a:ln w="12700">
                <a:solidFill>
                  <a:schemeClr val="tx2">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ltLang="zh-CN" sz="2000" dirty="0">
                    <a:solidFill>
                      <a:schemeClr val="tx1"/>
                    </a:solidFill>
                    <a:latin typeface="思源黑体 CN Bold" panose="020B0800000000000000" pitchFamily="34" charset="-122"/>
                    <a:ea typeface="思源黑体 CN Light" panose="020B0300000000000000" pitchFamily="34" charset="-122"/>
                  </a:rPr>
                  <a:t>3</a:t>
                </a:r>
                <a:endParaRPr sz="2000" dirty="0">
                  <a:solidFill>
                    <a:schemeClr val="tx1"/>
                  </a:solidFill>
                  <a:latin typeface="思源黑体 CN Bold" panose="020B0800000000000000" pitchFamily="34" charset="-122"/>
                </a:endParaRPr>
              </a:p>
            </p:txBody>
          </p:sp>
          <p:cxnSp>
            <p:nvCxnSpPr>
              <p:cNvPr id="41" name="LineShape"/>
              <p:cNvCxnSpPr/>
              <p:nvPr/>
            </p:nvCxnSpPr>
            <p:spPr>
              <a:xfrm flipH="1">
                <a:off x="2149735" y="5085699"/>
                <a:ext cx="1444812" cy="0"/>
              </a:xfrm>
              <a:prstGeom prst="straightConnector1">
                <a:avLst/>
              </a:prstGeom>
              <a:noFill/>
              <a:ln w="12700" cap="flat" cmpd="sng">
                <a:solidFill>
                  <a:srgbClr val="D8D8D8"/>
                </a:solidFill>
                <a:prstDash val="solid"/>
                <a:miter/>
                <a:headEnd type="none" w="med" len="med"/>
                <a:tailEnd type="none" w="med" len="med"/>
              </a:ln>
            </p:spPr>
          </p:cxnSp>
        </p:grpSp>
        <p:grpSp>
          <p:nvGrpSpPr>
            <p:cNvPr id="33" name="Group 63"/>
            <p:cNvGrpSpPr/>
            <p:nvPr/>
          </p:nvGrpSpPr>
          <p:grpSpPr>
            <a:xfrm>
              <a:off x="9576541" y="2565897"/>
              <a:ext cx="877407" cy="690304"/>
              <a:chOff x="2389255" y="3465489"/>
              <a:chExt cx="877407" cy="690304"/>
            </a:xfrm>
          </p:grpSpPr>
          <p:sp>
            <p:nvSpPr>
              <p:cNvPr id="36" name="iconfont-1108-834251"/>
              <p:cNvSpPr>
                <a:spLocks noChangeAspect="1"/>
              </p:cNvSpPr>
              <p:nvPr/>
            </p:nvSpPr>
            <p:spPr bwMode="auto">
              <a:xfrm>
                <a:off x="2714760" y="3465489"/>
                <a:ext cx="226397" cy="293654"/>
              </a:xfrm>
              <a:custGeom>
                <a:avLst/>
                <a:gdLst>
                  <a:gd name="connsiteX0" fmla="*/ 222742 w 468978"/>
                  <a:gd name="connsiteY0" fmla="*/ 456169 h 608298"/>
                  <a:gd name="connsiteX1" fmla="*/ 222742 w 468978"/>
                  <a:gd name="connsiteY1" fmla="*/ 502934 h 608298"/>
                  <a:gd name="connsiteX2" fmla="*/ 386984 w 468978"/>
                  <a:gd name="connsiteY2" fmla="*/ 502934 h 608298"/>
                  <a:gd name="connsiteX3" fmla="*/ 386984 w 468978"/>
                  <a:gd name="connsiteY3" fmla="*/ 456169 h 608298"/>
                  <a:gd name="connsiteX4" fmla="*/ 211100 w 468978"/>
                  <a:gd name="connsiteY4" fmla="*/ 432661 h 608298"/>
                  <a:gd name="connsiteX5" fmla="*/ 398626 w 468978"/>
                  <a:gd name="connsiteY5" fmla="*/ 432661 h 608298"/>
                  <a:gd name="connsiteX6" fmla="*/ 410267 w 468978"/>
                  <a:gd name="connsiteY6" fmla="*/ 444289 h 608298"/>
                  <a:gd name="connsiteX7" fmla="*/ 410267 w 468978"/>
                  <a:gd name="connsiteY7" fmla="*/ 514561 h 608298"/>
                  <a:gd name="connsiteX8" fmla="*/ 398626 w 468978"/>
                  <a:gd name="connsiteY8" fmla="*/ 526442 h 608298"/>
                  <a:gd name="connsiteX9" fmla="*/ 211100 w 468978"/>
                  <a:gd name="connsiteY9" fmla="*/ 526442 h 608298"/>
                  <a:gd name="connsiteX10" fmla="*/ 199206 w 468978"/>
                  <a:gd name="connsiteY10" fmla="*/ 514561 h 608298"/>
                  <a:gd name="connsiteX11" fmla="*/ 199206 w 468978"/>
                  <a:gd name="connsiteY11" fmla="*/ 444289 h 608298"/>
                  <a:gd name="connsiteX12" fmla="*/ 211100 w 468978"/>
                  <a:gd name="connsiteY12" fmla="*/ 432661 h 608298"/>
                  <a:gd name="connsiteX13" fmla="*/ 222771 w 468978"/>
                  <a:gd name="connsiteY13" fmla="*/ 385946 h 608298"/>
                  <a:gd name="connsiteX14" fmla="*/ 386985 w 468978"/>
                  <a:gd name="connsiteY14" fmla="*/ 385946 h 608298"/>
                  <a:gd name="connsiteX15" fmla="*/ 398624 w 468978"/>
                  <a:gd name="connsiteY15" fmla="*/ 397554 h 608298"/>
                  <a:gd name="connsiteX16" fmla="*/ 386985 w 468978"/>
                  <a:gd name="connsiteY16" fmla="*/ 409162 h 608298"/>
                  <a:gd name="connsiteX17" fmla="*/ 222771 w 468978"/>
                  <a:gd name="connsiteY17" fmla="*/ 409162 h 608298"/>
                  <a:gd name="connsiteX18" fmla="*/ 211132 w 468978"/>
                  <a:gd name="connsiteY18" fmla="*/ 397554 h 608298"/>
                  <a:gd name="connsiteX19" fmla="*/ 222771 w 468978"/>
                  <a:gd name="connsiteY19" fmla="*/ 385946 h 608298"/>
                  <a:gd name="connsiteX20" fmla="*/ 222771 w 468978"/>
                  <a:gd name="connsiteY20" fmla="*/ 327307 h 608298"/>
                  <a:gd name="connsiteX21" fmla="*/ 386985 w 468978"/>
                  <a:gd name="connsiteY21" fmla="*/ 327307 h 608298"/>
                  <a:gd name="connsiteX22" fmla="*/ 398624 w 468978"/>
                  <a:gd name="connsiteY22" fmla="*/ 338930 h 608298"/>
                  <a:gd name="connsiteX23" fmla="*/ 386985 w 468978"/>
                  <a:gd name="connsiteY23" fmla="*/ 350805 h 608298"/>
                  <a:gd name="connsiteX24" fmla="*/ 222771 w 468978"/>
                  <a:gd name="connsiteY24" fmla="*/ 350805 h 608298"/>
                  <a:gd name="connsiteX25" fmla="*/ 211132 w 468978"/>
                  <a:gd name="connsiteY25" fmla="*/ 338930 h 608298"/>
                  <a:gd name="connsiteX26" fmla="*/ 222771 w 468978"/>
                  <a:gd name="connsiteY26" fmla="*/ 327307 h 608298"/>
                  <a:gd name="connsiteX27" fmla="*/ 222771 w 468978"/>
                  <a:gd name="connsiteY27" fmla="*/ 268667 h 608298"/>
                  <a:gd name="connsiteX28" fmla="*/ 386985 w 468978"/>
                  <a:gd name="connsiteY28" fmla="*/ 268667 h 608298"/>
                  <a:gd name="connsiteX29" fmla="*/ 398624 w 468978"/>
                  <a:gd name="connsiteY29" fmla="*/ 280542 h 608298"/>
                  <a:gd name="connsiteX30" fmla="*/ 386985 w 468978"/>
                  <a:gd name="connsiteY30" fmla="*/ 292165 h 608298"/>
                  <a:gd name="connsiteX31" fmla="*/ 222771 w 468978"/>
                  <a:gd name="connsiteY31" fmla="*/ 292165 h 608298"/>
                  <a:gd name="connsiteX32" fmla="*/ 211132 w 468978"/>
                  <a:gd name="connsiteY32" fmla="*/ 280542 h 608298"/>
                  <a:gd name="connsiteX33" fmla="*/ 222771 w 468978"/>
                  <a:gd name="connsiteY33" fmla="*/ 268667 h 608298"/>
                  <a:gd name="connsiteX34" fmla="*/ 172102 w 468978"/>
                  <a:gd name="connsiteY34" fmla="*/ 243661 h 608298"/>
                  <a:gd name="connsiteX35" fmla="*/ 179188 w 468978"/>
                  <a:gd name="connsiteY35" fmla="*/ 258819 h 608298"/>
                  <a:gd name="connsiteX36" fmla="*/ 129084 w 468978"/>
                  <a:gd name="connsiteY36" fmla="*/ 396250 h 608298"/>
                  <a:gd name="connsiteX37" fmla="*/ 122505 w 468978"/>
                  <a:gd name="connsiteY37" fmla="*/ 403071 h 608298"/>
                  <a:gd name="connsiteX38" fmla="*/ 117950 w 468978"/>
                  <a:gd name="connsiteY38" fmla="*/ 404082 h 608298"/>
                  <a:gd name="connsiteX39" fmla="*/ 112889 w 468978"/>
                  <a:gd name="connsiteY39" fmla="*/ 402819 h 608298"/>
                  <a:gd name="connsiteX40" fmla="*/ 63039 w 468978"/>
                  <a:gd name="connsiteY40" fmla="*/ 379071 h 608298"/>
                  <a:gd name="connsiteX41" fmla="*/ 57472 w 468978"/>
                  <a:gd name="connsiteY41" fmla="*/ 363408 h 608298"/>
                  <a:gd name="connsiteX42" fmla="*/ 73161 w 468978"/>
                  <a:gd name="connsiteY42" fmla="*/ 357850 h 608298"/>
                  <a:gd name="connsiteX43" fmla="*/ 111371 w 468978"/>
                  <a:gd name="connsiteY43" fmla="*/ 376293 h 608298"/>
                  <a:gd name="connsiteX44" fmla="*/ 156919 w 468978"/>
                  <a:gd name="connsiteY44" fmla="*/ 250735 h 608298"/>
                  <a:gd name="connsiteX45" fmla="*/ 172102 w 468978"/>
                  <a:gd name="connsiteY45" fmla="*/ 243661 h 608298"/>
                  <a:gd name="connsiteX46" fmla="*/ 222771 w 468978"/>
                  <a:gd name="connsiteY46" fmla="*/ 210309 h 608298"/>
                  <a:gd name="connsiteX47" fmla="*/ 386985 w 468978"/>
                  <a:gd name="connsiteY47" fmla="*/ 210309 h 608298"/>
                  <a:gd name="connsiteX48" fmla="*/ 398624 w 468978"/>
                  <a:gd name="connsiteY48" fmla="*/ 221917 h 608298"/>
                  <a:gd name="connsiteX49" fmla="*/ 386985 w 468978"/>
                  <a:gd name="connsiteY49" fmla="*/ 233525 h 608298"/>
                  <a:gd name="connsiteX50" fmla="*/ 222771 w 468978"/>
                  <a:gd name="connsiteY50" fmla="*/ 233525 h 608298"/>
                  <a:gd name="connsiteX51" fmla="*/ 211132 w 468978"/>
                  <a:gd name="connsiteY51" fmla="*/ 221917 h 608298"/>
                  <a:gd name="connsiteX52" fmla="*/ 222771 w 468978"/>
                  <a:gd name="connsiteY52" fmla="*/ 210309 h 608298"/>
                  <a:gd name="connsiteX53" fmla="*/ 52643 w 468978"/>
                  <a:gd name="connsiteY53" fmla="*/ 37402 h 608298"/>
                  <a:gd name="connsiteX54" fmla="*/ 28093 w 468978"/>
                  <a:gd name="connsiteY54" fmla="*/ 86683 h 608298"/>
                  <a:gd name="connsiteX55" fmla="*/ 23537 w 468978"/>
                  <a:gd name="connsiteY55" fmla="*/ 91485 h 608298"/>
                  <a:gd name="connsiteX56" fmla="*/ 23537 w 468978"/>
                  <a:gd name="connsiteY56" fmla="*/ 584795 h 608298"/>
                  <a:gd name="connsiteX57" fmla="*/ 445441 w 468978"/>
                  <a:gd name="connsiteY57" fmla="*/ 584795 h 608298"/>
                  <a:gd name="connsiteX58" fmla="*/ 445441 w 468978"/>
                  <a:gd name="connsiteY58" fmla="*/ 91485 h 608298"/>
                  <a:gd name="connsiteX59" fmla="*/ 440885 w 468978"/>
                  <a:gd name="connsiteY59" fmla="*/ 86683 h 608298"/>
                  <a:gd name="connsiteX60" fmla="*/ 416335 w 468978"/>
                  <a:gd name="connsiteY60" fmla="*/ 37402 h 608298"/>
                  <a:gd name="connsiteX61" fmla="*/ 391532 w 468978"/>
                  <a:gd name="connsiteY61" fmla="*/ 86683 h 608298"/>
                  <a:gd name="connsiteX62" fmla="*/ 370526 w 468978"/>
                  <a:gd name="connsiteY62" fmla="*/ 86683 h 608298"/>
                  <a:gd name="connsiteX63" fmla="*/ 345976 w 468978"/>
                  <a:gd name="connsiteY63" fmla="*/ 37402 h 608298"/>
                  <a:gd name="connsiteX64" fmla="*/ 321173 w 468978"/>
                  <a:gd name="connsiteY64" fmla="*/ 86683 h 608298"/>
                  <a:gd name="connsiteX65" fmla="*/ 300166 w 468978"/>
                  <a:gd name="connsiteY65" fmla="*/ 86683 h 608298"/>
                  <a:gd name="connsiteX66" fmla="*/ 275616 w 468978"/>
                  <a:gd name="connsiteY66" fmla="*/ 37402 h 608298"/>
                  <a:gd name="connsiteX67" fmla="*/ 250813 w 468978"/>
                  <a:gd name="connsiteY67" fmla="*/ 86683 h 608298"/>
                  <a:gd name="connsiteX68" fmla="*/ 240437 w 468978"/>
                  <a:gd name="connsiteY68" fmla="*/ 93254 h 608298"/>
                  <a:gd name="connsiteX69" fmla="*/ 228541 w 468978"/>
                  <a:gd name="connsiteY69" fmla="*/ 93254 h 608298"/>
                  <a:gd name="connsiteX70" fmla="*/ 218165 w 468978"/>
                  <a:gd name="connsiteY70" fmla="*/ 86683 h 608298"/>
                  <a:gd name="connsiteX71" fmla="*/ 193362 w 468978"/>
                  <a:gd name="connsiteY71" fmla="*/ 37402 h 608298"/>
                  <a:gd name="connsiteX72" fmla="*/ 168812 w 468978"/>
                  <a:gd name="connsiteY72" fmla="*/ 86683 h 608298"/>
                  <a:gd name="connsiteX73" fmla="*/ 147805 w 468978"/>
                  <a:gd name="connsiteY73" fmla="*/ 86683 h 608298"/>
                  <a:gd name="connsiteX74" fmla="*/ 123002 w 468978"/>
                  <a:gd name="connsiteY74" fmla="*/ 37402 h 608298"/>
                  <a:gd name="connsiteX75" fmla="*/ 98452 w 468978"/>
                  <a:gd name="connsiteY75" fmla="*/ 86683 h 608298"/>
                  <a:gd name="connsiteX76" fmla="*/ 77446 w 468978"/>
                  <a:gd name="connsiteY76" fmla="*/ 86683 h 608298"/>
                  <a:gd name="connsiteX77" fmla="*/ 52770 w 468978"/>
                  <a:gd name="connsiteY77" fmla="*/ 0 h 608298"/>
                  <a:gd name="connsiteX78" fmla="*/ 63273 w 468978"/>
                  <a:gd name="connsiteY78" fmla="*/ 6065 h 608298"/>
                  <a:gd name="connsiteX79" fmla="*/ 87823 w 468978"/>
                  <a:gd name="connsiteY79" fmla="*/ 55346 h 608298"/>
                  <a:gd name="connsiteX80" fmla="*/ 112626 w 468978"/>
                  <a:gd name="connsiteY80" fmla="*/ 6065 h 608298"/>
                  <a:gd name="connsiteX81" fmla="*/ 133632 w 468978"/>
                  <a:gd name="connsiteY81" fmla="*/ 6065 h 608298"/>
                  <a:gd name="connsiteX82" fmla="*/ 158182 w 468978"/>
                  <a:gd name="connsiteY82" fmla="*/ 55346 h 608298"/>
                  <a:gd name="connsiteX83" fmla="*/ 182985 w 468978"/>
                  <a:gd name="connsiteY83" fmla="*/ 6065 h 608298"/>
                  <a:gd name="connsiteX84" fmla="*/ 203992 w 468978"/>
                  <a:gd name="connsiteY84" fmla="*/ 6065 h 608298"/>
                  <a:gd name="connsiteX85" fmla="*/ 234362 w 468978"/>
                  <a:gd name="connsiteY85" fmla="*/ 66971 h 608298"/>
                  <a:gd name="connsiteX86" fmla="*/ 264987 w 468978"/>
                  <a:gd name="connsiteY86" fmla="*/ 6065 h 608298"/>
                  <a:gd name="connsiteX87" fmla="*/ 285993 w 468978"/>
                  <a:gd name="connsiteY87" fmla="*/ 6065 h 608298"/>
                  <a:gd name="connsiteX88" fmla="*/ 310796 w 468978"/>
                  <a:gd name="connsiteY88" fmla="*/ 55346 h 608298"/>
                  <a:gd name="connsiteX89" fmla="*/ 335346 w 468978"/>
                  <a:gd name="connsiteY89" fmla="*/ 6065 h 608298"/>
                  <a:gd name="connsiteX90" fmla="*/ 356352 w 468978"/>
                  <a:gd name="connsiteY90" fmla="*/ 6065 h 608298"/>
                  <a:gd name="connsiteX91" fmla="*/ 381155 w 468978"/>
                  <a:gd name="connsiteY91" fmla="*/ 55346 h 608298"/>
                  <a:gd name="connsiteX92" fmla="*/ 405705 w 468978"/>
                  <a:gd name="connsiteY92" fmla="*/ 6065 h 608298"/>
                  <a:gd name="connsiteX93" fmla="*/ 426712 w 468978"/>
                  <a:gd name="connsiteY93" fmla="*/ 6065 h 608298"/>
                  <a:gd name="connsiteX94" fmla="*/ 458601 w 468978"/>
                  <a:gd name="connsiteY94" fmla="*/ 69751 h 608298"/>
                  <a:gd name="connsiteX95" fmla="*/ 468978 w 468978"/>
                  <a:gd name="connsiteY95" fmla="*/ 81376 h 608298"/>
                  <a:gd name="connsiteX96" fmla="*/ 468978 w 468978"/>
                  <a:gd name="connsiteY96" fmla="*/ 596673 h 608298"/>
                  <a:gd name="connsiteX97" fmla="*/ 457336 w 468978"/>
                  <a:gd name="connsiteY97" fmla="*/ 608298 h 608298"/>
                  <a:gd name="connsiteX98" fmla="*/ 11642 w 468978"/>
                  <a:gd name="connsiteY98" fmla="*/ 608298 h 608298"/>
                  <a:gd name="connsiteX99" fmla="*/ 0 w 468978"/>
                  <a:gd name="connsiteY99" fmla="*/ 596673 h 608298"/>
                  <a:gd name="connsiteX100" fmla="*/ 0 w 468978"/>
                  <a:gd name="connsiteY100" fmla="*/ 81376 h 608298"/>
                  <a:gd name="connsiteX101" fmla="*/ 10377 w 468978"/>
                  <a:gd name="connsiteY101" fmla="*/ 69751 h 608298"/>
                  <a:gd name="connsiteX102" fmla="*/ 42266 w 468978"/>
                  <a:gd name="connsiteY102" fmla="*/ 6065 h 608298"/>
                  <a:gd name="connsiteX103" fmla="*/ 52770 w 468978"/>
                  <a:gd name="connsiteY103" fmla="*/ 0 h 60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468978" h="608298">
                    <a:moveTo>
                      <a:pt x="222742" y="456169"/>
                    </a:moveTo>
                    <a:lnTo>
                      <a:pt x="222742" y="502934"/>
                    </a:lnTo>
                    <a:lnTo>
                      <a:pt x="386984" y="502934"/>
                    </a:lnTo>
                    <a:lnTo>
                      <a:pt x="386984" y="456169"/>
                    </a:lnTo>
                    <a:close/>
                    <a:moveTo>
                      <a:pt x="211100" y="432661"/>
                    </a:moveTo>
                    <a:lnTo>
                      <a:pt x="398626" y="432661"/>
                    </a:lnTo>
                    <a:cubicBezTo>
                      <a:pt x="405206" y="432661"/>
                      <a:pt x="410267" y="437969"/>
                      <a:pt x="410267" y="444289"/>
                    </a:cubicBezTo>
                    <a:lnTo>
                      <a:pt x="410267" y="514561"/>
                    </a:lnTo>
                    <a:cubicBezTo>
                      <a:pt x="410267" y="521134"/>
                      <a:pt x="405206" y="526442"/>
                      <a:pt x="398626" y="526442"/>
                    </a:cubicBezTo>
                    <a:lnTo>
                      <a:pt x="211100" y="526442"/>
                    </a:lnTo>
                    <a:cubicBezTo>
                      <a:pt x="204520" y="526442"/>
                      <a:pt x="199206" y="521134"/>
                      <a:pt x="199206" y="514561"/>
                    </a:cubicBezTo>
                    <a:lnTo>
                      <a:pt x="199206" y="444289"/>
                    </a:lnTo>
                    <a:cubicBezTo>
                      <a:pt x="199206" y="437969"/>
                      <a:pt x="204520" y="432661"/>
                      <a:pt x="211100" y="432661"/>
                    </a:cubicBezTo>
                    <a:close/>
                    <a:moveTo>
                      <a:pt x="222771" y="385946"/>
                    </a:moveTo>
                    <a:lnTo>
                      <a:pt x="386985" y="385946"/>
                    </a:lnTo>
                    <a:cubicBezTo>
                      <a:pt x="393310" y="385946"/>
                      <a:pt x="398624" y="390993"/>
                      <a:pt x="398624" y="397554"/>
                    </a:cubicBezTo>
                    <a:cubicBezTo>
                      <a:pt x="398624" y="404115"/>
                      <a:pt x="393310" y="409162"/>
                      <a:pt x="386985" y="409162"/>
                    </a:cubicBezTo>
                    <a:lnTo>
                      <a:pt x="222771" y="409162"/>
                    </a:lnTo>
                    <a:cubicBezTo>
                      <a:pt x="216446" y="409162"/>
                      <a:pt x="211132" y="404115"/>
                      <a:pt x="211132" y="397554"/>
                    </a:cubicBezTo>
                    <a:cubicBezTo>
                      <a:pt x="211132" y="390993"/>
                      <a:pt x="216446" y="385946"/>
                      <a:pt x="222771" y="385946"/>
                    </a:cubicBezTo>
                    <a:close/>
                    <a:moveTo>
                      <a:pt x="222771" y="327307"/>
                    </a:moveTo>
                    <a:lnTo>
                      <a:pt x="386985" y="327307"/>
                    </a:lnTo>
                    <a:cubicBezTo>
                      <a:pt x="393310" y="327307"/>
                      <a:pt x="398624" y="332613"/>
                      <a:pt x="398624" y="338930"/>
                    </a:cubicBezTo>
                    <a:cubicBezTo>
                      <a:pt x="398624" y="345499"/>
                      <a:pt x="393310" y="350805"/>
                      <a:pt x="386985" y="350805"/>
                    </a:cubicBezTo>
                    <a:lnTo>
                      <a:pt x="222771" y="350805"/>
                    </a:lnTo>
                    <a:cubicBezTo>
                      <a:pt x="216446" y="350805"/>
                      <a:pt x="211132" y="345499"/>
                      <a:pt x="211132" y="338930"/>
                    </a:cubicBezTo>
                    <a:cubicBezTo>
                      <a:pt x="211132" y="332613"/>
                      <a:pt x="216446" y="327307"/>
                      <a:pt x="222771" y="327307"/>
                    </a:cubicBezTo>
                    <a:close/>
                    <a:moveTo>
                      <a:pt x="222771" y="268667"/>
                    </a:moveTo>
                    <a:lnTo>
                      <a:pt x="386985" y="268667"/>
                    </a:lnTo>
                    <a:cubicBezTo>
                      <a:pt x="393310" y="268667"/>
                      <a:pt x="398624" y="273973"/>
                      <a:pt x="398624" y="280542"/>
                    </a:cubicBezTo>
                    <a:cubicBezTo>
                      <a:pt x="398624" y="286859"/>
                      <a:pt x="393310" y="292165"/>
                      <a:pt x="386985" y="292165"/>
                    </a:cubicBezTo>
                    <a:lnTo>
                      <a:pt x="222771" y="292165"/>
                    </a:lnTo>
                    <a:cubicBezTo>
                      <a:pt x="216446" y="292165"/>
                      <a:pt x="211132" y="286859"/>
                      <a:pt x="211132" y="280542"/>
                    </a:cubicBezTo>
                    <a:cubicBezTo>
                      <a:pt x="211132" y="273973"/>
                      <a:pt x="216446" y="268667"/>
                      <a:pt x="222771" y="268667"/>
                    </a:cubicBezTo>
                    <a:close/>
                    <a:moveTo>
                      <a:pt x="172102" y="243661"/>
                    </a:moveTo>
                    <a:cubicBezTo>
                      <a:pt x="178175" y="245935"/>
                      <a:pt x="181212" y="252756"/>
                      <a:pt x="179188" y="258819"/>
                    </a:cubicBezTo>
                    <a:lnTo>
                      <a:pt x="129084" y="396250"/>
                    </a:lnTo>
                    <a:cubicBezTo>
                      <a:pt x="128072" y="399535"/>
                      <a:pt x="125541" y="401808"/>
                      <a:pt x="122505" y="403071"/>
                    </a:cubicBezTo>
                    <a:cubicBezTo>
                      <a:pt x="120987" y="403829"/>
                      <a:pt x="119468" y="404082"/>
                      <a:pt x="117950" y="404082"/>
                    </a:cubicBezTo>
                    <a:cubicBezTo>
                      <a:pt x="116432" y="404082"/>
                      <a:pt x="114660" y="403577"/>
                      <a:pt x="112889" y="402819"/>
                    </a:cubicBezTo>
                    <a:lnTo>
                      <a:pt x="63039" y="379071"/>
                    </a:lnTo>
                    <a:cubicBezTo>
                      <a:pt x="57218" y="376293"/>
                      <a:pt x="54688" y="369219"/>
                      <a:pt x="57472" y="363408"/>
                    </a:cubicBezTo>
                    <a:cubicBezTo>
                      <a:pt x="60255" y="357598"/>
                      <a:pt x="67340" y="355071"/>
                      <a:pt x="73161" y="357850"/>
                    </a:cubicBezTo>
                    <a:lnTo>
                      <a:pt x="111371" y="376293"/>
                    </a:lnTo>
                    <a:lnTo>
                      <a:pt x="156919" y="250735"/>
                    </a:lnTo>
                    <a:cubicBezTo>
                      <a:pt x="159197" y="244672"/>
                      <a:pt x="166029" y="241640"/>
                      <a:pt x="172102" y="243661"/>
                    </a:cubicBezTo>
                    <a:close/>
                    <a:moveTo>
                      <a:pt x="222771" y="210309"/>
                    </a:moveTo>
                    <a:lnTo>
                      <a:pt x="386985" y="210309"/>
                    </a:lnTo>
                    <a:cubicBezTo>
                      <a:pt x="393310" y="210309"/>
                      <a:pt x="398624" y="215608"/>
                      <a:pt x="398624" y="221917"/>
                    </a:cubicBezTo>
                    <a:cubicBezTo>
                      <a:pt x="398624" y="228478"/>
                      <a:pt x="393310" y="233525"/>
                      <a:pt x="386985" y="233525"/>
                    </a:cubicBezTo>
                    <a:lnTo>
                      <a:pt x="222771" y="233525"/>
                    </a:lnTo>
                    <a:cubicBezTo>
                      <a:pt x="216446" y="233525"/>
                      <a:pt x="211132" y="228478"/>
                      <a:pt x="211132" y="221917"/>
                    </a:cubicBezTo>
                    <a:cubicBezTo>
                      <a:pt x="211132" y="215608"/>
                      <a:pt x="216446" y="210309"/>
                      <a:pt x="222771" y="210309"/>
                    </a:cubicBezTo>
                    <a:close/>
                    <a:moveTo>
                      <a:pt x="52643" y="37402"/>
                    </a:moveTo>
                    <a:lnTo>
                      <a:pt x="28093" y="86683"/>
                    </a:lnTo>
                    <a:cubicBezTo>
                      <a:pt x="27081" y="88705"/>
                      <a:pt x="25309" y="90474"/>
                      <a:pt x="23537" y="91485"/>
                    </a:cubicBezTo>
                    <a:lnTo>
                      <a:pt x="23537" y="584795"/>
                    </a:lnTo>
                    <a:lnTo>
                      <a:pt x="445441" y="584795"/>
                    </a:lnTo>
                    <a:lnTo>
                      <a:pt x="445441" y="91485"/>
                    </a:lnTo>
                    <a:cubicBezTo>
                      <a:pt x="443669" y="90474"/>
                      <a:pt x="441897" y="88705"/>
                      <a:pt x="440885" y="86683"/>
                    </a:cubicBezTo>
                    <a:lnTo>
                      <a:pt x="416335" y="37402"/>
                    </a:lnTo>
                    <a:lnTo>
                      <a:pt x="391532" y="86683"/>
                    </a:lnTo>
                    <a:cubicBezTo>
                      <a:pt x="387483" y="94517"/>
                      <a:pt x="374575" y="94517"/>
                      <a:pt x="370526" y="86683"/>
                    </a:cubicBezTo>
                    <a:lnTo>
                      <a:pt x="345976" y="37402"/>
                    </a:lnTo>
                    <a:lnTo>
                      <a:pt x="321173" y="86683"/>
                    </a:lnTo>
                    <a:cubicBezTo>
                      <a:pt x="317123" y="94517"/>
                      <a:pt x="304216" y="94517"/>
                      <a:pt x="300166" y="86683"/>
                    </a:cubicBezTo>
                    <a:lnTo>
                      <a:pt x="275616" y="37402"/>
                    </a:lnTo>
                    <a:lnTo>
                      <a:pt x="250813" y="86683"/>
                    </a:lnTo>
                    <a:cubicBezTo>
                      <a:pt x="248789" y="90726"/>
                      <a:pt x="244739" y="93254"/>
                      <a:pt x="240437" y="93254"/>
                    </a:cubicBezTo>
                    <a:lnTo>
                      <a:pt x="228541" y="93254"/>
                    </a:lnTo>
                    <a:cubicBezTo>
                      <a:pt x="224239" y="93254"/>
                      <a:pt x="220189" y="90726"/>
                      <a:pt x="218165" y="86683"/>
                    </a:cubicBezTo>
                    <a:lnTo>
                      <a:pt x="193362" y="37402"/>
                    </a:lnTo>
                    <a:lnTo>
                      <a:pt x="168812" y="86683"/>
                    </a:lnTo>
                    <a:cubicBezTo>
                      <a:pt x="164762" y="94517"/>
                      <a:pt x="151855" y="94517"/>
                      <a:pt x="147805" y="86683"/>
                    </a:cubicBezTo>
                    <a:lnTo>
                      <a:pt x="123002" y="37402"/>
                    </a:lnTo>
                    <a:lnTo>
                      <a:pt x="98452" y="86683"/>
                    </a:lnTo>
                    <a:cubicBezTo>
                      <a:pt x="94403" y="94517"/>
                      <a:pt x="81495" y="94517"/>
                      <a:pt x="77446" y="86683"/>
                    </a:cubicBezTo>
                    <a:close/>
                    <a:moveTo>
                      <a:pt x="52770" y="0"/>
                    </a:moveTo>
                    <a:cubicBezTo>
                      <a:pt x="57009" y="0"/>
                      <a:pt x="61248" y="2022"/>
                      <a:pt x="63273" y="6065"/>
                    </a:cubicBezTo>
                    <a:lnTo>
                      <a:pt x="87823" y="55346"/>
                    </a:lnTo>
                    <a:lnTo>
                      <a:pt x="112626" y="6065"/>
                    </a:lnTo>
                    <a:cubicBezTo>
                      <a:pt x="116675" y="-2022"/>
                      <a:pt x="129583" y="-2022"/>
                      <a:pt x="133632" y="6065"/>
                    </a:cubicBezTo>
                    <a:lnTo>
                      <a:pt x="158182" y="55346"/>
                    </a:lnTo>
                    <a:lnTo>
                      <a:pt x="182985" y="6065"/>
                    </a:lnTo>
                    <a:cubicBezTo>
                      <a:pt x="187034" y="-2022"/>
                      <a:pt x="199942" y="-2022"/>
                      <a:pt x="203992" y="6065"/>
                    </a:cubicBezTo>
                    <a:lnTo>
                      <a:pt x="234362" y="66971"/>
                    </a:lnTo>
                    <a:lnTo>
                      <a:pt x="264987" y="6065"/>
                    </a:lnTo>
                    <a:cubicBezTo>
                      <a:pt x="269036" y="-2022"/>
                      <a:pt x="281944" y="-2022"/>
                      <a:pt x="285993" y="6065"/>
                    </a:cubicBezTo>
                    <a:lnTo>
                      <a:pt x="310796" y="55346"/>
                    </a:lnTo>
                    <a:lnTo>
                      <a:pt x="335346" y="6065"/>
                    </a:lnTo>
                    <a:cubicBezTo>
                      <a:pt x="339395" y="-2022"/>
                      <a:pt x="352303" y="-2022"/>
                      <a:pt x="356352" y="6065"/>
                    </a:cubicBezTo>
                    <a:lnTo>
                      <a:pt x="381155" y="55346"/>
                    </a:lnTo>
                    <a:lnTo>
                      <a:pt x="405705" y="6065"/>
                    </a:lnTo>
                    <a:cubicBezTo>
                      <a:pt x="409755" y="-2022"/>
                      <a:pt x="422662" y="-2022"/>
                      <a:pt x="426712" y="6065"/>
                    </a:cubicBezTo>
                    <a:lnTo>
                      <a:pt x="458601" y="69751"/>
                    </a:lnTo>
                    <a:cubicBezTo>
                      <a:pt x="464422" y="70509"/>
                      <a:pt x="468978" y="75563"/>
                      <a:pt x="468978" y="81376"/>
                    </a:cubicBezTo>
                    <a:lnTo>
                      <a:pt x="468978" y="596673"/>
                    </a:lnTo>
                    <a:cubicBezTo>
                      <a:pt x="468978" y="602991"/>
                      <a:pt x="463663" y="608298"/>
                      <a:pt x="457336" y="608298"/>
                    </a:cubicBezTo>
                    <a:lnTo>
                      <a:pt x="11642" y="608298"/>
                    </a:lnTo>
                    <a:cubicBezTo>
                      <a:pt x="5315" y="608298"/>
                      <a:pt x="0" y="602991"/>
                      <a:pt x="0" y="596673"/>
                    </a:cubicBezTo>
                    <a:lnTo>
                      <a:pt x="0" y="81376"/>
                    </a:lnTo>
                    <a:cubicBezTo>
                      <a:pt x="0" y="75563"/>
                      <a:pt x="4556" y="70509"/>
                      <a:pt x="10377" y="69751"/>
                    </a:cubicBezTo>
                    <a:lnTo>
                      <a:pt x="42266" y="6065"/>
                    </a:lnTo>
                    <a:cubicBezTo>
                      <a:pt x="44291" y="2022"/>
                      <a:pt x="48530" y="0"/>
                      <a:pt x="52770" y="0"/>
                    </a:cubicBezTo>
                    <a:close/>
                  </a:path>
                </a:pathLst>
              </a:custGeom>
              <a:solidFill>
                <a:srgbClr val="FF0A00"/>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dirty="0">
                  <a:latin typeface="思源黑体 CN Light" panose="020B0300000000000000" pitchFamily="34" charset="-122"/>
                  <a:ea typeface="思源黑体 CN Light" panose="020B0300000000000000" pitchFamily="34" charset="-122"/>
                </a:endParaRPr>
              </a:p>
            </p:txBody>
          </p:sp>
          <p:sp>
            <p:nvSpPr>
              <p:cNvPr id="37" name="Title 1"/>
              <p:cNvSpPr txBox="1"/>
              <p:nvPr/>
            </p:nvSpPr>
            <p:spPr>
              <a:xfrm>
                <a:off x="2389255" y="3834425"/>
                <a:ext cx="877407" cy="321368"/>
              </a:xfrm>
              <a:prstGeom prst="rect">
                <a:avLst/>
              </a:prstGeom>
            </p:spPr>
            <p:txBody>
              <a:bodyPr wrap="square"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b="1" dirty="0">
                    <a:latin typeface="思源黑体 CN Bold" panose="020B0800000000000000" pitchFamily="34" charset="-122"/>
                    <a:ea typeface="思源黑体 CN Bold" panose="020B0800000000000000" pitchFamily="34" charset="-122"/>
                    <a:sym typeface="微软雅黑" panose="020B0503020204020204" pitchFamily="34" charset="-122"/>
                  </a:rPr>
                  <a:t>内容</a:t>
                </a:r>
                <a:endParaRPr lang="zh-CN" altLang="en-US" sz="2000" b="1" dirty="0">
                  <a:latin typeface="思源黑体 CN Bold" panose="020B0800000000000000" pitchFamily="34" charset="-122"/>
                  <a:ea typeface="思源黑体 CN Bold" panose="020B0800000000000000" pitchFamily="34" charset="-122"/>
                  <a:sym typeface="微软雅黑" panose="020B0503020204020204" pitchFamily="34" charset="-122"/>
                </a:endParaRPr>
              </a:p>
            </p:txBody>
          </p:sp>
        </p:grpSp>
        <p:sp>
          <p:nvSpPr>
            <p:cNvPr id="34" name="矩形 33"/>
            <p:cNvSpPr/>
            <p:nvPr/>
          </p:nvSpPr>
          <p:spPr>
            <a:xfrm>
              <a:off x="9114445" y="3987747"/>
              <a:ext cx="1801598" cy="440377"/>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sz="2000" dirty="0">
                  <a:solidFill>
                    <a:srgbClr val="FF0A00"/>
                  </a:solidFill>
                  <a:latin typeface="思源黑体 CN Bold" panose="020B0800000000000000" pitchFamily="34" charset="-122"/>
                  <a:ea typeface="思源黑体 CN Bold" panose="020B0800000000000000" pitchFamily="34" charset="-122"/>
                </a:rPr>
                <a:t>标题文字添加</a:t>
              </a:r>
              <a:endParaRPr lang="zh-CN" altLang="en-US" sz="2000" dirty="0">
                <a:solidFill>
                  <a:srgbClr val="FF0A00"/>
                </a:solidFill>
                <a:latin typeface="思源黑体 CN Bold" panose="020B0800000000000000" pitchFamily="34" charset="-122"/>
                <a:ea typeface="思源黑体 CN Bold" panose="020B0800000000000000" pitchFamily="34" charset="-122"/>
              </a:endParaRPr>
            </a:p>
          </p:txBody>
        </p:sp>
        <p:sp>
          <p:nvSpPr>
            <p:cNvPr id="35" name="文本框 34"/>
            <p:cNvSpPr txBox="1"/>
            <p:nvPr/>
          </p:nvSpPr>
          <p:spPr>
            <a:xfrm>
              <a:off x="8936776" y="4614506"/>
              <a:ext cx="2156936" cy="1171603"/>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单击此处键入单击此处</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键入文本单击此处键入文本</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单击此处单击入单击</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此处键入文本</a:t>
              </a:r>
              <a:endPar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anim calcmode="lin" valueType="num">
                                      <p:cBhvr>
                                        <p:cTn id="20" dur="500" fill="hold"/>
                                        <p:tgtEl>
                                          <p:spTgt spid="20"/>
                                        </p:tgtEl>
                                        <p:attrNameLst>
                                          <p:attrName>ppt_x</p:attrName>
                                        </p:attrNameLst>
                                      </p:cBhvr>
                                      <p:tavLst>
                                        <p:tav tm="0">
                                          <p:val>
                                            <p:strVal val="#ppt_x"/>
                                          </p:val>
                                        </p:tav>
                                        <p:tav tm="100000">
                                          <p:val>
                                            <p:strVal val="#ppt_x"/>
                                          </p:val>
                                        </p:tav>
                                      </p:tavLst>
                                    </p:anim>
                                    <p:anim calcmode="lin" valueType="num">
                                      <p:cBhvr>
                                        <p:cTn id="21" dur="500" fill="hold"/>
                                        <p:tgtEl>
                                          <p:spTgt spid="2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anim calcmode="lin" valueType="num">
                                      <p:cBhvr>
                                        <p:cTn id="26" dur="500" fill="hold"/>
                                        <p:tgtEl>
                                          <p:spTgt spid="31"/>
                                        </p:tgtEl>
                                        <p:attrNameLst>
                                          <p:attrName>ppt_x</p:attrName>
                                        </p:attrNameLst>
                                      </p:cBhvr>
                                      <p:tavLst>
                                        <p:tav tm="0">
                                          <p:val>
                                            <p:strVal val="#ppt_x"/>
                                          </p:val>
                                        </p:tav>
                                        <p:tav tm="100000">
                                          <p:val>
                                            <p:strVal val="#ppt_x"/>
                                          </p:val>
                                        </p:tav>
                                      </p:tavLst>
                                    </p:anim>
                                    <p:anim calcmode="lin" valueType="num">
                                      <p:cBhvr>
                                        <p:cTn id="27"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91659" y="125642"/>
            <a:ext cx="3135079" cy="707886"/>
            <a:chOff x="4144004" y="3042183"/>
            <a:chExt cx="3135079" cy="707886"/>
          </a:xfrm>
        </p:grpSpPr>
        <p:sp>
          <p:nvSpPr>
            <p:cNvPr id="8" name="文本框 7"/>
            <p:cNvSpPr txBox="1"/>
            <p:nvPr>
              <p:custDataLst>
                <p:tags r:id="rId1"/>
              </p:custDataLst>
            </p:nvPr>
          </p:nvSpPr>
          <p:spPr>
            <a:xfrm>
              <a:off x="4144004" y="3042183"/>
              <a:ext cx="1002049" cy="707886"/>
            </a:xfrm>
            <a:prstGeom prst="rect">
              <a:avLst/>
            </a:prstGeom>
            <a:noFill/>
          </p:spPr>
          <p:txBody>
            <a:bodyPr wrap="square" rtlCol="0">
              <a:spAutoFit/>
            </a:bodyPr>
            <a:lstStyle/>
            <a:p>
              <a:pPr algn="l"/>
              <a:r>
                <a:rPr lang="en-US" altLang="zh-CN" sz="4000" dirty="0">
                  <a:gradFill>
                    <a:gsLst>
                      <a:gs pos="0">
                        <a:srgbClr val="FF6A00"/>
                      </a:gs>
                      <a:gs pos="70000">
                        <a:srgbClr val="FF0000"/>
                      </a:gs>
                    </a:gsLst>
                    <a:lin ang="2700000" scaled="1"/>
                  </a:gradFill>
                  <a:latin typeface="优设标题黑" panose="00000500000000000000" pitchFamily="2" charset="-122"/>
                  <a:ea typeface="优设标题黑" panose="00000500000000000000" pitchFamily="2" charset="-122"/>
                </a:rPr>
                <a:t>03</a:t>
              </a:r>
              <a:endParaRPr lang="en-US" altLang="zh-CN" sz="4000" dirty="0">
                <a:gradFill>
                  <a:gsLst>
                    <a:gs pos="0">
                      <a:srgbClr val="FF6A00"/>
                    </a:gs>
                    <a:gs pos="70000">
                      <a:srgbClr val="FF0000"/>
                    </a:gs>
                  </a:gsLst>
                  <a:lin ang="2700000" scaled="1"/>
                </a:gradFill>
                <a:latin typeface="优设标题黑" panose="00000500000000000000" pitchFamily="2" charset="-122"/>
                <a:ea typeface="优设标题黑" panose="00000500000000000000" pitchFamily="2" charset="-122"/>
              </a:endParaRPr>
            </a:p>
          </p:txBody>
        </p:sp>
        <p:sp>
          <p:nvSpPr>
            <p:cNvPr id="9" name="文本框 8"/>
            <p:cNvSpPr txBox="1"/>
            <p:nvPr>
              <p:custDataLst>
                <p:tags r:id="rId2"/>
              </p:custDataLst>
            </p:nvPr>
          </p:nvSpPr>
          <p:spPr>
            <a:xfrm>
              <a:off x="4993650" y="3104253"/>
              <a:ext cx="2285433" cy="584775"/>
            </a:xfrm>
            <a:prstGeom prst="rect">
              <a:avLst/>
            </a:prstGeom>
            <a:noFill/>
          </p:spPr>
          <p:txBody>
            <a:bodyPr wrap="square" rtlCol="0">
              <a:spAutoFit/>
            </a:bodyPr>
            <a:lstStyle>
              <a:defPPr>
                <a:defRPr lang="zh-CN"/>
              </a:defPPr>
              <a:lvl1pPr algn="dist">
                <a:defRPr sz="3600">
                  <a:solidFill>
                    <a:srgbClr val="F8E095"/>
                  </a:solidFill>
                  <a:latin typeface="思源宋体" panose="02020700000000000000" pitchFamily="18" charset="-122"/>
                  <a:ea typeface="思源宋体" panose="02020700000000000000" pitchFamily="18" charset="-122"/>
                </a:defRPr>
              </a:lvl1pPr>
            </a:lstStyle>
            <a:p>
              <a:pPr algn="l"/>
              <a:r>
                <a:rPr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cs typeface="+mn-lt"/>
                  <a:sym typeface="+mn-ea"/>
                </a:rPr>
                <a:t>坚持廉洁</a:t>
              </a:r>
              <a:endParaRPr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cs typeface="+mn-lt"/>
                <a:sym typeface="+mn-ea"/>
              </a:endParaRP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grpSp>
        <p:nvGrpSpPr>
          <p:cNvPr id="6" name="组合 5"/>
          <p:cNvGrpSpPr/>
          <p:nvPr/>
        </p:nvGrpSpPr>
        <p:grpSpPr>
          <a:xfrm rot="5003279">
            <a:off x="4747068" y="2285546"/>
            <a:ext cx="3100184" cy="2729128"/>
            <a:chOff x="3352287" y="1196115"/>
            <a:chExt cx="5129093" cy="4515200"/>
          </a:xfrm>
          <a:solidFill>
            <a:srgbClr val="FF0A00"/>
          </a:solidFill>
        </p:grpSpPr>
        <p:grpSp>
          <p:nvGrpSpPr>
            <p:cNvPr id="10" name="组合 9"/>
            <p:cNvGrpSpPr/>
            <p:nvPr/>
          </p:nvGrpSpPr>
          <p:grpSpPr>
            <a:xfrm>
              <a:off x="3914140" y="1656614"/>
              <a:ext cx="4045930" cy="3776666"/>
              <a:chOff x="1356184" y="1198174"/>
              <a:chExt cx="3035238" cy="2833237"/>
            </a:xfrm>
            <a:grpFill/>
          </p:grpSpPr>
          <p:grpSp>
            <p:nvGrpSpPr>
              <p:cNvPr id="18" name="组合 17"/>
              <p:cNvGrpSpPr/>
              <p:nvPr/>
            </p:nvGrpSpPr>
            <p:grpSpPr>
              <a:xfrm>
                <a:off x="1356184" y="1198174"/>
                <a:ext cx="3035238" cy="2833237"/>
                <a:chOff x="1356184" y="1198174"/>
                <a:chExt cx="3035238" cy="2833237"/>
              </a:xfrm>
              <a:grpFill/>
            </p:grpSpPr>
            <p:grpSp>
              <p:nvGrpSpPr>
                <p:cNvPr id="20" name="组合 19"/>
                <p:cNvGrpSpPr/>
                <p:nvPr/>
              </p:nvGrpSpPr>
              <p:grpSpPr>
                <a:xfrm>
                  <a:off x="1356184" y="2251948"/>
                  <a:ext cx="2361706" cy="1779463"/>
                  <a:chOff x="1356184" y="2251948"/>
                  <a:chExt cx="2361706" cy="1779463"/>
                </a:xfrm>
                <a:grpFill/>
              </p:grpSpPr>
              <p:sp>
                <p:nvSpPr>
                  <p:cNvPr id="24" name="Freeform 5"/>
                  <p:cNvSpPr>
                    <a:spLocks noEditPoints="1"/>
                  </p:cNvSpPr>
                  <p:nvPr/>
                </p:nvSpPr>
                <p:spPr bwMode="auto">
                  <a:xfrm>
                    <a:off x="1356184" y="2251948"/>
                    <a:ext cx="1464389" cy="895164"/>
                  </a:xfrm>
                  <a:custGeom>
                    <a:avLst/>
                    <a:gdLst>
                      <a:gd name="T0" fmla="*/ 1069975 w 674"/>
                      <a:gd name="T1" fmla="*/ 654050 h 412"/>
                      <a:gd name="T2" fmla="*/ 1065213 w 674"/>
                      <a:gd name="T3" fmla="*/ 652463 h 412"/>
                      <a:gd name="T4" fmla="*/ 0 w 674"/>
                      <a:gd name="T5" fmla="*/ 522288 h 412"/>
                      <a:gd name="T6" fmla="*/ 4763 w 674"/>
                      <a:gd name="T7" fmla="*/ 519113 h 412"/>
                      <a:gd name="T8" fmla="*/ 641350 w 674"/>
                      <a:gd name="T9" fmla="*/ 0 h 412"/>
                      <a:gd name="T10" fmla="*/ 1069975 w 674"/>
                      <a:gd name="T11" fmla="*/ 654050 h 412"/>
                      <a:gd name="T12" fmla="*/ 7938 w 674"/>
                      <a:gd name="T13" fmla="*/ 519113 h 412"/>
                      <a:gd name="T14" fmla="*/ 1062038 w 674"/>
                      <a:gd name="T15" fmla="*/ 649288 h 412"/>
                      <a:gd name="T16" fmla="*/ 641350 w 674"/>
                      <a:gd name="T17" fmla="*/ 6350 h 412"/>
                      <a:gd name="T18" fmla="*/ 7938 w 674"/>
                      <a:gd name="T19" fmla="*/ 519113 h 4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4" h="412">
                        <a:moveTo>
                          <a:pt x="674" y="412"/>
                        </a:moveTo>
                        <a:lnTo>
                          <a:pt x="671" y="411"/>
                        </a:lnTo>
                        <a:lnTo>
                          <a:pt x="0" y="329"/>
                        </a:lnTo>
                        <a:lnTo>
                          <a:pt x="3" y="327"/>
                        </a:lnTo>
                        <a:lnTo>
                          <a:pt x="404" y="0"/>
                        </a:lnTo>
                        <a:lnTo>
                          <a:pt x="674" y="412"/>
                        </a:lnTo>
                        <a:close/>
                        <a:moveTo>
                          <a:pt x="5" y="327"/>
                        </a:moveTo>
                        <a:lnTo>
                          <a:pt x="669" y="409"/>
                        </a:lnTo>
                        <a:lnTo>
                          <a:pt x="404" y="4"/>
                        </a:lnTo>
                        <a:lnTo>
                          <a:pt x="5" y="327"/>
                        </a:lnTo>
                        <a:close/>
                      </a:path>
                    </a:pathLst>
                  </a:custGeom>
                  <a:grpFill/>
                  <a:ln w="6350">
                    <a:solidFill>
                      <a:srgbClr val="A3141E"/>
                    </a:solidFill>
                    <a:round/>
                  </a:ln>
                </p:spPr>
                <p:txBody>
                  <a:bodyPr/>
                  <a:lstStyle/>
                  <a:p>
                    <a:endParaRPr lang="zh-CN" altLang="en-US" sz="2800" dirty="0">
                      <a:solidFill>
                        <a:schemeClr val="bg1"/>
                      </a:solidFill>
                      <a:latin typeface="思源黑体 CN Light" panose="020B0300000000000000" pitchFamily="34" charset="-122"/>
                      <a:ea typeface="思源黑体 CN Light" panose="020B0300000000000000" pitchFamily="34" charset="-122"/>
                    </a:endParaRPr>
                  </a:p>
                </p:txBody>
              </p:sp>
              <p:sp>
                <p:nvSpPr>
                  <p:cNvPr id="25" name="Freeform 6"/>
                  <p:cNvSpPr/>
                  <p:nvPr/>
                </p:nvSpPr>
                <p:spPr bwMode="auto">
                  <a:xfrm>
                    <a:off x="1360529" y="2962429"/>
                    <a:ext cx="827793" cy="929927"/>
                  </a:xfrm>
                  <a:custGeom>
                    <a:avLst/>
                    <a:gdLst>
                      <a:gd name="T0" fmla="*/ 601663 w 381"/>
                      <a:gd name="T1" fmla="*/ 679450 h 428"/>
                      <a:gd name="T2" fmla="*/ 0 w 381"/>
                      <a:gd name="T3" fmla="*/ 3175 h 428"/>
                      <a:gd name="T4" fmla="*/ 1588 w 381"/>
                      <a:gd name="T5" fmla="*/ 0 h 428"/>
                      <a:gd name="T6" fmla="*/ 604838 w 381"/>
                      <a:gd name="T7" fmla="*/ 677863 h 428"/>
                      <a:gd name="T8" fmla="*/ 601663 w 381"/>
                      <a:gd name="T9" fmla="*/ 679450 h 4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1" h="428">
                        <a:moveTo>
                          <a:pt x="379" y="428"/>
                        </a:moveTo>
                        <a:lnTo>
                          <a:pt x="0" y="2"/>
                        </a:lnTo>
                        <a:lnTo>
                          <a:pt x="1" y="0"/>
                        </a:lnTo>
                        <a:lnTo>
                          <a:pt x="381" y="427"/>
                        </a:lnTo>
                        <a:lnTo>
                          <a:pt x="379" y="428"/>
                        </a:lnTo>
                        <a:close/>
                      </a:path>
                    </a:pathLst>
                  </a:custGeom>
                  <a:grpFill/>
                  <a:ln w="6350">
                    <a:solidFill>
                      <a:srgbClr val="A3141E"/>
                    </a:solidFill>
                    <a:round/>
                  </a:ln>
                </p:spPr>
                <p:txBody>
                  <a:bodyPr/>
                  <a:lstStyle/>
                  <a:p>
                    <a:endParaRPr lang="zh-CN" altLang="en-US" sz="2800" dirty="0">
                      <a:solidFill>
                        <a:schemeClr val="bg1"/>
                      </a:solidFill>
                      <a:latin typeface="思源黑体 CN Light" panose="020B0300000000000000" pitchFamily="34" charset="-122"/>
                      <a:ea typeface="思源黑体 CN Light" panose="020B0300000000000000" pitchFamily="34" charset="-122"/>
                    </a:endParaRPr>
                  </a:p>
                </p:txBody>
              </p:sp>
              <p:sp>
                <p:nvSpPr>
                  <p:cNvPr id="26" name="Freeform 7"/>
                  <p:cNvSpPr>
                    <a:spLocks noEditPoints="1"/>
                  </p:cNvSpPr>
                  <p:nvPr/>
                </p:nvSpPr>
                <p:spPr bwMode="auto">
                  <a:xfrm>
                    <a:off x="2179630" y="3138420"/>
                    <a:ext cx="1538260" cy="892991"/>
                  </a:xfrm>
                  <a:custGeom>
                    <a:avLst/>
                    <a:gdLst>
                      <a:gd name="T0" fmla="*/ 1123950 w 708"/>
                      <a:gd name="T1" fmla="*/ 652463 h 411"/>
                      <a:gd name="T2" fmla="*/ 0 w 708"/>
                      <a:gd name="T3" fmla="*/ 552450 h 411"/>
                      <a:gd name="T4" fmla="*/ 463550 w 708"/>
                      <a:gd name="T5" fmla="*/ 0 h 411"/>
                      <a:gd name="T6" fmla="*/ 465138 w 708"/>
                      <a:gd name="T7" fmla="*/ 1588 h 411"/>
                      <a:gd name="T8" fmla="*/ 1123950 w 708"/>
                      <a:gd name="T9" fmla="*/ 652463 h 411"/>
                      <a:gd name="T10" fmla="*/ 7938 w 708"/>
                      <a:gd name="T11" fmla="*/ 547688 h 411"/>
                      <a:gd name="T12" fmla="*/ 1112838 w 708"/>
                      <a:gd name="T13" fmla="*/ 649288 h 411"/>
                      <a:gd name="T14" fmla="*/ 463550 w 708"/>
                      <a:gd name="T15" fmla="*/ 6350 h 411"/>
                      <a:gd name="T16" fmla="*/ 7938 w 708"/>
                      <a:gd name="T17" fmla="*/ 547688 h 4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8" h="411">
                        <a:moveTo>
                          <a:pt x="708" y="411"/>
                        </a:moveTo>
                        <a:lnTo>
                          <a:pt x="0" y="348"/>
                        </a:lnTo>
                        <a:lnTo>
                          <a:pt x="292" y="0"/>
                        </a:lnTo>
                        <a:lnTo>
                          <a:pt x="293" y="1"/>
                        </a:lnTo>
                        <a:lnTo>
                          <a:pt x="708" y="411"/>
                        </a:lnTo>
                        <a:close/>
                        <a:moveTo>
                          <a:pt x="5" y="345"/>
                        </a:moveTo>
                        <a:lnTo>
                          <a:pt x="701" y="409"/>
                        </a:lnTo>
                        <a:lnTo>
                          <a:pt x="292" y="4"/>
                        </a:lnTo>
                        <a:lnTo>
                          <a:pt x="5" y="345"/>
                        </a:lnTo>
                        <a:close/>
                      </a:path>
                    </a:pathLst>
                  </a:custGeom>
                  <a:grpFill/>
                  <a:ln w="6350">
                    <a:solidFill>
                      <a:srgbClr val="A3141E"/>
                    </a:solidFill>
                    <a:round/>
                  </a:ln>
                </p:spPr>
                <p:txBody>
                  <a:bodyPr/>
                  <a:lstStyle/>
                  <a:p>
                    <a:endParaRPr lang="zh-CN" altLang="en-US" sz="2800" dirty="0">
                      <a:solidFill>
                        <a:schemeClr val="bg1"/>
                      </a:solidFill>
                      <a:latin typeface="思源黑体 CN Light" panose="020B0300000000000000" pitchFamily="34" charset="-122"/>
                      <a:ea typeface="思源黑体 CN Light" panose="020B0300000000000000" pitchFamily="34" charset="-122"/>
                    </a:endParaRPr>
                  </a:p>
                </p:txBody>
              </p:sp>
            </p:grpSp>
            <p:grpSp>
              <p:nvGrpSpPr>
                <p:cNvPr id="21" name="组合 20"/>
                <p:cNvGrpSpPr/>
                <p:nvPr/>
              </p:nvGrpSpPr>
              <p:grpSpPr>
                <a:xfrm>
                  <a:off x="2231774" y="1198174"/>
                  <a:ext cx="2159648" cy="1948937"/>
                  <a:chOff x="2231774" y="1198174"/>
                  <a:chExt cx="2159648" cy="1948937"/>
                </a:xfrm>
                <a:grpFill/>
              </p:grpSpPr>
              <p:sp>
                <p:nvSpPr>
                  <p:cNvPr id="22" name="Freeform 8"/>
                  <p:cNvSpPr>
                    <a:spLocks noEditPoints="1"/>
                  </p:cNvSpPr>
                  <p:nvPr/>
                </p:nvSpPr>
                <p:spPr bwMode="auto">
                  <a:xfrm>
                    <a:off x="2853162" y="1232938"/>
                    <a:ext cx="1538260" cy="1914173"/>
                  </a:xfrm>
                  <a:custGeom>
                    <a:avLst/>
                    <a:gdLst>
                      <a:gd name="T0" fmla="*/ 0 w 708"/>
                      <a:gd name="T1" fmla="*/ 1398588 h 881"/>
                      <a:gd name="T2" fmla="*/ 176213 w 708"/>
                      <a:gd name="T3" fmla="*/ 0 h 881"/>
                      <a:gd name="T4" fmla="*/ 179388 w 708"/>
                      <a:gd name="T5" fmla="*/ 4763 h 881"/>
                      <a:gd name="T6" fmla="*/ 1123950 w 708"/>
                      <a:gd name="T7" fmla="*/ 1160463 h 881"/>
                      <a:gd name="T8" fmla="*/ 1120775 w 708"/>
                      <a:gd name="T9" fmla="*/ 1162050 h 881"/>
                      <a:gd name="T10" fmla="*/ 0 w 708"/>
                      <a:gd name="T11" fmla="*/ 1398588 h 881"/>
                      <a:gd name="T12" fmla="*/ 179388 w 708"/>
                      <a:gd name="T13" fmla="*/ 11113 h 881"/>
                      <a:gd name="T14" fmla="*/ 4763 w 708"/>
                      <a:gd name="T15" fmla="*/ 1393825 h 881"/>
                      <a:gd name="T16" fmla="*/ 1117600 w 708"/>
                      <a:gd name="T17" fmla="*/ 1157288 h 881"/>
                      <a:gd name="T18" fmla="*/ 179388 w 708"/>
                      <a:gd name="T19" fmla="*/ 11113 h 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8" h="881">
                        <a:moveTo>
                          <a:pt x="0" y="881"/>
                        </a:moveTo>
                        <a:lnTo>
                          <a:pt x="111" y="0"/>
                        </a:lnTo>
                        <a:lnTo>
                          <a:pt x="113" y="3"/>
                        </a:lnTo>
                        <a:lnTo>
                          <a:pt x="708" y="731"/>
                        </a:lnTo>
                        <a:lnTo>
                          <a:pt x="706" y="732"/>
                        </a:lnTo>
                        <a:lnTo>
                          <a:pt x="0" y="881"/>
                        </a:lnTo>
                        <a:close/>
                        <a:moveTo>
                          <a:pt x="113" y="7"/>
                        </a:moveTo>
                        <a:lnTo>
                          <a:pt x="3" y="878"/>
                        </a:lnTo>
                        <a:lnTo>
                          <a:pt x="704" y="729"/>
                        </a:lnTo>
                        <a:lnTo>
                          <a:pt x="113" y="7"/>
                        </a:lnTo>
                        <a:close/>
                      </a:path>
                    </a:pathLst>
                  </a:custGeom>
                  <a:grpFill/>
                  <a:ln w="6350">
                    <a:solidFill>
                      <a:srgbClr val="A3141E"/>
                    </a:solidFill>
                    <a:round/>
                  </a:ln>
                </p:spPr>
                <p:txBody>
                  <a:bodyPr/>
                  <a:lstStyle/>
                  <a:p>
                    <a:endParaRPr lang="zh-CN" altLang="en-US" sz="2800" dirty="0">
                      <a:solidFill>
                        <a:schemeClr val="bg1"/>
                      </a:solidFill>
                      <a:latin typeface="思源黑体 CN Light" panose="020B0300000000000000" pitchFamily="34" charset="-122"/>
                      <a:ea typeface="思源黑体 CN Light" panose="020B0300000000000000" pitchFamily="34" charset="-122"/>
                    </a:endParaRPr>
                  </a:p>
                </p:txBody>
              </p:sp>
              <p:sp>
                <p:nvSpPr>
                  <p:cNvPr id="23" name="Freeform 9"/>
                  <p:cNvSpPr/>
                  <p:nvPr/>
                </p:nvSpPr>
                <p:spPr bwMode="auto">
                  <a:xfrm>
                    <a:off x="2231774" y="1198174"/>
                    <a:ext cx="923391" cy="1060291"/>
                  </a:xfrm>
                  <a:custGeom>
                    <a:avLst/>
                    <a:gdLst>
                      <a:gd name="T0" fmla="*/ 3175 w 425"/>
                      <a:gd name="T1" fmla="*/ 774700 h 488"/>
                      <a:gd name="T2" fmla="*/ 0 w 425"/>
                      <a:gd name="T3" fmla="*/ 771525 h 488"/>
                      <a:gd name="T4" fmla="*/ 673100 w 425"/>
                      <a:gd name="T5" fmla="*/ 0 h 488"/>
                      <a:gd name="T6" fmla="*/ 674688 w 425"/>
                      <a:gd name="T7" fmla="*/ 1588 h 488"/>
                      <a:gd name="T8" fmla="*/ 3175 w 425"/>
                      <a:gd name="T9" fmla="*/ 774700 h 4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5" h="488">
                        <a:moveTo>
                          <a:pt x="2" y="488"/>
                        </a:moveTo>
                        <a:lnTo>
                          <a:pt x="0" y="486"/>
                        </a:lnTo>
                        <a:lnTo>
                          <a:pt x="424" y="0"/>
                        </a:lnTo>
                        <a:lnTo>
                          <a:pt x="425" y="1"/>
                        </a:lnTo>
                        <a:lnTo>
                          <a:pt x="2" y="488"/>
                        </a:lnTo>
                        <a:close/>
                      </a:path>
                    </a:pathLst>
                  </a:custGeom>
                  <a:grpFill/>
                  <a:ln w="6350">
                    <a:solidFill>
                      <a:srgbClr val="A3141E"/>
                    </a:solidFill>
                    <a:round/>
                  </a:ln>
                </p:spPr>
                <p:txBody>
                  <a:bodyPr/>
                  <a:lstStyle/>
                  <a:p>
                    <a:endParaRPr lang="zh-CN" altLang="en-US" sz="2800" dirty="0">
                      <a:solidFill>
                        <a:schemeClr val="bg1"/>
                      </a:solidFill>
                      <a:latin typeface="思源黑体 CN Light" panose="020B0300000000000000" pitchFamily="34" charset="-122"/>
                      <a:ea typeface="思源黑体 CN Light" panose="020B0300000000000000" pitchFamily="34" charset="-122"/>
                    </a:endParaRPr>
                  </a:p>
                </p:txBody>
              </p:sp>
            </p:grpSp>
          </p:grpSp>
          <p:sp>
            <p:nvSpPr>
              <p:cNvPr id="19" name="Freeform 10"/>
              <p:cNvSpPr/>
              <p:nvPr/>
            </p:nvSpPr>
            <p:spPr bwMode="auto">
              <a:xfrm>
                <a:off x="3707027" y="2819029"/>
                <a:ext cx="682223" cy="1210210"/>
              </a:xfrm>
              <a:custGeom>
                <a:avLst/>
                <a:gdLst>
                  <a:gd name="T0" fmla="*/ 3175 w 314"/>
                  <a:gd name="T1" fmla="*/ 884238 h 557"/>
                  <a:gd name="T2" fmla="*/ 0 w 314"/>
                  <a:gd name="T3" fmla="*/ 884238 h 557"/>
                  <a:gd name="T4" fmla="*/ 495300 w 314"/>
                  <a:gd name="T5" fmla="*/ 0 h 557"/>
                  <a:gd name="T6" fmla="*/ 498475 w 314"/>
                  <a:gd name="T7" fmla="*/ 1588 h 557"/>
                  <a:gd name="T8" fmla="*/ 3175 w 314"/>
                  <a:gd name="T9" fmla="*/ 884238 h 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4" h="557">
                    <a:moveTo>
                      <a:pt x="2" y="557"/>
                    </a:moveTo>
                    <a:lnTo>
                      <a:pt x="0" y="557"/>
                    </a:lnTo>
                    <a:lnTo>
                      <a:pt x="312" y="0"/>
                    </a:lnTo>
                    <a:lnTo>
                      <a:pt x="314" y="1"/>
                    </a:lnTo>
                    <a:lnTo>
                      <a:pt x="2" y="557"/>
                    </a:lnTo>
                    <a:close/>
                  </a:path>
                </a:pathLst>
              </a:custGeom>
              <a:grpFill/>
              <a:ln w="6350">
                <a:solidFill>
                  <a:srgbClr val="A3141E"/>
                </a:solidFill>
                <a:round/>
              </a:ln>
            </p:spPr>
            <p:txBody>
              <a:bodyPr/>
              <a:lstStyle/>
              <a:p>
                <a:endParaRPr lang="zh-CN" altLang="en-US" sz="2800" dirty="0">
                  <a:solidFill>
                    <a:schemeClr val="bg1"/>
                  </a:solidFill>
                  <a:latin typeface="思源黑体 CN Light" panose="020B0300000000000000" pitchFamily="34" charset="-122"/>
                  <a:ea typeface="思源黑体 CN Light" panose="020B0300000000000000" pitchFamily="34" charset="-122"/>
                </a:endParaRPr>
              </a:p>
            </p:txBody>
          </p:sp>
        </p:grpSp>
        <p:sp>
          <p:nvSpPr>
            <p:cNvPr id="11" name="Oval 951"/>
            <p:cNvSpPr>
              <a:spLocks noChangeArrowheads="1"/>
            </p:cNvSpPr>
            <p:nvPr/>
          </p:nvSpPr>
          <p:spPr bwMode="auto">
            <a:xfrm>
              <a:off x="5084189" y="3562324"/>
              <a:ext cx="1398845" cy="1393080"/>
            </a:xfrm>
            <a:prstGeom prst="ellipse">
              <a:avLst/>
            </a:prstGeom>
            <a:grpFill/>
            <a:ln w="6350">
              <a:solidFill>
                <a:srgbClr val="A3141E"/>
              </a:solidFill>
            </a:ln>
          </p:spPr>
          <p:txBody>
            <a:bodyPr/>
            <a:lstStyle/>
            <a:p>
              <a:endParaRPr lang="zh-CN" altLang="zh-CN" sz="2800" dirty="0">
                <a:solidFill>
                  <a:schemeClr val="bg1"/>
                </a:solidFill>
                <a:latin typeface="思源黑体 CN Light" panose="020B0300000000000000" pitchFamily="34" charset="-122"/>
                <a:ea typeface="思源黑体 CN Light" panose="020B0300000000000000" pitchFamily="34" charset="-122"/>
              </a:endParaRPr>
            </a:p>
          </p:txBody>
        </p:sp>
        <p:sp>
          <p:nvSpPr>
            <p:cNvPr id="12" name="Oval 952"/>
            <p:cNvSpPr>
              <a:spLocks noChangeArrowheads="1"/>
            </p:cNvSpPr>
            <p:nvPr/>
          </p:nvSpPr>
          <p:spPr bwMode="auto">
            <a:xfrm>
              <a:off x="3352287" y="3420409"/>
              <a:ext cx="1033929" cy="1033949"/>
            </a:xfrm>
            <a:prstGeom prst="ellipse">
              <a:avLst/>
            </a:prstGeom>
            <a:grpFill/>
            <a:ln w="6350">
              <a:solidFill>
                <a:srgbClr val="A3141E"/>
              </a:solidFill>
            </a:ln>
          </p:spPr>
          <p:txBody>
            <a:bodyPr/>
            <a:lstStyle/>
            <a:p>
              <a:endParaRPr lang="zh-CN" altLang="zh-CN" sz="2800" dirty="0">
                <a:solidFill>
                  <a:schemeClr val="bg1"/>
                </a:solidFill>
                <a:latin typeface="思源黑体 CN Light" panose="020B0300000000000000" pitchFamily="34" charset="-122"/>
                <a:ea typeface="思源黑体 CN Light" panose="020B0300000000000000" pitchFamily="34" charset="-122"/>
              </a:endParaRPr>
            </a:p>
          </p:txBody>
        </p:sp>
        <p:sp>
          <p:nvSpPr>
            <p:cNvPr id="13" name="Oval 953"/>
            <p:cNvSpPr>
              <a:spLocks noChangeArrowheads="1"/>
            </p:cNvSpPr>
            <p:nvPr/>
          </p:nvSpPr>
          <p:spPr bwMode="auto">
            <a:xfrm>
              <a:off x="6642319" y="5085733"/>
              <a:ext cx="625570" cy="625582"/>
            </a:xfrm>
            <a:prstGeom prst="ellipse">
              <a:avLst/>
            </a:prstGeom>
            <a:grpFill/>
            <a:ln w="6350">
              <a:solidFill>
                <a:srgbClr val="A3141E"/>
              </a:solidFill>
            </a:ln>
          </p:spPr>
          <p:txBody>
            <a:bodyPr/>
            <a:lstStyle/>
            <a:p>
              <a:endParaRPr lang="zh-CN" altLang="zh-CN" sz="2800" dirty="0">
                <a:solidFill>
                  <a:schemeClr val="bg1"/>
                </a:solidFill>
                <a:latin typeface="思源黑体 CN Light" panose="020B0300000000000000" pitchFamily="34" charset="-122"/>
                <a:ea typeface="思源黑体 CN Light" panose="020B0300000000000000" pitchFamily="34" charset="-122"/>
              </a:endParaRPr>
            </a:p>
          </p:txBody>
        </p:sp>
        <p:sp>
          <p:nvSpPr>
            <p:cNvPr id="14" name="Oval 954"/>
            <p:cNvSpPr>
              <a:spLocks noChangeArrowheads="1"/>
            </p:cNvSpPr>
            <p:nvPr/>
          </p:nvSpPr>
          <p:spPr bwMode="auto">
            <a:xfrm>
              <a:off x="5599703" y="1196115"/>
              <a:ext cx="1227971" cy="1225100"/>
            </a:xfrm>
            <a:prstGeom prst="ellipse">
              <a:avLst/>
            </a:prstGeom>
            <a:grpFill/>
            <a:ln w="6350">
              <a:solidFill>
                <a:srgbClr val="A3141E"/>
              </a:solidFill>
            </a:ln>
          </p:spPr>
          <p:txBody>
            <a:bodyPr/>
            <a:lstStyle/>
            <a:p>
              <a:endParaRPr lang="zh-CN" altLang="zh-CN" sz="2800" dirty="0">
                <a:solidFill>
                  <a:schemeClr val="bg1"/>
                </a:solidFill>
                <a:latin typeface="思源黑体 CN Light" panose="020B0300000000000000" pitchFamily="34" charset="-122"/>
                <a:ea typeface="思源黑体 CN Light" panose="020B0300000000000000" pitchFamily="34" charset="-122"/>
              </a:endParaRPr>
            </a:p>
          </p:txBody>
        </p:sp>
        <p:sp>
          <p:nvSpPr>
            <p:cNvPr id="15" name="Oval 955"/>
            <p:cNvSpPr>
              <a:spLocks noChangeArrowheads="1"/>
            </p:cNvSpPr>
            <p:nvPr/>
          </p:nvSpPr>
          <p:spPr bwMode="auto">
            <a:xfrm>
              <a:off x="4846702" y="5074149"/>
              <a:ext cx="344644" cy="347545"/>
            </a:xfrm>
            <a:prstGeom prst="ellipse">
              <a:avLst/>
            </a:prstGeom>
            <a:grpFill/>
            <a:ln w="6350">
              <a:solidFill>
                <a:srgbClr val="A3141E"/>
              </a:solidFill>
            </a:ln>
          </p:spPr>
          <p:txBody>
            <a:bodyPr/>
            <a:lstStyle/>
            <a:p>
              <a:endParaRPr lang="zh-CN" altLang="zh-CN" sz="2800" dirty="0">
                <a:solidFill>
                  <a:schemeClr val="bg1"/>
                </a:solidFill>
                <a:latin typeface="思源黑体 CN Light" panose="020B0300000000000000" pitchFamily="34" charset="-122"/>
                <a:ea typeface="思源黑体 CN Light" panose="020B0300000000000000" pitchFamily="34" charset="-122"/>
              </a:endParaRPr>
            </a:p>
          </p:txBody>
        </p:sp>
        <p:sp>
          <p:nvSpPr>
            <p:cNvPr id="16" name="Oval 956"/>
            <p:cNvSpPr>
              <a:spLocks noChangeArrowheads="1"/>
            </p:cNvSpPr>
            <p:nvPr/>
          </p:nvSpPr>
          <p:spPr bwMode="auto">
            <a:xfrm>
              <a:off x="7256304" y="3185817"/>
              <a:ext cx="1225076" cy="1222203"/>
            </a:xfrm>
            <a:prstGeom prst="ellipse">
              <a:avLst/>
            </a:prstGeom>
            <a:grpFill/>
            <a:ln w="6350">
              <a:solidFill>
                <a:srgbClr val="A3141E"/>
              </a:solidFill>
            </a:ln>
          </p:spPr>
          <p:txBody>
            <a:bodyPr/>
            <a:lstStyle/>
            <a:p>
              <a:endParaRPr lang="zh-CN" altLang="zh-CN" sz="2800" dirty="0">
                <a:solidFill>
                  <a:schemeClr val="bg1"/>
                </a:solidFill>
                <a:latin typeface="思源黑体 CN Light" panose="020B0300000000000000" pitchFamily="34" charset="-122"/>
                <a:ea typeface="思源黑体 CN Light" panose="020B0300000000000000" pitchFamily="34" charset="-122"/>
              </a:endParaRPr>
            </a:p>
          </p:txBody>
        </p:sp>
        <p:sp>
          <p:nvSpPr>
            <p:cNvPr id="17" name="Oval 957"/>
            <p:cNvSpPr>
              <a:spLocks noChangeArrowheads="1"/>
            </p:cNvSpPr>
            <p:nvPr/>
          </p:nvSpPr>
          <p:spPr bwMode="auto">
            <a:xfrm>
              <a:off x="4806156" y="2789033"/>
              <a:ext cx="556062" cy="556074"/>
            </a:xfrm>
            <a:prstGeom prst="ellipse">
              <a:avLst/>
            </a:prstGeom>
            <a:grpFill/>
            <a:ln w="6350">
              <a:solidFill>
                <a:srgbClr val="A3141E"/>
              </a:solidFill>
            </a:ln>
          </p:spPr>
          <p:txBody>
            <a:bodyPr/>
            <a:lstStyle/>
            <a:p>
              <a:endParaRPr lang="zh-CN" altLang="zh-CN" sz="2800" dirty="0">
                <a:solidFill>
                  <a:schemeClr val="bg1"/>
                </a:solidFill>
                <a:latin typeface="思源黑体 CN Light" panose="020B0300000000000000" pitchFamily="34" charset="-122"/>
                <a:ea typeface="思源黑体 CN Light" panose="020B0300000000000000" pitchFamily="34" charset="-122"/>
              </a:endParaRPr>
            </a:p>
          </p:txBody>
        </p:sp>
      </p:grpSp>
      <p:grpSp>
        <p:nvGrpSpPr>
          <p:cNvPr id="27" name="组合 26"/>
          <p:cNvGrpSpPr/>
          <p:nvPr/>
        </p:nvGrpSpPr>
        <p:grpSpPr>
          <a:xfrm flipH="1">
            <a:off x="7850512" y="4267463"/>
            <a:ext cx="2661433" cy="977828"/>
            <a:chOff x="1130709" y="1816268"/>
            <a:chExt cx="2661433" cy="977828"/>
          </a:xfrm>
        </p:grpSpPr>
        <p:sp>
          <p:nvSpPr>
            <p:cNvPr id="28" name="文本框 27"/>
            <p:cNvSpPr txBox="1"/>
            <p:nvPr/>
          </p:nvSpPr>
          <p:spPr>
            <a:xfrm>
              <a:off x="1624675" y="1816268"/>
              <a:ext cx="2167467" cy="400110"/>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pPr>
                <a:lnSpc>
                  <a:spcPct val="100000"/>
                </a:lnSpc>
              </a:pPr>
              <a:r>
                <a:rPr lang="zh-CN" altLang="en-US" sz="2000" b="0" spc="0" dirty="0">
                  <a:solidFill>
                    <a:srgbClr val="FF0A00"/>
                  </a:solidFill>
                  <a:latin typeface="思源黑体 CN Bold" panose="020B0800000000000000" pitchFamily="34" charset="-122"/>
                  <a:ea typeface="思源黑体 CN Bold" panose="020B0800000000000000" pitchFamily="34" charset="-122"/>
                </a:rPr>
                <a:t>标题文字添加</a:t>
              </a:r>
              <a:endParaRPr lang="zh-CN" altLang="en-US" sz="2000" b="0" spc="0" dirty="0">
                <a:solidFill>
                  <a:srgbClr val="FF0A00"/>
                </a:solidFill>
                <a:latin typeface="思源黑体 CN Bold" panose="020B0800000000000000" pitchFamily="34" charset="-122"/>
                <a:ea typeface="思源黑体 CN Bold" panose="020B0800000000000000" pitchFamily="34" charset="-122"/>
              </a:endParaRPr>
            </a:p>
          </p:txBody>
        </p:sp>
        <p:sp>
          <p:nvSpPr>
            <p:cNvPr id="29" name="矩形 28"/>
            <p:cNvSpPr/>
            <p:nvPr/>
          </p:nvSpPr>
          <p:spPr>
            <a:xfrm>
              <a:off x="1130709" y="2176491"/>
              <a:ext cx="2622676" cy="617605"/>
            </a:xfrm>
            <a:prstGeom prst="rect">
              <a:avLst/>
            </a:prstGeom>
          </p:spPr>
          <p:txBody>
            <a:bodyPr wrap="square">
              <a:spAutoFit/>
            </a:bodyPr>
            <a:lstStyle/>
            <a:p>
              <a:pPr lvl="0">
                <a:lnSpc>
                  <a:spcPct val="150000"/>
                </a:lnSpc>
              </a:pPr>
              <a:r>
                <a:rPr lang="zh-CN" altLang="en-US" sz="1200" dirty="0">
                  <a:solidFill>
                    <a:prstClr val="black">
                      <a:lumMod val="85000"/>
                      <a:lumOff val="15000"/>
                    </a:prstClr>
                  </a:solidFill>
                  <a:latin typeface="思源黑体 CN Light" panose="020B0300000000000000" pitchFamily="34" charset="-122"/>
                  <a:ea typeface="思源黑体 CN Light" panose="020B0300000000000000" pitchFamily="34" charset="-122"/>
                </a:rPr>
                <a:t>点击此处添加文本内容，如关键词部分简单介绍等。点击此处</a:t>
              </a:r>
              <a:endParaRPr lang="en-US" altLang="zh-CN" sz="1200"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p:txBody>
        </p:sp>
      </p:grpSp>
      <p:grpSp>
        <p:nvGrpSpPr>
          <p:cNvPr id="30" name="组合 29"/>
          <p:cNvGrpSpPr/>
          <p:nvPr/>
        </p:nvGrpSpPr>
        <p:grpSpPr>
          <a:xfrm flipH="1">
            <a:off x="7850512" y="2126038"/>
            <a:ext cx="2661433" cy="977828"/>
            <a:chOff x="1130709" y="1816268"/>
            <a:chExt cx="2661433" cy="977828"/>
          </a:xfrm>
        </p:grpSpPr>
        <p:sp>
          <p:nvSpPr>
            <p:cNvPr id="31" name="文本框 30"/>
            <p:cNvSpPr txBox="1"/>
            <p:nvPr/>
          </p:nvSpPr>
          <p:spPr>
            <a:xfrm>
              <a:off x="1624675" y="1816268"/>
              <a:ext cx="2167467" cy="400110"/>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pPr>
                <a:lnSpc>
                  <a:spcPct val="100000"/>
                </a:lnSpc>
              </a:pPr>
              <a:r>
                <a:rPr lang="zh-CN" altLang="en-US" sz="2000" b="0" spc="0">
                  <a:solidFill>
                    <a:srgbClr val="404040"/>
                  </a:solidFill>
                  <a:latin typeface="思源黑体 CN Bold" panose="020B0800000000000000" pitchFamily="34" charset="-122"/>
                  <a:ea typeface="思源黑体 CN Bold" panose="020B0800000000000000" pitchFamily="34" charset="-122"/>
                </a:rPr>
                <a:t>标题文字添加</a:t>
              </a:r>
              <a:endParaRPr lang="zh-CN" altLang="en-US" sz="2000" b="0" spc="0" dirty="0">
                <a:solidFill>
                  <a:srgbClr val="404040"/>
                </a:solidFill>
                <a:latin typeface="思源黑体 CN Bold" panose="020B0800000000000000" pitchFamily="34" charset="-122"/>
                <a:ea typeface="思源黑体 CN Bold" panose="020B0800000000000000" pitchFamily="34" charset="-122"/>
              </a:endParaRPr>
            </a:p>
          </p:txBody>
        </p:sp>
        <p:sp>
          <p:nvSpPr>
            <p:cNvPr id="32" name="矩形 31"/>
            <p:cNvSpPr/>
            <p:nvPr/>
          </p:nvSpPr>
          <p:spPr>
            <a:xfrm>
              <a:off x="1130709" y="2176491"/>
              <a:ext cx="2622676" cy="617605"/>
            </a:xfrm>
            <a:prstGeom prst="rect">
              <a:avLst/>
            </a:prstGeom>
          </p:spPr>
          <p:txBody>
            <a:bodyPr wrap="square">
              <a:spAutoFit/>
            </a:bodyPr>
            <a:lstStyle/>
            <a:p>
              <a:pPr lvl="0">
                <a:lnSpc>
                  <a:spcPct val="150000"/>
                </a:lnSpc>
              </a:pPr>
              <a:r>
                <a:rPr lang="zh-CN" altLang="en-US" sz="1200" dirty="0">
                  <a:solidFill>
                    <a:prstClr val="black">
                      <a:lumMod val="85000"/>
                      <a:lumOff val="15000"/>
                    </a:prstClr>
                  </a:solidFill>
                  <a:latin typeface="思源黑体 CN Light" panose="020B0300000000000000" pitchFamily="34" charset="-122"/>
                  <a:ea typeface="思源黑体 CN Light" panose="020B0300000000000000" pitchFamily="34" charset="-122"/>
                </a:rPr>
                <a:t>点击此处添加文本内容，如关键词部分简单介绍等。点击此处</a:t>
              </a:r>
              <a:endParaRPr lang="en-US" altLang="zh-CN" sz="1200"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p:txBody>
        </p:sp>
      </p:grpSp>
      <p:grpSp>
        <p:nvGrpSpPr>
          <p:cNvPr id="33" name="组合 32"/>
          <p:cNvGrpSpPr/>
          <p:nvPr/>
        </p:nvGrpSpPr>
        <p:grpSpPr>
          <a:xfrm>
            <a:off x="1732743" y="4267463"/>
            <a:ext cx="2661433" cy="977828"/>
            <a:chOff x="1130709" y="1816268"/>
            <a:chExt cx="2661433" cy="977828"/>
          </a:xfrm>
        </p:grpSpPr>
        <p:sp>
          <p:nvSpPr>
            <p:cNvPr id="34" name="文本框 33"/>
            <p:cNvSpPr txBox="1"/>
            <p:nvPr/>
          </p:nvSpPr>
          <p:spPr>
            <a:xfrm>
              <a:off x="1624675" y="1816268"/>
              <a:ext cx="2167467" cy="400110"/>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pPr algn="r">
                <a:lnSpc>
                  <a:spcPct val="100000"/>
                </a:lnSpc>
              </a:pPr>
              <a:r>
                <a:rPr lang="zh-CN" altLang="en-US" sz="2000" b="0" spc="0">
                  <a:solidFill>
                    <a:srgbClr val="404040"/>
                  </a:solidFill>
                  <a:latin typeface="思源黑体 CN Bold" panose="020B0800000000000000" pitchFamily="34" charset="-122"/>
                  <a:ea typeface="思源黑体 CN Bold" panose="020B0800000000000000" pitchFamily="34" charset="-122"/>
                </a:rPr>
                <a:t>标题文字添加</a:t>
              </a:r>
              <a:endParaRPr lang="zh-CN" altLang="en-US" sz="2000" b="0" spc="0" dirty="0">
                <a:solidFill>
                  <a:srgbClr val="404040"/>
                </a:solidFill>
                <a:latin typeface="思源黑体 CN Bold" panose="020B0800000000000000" pitchFamily="34" charset="-122"/>
                <a:ea typeface="思源黑体 CN Bold" panose="020B0800000000000000" pitchFamily="34" charset="-122"/>
              </a:endParaRPr>
            </a:p>
          </p:txBody>
        </p:sp>
        <p:sp>
          <p:nvSpPr>
            <p:cNvPr id="35" name="矩形 34"/>
            <p:cNvSpPr/>
            <p:nvPr/>
          </p:nvSpPr>
          <p:spPr>
            <a:xfrm>
              <a:off x="1130709" y="2176491"/>
              <a:ext cx="2622676" cy="617605"/>
            </a:xfrm>
            <a:prstGeom prst="rect">
              <a:avLst/>
            </a:prstGeom>
          </p:spPr>
          <p:txBody>
            <a:bodyPr wrap="square">
              <a:spAutoFit/>
            </a:bodyPr>
            <a:lstStyle/>
            <a:p>
              <a:pPr lvl="0" algn="r">
                <a:lnSpc>
                  <a:spcPct val="150000"/>
                </a:lnSpc>
              </a:pPr>
              <a:r>
                <a:rPr lang="zh-CN" altLang="en-US" sz="1200" dirty="0">
                  <a:solidFill>
                    <a:prstClr val="black">
                      <a:lumMod val="85000"/>
                      <a:lumOff val="15000"/>
                    </a:prstClr>
                  </a:solidFill>
                  <a:latin typeface="思源黑体 CN Light" panose="020B0300000000000000" pitchFamily="34" charset="-122"/>
                  <a:ea typeface="思源黑体 CN Light" panose="020B0300000000000000" pitchFamily="34" charset="-122"/>
                </a:rPr>
                <a:t>点击此处添加文本内容，如关键词部分简单介绍等。点击此处</a:t>
              </a:r>
              <a:endParaRPr lang="en-US" altLang="zh-CN" sz="1200"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p:txBody>
        </p:sp>
      </p:grpSp>
      <p:grpSp>
        <p:nvGrpSpPr>
          <p:cNvPr id="36" name="组合 35"/>
          <p:cNvGrpSpPr/>
          <p:nvPr/>
        </p:nvGrpSpPr>
        <p:grpSpPr>
          <a:xfrm>
            <a:off x="1732743" y="2126038"/>
            <a:ext cx="2661433" cy="977828"/>
            <a:chOff x="1130709" y="1816268"/>
            <a:chExt cx="2661433" cy="977828"/>
          </a:xfrm>
        </p:grpSpPr>
        <p:sp>
          <p:nvSpPr>
            <p:cNvPr id="37" name="文本框 36"/>
            <p:cNvSpPr txBox="1"/>
            <p:nvPr/>
          </p:nvSpPr>
          <p:spPr>
            <a:xfrm>
              <a:off x="1624675" y="1816268"/>
              <a:ext cx="2167467" cy="400110"/>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pPr algn="r">
                <a:lnSpc>
                  <a:spcPct val="100000"/>
                </a:lnSpc>
              </a:pPr>
              <a:r>
                <a:rPr lang="zh-CN" altLang="en-US" sz="2000" b="0" spc="0" dirty="0">
                  <a:solidFill>
                    <a:srgbClr val="FF0A00"/>
                  </a:solidFill>
                  <a:latin typeface="思源黑体 CN Bold" panose="020B0800000000000000" pitchFamily="34" charset="-122"/>
                  <a:ea typeface="思源黑体 CN Bold" panose="020B0800000000000000" pitchFamily="34" charset="-122"/>
                </a:rPr>
                <a:t>标题文字添加</a:t>
              </a:r>
              <a:endParaRPr lang="zh-CN" altLang="en-US" sz="2000" b="0" spc="0" dirty="0">
                <a:solidFill>
                  <a:srgbClr val="FF0A00"/>
                </a:solidFill>
                <a:latin typeface="思源黑体 CN Bold" panose="020B0800000000000000" pitchFamily="34" charset="-122"/>
                <a:ea typeface="思源黑体 CN Bold" panose="020B0800000000000000" pitchFamily="34" charset="-122"/>
              </a:endParaRPr>
            </a:p>
          </p:txBody>
        </p:sp>
        <p:sp>
          <p:nvSpPr>
            <p:cNvPr id="38" name="矩形 37"/>
            <p:cNvSpPr/>
            <p:nvPr/>
          </p:nvSpPr>
          <p:spPr>
            <a:xfrm>
              <a:off x="1130709" y="2176491"/>
              <a:ext cx="2622676" cy="617605"/>
            </a:xfrm>
            <a:prstGeom prst="rect">
              <a:avLst/>
            </a:prstGeom>
          </p:spPr>
          <p:txBody>
            <a:bodyPr wrap="square">
              <a:spAutoFit/>
            </a:bodyPr>
            <a:lstStyle/>
            <a:p>
              <a:pPr lvl="0" algn="r">
                <a:lnSpc>
                  <a:spcPct val="150000"/>
                </a:lnSpc>
              </a:pPr>
              <a:r>
                <a:rPr lang="zh-CN" altLang="en-US" sz="1200" dirty="0">
                  <a:solidFill>
                    <a:prstClr val="black">
                      <a:lumMod val="85000"/>
                      <a:lumOff val="15000"/>
                    </a:prstClr>
                  </a:solidFill>
                  <a:latin typeface="思源黑体 CN Light" panose="020B0300000000000000" pitchFamily="34" charset="-122"/>
                  <a:ea typeface="思源黑体 CN Light" panose="020B0300000000000000" pitchFamily="34" charset="-122"/>
                </a:rPr>
                <a:t>点击此处添加文本内容，如关键词部分简单介绍等。点击此处</a:t>
              </a:r>
              <a:endParaRPr lang="en-US" altLang="zh-CN" sz="1200"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anim calcmode="lin" valueType="num">
                                      <p:cBhvr>
                                        <p:cTn id="14" dur="500" fill="hold"/>
                                        <p:tgtEl>
                                          <p:spTgt spid="27"/>
                                        </p:tgtEl>
                                        <p:attrNameLst>
                                          <p:attrName>ppt_x</p:attrName>
                                        </p:attrNameLst>
                                      </p:cBhvr>
                                      <p:tavLst>
                                        <p:tav tm="0">
                                          <p:val>
                                            <p:strVal val="#ppt_x"/>
                                          </p:val>
                                        </p:tav>
                                        <p:tav tm="100000">
                                          <p:val>
                                            <p:strVal val="#ppt_x"/>
                                          </p:val>
                                        </p:tav>
                                      </p:tavLst>
                                    </p:anim>
                                    <p:anim calcmode="lin" valueType="num">
                                      <p:cBhvr>
                                        <p:cTn id="15" dur="500" fill="hold"/>
                                        <p:tgtEl>
                                          <p:spTgt spid="2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anim calcmode="lin" valueType="num">
                                      <p:cBhvr>
                                        <p:cTn id="20" dur="500" fill="hold"/>
                                        <p:tgtEl>
                                          <p:spTgt spid="30"/>
                                        </p:tgtEl>
                                        <p:attrNameLst>
                                          <p:attrName>ppt_x</p:attrName>
                                        </p:attrNameLst>
                                      </p:cBhvr>
                                      <p:tavLst>
                                        <p:tav tm="0">
                                          <p:val>
                                            <p:strVal val="#ppt_x"/>
                                          </p:val>
                                        </p:tav>
                                        <p:tav tm="100000">
                                          <p:val>
                                            <p:strVal val="#ppt_x"/>
                                          </p:val>
                                        </p:tav>
                                      </p:tavLst>
                                    </p:anim>
                                    <p:anim calcmode="lin" valueType="num">
                                      <p:cBhvr>
                                        <p:cTn id="21" dur="500" fill="hold"/>
                                        <p:tgtEl>
                                          <p:spTgt spid="3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anim calcmode="lin" valueType="num">
                                      <p:cBhvr>
                                        <p:cTn id="26" dur="500" fill="hold"/>
                                        <p:tgtEl>
                                          <p:spTgt spid="33"/>
                                        </p:tgtEl>
                                        <p:attrNameLst>
                                          <p:attrName>ppt_x</p:attrName>
                                        </p:attrNameLst>
                                      </p:cBhvr>
                                      <p:tavLst>
                                        <p:tav tm="0">
                                          <p:val>
                                            <p:strVal val="#ppt_x"/>
                                          </p:val>
                                        </p:tav>
                                        <p:tav tm="100000">
                                          <p:val>
                                            <p:strVal val="#ppt_x"/>
                                          </p:val>
                                        </p:tav>
                                      </p:tavLst>
                                    </p:anim>
                                    <p:anim calcmode="lin" valueType="num">
                                      <p:cBhvr>
                                        <p:cTn id="27" dur="500" fill="hold"/>
                                        <p:tgtEl>
                                          <p:spTgt spid="3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anim calcmode="lin" valueType="num">
                                      <p:cBhvr>
                                        <p:cTn id="32" dur="500" fill="hold"/>
                                        <p:tgtEl>
                                          <p:spTgt spid="36"/>
                                        </p:tgtEl>
                                        <p:attrNameLst>
                                          <p:attrName>ppt_x</p:attrName>
                                        </p:attrNameLst>
                                      </p:cBhvr>
                                      <p:tavLst>
                                        <p:tav tm="0">
                                          <p:val>
                                            <p:strVal val="#ppt_x"/>
                                          </p:val>
                                        </p:tav>
                                        <p:tav tm="100000">
                                          <p:val>
                                            <p:strVal val="#ppt_x"/>
                                          </p:val>
                                        </p:tav>
                                      </p:tavLst>
                                    </p:anim>
                                    <p:anim calcmode="lin" valueType="num">
                                      <p:cBhvr>
                                        <p:cTn id="33" dur="5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anim calcmode="lin" valueType="num">
                                      <p:cBhvr>
                                        <p:cTn id="38" dur="500" fill="hold"/>
                                        <p:tgtEl>
                                          <p:spTgt spid="6"/>
                                        </p:tgtEl>
                                        <p:attrNameLst>
                                          <p:attrName>ppt_x</p:attrName>
                                        </p:attrNameLst>
                                      </p:cBhvr>
                                      <p:tavLst>
                                        <p:tav tm="0">
                                          <p:val>
                                            <p:strVal val="#ppt_x"/>
                                          </p:val>
                                        </p:tav>
                                        <p:tav tm="100000">
                                          <p:val>
                                            <p:strVal val="#ppt_x"/>
                                          </p:val>
                                        </p:tav>
                                      </p:tavLst>
                                    </p:anim>
                                    <p:anim calcmode="lin" valueType="num">
                                      <p:cBhvr>
                                        <p:cTn id="3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rotWithShape="1">
          <a:blip r:embed="rId1">
            <a:extLst>
              <a:ext uri="{28A0092B-C50C-407E-A947-70E740481C1C}">
                <a14:useLocalDpi xmlns:a14="http://schemas.microsoft.com/office/drawing/2010/main" val="0"/>
              </a:ext>
            </a:extLst>
          </a:blip>
          <a:srcRect l="1189" t="36075" b="13693"/>
          <a:stretch>
            <a:fillRect/>
          </a:stretch>
        </p:blipFill>
        <p:spPr>
          <a:xfrm flipH="1">
            <a:off x="0" y="3317442"/>
            <a:ext cx="10447090" cy="3540559"/>
          </a:xfrm>
          <a:custGeom>
            <a:avLst/>
            <a:gdLst>
              <a:gd name="connsiteX0" fmla="*/ 496565 w 10447090"/>
              <a:gd name="connsiteY0" fmla="*/ 0 h 3540559"/>
              <a:gd name="connsiteX1" fmla="*/ 445130 w 10447090"/>
              <a:gd name="connsiteY1" fmla="*/ 0 h 3540559"/>
              <a:gd name="connsiteX2" fmla="*/ 432430 w 10447090"/>
              <a:gd name="connsiteY2" fmla="*/ 635 h 3540559"/>
              <a:gd name="connsiteX3" fmla="*/ 400681 w 10447090"/>
              <a:gd name="connsiteY3" fmla="*/ 0 h 3540559"/>
              <a:gd name="connsiteX4" fmla="*/ 349246 w 10447090"/>
              <a:gd name="connsiteY4" fmla="*/ 635 h 3540559"/>
              <a:gd name="connsiteX5" fmla="*/ 328291 w 10447090"/>
              <a:gd name="connsiteY5" fmla="*/ 0 h 3540559"/>
              <a:gd name="connsiteX6" fmla="*/ 284477 w 10447090"/>
              <a:gd name="connsiteY6" fmla="*/ 635 h 3540559"/>
              <a:gd name="connsiteX7" fmla="*/ 233678 w 10447090"/>
              <a:gd name="connsiteY7" fmla="*/ 635 h 3540559"/>
              <a:gd name="connsiteX8" fmla="*/ 213358 w 10447090"/>
              <a:gd name="connsiteY8" fmla="*/ 635 h 3540559"/>
              <a:gd name="connsiteX9" fmla="*/ 208913 w 10447090"/>
              <a:gd name="connsiteY9" fmla="*/ 635 h 3540559"/>
              <a:gd name="connsiteX10" fmla="*/ 24130 w 10447090"/>
              <a:gd name="connsiteY10" fmla="*/ 1905 h 3540559"/>
              <a:gd name="connsiteX11" fmla="*/ 0 w 10447090"/>
              <a:gd name="connsiteY11" fmla="*/ 1905 h 3540559"/>
              <a:gd name="connsiteX12" fmla="*/ 13335 w 10447090"/>
              <a:gd name="connsiteY12" fmla="*/ 7621 h 3540559"/>
              <a:gd name="connsiteX13" fmla="*/ 2452344 w 10447090"/>
              <a:gd name="connsiteY13" fmla="*/ 1417421 h 3540559"/>
              <a:gd name="connsiteX14" fmla="*/ 4600526 w 10447090"/>
              <a:gd name="connsiteY14" fmla="*/ 3529581 h 3540559"/>
              <a:gd name="connsiteX15" fmla="*/ 4608807 w 10447090"/>
              <a:gd name="connsiteY15" fmla="*/ 3540559 h 3540559"/>
              <a:gd name="connsiteX16" fmla="*/ 10447090 w 10447090"/>
              <a:gd name="connsiteY16" fmla="*/ 3540559 h 3540559"/>
              <a:gd name="connsiteX17" fmla="*/ 10447090 w 10447090"/>
              <a:gd name="connsiteY17" fmla="*/ 1404863 h 3540559"/>
              <a:gd name="connsiteX18" fmla="*/ 10421508 w 10447090"/>
              <a:gd name="connsiteY18" fmla="*/ 1411705 h 3540559"/>
              <a:gd name="connsiteX19" fmla="*/ 8392705 w 10447090"/>
              <a:gd name="connsiteY19" fmla="*/ 1666993 h 3540559"/>
              <a:gd name="connsiteX20" fmla="*/ 8344445 w 10447090"/>
              <a:gd name="connsiteY20" fmla="*/ 1666993 h 3540559"/>
              <a:gd name="connsiteX21" fmla="*/ 8296821 w 10447090"/>
              <a:gd name="connsiteY21" fmla="*/ 1666993 h 3540559"/>
              <a:gd name="connsiteX22" fmla="*/ 8258086 w 10447090"/>
              <a:gd name="connsiteY22" fmla="*/ 1666993 h 3540559"/>
              <a:gd name="connsiteX23" fmla="*/ 8219987 w 10447090"/>
              <a:gd name="connsiteY23" fmla="*/ 1666993 h 3540559"/>
              <a:gd name="connsiteX24" fmla="*/ 8181252 w 10447090"/>
              <a:gd name="connsiteY24" fmla="*/ 1666993 h 3540559"/>
              <a:gd name="connsiteX25" fmla="*/ 8143153 w 10447090"/>
              <a:gd name="connsiteY25" fmla="*/ 1666993 h 3540559"/>
              <a:gd name="connsiteX26" fmla="*/ 8094893 w 10447090"/>
              <a:gd name="connsiteY26" fmla="*/ 1666993 h 3540559"/>
              <a:gd name="connsiteX27" fmla="*/ 8047269 w 10447090"/>
              <a:gd name="connsiteY27" fmla="*/ 1666993 h 3540559"/>
              <a:gd name="connsiteX28" fmla="*/ 8018059 w 10447090"/>
              <a:gd name="connsiteY28" fmla="*/ 1666993 h 3540559"/>
              <a:gd name="connsiteX29" fmla="*/ 7989484 w 10447090"/>
              <a:gd name="connsiteY29" fmla="*/ 1666993 h 3540559"/>
              <a:gd name="connsiteX30" fmla="*/ 7960275 w 10447090"/>
              <a:gd name="connsiteY30" fmla="*/ 1666993 h 3540559"/>
              <a:gd name="connsiteX31" fmla="*/ 7931700 w 10447090"/>
              <a:gd name="connsiteY31" fmla="*/ 1666993 h 3540559"/>
              <a:gd name="connsiteX32" fmla="*/ 4959297 w 10447090"/>
              <a:gd name="connsiteY32" fmla="*/ 1089102 h 3540559"/>
              <a:gd name="connsiteX33" fmla="*/ 4948502 w 10447090"/>
              <a:gd name="connsiteY33" fmla="*/ 1084657 h 3540559"/>
              <a:gd name="connsiteX34" fmla="*/ 4916117 w 10447090"/>
              <a:gd name="connsiteY34" fmla="*/ 1070686 h 3540559"/>
              <a:gd name="connsiteX35" fmla="*/ 4746573 w 10447090"/>
              <a:gd name="connsiteY35" fmla="*/ 993211 h 3540559"/>
              <a:gd name="connsiteX36" fmla="*/ 4705934 w 10447090"/>
              <a:gd name="connsiteY36" fmla="*/ 974159 h 3540559"/>
              <a:gd name="connsiteX37" fmla="*/ 4697679 w 10447090"/>
              <a:gd name="connsiteY37" fmla="*/ 970349 h 3540559"/>
              <a:gd name="connsiteX38" fmla="*/ 4130631 w 10447090"/>
              <a:gd name="connsiteY38" fmla="*/ 736017 h 3540559"/>
              <a:gd name="connsiteX39" fmla="*/ 496565 w 10447090"/>
              <a:gd name="connsiteY39" fmla="*/ 0 h 354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447090" h="3540559">
                <a:moveTo>
                  <a:pt x="496565" y="0"/>
                </a:moveTo>
                <a:cubicBezTo>
                  <a:pt x="479420" y="0"/>
                  <a:pt x="462275" y="0"/>
                  <a:pt x="445130" y="0"/>
                </a:cubicBezTo>
                <a:lnTo>
                  <a:pt x="432430" y="635"/>
                </a:lnTo>
                <a:lnTo>
                  <a:pt x="400681" y="0"/>
                </a:lnTo>
                <a:cubicBezTo>
                  <a:pt x="383536" y="0"/>
                  <a:pt x="366391" y="635"/>
                  <a:pt x="349246" y="635"/>
                </a:cubicBezTo>
                <a:lnTo>
                  <a:pt x="328291" y="0"/>
                </a:lnTo>
                <a:lnTo>
                  <a:pt x="284477" y="635"/>
                </a:lnTo>
                <a:cubicBezTo>
                  <a:pt x="267967" y="0"/>
                  <a:pt x="250822" y="635"/>
                  <a:pt x="233678" y="635"/>
                </a:cubicBezTo>
                <a:lnTo>
                  <a:pt x="213358" y="635"/>
                </a:lnTo>
                <a:lnTo>
                  <a:pt x="208913" y="635"/>
                </a:lnTo>
                <a:cubicBezTo>
                  <a:pt x="146683" y="0"/>
                  <a:pt x="85089" y="635"/>
                  <a:pt x="24130" y="1905"/>
                </a:cubicBezTo>
                <a:lnTo>
                  <a:pt x="0" y="1905"/>
                </a:lnTo>
                <a:lnTo>
                  <a:pt x="13335" y="7621"/>
                </a:lnTo>
                <a:cubicBezTo>
                  <a:pt x="811521" y="335939"/>
                  <a:pt x="1645902" y="809683"/>
                  <a:pt x="2452344" y="1417421"/>
                </a:cubicBezTo>
                <a:cubicBezTo>
                  <a:pt x="3320379" y="2072152"/>
                  <a:pt x="4048716" y="2799914"/>
                  <a:pt x="4600526" y="3529581"/>
                </a:cubicBezTo>
                <a:lnTo>
                  <a:pt x="4608807" y="3540559"/>
                </a:lnTo>
                <a:lnTo>
                  <a:pt x="10447090" y="3540559"/>
                </a:lnTo>
                <a:lnTo>
                  <a:pt x="10447090" y="1404863"/>
                </a:lnTo>
                <a:lnTo>
                  <a:pt x="10421508" y="1411705"/>
                </a:lnTo>
                <a:cubicBezTo>
                  <a:pt x="9795405" y="1576182"/>
                  <a:pt x="9110882" y="1666993"/>
                  <a:pt x="8392705" y="1666993"/>
                </a:cubicBezTo>
                <a:lnTo>
                  <a:pt x="8344445" y="1666993"/>
                </a:lnTo>
                <a:lnTo>
                  <a:pt x="8296821" y="1666993"/>
                </a:lnTo>
                <a:lnTo>
                  <a:pt x="8258086" y="1666993"/>
                </a:lnTo>
                <a:lnTo>
                  <a:pt x="8219987" y="1666993"/>
                </a:lnTo>
                <a:lnTo>
                  <a:pt x="8181252" y="1666993"/>
                </a:lnTo>
                <a:lnTo>
                  <a:pt x="8143153" y="1666993"/>
                </a:lnTo>
                <a:lnTo>
                  <a:pt x="8094893" y="1666993"/>
                </a:lnTo>
                <a:lnTo>
                  <a:pt x="8047269" y="1666993"/>
                </a:lnTo>
                <a:lnTo>
                  <a:pt x="8018059" y="1666993"/>
                </a:lnTo>
                <a:lnTo>
                  <a:pt x="7989484" y="1666993"/>
                </a:lnTo>
                <a:lnTo>
                  <a:pt x="7960275" y="1666993"/>
                </a:lnTo>
                <a:lnTo>
                  <a:pt x="7931700" y="1666993"/>
                </a:lnTo>
                <a:cubicBezTo>
                  <a:pt x="6832527" y="1666993"/>
                  <a:pt x="5810188" y="1454253"/>
                  <a:pt x="4959297" y="1089102"/>
                </a:cubicBezTo>
                <a:lnTo>
                  <a:pt x="4948502" y="1084657"/>
                </a:lnTo>
                <a:lnTo>
                  <a:pt x="4916117" y="1070686"/>
                </a:lnTo>
                <a:cubicBezTo>
                  <a:pt x="4858968" y="1045919"/>
                  <a:pt x="4802453" y="1019883"/>
                  <a:pt x="4746573" y="993211"/>
                </a:cubicBezTo>
                <a:lnTo>
                  <a:pt x="4705934" y="974159"/>
                </a:lnTo>
                <a:lnTo>
                  <a:pt x="4697679" y="970349"/>
                </a:lnTo>
                <a:cubicBezTo>
                  <a:pt x="4512897" y="888428"/>
                  <a:pt x="4323669" y="810318"/>
                  <a:pt x="4130631" y="736017"/>
                </a:cubicBezTo>
                <a:cubicBezTo>
                  <a:pt x="2846039" y="242587"/>
                  <a:pt x="1579863" y="2540"/>
                  <a:pt x="496565" y="0"/>
                </a:cubicBezTo>
                <a:close/>
              </a:path>
            </a:pathLst>
          </a:custGeom>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grpSp>
        <p:nvGrpSpPr>
          <p:cNvPr id="21" name="组合 20"/>
          <p:cNvGrpSpPr/>
          <p:nvPr/>
        </p:nvGrpSpPr>
        <p:grpSpPr>
          <a:xfrm>
            <a:off x="0" y="3190560"/>
            <a:ext cx="12191365" cy="3662995"/>
            <a:chOff x="0" y="3190560"/>
            <a:chExt cx="12191365" cy="3662995"/>
          </a:xfrm>
        </p:grpSpPr>
        <p:sp>
          <p:nvSpPr>
            <p:cNvPr id="22" name="任意多边形 19"/>
            <p:cNvSpPr/>
            <p:nvPr/>
          </p:nvSpPr>
          <p:spPr>
            <a:xfrm>
              <a:off x="6299038" y="3377733"/>
              <a:ext cx="4961268" cy="3475822"/>
            </a:xfrm>
            <a:custGeom>
              <a:avLst/>
              <a:gdLst/>
              <a:ahLst/>
              <a:cxnLst>
                <a:cxn ang="3">
                  <a:pos x="hc" y="t"/>
                </a:cxn>
                <a:cxn ang="cd2">
                  <a:pos x="l" y="vc"/>
                </a:cxn>
                <a:cxn ang="cd4">
                  <a:pos x="hc" y="b"/>
                </a:cxn>
                <a:cxn ang="0">
                  <a:pos x="r" y="vc"/>
                </a:cxn>
              </a:cxnLst>
              <a:rect l="l" t="t" r="r" b="b"/>
              <a:pathLst>
                <a:path w="7813" h="5474">
                  <a:moveTo>
                    <a:pt x="7813" y="0"/>
                  </a:moveTo>
                  <a:lnTo>
                    <a:pt x="7723" y="37"/>
                  </a:lnTo>
                  <a:cubicBezTo>
                    <a:pt x="5497" y="975"/>
                    <a:pt x="3269" y="2821"/>
                    <a:pt x="1489" y="5400"/>
                  </a:cubicBezTo>
                  <a:lnTo>
                    <a:pt x="1439" y="5474"/>
                  </a:lnTo>
                  <a:lnTo>
                    <a:pt x="0" y="5474"/>
                  </a:lnTo>
                  <a:lnTo>
                    <a:pt x="73" y="5385"/>
                  </a:lnTo>
                  <a:cubicBezTo>
                    <a:pt x="676" y="4653"/>
                    <a:pt x="1360" y="3950"/>
                    <a:pt x="2119" y="3290"/>
                  </a:cubicBezTo>
                  <a:cubicBezTo>
                    <a:pt x="3877" y="1762"/>
                    <a:pt x="5811" y="668"/>
                    <a:pt x="7716" y="32"/>
                  </a:cubicBezTo>
                  <a:lnTo>
                    <a:pt x="7813"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23" name="任意多边形 20"/>
            <p:cNvSpPr/>
            <p:nvPr/>
          </p:nvSpPr>
          <p:spPr>
            <a:xfrm>
              <a:off x="7630402" y="3190560"/>
              <a:ext cx="4560963" cy="3662995"/>
            </a:xfrm>
            <a:custGeom>
              <a:avLst/>
              <a:gdLst/>
              <a:ahLst/>
              <a:cxnLst>
                <a:cxn ang="3">
                  <a:pos x="hc" y="t"/>
                </a:cxn>
                <a:cxn ang="cd2">
                  <a:pos x="l" y="vc"/>
                </a:cxn>
                <a:cxn ang="cd4">
                  <a:pos x="hc" y="b"/>
                </a:cxn>
                <a:cxn ang="0">
                  <a:pos x="r" y="vc"/>
                </a:cxn>
              </a:cxnLst>
              <a:rect l="l" t="t" r="r" b="b"/>
              <a:pathLst>
                <a:path w="7183" h="5768">
                  <a:moveTo>
                    <a:pt x="7183" y="0"/>
                  </a:moveTo>
                  <a:lnTo>
                    <a:pt x="7183" y="5768"/>
                  </a:lnTo>
                  <a:lnTo>
                    <a:pt x="0" y="5768"/>
                  </a:lnTo>
                  <a:lnTo>
                    <a:pt x="42" y="5716"/>
                  </a:lnTo>
                  <a:cubicBezTo>
                    <a:pt x="396" y="5279"/>
                    <a:pt x="778" y="4839"/>
                    <a:pt x="1184" y="4403"/>
                  </a:cubicBezTo>
                  <a:cubicBezTo>
                    <a:pt x="3267" y="2170"/>
                    <a:pt x="5494" y="578"/>
                    <a:pt x="7140" y="14"/>
                  </a:cubicBezTo>
                  <a:lnTo>
                    <a:pt x="7183" y="0"/>
                  </a:lnTo>
                  <a:close/>
                </a:path>
              </a:pathLst>
            </a:custGeom>
            <a:gradFill flip="none" rotWithShape="1">
              <a:gsLst>
                <a:gs pos="70000">
                  <a:srgbClr val="C00000"/>
                </a:gs>
                <a:gs pos="0">
                  <a:srgbClr val="FF6A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24" name="任意多边形 27"/>
            <p:cNvSpPr/>
            <p:nvPr/>
          </p:nvSpPr>
          <p:spPr>
            <a:xfrm>
              <a:off x="0" y="3191159"/>
              <a:ext cx="5800515" cy="1481683"/>
            </a:xfrm>
            <a:custGeom>
              <a:avLst/>
              <a:gdLst/>
              <a:ahLst/>
              <a:cxnLst>
                <a:cxn ang="3">
                  <a:pos x="hc" y="t"/>
                </a:cxn>
                <a:cxn ang="cd2">
                  <a:pos x="l" y="vc"/>
                </a:cxn>
                <a:cxn ang="cd4">
                  <a:pos x="hc" y="b"/>
                </a:cxn>
                <a:cxn ang="0">
                  <a:pos x="r" y="vc"/>
                </a:cxn>
              </a:cxnLst>
              <a:rect l="l" t="t" r="r" b="b"/>
              <a:pathLst>
                <a:path w="9135" h="2333">
                  <a:moveTo>
                    <a:pt x="0" y="0"/>
                  </a:moveTo>
                  <a:lnTo>
                    <a:pt x="10" y="10"/>
                  </a:lnTo>
                  <a:cubicBezTo>
                    <a:pt x="939" y="940"/>
                    <a:pt x="3006" y="1588"/>
                    <a:pt x="5408" y="1588"/>
                  </a:cubicBezTo>
                  <a:cubicBezTo>
                    <a:pt x="6812" y="1588"/>
                    <a:pt x="8103" y="1366"/>
                    <a:pt x="9118" y="996"/>
                  </a:cubicBezTo>
                  <a:lnTo>
                    <a:pt x="9135" y="990"/>
                  </a:lnTo>
                  <a:lnTo>
                    <a:pt x="9131" y="992"/>
                  </a:lnTo>
                  <a:cubicBezTo>
                    <a:pt x="8026" y="1689"/>
                    <a:pt x="6467" y="2182"/>
                    <a:pt x="4715" y="2304"/>
                  </a:cubicBezTo>
                  <a:cubicBezTo>
                    <a:pt x="2908" y="2431"/>
                    <a:pt x="1250" y="2139"/>
                    <a:pt x="49" y="1568"/>
                  </a:cubicBezTo>
                  <a:lnTo>
                    <a:pt x="0" y="1545"/>
                  </a:lnTo>
                  <a:lnTo>
                    <a:pt x="0" y="0"/>
                  </a:lnTo>
                  <a:close/>
                </a:path>
              </a:pathLst>
            </a:custGeom>
            <a:gradFill flip="none" rotWithShape="1">
              <a:gsLst>
                <a:gs pos="70000">
                  <a:srgbClr val="C00000"/>
                </a:gs>
                <a:gs pos="0">
                  <a:srgbClr val="FF6A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CN Light" panose="020B0300000000000000" pitchFamily="34" charset="-122"/>
                <a:ea typeface="思源黑体 CN Light" panose="020B0300000000000000" pitchFamily="34" charset="-122"/>
              </a:endParaRPr>
            </a:p>
          </p:txBody>
        </p:sp>
      </p:grpSp>
      <p:sp>
        <p:nvSpPr>
          <p:cNvPr id="25" name="矩形 24"/>
          <p:cNvSpPr/>
          <p:nvPr>
            <p:custDataLst>
              <p:tags r:id="rId2"/>
            </p:custDataLst>
          </p:nvPr>
        </p:nvSpPr>
        <p:spPr>
          <a:xfrm flipH="1">
            <a:off x="10903107" y="413005"/>
            <a:ext cx="824436" cy="491930"/>
          </a:xfrm>
          <a:prstGeom prst="rect">
            <a:avLst/>
          </a:prstGeom>
          <a:ln>
            <a:solidFill>
              <a:srgbClr val="FF0000"/>
            </a:solidFill>
          </a:ln>
        </p:spPr>
        <p:txBody>
          <a:bodyPr wrap="square">
            <a:spAutoFit/>
          </a:bodyPr>
          <a:lstStyle/>
          <a:p>
            <a:pPr algn="ctr">
              <a:lnSpc>
                <a:spcPts val="1640"/>
              </a:lnSpc>
            </a:pPr>
            <a:r>
              <a:rPr lang="en-US" sz="1200" spc="140" dirty="0">
                <a:solidFill>
                  <a:srgbClr val="575757"/>
                </a:solidFill>
                <a:uFillTx/>
                <a:latin typeface="思源黑体 CN Light" panose="020B0300000000000000" pitchFamily="34" charset="-122"/>
                <a:ea typeface="思源黑体 CN Light" panose="020B0300000000000000" pitchFamily="34" charset="-122"/>
                <a:cs typeface="+mn-lt"/>
                <a:sym typeface="+mn-ea"/>
              </a:rPr>
              <a:t>YOUR</a:t>
            </a:r>
            <a:endParaRPr lang="en-US" sz="1200" spc="140" dirty="0">
              <a:solidFill>
                <a:srgbClr val="575757"/>
              </a:solidFill>
              <a:uFillTx/>
              <a:latin typeface="思源黑体 CN Light" panose="020B0300000000000000" pitchFamily="34" charset="-122"/>
              <a:ea typeface="思源黑体 CN Light" panose="020B0300000000000000" pitchFamily="34" charset="-122"/>
              <a:cs typeface="+mn-lt"/>
              <a:sym typeface="+mn-ea"/>
            </a:endParaRPr>
          </a:p>
          <a:p>
            <a:pPr algn="ctr">
              <a:lnSpc>
                <a:spcPts val="1640"/>
              </a:lnSpc>
            </a:pPr>
            <a:r>
              <a:rPr lang="en-US" sz="1200" spc="140" dirty="0">
                <a:solidFill>
                  <a:srgbClr val="575757"/>
                </a:solidFill>
                <a:uFillTx/>
                <a:latin typeface="思源黑体 CN Light" panose="020B0300000000000000" pitchFamily="34" charset="-122"/>
                <a:ea typeface="思源黑体 CN Light" panose="020B0300000000000000" pitchFamily="34" charset="-122"/>
                <a:cs typeface="+mn-lt"/>
                <a:sym typeface="+mn-ea"/>
              </a:rPr>
              <a:t>LOGO</a:t>
            </a:r>
            <a:endParaRPr lang="en-US" sz="1200" spc="140" dirty="0">
              <a:solidFill>
                <a:srgbClr val="575757"/>
              </a:solidFill>
              <a:uFillTx/>
              <a:latin typeface="思源黑体 CN Light" panose="020B0300000000000000" pitchFamily="34" charset="-122"/>
              <a:ea typeface="思源黑体 CN Light" panose="020B0300000000000000" pitchFamily="34" charset="-122"/>
              <a:cs typeface="+mn-lt"/>
              <a:sym typeface="+mn-ea"/>
            </a:endParaRPr>
          </a:p>
        </p:txBody>
      </p:sp>
      <p:grpSp>
        <p:nvGrpSpPr>
          <p:cNvPr id="26" name="组合 25"/>
          <p:cNvGrpSpPr/>
          <p:nvPr/>
        </p:nvGrpSpPr>
        <p:grpSpPr>
          <a:xfrm>
            <a:off x="2684834" y="1111817"/>
            <a:ext cx="6822331" cy="1323438"/>
            <a:chOff x="1286316" y="964378"/>
            <a:chExt cx="6822331" cy="1323438"/>
          </a:xfrm>
        </p:grpSpPr>
        <p:sp>
          <p:nvSpPr>
            <p:cNvPr id="27" name="文本框 2"/>
            <p:cNvSpPr txBox="1"/>
            <p:nvPr>
              <p:custDataLst>
                <p:tags r:id="rId3"/>
              </p:custDataLst>
            </p:nvPr>
          </p:nvSpPr>
          <p:spPr>
            <a:xfrm>
              <a:off x="1286316" y="964378"/>
              <a:ext cx="1932100" cy="1323438"/>
            </a:xfrm>
            <a:prstGeom prst="rect">
              <a:avLst/>
            </a:prstGeom>
            <a:noFill/>
          </p:spPr>
          <p:txBody>
            <a:bodyPr wrap="square" rtlCol="0">
              <a:spAutoFit/>
            </a:bodyPr>
            <a:lstStyle/>
            <a:p>
              <a:pPr algn="l"/>
              <a:r>
                <a:rPr lang="en-US" altLang="zh-CN" sz="8000" dirty="0">
                  <a:gradFill>
                    <a:gsLst>
                      <a:gs pos="0">
                        <a:srgbClr val="FF6A00"/>
                      </a:gs>
                      <a:gs pos="70000">
                        <a:srgbClr val="FF0000"/>
                      </a:gs>
                    </a:gsLst>
                    <a:lin ang="2700000" scaled="1"/>
                  </a:gradFill>
                  <a:latin typeface="优设标题黑" panose="00000500000000000000" pitchFamily="2" charset="-122"/>
                  <a:ea typeface="优设标题黑" panose="00000500000000000000" pitchFamily="2" charset="-122"/>
                </a:rPr>
                <a:t>04</a:t>
              </a:r>
              <a:endParaRPr lang="en-US" altLang="zh-CN" sz="8000" dirty="0">
                <a:gradFill>
                  <a:gsLst>
                    <a:gs pos="0">
                      <a:srgbClr val="FF6A00"/>
                    </a:gs>
                    <a:gs pos="70000">
                      <a:srgbClr val="FF0000"/>
                    </a:gs>
                  </a:gsLst>
                  <a:lin ang="2700000" scaled="1"/>
                </a:gradFill>
                <a:latin typeface="优设标题黑" panose="00000500000000000000" pitchFamily="2" charset="-122"/>
                <a:ea typeface="优设标题黑" panose="00000500000000000000" pitchFamily="2" charset="-122"/>
              </a:endParaRPr>
            </a:p>
          </p:txBody>
        </p:sp>
        <p:sp>
          <p:nvSpPr>
            <p:cNvPr id="28" name="文本框 5"/>
            <p:cNvSpPr txBox="1"/>
            <p:nvPr>
              <p:custDataLst>
                <p:tags r:id="rId4"/>
              </p:custDataLst>
            </p:nvPr>
          </p:nvSpPr>
          <p:spPr>
            <a:xfrm>
              <a:off x="2838398" y="1072099"/>
              <a:ext cx="3337532" cy="1107996"/>
            </a:xfrm>
            <a:prstGeom prst="rect">
              <a:avLst/>
            </a:prstGeom>
            <a:noFill/>
          </p:spPr>
          <p:txBody>
            <a:bodyPr wrap="square" rtlCol="0">
              <a:spAutoFit/>
            </a:bodyPr>
            <a:lstStyle>
              <a:defPPr>
                <a:defRPr lang="zh-CN"/>
              </a:defPPr>
              <a:lvl1pPr algn="dist">
                <a:defRPr sz="3600">
                  <a:solidFill>
                    <a:srgbClr val="F8E095"/>
                  </a:solidFill>
                  <a:latin typeface="思源宋体" panose="02020700000000000000" pitchFamily="18" charset="-122"/>
                  <a:ea typeface="思源宋体" panose="02020700000000000000" pitchFamily="18" charset="-122"/>
                </a:defRPr>
              </a:lvl1pPr>
            </a:lstStyle>
            <a:p>
              <a:pPr algn="l"/>
              <a:r>
                <a:rPr lang="zh-CN" altLang="en-US" sz="6600" dirty="0">
                  <a:solidFill>
                    <a:schemeClr val="tx1">
                      <a:lumMod val="75000"/>
                      <a:lumOff val="25000"/>
                    </a:schemeClr>
                  </a:solidFill>
                  <a:latin typeface="优设标题黑" panose="00000500000000000000" pitchFamily="2" charset="-122"/>
                  <a:ea typeface="优设标题黑" panose="00000500000000000000" pitchFamily="2" charset="-122"/>
                  <a:cs typeface="+mn-lt"/>
                  <a:sym typeface="+mn-ea"/>
                </a:rPr>
                <a:t>不负昭华</a:t>
              </a:r>
              <a:endParaRPr lang="zh-CN" altLang="en-US" sz="6600" dirty="0">
                <a:solidFill>
                  <a:schemeClr val="tx1">
                    <a:lumMod val="75000"/>
                    <a:lumOff val="25000"/>
                  </a:schemeClr>
                </a:solidFill>
                <a:latin typeface="优设标题黑" panose="00000500000000000000" pitchFamily="2" charset="-122"/>
                <a:ea typeface="优设标题黑" panose="00000500000000000000" pitchFamily="2" charset="-122"/>
                <a:cs typeface="+mn-lt"/>
                <a:sym typeface="+mn-ea"/>
              </a:endParaRPr>
            </a:p>
          </p:txBody>
        </p:sp>
        <p:sp>
          <p:nvSpPr>
            <p:cNvPr id="29" name="矩形 6"/>
            <p:cNvSpPr/>
            <p:nvPr>
              <p:custDataLst>
                <p:tags r:id="rId5"/>
              </p:custDataLst>
            </p:nvPr>
          </p:nvSpPr>
          <p:spPr>
            <a:xfrm>
              <a:off x="6308976" y="1624771"/>
              <a:ext cx="1799671" cy="338554"/>
            </a:xfrm>
            <a:prstGeom prst="rect">
              <a:avLst/>
            </a:prstGeom>
          </p:spPr>
          <p:txBody>
            <a:bodyPr wrap="square">
              <a:spAutoFit/>
            </a:bodyPr>
            <a:lstStyle/>
            <a:p>
              <a:pPr algn="dist"/>
              <a:r>
                <a:rPr lang="en-US" sz="1600" spc="140" dirty="0">
                  <a:solidFill>
                    <a:schemeClr val="tx1">
                      <a:lumMod val="50000"/>
                      <a:lumOff val="50000"/>
                    </a:schemeClr>
                  </a:solidFill>
                  <a:latin typeface="思源黑体 CN Light" panose="020B0300000000000000" pitchFamily="34" charset="-122"/>
                  <a:ea typeface="思源黑体 CN Light" panose="020B0300000000000000" pitchFamily="34" charset="-122"/>
                  <a:cs typeface="+mn-lt"/>
                  <a:sym typeface="+mn-ea"/>
                </a:rPr>
                <a:t>Zhao Hua</a:t>
              </a:r>
              <a:endParaRPr lang="en-US" sz="1600" spc="140" dirty="0">
                <a:solidFill>
                  <a:schemeClr val="tx1">
                    <a:lumMod val="50000"/>
                    <a:lumOff val="50000"/>
                  </a:schemeClr>
                </a:solidFill>
                <a:uFillTx/>
                <a:latin typeface="思源黑体 CN Light" panose="020B0300000000000000" pitchFamily="34" charset="-122"/>
                <a:ea typeface="思源黑体 CN Light" panose="020B0300000000000000" pitchFamily="34" charset="-122"/>
                <a:cs typeface="+mn-lt"/>
                <a:sym typeface="+mn-ea"/>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strVal val="#ppt_x"/>
                                          </p:val>
                                        </p:tav>
                                        <p:tav tm="100000">
                                          <p:val>
                                            <p:strVal val="#ppt_x"/>
                                          </p:val>
                                        </p:tav>
                                      </p:tavLst>
                                    </p:anim>
                                    <p:anim calcmode="lin" valueType="num">
                                      <p:cBhvr>
                                        <p:cTn id="15"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91659" y="125642"/>
            <a:ext cx="2898743" cy="707886"/>
            <a:chOff x="8035291" y="3042184"/>
            <a:chExt cx="2898743" cy="707886"/>
          </a:xfrm>
        </p:grpSpPr>
        <p:sp>
          <p:nvSpPr>
            <p:cNvPr id="8" name="文本框 7"/>
            <p:cNvSpPr txBox="1"/>
            <p:nvPr>
              <p:custDataLst>
                <p:tags r:id="rId1"/>
              </p:custDataLst>
            </p:nvPr>
          </p:nvSpPr>
          <p:spPr>
            <a:xfrm>
              <a:off x="8035291" y="3042184"/>
              <a:ext cx="1001981" cy="707886"/>
            </a:xfrm>
            <a:prstGeom prst="rect">
              <a:avLst/>
            </a:prstGeom>
            <a:noFill/>
          </p:spPr>
          <p:txBody>
            <a:bodyPr wrap="square" rtlCol="0">
              <a:spAutoFit/>
            </a:bodyPr>
            <a:lstStyle/>
            <a:p>
              <a:pPr algn="l"/>
              <a:r>
                <a:rPr lang="en-US" altLang="zh-CN" sz="4000" dirty="0">
                  <a:gradFill>
                    <a:gsLst>
                      <a:gs pos="0">
                        <a:srgbClr val="FF6A00"/>
                      </a:gs>
                      <a:gs pos="70000">
                        <a:srgbClr val="FF0000"/>
                      </a:gs>
                    </a:gsLst>
                    <a:lin ang="2700000" scaled="1"/>
                  </a:gradFill>
                  <a:latin typeface="优设标题黑" panose="00000500000000000000" pitchFamily="2" charset="-122"/>
                  <a:ea typeface="优设标题黑" panose="00000500000000000000" pitchFamily="2" charset="-122"/>
                </a:rPr>
                <a:t>04</a:t>
              </a:r>
              <a:endParaRPr lang="en-US" altLang="zh-CN" sz="4000" dirty="0">
                <a:gradFill>
                  <a:gsLst>
                    <a:gs pos="0">
                      <a:srgbClr val="FF6A00"/>
                    </a:gs>
                    <a:gs pos="70000">
                      <a:srgbClr val="FF0000"/>
                    </a:gs>
                  </a:gsLst>
                  <a:lin ang="2700000" scaled="1"/>
                </a:gradFill>
                <a:latin typeface="优设标题黑" panose="00000500000000000000" pitchFamily="2" charset="-122"/>
                <a:ea typeface="优设标题黑" panose="00000500000000000000" pitchFamily="2" charset="-122"/>
              </a:endParaRPr>
            </a:p>
          </p:txBody>
        </p:sp>
        <p:sp>
          <p:nvSpPr>
            <p:cNvPr id="9" name="文本框 8"/>
            <p:cNvSpPr txBox="1"/>
            <p:nvPr>
              <p:custDataLst>
                <p:tags r:id="rId2"/>
              </p:custDataLst>
            </p:nvPr>
          </p:nvSpPr>
          <p:spPr>
            <a:xfrm>
              <a:off x="8878530" y="3104255"/>
              <a:ext cx="2055504" cy="584775"/>
            </a:xfrm>
            <a:prstGeom prst="rect">
              <a:avLst/>
            </a:prstGeom>
            <a:noFill/>
          </p:spPr>
          <p:txBody>
            <a:bodyPr wrap="square" rtlCol="0">
              <a:spAutoFit/>
            </a:bodyPr>
            <a:lstStyle>
              <a:defPPr>
                <a:defRPr lang="zh-CN"/>
              </a:defPPr>
              <a:lvl1pPr algn="dist">
                <a:defRPr sz="3600">
                  <a:solidFill>
                    <a:srgbClr val="F8E095"/>
                  </a:solidFill>
                  <a:latin typeface="思源宋体" panose="02020700000000000000" pitchFamily="18" charset="-122"/>
                  <a:ea typeface="思源宋体" panose="02020700000000000000" pitchFamily="18" charset="-122"/>
                </a:defRPr>
              </a:lvl1pPr>
            </a:lstStyle>
            <a:p>
              <a:pPr algn="l"/>
              <a:r>
                <a:rPr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cs typeface="+mn-lt"/>
                  <a:sym typeface="+mn-ea"/>
                </a:rPr>
                <a:t>不负昭华</a:t>
              </a:r>
              <a:endParaRPr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cs typeface="+mn-lt"/>
                <a:sym typeface="+mn-ea"/>
              </a:endParaRP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grpSp>
        <p:nvGrpSpPr>
          <p:cNvPr id="6" name="组合 5"/>
          <p:cNvGrpSpPr/>
          <p:nvPr/>
        </p:nvGrpSpPr>
        <p:grpSpPr>
          <a:xfrm>
            <a:off x="1545588" y="2071874"/>
            <a:ext cx="2035937" cy="3130719"/>
            <a:chOff x="1526164" y="1990199"/>
            <a:chExt cx="2035937" cy="3130719"/>
          </a:xfrm>
        </p:grpSpPr>
        <p:grpSp>
          <p:nvGrpSpPr>
            <p:cNvPr id="10" name="组合 9"/>
            <p:cNvGrpSpPr/>
            <p:nvPr/>
          </p:nvGrpSpPr>
          <p:grpSpPr>
            <a:xfrm>
              <a:off x="1938345" y="1990199"/>
              <a:ext cx="1211574" cy="1218524"/>
              <a:chOff x="1709259" y="2231826"/>
              <a:chExt cx="1723385" cy="1733273"/>
            </a:xfrm>
          </p:grpSpPr>
          <p:sp>
            <p:nvSpPr>
              <p:cNvPr id="14" name="形状"/>
              <p:cNvSpPr/>
              <p:nvPr/>
            </p:nvSpPr>
            <p:spPr>
              <a:xfrm>
                <a:off x="1709259" y="2231826"/>
                <a:ext cx="1723385" cy="1733273"/>
              </a:xfrm>
              <a:prstGeom prst="ellipse">
                <a:avLst/>
              </a:prstGeom>
              <a:solidFill>
                <a:srgbClr val="FF0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CN Light" panose="020B0300000000000000" pitchFamily="34" charset="-122"/>
                  <a:sym typeface="+mn-lt"/>
                </a:endParaRPr>
              </a:p>
            </p:txBody>
          </p:sp>
          <p:sp>
            <p:nvSpPr>
              <p:cNvPr id="15" name="形状"/>
              <p:cNvSpPr/>
              <p:nvPr/>
            </p:nvSpPr>
            <p:spPr bwMode="auto">
              <a:xfrm>
                <a:off x="2058344" y="2702770"/>
                <a:ext cx="1025213" cy="791384"/>
              </a:xfrm>
              <a:custGeom>
                <a:avLst/>
                <a:gdLst>
                  <a:gd name="T0" fmla="*/ 4066 w 4783"/>
                  <a:gd name="T1" fmla="*/ 0 h 3698"/>
                  <a:gd name="T2" fmla="*/ 3436 w 4783"/>
                  <a:gd name="T3" fmla="*/ 630 h 3698"/>
                  <a:gd name="T4" fmla="*/ 0 w 4783"/>
                  <a:gd name="T5" fmla="*/ 630 h 3698"/>
                  <a:gd name="T6" fmla="*/ 584 w 4783"/>
                  <a:gd name="T7" fmla="*/ 1490 h 3698"/>
                  <a:gd name="T8" fmla="*/ 2600 w 4783"/>
                  <a:gd name="T9" fmla="*/ 1490 h 3698"/>
                  <a:gd name="T10" fmla="*/ 2600 w 4783"/>
                  <a:gd name="T11" fmla="*/ 1651 h 3698"/>
                  <a:gd name="T12" fmla="*/ 693 w 4783"/>
                  <a:gd name="T13" fmla="*/ 1651 h 3698"/>
                  <a:gd name="T14" fmla="*/ 1239 w 4783"/>
                  <a:gd name="T15" fmla="*/ 2450 h 3698"/>
                  <a:gd name="T16" fmla="*/ 2878 w 4783"/>
                  <a:gd name="T17" fmla="*/ 2450 h 3698"/>
                  <a:gd name="T18" fmla="*/ 2709 w 4783"/>
                  <a:gd name="T19" fmla="*/ 2999 h 3698"/>
                  <a:gd name="T20" fmla="*/ 1377 w 4783"/>
                  <a:gd name="T21" fmla="*/ 2999 h 3698"/>
                  <a:gd name="T22" fmla="*/ 1377 w 4783"/>
                  <a:gd name="T23" fmla="*/ 3001 h 3698"/>
                  <a:gd name="T24" fmla="*/ 1054 w 4783"/>
                  <a:gd name="T25" fmla="*/ 3348 h 3698"/>
                  <a:gd name="T26" fmla="*/ 1404 w 4783"/>
                  <a:gd name="T27" fmla="*/ 3698 h 3698"/>
                  <a:gd name="T28" fmla="*/ 1753 w 4783"/>
                  <a:gd name="T29" fmla="*/ 3348 h 3698"/>
                  <a:gd name="T30" fmla="*/ 1697 w 4783"/>
                  <a:gd name="T31" fmla="*/ 3160 h 3698"/>
                  <a:gd name="T32" fmla="*/ 2282 w 4783"/>
                  <a:gd name="T33" fmla="*/ 3160 h 3698"/>
                  <a:gd name="T34" fmla="*/ 2226 w 4783"/>
                  <a:gd name="T35" fmla="*/ 3348 h 3698"/>
                  <a:gd name="T36" fmla="*/ 2576 w 4783"/>
                  <a:gd name="T37" fmla="*/ 3698 h 3698"/>
                  <a:gd name="T38" fmla="*/ 2925 w 4783"/>
                  <a:gd name="T39" fmla="*/ 3348 h 3698"/>
                  <a:gd name="T40" fmla="*/ 2840 w 4783"/>
                  <a:gd name="T41" fmla="*/ 3122 h 3698"/>
                  <a:gd name="T42" fmla="*/ 3582 w 4783"/>
                  <a:gd name="T43" fmla="*/ 713 h 3698"/>
                  <a:gd name="T44" fmla="*/ 4133 w 4783"/>
                  <a:gd name="T45" fmla="*/ 162 h 3698"/>
                  <a:gd name="T46" fmla="*/ 4783 w 4783"/>
                  <a:gd name="T47" fmla="*/ 162 h 3698"/>
                  <a:gd name="T48" fmla="*/ 4783 w 4783"/>
                  <a:gd name="T49" fmla="*/ 0 h 3698"/>
                  <a:gd name="T50" fmla="*/ 4066 w 4783"/>
                  <a:gd name="T51" fmla="*/ 0 h 3698"/>
                  <a:gd name="T52" fmla="*/ 1404 w 4783"/>
                  <a:gd name="T53" fmla="*/ 3537 h 3698"/>
                  <a:gd name="T54" fmla="*/ 1215 w 4783"/>
                  <a:gd name="T55" fmla="*/ 3348 h 3698"/>
                  <a:gd name="T56" fmla="*/ 1404 w 4783"/>
                  <a:gd name="T57" fmla="*/ 3160 h 3698"/>
                  <a:gd name="T58" fmla="*/ 1592 w 4783"/>
                  <a:gd name="T59" fmla="*/ 3348 h 3698"/>
                  <a:gd name="T60" fmla="*/ 1404 w 4783"/>
                  <a:gd name="T61" fmla="*/ 3537 h 3698"/>
                  <a:gd name="T62" fmla="*/ 2575 w 4783"/>
                  <a:gd name="T63" fmla="*/ 3537 h 3698"/>
                  <a:gd name="T64" fmla="*/ 2387 w 4783"/>
                  <a:gd name="T65" fmla="*/ 3348 h 3698"/>
                  <a:gd name="T66" fmla="*/ 2575 w 4783"/>
                  <a:gd name="T67" fmla="*/ 3160 h 3698"/>
                  <a:gd name="T68" fmla="*/ 2764 w 4783"/>
                  <a:gd name="T69" fmla="*/ 3348 h 3698"/>
                  <a:gd name="T70" fmla="*/ 2575 w 4783"/>
                  <a:gd name="T71" fmla="*/ 3537 h 3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3" h="3698">
                    <a:moveTo>
                      <a:pt x="4066" y="0"/>
                    </a:moveTo>
                    <a:lnTo>
                      <a:pt x="3436" y="630"/>
                    </a:lnTo>
                    <a:lnTo>
                      <a:pt x="0" y="630"/>
                    </a:lnTo>
                    <a:lnTo>
                      <a:pt x="584" y="1490"/>
                    </a:lnTo>
                    <a:lnTo>
                      <a:pt x="2600" y="1490"/>
                    </a:lnTo>
                    <a:lnTo>
                      <a:pt x="2600" y="1651"/>
                    </a:lnTo>
                    <a:lnTo>
                      <a:pt x="693" y="1651"/>
                    </a:lnTo>
                    <a:lnTo>
                      <a:pt x="1239" y="2450"/>
                    </a:lnTo>
                    <a:lnTo>
                      <a:pt x="2878" y="2450"/>
                    </a:lnTo>
                    <a:lnTo>
                      <a:pt x="2709" y="2999"/>
                    </a:lnTo>
                    <a:lnTo>
                      <a:pt x="1377" y="2999"/>
                    </a:lnTo>
                    <a:lnTo>
                      <a:pt x="1377" y="3001"/>
                    </a:lnTo>
                    <a:cubicBezTo>
                      <a:pt x="1196" y="3015"/>
                      <a:pt x="1054" y="3165"/>
                      <a:pt x="1054" y="3348"/>
                    </a:cubicBezTo>
                    <a:cubicBezTo>
                      <a:pt x="1054" y="3541"/>
                      <a:pt x="1211" y="3698"/>
                      <a:pt x="1404" y="3698"/>
                    </a:cubicBezTo>
                    <a:cubicBezTo>
                      <a:pt x="1596" y="3698"/>
                      <a:pt x="1753" y="3541"/>
                      <a:pt x="1753" y="3348"/>
                    </a:cubicBezTo>
                    <a:cubicBezTo>
                      <a:pt x="1753" y="3279"/>
                      <a:pt x="1732" y="3214"/>
                      <a:pt x="1697" y="3160"/>
                    </a:cubicBezTo>
                    <a:lnTo>
                      <a:pt x="2282" y="3160"/>
                    </a:lnTo>
                    <a:cubicBezTo>
                      <a:pt x="2247" y="3214"/>
                      <a:pt x="2226" y="3279"/>
                      <a:pt x="2226" y="3348"/>
                    </a:cubicBezTo>
                    <a:cubicBezTo>
                      <a:pt x="2226" y="3541"/>
                      <a:pt x="2383" y="3698"/>
                      <a:pt x="2576" y="3698"/>
                    </a:cubicBezTo>
                    <a:cubicBezTo>
                      <a:pt x="2768" y="3698"/>
                      <a:pt x="2925" y="3541"/>
                      <a:pt x="2925" y="3348"/>
                    </a:cubicBezTo>
                    <a:cubicBezTo>
                      <a:pt x="2925" y="3262"/>
                      <a:pt x="2893" y="3183"/>
                      <a:pt x="2840" y="3122"/>
                    </a:cubicBezTo>
                    <a:lnTo>
                      <a:pt x="3582" y="713"/>
                    </a:lnTo>
                    <a:lnTo>
                      <a:pt x="4133" y="162"/>
                    </a:lnTo>
                    <a:lnTo>
                      <a:pt x="4783" y="162"/>
                    </a:lnTo>
                    <a:lnTo>
                      <a:pt x="4783" y="0"/>
                    </a:lnTo>
                    <a:lnTo>
                      <a:pt x="4066" y="0"/>
                    </a:lnTo>
                    <a:close/>
                    <a:moveTo>
                      <a:pt x="1404" y="3537"/>
                    </a:moveTo>
                    <a:cubicBezTo>
                      <a:pt x="1300" y="3537"/>
                      <a:pt x="1215" y="3452"/>
                      <a:pt x="1215" y="3348"/>
                    </a:cubicBezTo>
                    <a:cubicBezTo>
                      <a:pt x="1215" y="3245"/>
                      <a:pt x="1300" y="3160"/>
                      <a:pt x="1404" y="3160"/>
                    </a:cubicBezTo>
                    <a:cubicBezTo>
                      <a:pt x="1507" y="3160"/>
                      <a:pt x="1592" y="3245"/>
                      <a:pt x="1592" y="3348"/>
                    </a:cubicBezTo>
                    <a:cubicBezTo>
                      <a:pt x="1592" y="3452"/>
                      <a:pt x="1507" y="3537"/>
                      <a:pt x="1404" y="3537"/>
                    </a:cubicBezTo>
                    <a:close/>
                    <a:moveTo>
                      <a:pt x="2575" y="3537"/>
                    </a:moveTo>
                    <a:cubicBezTo>
                      <a:pt x="2472" y="3537"/>
                      <a:pt x="2387" y="3452"/>
                      <a:pt x="2387" y="3348"/>
                    </a:cubicBezTo>
                    <a:cubicBezTo>
                      <a:pt x="2387" y="3245"/>
                      <a:pt x="2472" y="3160"/>
                      <a:pt x="2575" y="3160"/>
                    </a:cubicBezTo>
                    <a:cubicBezTo>
                      <a:pt x="2679" y="3160"/>
                      <a:pt x="2764" y="3245"/>
                      <a:pt x="2764" y="3348"/>
                    </a:cubicBezTo>
                    <a:cubicBezTo>
                      <a:pt x="2764" y="3452"/>
                      <a:pt x="2679" y="3537"/>
                      <a:pt x="2575" y="353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思源黑体 CN Light" panose="020B0300000000000000" pitchFamily="34" charset="-122"/>
                  <a:cs typeface="+mn-ea"/>
                  <a:sym typeface="+mn-lt"/>
                </a:endParaRPr>
              </a:p>
            </p:txBody>
          </p:sp>
        </p:grpSp>
        <p:grpSp>
          <p:nvGrpSpPr>
            <p:cNvPr id="11" name="组合 10"/>
            <p:cNvGrpSpPr/>
            <p:nvPr/>
          </p:nvGrpSpPr>
          <p:grpSpPr>
            <a:xfrm>
              <a:off x="1526164" y="3599367"/>
              <a:ext cx="2035937" cy="1521551"/>
              <a:chOff x="1526164" y="3599367"/>
              <a:chExt cx="2035937" cy="1521551"/>
            </a:xfrm>
          </p:grpSpPr>
          <p:sp>
            <p:nvSpPr>
              <p:cNvPr id="12" name="矩形 11"/>
              <p:cNvSpPr/>
              <p:nvPr/>
            </p:nvSpPr>
            <p:spPr>
              <a:xfrm>
                <a:off x="1577045" y="3599367"/>
                <a:ext cx="1934176" cy="436145"/>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sz="2000" dirty="0">
                    <a:solidFill>
                      <a:srgbClr val="FF0A00"/>
                    </a:solidFill>
                    <a:latin typeface="思源黑体 CN Bold" panose="020B0800000000000000" pitchFamily="34" charset="-122"/>
                    <a:ea typeface="思源黑体 CN Bold" panose="020B0800000000000000" pitchFamily="34" charset="-122"/>
                  </a:rPr>
                  <a:t>标题文字添加</a:t>
                </a:r>
                <a:endParaRPr lang="zh-CN" altLang="en-US" sz="2000" dirty="0">
                  <a:solidFill>
                    <a:srgbClr val="FF0A00"/>
                  </a:solidFill>
                  <a:latin typeface="思源黑体 CN Bold" panose="020B0800000000000000" pitchFamily="34" charset="-122"/>
                  <a:ea typeface="思源黑体 CN Bold" panose="020B0800000000000000" pitchFamily="34" charset="-122"/>
                </a:endParaRPr>
              </a:p>
            </p:txBody>
          </p:sp>
          <p:sp>
            <p:nvSpPr>
              <p:cNvPr id="13" name="文本框 12"/>
              <p:cNvSpPr txBox="1"/>
              <p:nvPr/>
            </p:nvSpPr>
            <p:spPr>
              <a:xfrm>
                <a:off x="1526164" y="4015040"/>
                <a:ext cx="2035937" cy="1105878"/>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单击此处键入单击此处</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键入文本单击此处键入文本</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单击此处单击入单击</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此处键入文本</a:t>
                </a:r>
                <a:endPar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p:txBody>
          </p:sp>
        </p:grpSp>
      </p:grpSp>
      <p:grpSp>
        <p:nvGrpSpPr>
          <p:cNvPr id="16" name="组合 15"/>
          <p:cNvGrpSpPr/>
          <p:nvPr/>
        </p:nvGrpSpPr>
        <p:grpSpPr>
          <a:xfrm>
            <a:off x="8610476" y="2071874"/>
            <a:ext cx="2035937" cy="3130719"/>
            <a:chOff x="8591052" y="1990199"/>
            <a:chExt cx="2035937" cy="3130719"/>
          </a:xfrm>
        </p:grpSpPr>
        <p:grpSp>
          <p:nvGrpSpPr>
            <p:cNvPr id="17" name="组合 16"/>
            <p:cNvGrpSpPr/>
            <p:nvPr/>
          </p:nvGrpSpPr>
          <p:grpSpPr>
            <a:xfrm>
              <a:off x="9003233" y="1990199"/>
              <a:ext cx="1211574" cy="1218524"/>
              <a:chOff x="8747329" y="2231826"/>
              <a:chExt cx="1723385" cy="1733273"/>
            </a:xfrm>
          </p:grpSpPr>
          <p:sp>
            <p:nvSpPr>
              <p:cNvPr id="21" name="形状"/>
              <p:cNvSpPr/>
              <p:nvPr/>
            </p:nvSpPr>
            <p:spPr>
              <a:xfrm>
                <a:off x="8747329" y="2231826"/>
                <a:ext cx="1723385" cy="1733273"/>
              </a:xfrm>
              <a:prstGeom prst="ellipse">
                <a:avLst/>
              </a:prstGeom>
              <a:solidFill>
                <a:srgbClr val="FF0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CN Light" panose="020B0300000000000000" pitchFamily="34" charset="-122"/>
                  <a:sym typeface="+mn-lt"/>
                </a:endParaRPr>
              </a:p>
            </p:txBody>
          </p:sp>
          <p:sp>
            <p:nvSpPr>
              <p:cNvPr id="22" name="形状"/>
              <p:cNvSpPr/>
              <p:nvPr/>
            </p:nvSpPr>
            <p:spPr bwMode="auto">
              <a:xfrm>
                <a:off x="9096414" y="2702770"/>
                <a:ext cx="1025213" cy="791384"/>
              </a:xfrm>
              <a:custGeom>
                <a:avLst/>
                <a:gdLst>
                  <a:gd name="T0" fmla="*/ 4066 w 4783"/>
                  <a:gd name="T1" fmla="*/ 0 h 3698"/>
                  <a:gd name="T2" fmla="*/ 3436 w 4783"/>
                  <a:gd name="T3" fmla="*/ 630 h 3698"/>
                  <a:gd name="T4" fmla="*/ 0 w 4783"/>
                  <a:gd name="T5" fmla="*/ 630 h 3698"/>
                  <a:gd name="T6" fmla="*/ 584 w 4783"/>
                  <a:gd name="T7" fmla="*/ 1490 h 3698"/>
                  <a:gd name="T8" fmla="*/ 2600 w 4783"/>
                  <a:gd name="T9" fmla="*/ 1490 h 3698"/>
                  <a:gd name="T10" fmla="*/ 2600 w 4783"/>
                  <a:gd name="T11" fmla="*/ 1651 h 3698"/>
                  <a:gd name="T12" fmla="*/ 693 w 4783"/>
                  <a:gd name="T13" fmla="*/ 1651 h 3698"/>
                  <a:gd name="T14" fmla="*/ 1239 w 4783"/>
                  <a:gd name="T15" fmla="*/ 2450 h 3698"/>
                  <a:gd name="T16" fmla="*/ 2878 w 4783"/>
                  <a:gd name="T17" fmla="*/ 2450 h 3698"/>
                  <a:gd name="T18" fmla="*/ 2709 w 4783"/>
                  <a:gd name="T19" fmla="*/ 2999 h 3698"/>
                  <a:gd name="T20" fmla="*/ 1377 w 4783"/>
                  <a:gd name="T21" fmla="*/ 2999 h 3698"/>
                  <a:gd name="T22" fmla="*/ 1377 w 4783"/>
                  <a:gd name="T23" fmla="*/ 3001 h 3698"/>
                  <a:gd name="T24" fmla="*/ 1054 w 4783"/>
                  <a:gd name="T25" fmla="*/ 3348 h 3698"/>
                  <a:gd name="T26" fmla="*/ 1404 w 4783"/>
                  <a:gd name="T27" fmla="*/ 3698 h 3698"/>
                  <a:gd name="T28" fmla="*/ 1753 w 4783"/>
                  <a:gd name="T29" fmla="*/ 3348 h 3698"/>
                  <a:gd name="T30" fmla="*/ 1697 w 4783"/>
                  <a:gd name="T31" fmla="*/ 3160 h 3698"/>
                  <a:gd name="T32" fmla="*/ 2282 w 4783"/>
                  <a:gd name="T33" fmla="*/ 3160 h 3698"/>
                  <a:gd name="T34" fmla="*/ 2226 w 4783"/>
                  <a:gd name="T35" fmla="*/ 3348 h 3698"/>
                  <a:gd name="T36" fmla="*/ 2576 w 4783"/>
                  <a:gd name="T37" fmla="*/ 3698 h 3698"/>
                  <a:gd name="T38" fmla="*/ 2925 w 4783"/>
                  <a:gd name="T39" fmla="*/ 3348 h 3698"/>
                  <a:gd name="T40" fmla="*/ 2840 w 4783"/>
                  <a:gd name="T41" fmla="*/ 3122 h 3698"/>
                  <a:gd name="T42" fmla="*/ 3582 w 4783"/>
                  <a:gd name="T43" fmla="*/ 713 h 3698"/>
                  <a:gd name="T44" fmla="*/ 4133 w 4783"/>
                  <a:gd name="T45" fmla="*/ 162 h 3698"/>
                  <a:gd name="T46" fmla="*/ 4783 w 4783"/>
                  <a:gd name="T47" fmla="*/ 162 h 3698"/>
                  <a:gd name="T48" fmla="*/ 4783 w 4783"/>
                  <a:gd name="T49" fmla="*/ 0 h 3698"/>
                  <a:gd name="T50" fmla="*/ 4066 w 4783"/>
                  <a:gd name="T51" fmla="*/ 0 h 3698"/>
                  <a:gd name="T52" fmla="*/ 1404 w 4783"/>
                  <a:gd name="T53" fmla="*/ 3537 h 3698"/>
                  <a:gd name="T54" fmla="*/ 1215 w 4783"/>
                  <a:gd name="T55" fmla="*/ 3348 h 3698"/>
                  <a:gd name="T56" fmla="*/ 1404 w 4783"/>
                  <a:gd name="T57" fmla="*/ 3160 h 3698"/>
                  <a:gd name="T58" fmla="*/ 1592 w 4783"/>
                  <a:gd name="T59" fmla="*/ 3348 h 3698"/>
                  <a:gd name="T60" fmla="*/ 1404 w 4783"/>
                  <a:gd name="T61" fmla="*/ 3537 h 3698"/>
                  <a:gd name="T62" fmla="*/ 2575 w 4783"/>
                  <a:gd name="T63" fmla="*/ 3537 h 3698"/>
                  <a:gd name="T64" fmla="*/ 2387 w 4783"/>
                  <a:gd name="T65" fmla="*/ 3348 h 3698"/>
                  <a:gd name="T66" fmla="*/ 2575 w 4783"/>
                  <a:gd name="T67" fmla="*/ 3160 h 3698"/>
                  <a:gd name="T68" fmla="*/ 2764 w 4783"/>
                  <a:gd name="T69" fmla="*/ 3348 h 3698"/>
                  <a:gd name="T70" fmla="*/ 2575 w 4783"/>
                  <a:gd name="T71" fmla="*/ 3537 h 3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3" h="3698">
                    <a:moveTo>
                      <a:pt x="4066" y="0"/>
                    </a:moveTo>
                    <a:lnTo>
                      <a:pt x="3436" y="630"/>
                    </a:lnTo>
                    <a:lnTo>
                      <a:pt x="0" y="630"/>
                    </a:lnTo>
                    <a:lnTo>
                      <a:pt x="584" y="1490"/>
                    </a:lnTo>
                    <a:lnTo>
                      <a:pt x="2600" y="1490"/>
                    </a:lnTo>
                    <a:lnTo>
                      <a:pt x="2600" y="1651"/>
                    </a:lnTo>
                    <a:lnTo>
                      <a:pt x="693" y="1651"/>
                    </a:lnTo>
                    <a:lnTo>
                      <a:pt x="1239" y="2450"/>
                    </a:lnTo>
                    <a:lnTo>
                      <a:pt x="2878" y="2450"/>
                    </a:lnTo>
                    <a:lnTo>
                      <a:pt x="2709" y="2999"/>
                    </a:lnTo>
                    <a:lnTo>
                      <a:pt x="1377" y="2999"/>
                    </a:lnTo>
                    <a:lnTo>
                      <a:pt x="1377" y="3001"/>
                    </a:lnTo>
                    <a:cubicBezTo>
                      <a:pt x="1196" y="3015"/>
                      <a:pt x="1054" y="3165"/>
                      <a:pt x="1054" y="3348"/>
                    </a:cubicBezTo>
                    <a:cubicBezTo>
                      <a:pt x="1054" y="3541"/>
                      <a:pt x="1211" y="3698"/>
                      <a:pt x="1404" y="3698"/>
                    </a:cubicBezTo>
                    <a:cubicBezTo>
                      <a:pt x="1596" y="3698"/>
                      <a:pt x="1753" y="3541"/>
                      <a:pt x="1753" y="3348"/>
                    </a:cubicBezTo>
                    <a:cubicBezTo>
                      <a:pt x="1753" y="3279"/>
                      <a:pt x="1732" y="3214"/>
                      <a:pt x="1697" y="3160"/>
                    </a:cubicBezTo>
                    <a:lnTo>
                      <a:pt x="2282" y="3160"/>
                    </a:lnTo>
                    <a:cubicBezTo>
                      <a:pt x="2247" y="3214"/>
                      <a:pt x="2226" y="3279"/>
                      <a:pt x="2226" y="3348"/>
                    </a:cubicBezTo>
                    <a:cubicBezTo>
                      <a:pt x="2226" y="3541"/>
                      <a:pt x="2383" y="3698"/>
                      <a:pt x="2576" y="3698"/>
                    </a:cubicBezTo>
                    <a:cubicBezTo>
                      <a:pt x="2768" y="3698"/>
                      <a:pt x="2925" y="3541"/>
                      <a:pt x="2925" y="3348"/>
                    </a:cubicBezTo>
                    <a:cubicBezTo>
                      <a:pt x="2925" y="3262"/>
                      <a:pt x="2893" y="3183"/>
                      <a:pt x="2840" y="3122"/>
                    </a:cubicBezTo>
                    <a:lnTo>
                      <a:pt x="3582" y="713"/>
                    </a:lnTo>
                    <a:lnTo>
                      <a:pt x="4133" y="162"/>
                    </a:lnTo>
                    <a:lnTo>
                      <a:pt x="4783" y="162"/>
                    </a:lnTo>
                    <a:lnTo>
                      <a:pt x="4783" y="0"/>
                    </a:lnTo>
                    <a:lnTo>
                      <a:pt x="4066" y="0"/>
                    </a:lnTo>
                    <a:close/>
                    <a:moveTo>
                      <a:pt x="1404" y="3537"/>
                    </a:moveTo>
                    <a:cubicBezTo>
                      <a:pt x="1300" y="3537"/>
                      <a:pt x="1215" y="3452"/>
                      <a:pt x="1215" y="3348"/>
                    </a:cubicBezTo>
                    <a:cubicBezTo>
                      <a:pt x="1215" y="3245"/>
                      <a:pt x="1300" y="3160"/>
                      <a:pt x="1404" y="3160"/>
                    </a:cubicBezTo>
                    <a:cubicBezTo>
                      <a:pt x="1507" y="3160"/>
                      <a:pt x="1592" y="3245"/>
                      <a:pt x="1592" y="3348"/>
                    </a:cubicBezTo>
                    <a:cubicBezTo>
                      <a:pt x="1592" y="3452"/>
                      <a:pt x="1507" y="3537"/>
                      <a:pt x="1404" y="3537"/>
                    </a:cubicBezTo>
                    <a:close/>
                    <a:moveTo>
                      <a:pt x="2575" y="3537"/>
                    </a:moveTo>
                    <a:cubicBezTo>
                      <a:pt x="2472" y="3537"/>
                      <a:pt x="2387" y="3452"/>
                      <a:pt x="2387" y="3348"/>
                    </a:cubicBezTo>
                    <a:cubicBezTo>
                      <a:pt x="2387" y="3245"/>
                      <a:pt x="2472" y="3160"/>
                      <a:pt x="2575" y="3160"/>
                    </a:cubicBezTo>
                    <a:cubicBezTo>
                      <a:pt x="2679" y="3160"/>
                      <a:pt x="2764" y="3245"/>
                      <a:pt x="2764" y="3348"/>
                    </a:cubicBezTo>
                    <a:cubicBezTo>
                      <a:pt x="2764" y="3452"/>
                      <a:pt x="2679" y="3537"/>
                      <a:pt x="2575" y="353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思源黑体 CN Light" panose="020B0300000000000000" pitchFamily="34" charset="-122"/>
                  <a:cs typeface="+mn-ea"/>
                  <a:sym typeface="+mn-lt"/>
                </a:endParaRPr>
              </a:p>
            </p:txBody>
          </p:sp>
        </p:grpSp>
        <p:grpSp>
          <p:nvGrpSpPr>
            <p:cNvPr id="18" name="组合 17"/>
            <p:cNvGrpSpPr/>
            <p:nvPr/>
          </p:nvGrpSpPr>
          <p:grpSpPr>
            <a:xfrm>
              <a:off x="8591052" y="3599367"/>
              <a:ext cx="2035937" cy="1521551"/>
              <a:chOff x="1526164" y="3599367"/>
              <a:chExt cx="2035937" cy="1521551"/>
            </a:xfrm>
          </p:grpSpPr>
          <p:sp>
            <p:nvSpPr>
              <p:cNvPr id="19" name="矩形 18"/>
              <p:cNvSpPr/>
              <p:nvPr/>
            </p:nvSpPr>
            <p:spPr>
              <a:xfrm>
                <a:off x="1577045" y="3599367"/>
                <a:ext cx="1934176" cy="436145"/>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sz="2000" dirty="0">
                    <a:solidFill>
                      <a:srgbClr val="FF0A00"/>
                    </a:solidFill>
                    <a:latin typeface="思源黑体 CN Bold" panose="020B0800000000000000" pitchFamily="34" charset="-122"/>
                    <a:ea typeface="思源黑体 CN Bold" panose="020B0800000000000000" pitchFamily="34" charset="-122"/>
                  </a:rPr>
                  <a:t>标题文字添加</a:t>
                </a:r>
                <a:endParaRPr lang="zh-CN" altLang="en-US" sz="2000" dirty="0">
                  <a:solidFill>
                    <a:srgbClr val="FF0A00"/>
                  </a:solidFill>
                  <a:latin typeface="思源黑体 CN Bold" panose="020B0800000000000000" pitchFamily="34" charset="-122"/>
                  <a:ea typeface="思源黑体 CN Bold" panose="020B0800000000000000" pitchFamily="34" charset="-122"/>
                </a:endParaRPr>
              </a:p>
            </p:txBody>
          </p:sp>
          <p:sp>
            <p:nvSpPr>
              <p:cNvPr id="20" name="文本框 19"/>
              <p:cNvSpPr txBox="1"/>
              <p:nvPr/>
            </p:nvSpPr>
            <p:spPr>
              <a:xfrm>
                <a:off x="1526164" y="4015040"/>
                <a:ext cx="2035937" cy="1105878"/>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单击此处键入单击此处</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键入文本单击此处键入文本</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单击此处单击入单击</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此处键入文本</a:t>
                </a:r>
                <a:endPar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p:txBody>
          </p:sp>
        </p:grpSp>
      </p:grpSp>
      <p:grpSp>
        <p:nvGrpSpPr>
          <p:cNvPr id="23" name="组合 22"/>
          <p:cNvGrpSpPr/>
          <p:nvPr/>
        </p:nvGrpSpPr>
        <p:grpSpPr>
          <a:xfrm>
            <a:off x="5078032" y="2071874"/>
            <a:ext cx="2035937" cy="3196444"/>
            <a:chOff x="5000338" y="1990199"/>
            <a:chExt cx="2035937" cy="3196444"/>
          </a:xfrm>
        </p:grpSpPr>
        <p:grpSp>
          <p:nvGrpSpPr>
            <p:cNvPr id="24" name="组合 23"/>
            <p:cNvGrpSpPr/>
            <p:nvPr/>
          </p:nvGrpSpPr>
          <p:grpSpPr>
            <a:xfrm>
              <a:off x="5412519" y="1990199"/>
              <a:ext cx="1211574" cy="1218524"/>
              <a:chOff x="5228294" y="2231826"/>
              <a:chExt cx="1723385" cy="1733273"/>
            </a:xfrm>
          </p:grpSpPr>
          <p:sp>
            <p:nvSpPr>
              <p:cNvPr id="28" name="形状"/>
              <p:cNvSpPr/>
              <p:nvPr/>
            </p:nvSpPr>
            <p:spPr>
              <a:xfrm>
                <a:off x="5228294" y="2231826"/>
                <a:ext cx="1723385" cy="1733273"/>
              </a:xfrm>
              <a:prstGeom prst="ellipse">
                <a:avLst/>
              </a:prstGeom>
              <a:solidFill>
                <a:schemeClr val="tx1">
                  <a:lumMod val="75000"/>
                  <a:lumOff val="25000"/>
                </a:schemeClr>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1735" b="0" i="0" u="none" strike="noStrike" kern="1200" cap="none" spc="0" normalizeH="0" baseline="0" noProof="0" dirty="0">
                  <a:ln>
                    <a:noFill/>
                  </a:ln>
                  <a:solidFill>
                    <a:srgbClr val="FFFFFF"/>
                  </a:solidFill>
                  <a:effectLst/>
                  <a:uLnTx/>
                  <a:uFillTx/>
                  <a:latin typeface="思源黑体 CN Light" panose="020B0300000000000000" pitchFamily="34" charset="-122"/>
                  <a:cs typeface="+mn-ea"/>
                  <a:sym typeface="+mn-lt"/>
                </a:endParaRPr>
              </a:p>
            </p:txBody>
          </p:sp>
          <p:sp>
            <p:nvSpPr>
              <p:cNvPr id="29" name="形状"/>
              <p:cNvSpPr/>
              <p:nvPr/>
            </p:nvSpPr>
            <p:spPr bwMode="auto">
              <a:xfrm>
                <a:off x="5678831" y="2585855"/>
                <a:ext cx="822310" cy="1025213"/>
              </a:xfrm>
              <a:custGeom>
                <a:avLst/>
                <a:gdLst>
                  <a:gd name="connsiteX0" fmla="*/ 225783 w 486631"/>
                  <a:gd name="connsiteY0" fmla="*/ 460338 h 606706"/>
                  <a:gd name="connsiteX1" fmla="*/ 221778 w 486631"/>
                  <a:gd name="connsiteY1" fmla="*/ 492596 h 606706"/>
                  <a:gd name="connsiteX2" fmla="*/ 262980 w 486631"/>
                  <a:gd name="connsiteY2" fmla="*/ 497751 h 606706"/>
                  <a:gd name="connsiteX3" fmla="*/ 266985 w 486631"/>
                  <a:gd name="connsiteY3" fmla="*/ 465403 h 606706"/>
                  <a:gd name="connsiteX4" fmla="*/ 125047 w 486631"/>
                  <a:gd name="connsiteY4" fmla="*/ 447896 h 606706"/>
                  <a:gd name="connsiteX5" fmla="*/ 121043 w 486631"/>
                  <a:gd name="connsiteY5" fmla="*/ 480155 h 606706"/>
                  <a:gd name="connsiteX6" fmla="*/ 158774 w 486631"/>
                  <a:gd name="connsiteY6" fmla="*/ 484865 h 606706"/>
                  <a:gd name="connsiteX7" fmla="*/ 162779 w 486631"/>
                  <a:gd name="connsiteY7" fmla="*/ 452517 h 606706"/>
                  <a:gd name="connsiteX8" fmla="*/ 231389 w 486631"/>
                  <a:gd name="connsiteY8" fmla="*/ 415460 h 606706"/>
                  <a:gd name="connsiteX9" fmla="*/ 228008 w 486631"/>
                  <a:gd name="connsiteY9" fmla="*/ 442297 h 606706"/>
                  <a:gd name="connsiteX10" fmla="*/ 260400 w 486631"/>
                  <a:gd name="connsiteY10" fmla="*/ 446296 h 606706"/>
                  <a:gd name="connsiteX11" fmla="*/ 263692 w 486631"/>
                  <a:gd name="connsiteY11" fmla="*/ 419459 h 606706"/>
                  <a:gd name="connsiteX12" fmla="*/ 135993 w 486631"/>
                  <a:gd name="connsiteY12" fmla="*/ 403640 h 606706"/>
                  <a:gd name="connsiteX13" fmla="*/ 132700 w 486631"/>
                  <a:gd name="connsiteY13" fmla="*/ 430478 h 606706"/>
                  <a:gd name="connsiteX14" fmla="*/ 165003 w 486631"/>
                  <a:gd name="connsiteY14" fmla="*/ 434477 h 606706"/>
                  <a:gd name="connsiteX15" fmla="*/ 168385 w 486631"/>
                  <a:gd name="connsiteY15" fmla="*/ 407639 h 606706"/>
                  <a:gd name="connsiteX16" fmla="*/ 237618 w 486631"/>
                  <a:gd name="connsiteY16" fmla="*/ 365161 h 606706"/>
                  <a:gd name="connsiteX17" fmla="*/ 233614 w 486631"/>
                  <a:gd name="connsiteY17" fmla="*/ 397419 h 606706"/>
                  <a:gd name="connsiteX18" fmla="*/ 274816 w 486631"/>
                  <a:gd name="connsiteY18" fmla="*/ 402485 h 606706"/>
                  <a:gd name="connsiteX19" fmla="*/ 278820 w 486631"/>
                  <a:gd name="connsiteY19" fmla="*/ 370226 h 606706"/>
                  <a:gd name="connsiteX20" fmla="*/ 192679 w 486631"/>
                  <a:gd name="connsiteY20" fmla="*/ 359562 h 606706"/>
                  <a:gd name="connsiteX21" fmla="*/ 187518 w 486631"/>
                  <a:gd name="connsiteY21" fmla="*/ 400885 h 606706"/>
                  <a:gd name="connsiteX22" fmla="*/ 182000 w 486631"/>
                  <a:gd name="connsiteY22" fmla="*/ 445763 h 606706"/>
                  <a:gd name="connsiteX23" fmla="*/ 176839 w 486631"/>
                  <a:gd name="connsiteY23" fmla="*/ 487087 h 606706"/>
                  <a:gd name="connsiteX24" fmla="*/ 203714 w 486631"/>
                  <a:gd name="connsiteY24" fmla="*/ 490375 h 606706"/>
                  <a:gd name="connsiteX25" fmla="*/ 214392 w 486631"/>
                  <a:gd name="connsiteY25" fmla="*/ 404173 h 606706"/>
                  <a:gd name="connsiteX26" fmla="*/ 219554 w 486631"/>
                  <a:gd name="connsiteY26" fmla="*/ 362939 h 606706"/>
                  <a:gd name="connsiteX27" fmla="*/ 196505 w 486631"/>
                  <a:gd name="connsiteY27" fmla="*/ 360095 h 606706"/>
                  <a:gd name="connsiteX28" fmla="*/ 136794 w 486631"/>
                  <a:gd name="connsiteY28" fmla="*/ 352630 h 606706"/>
                  <a:gd name="connsiteX29" fmla="*/ 132789 w 486631"/>
                  <a:gd name="connsiteY29" fmla="*/ 384978 h 606706"/>
                  <a:gd name="connsiteX30" fmla="*/ 170610 w 486631"/>
                  <a:gd name="connsiteY30" fmla="*/ 389599 h 606706"/>
                  <a:gd name="connsiteX31" fmla="*/ 174614 w 486631"/>
                  <a:gd name="connsiteY31" fmla="*/ 357340 h 606706"/>
                  <a:gd name="connsiteX32" fmla="*/ 232368 w 486631"/>
                  <a:gd name="connsiteY32" fmla="*/ 317883 h 606706"/>
                  <a:gd name="connsiteX33" fmla="*/ 225427 w 486631"/>
                  <a:gd name="connsiteY33" fmla="*/ 319838 h 606706"/>
                  <a:gd name="connsiteX34" fmla="*/ 218931 w 486631"/>
                  <a:gd name="connsiteY34" fmla="*/ 336812 h 606706"/>
                  <a:gd name="connsiteX35" fmla="*/ 236995 w 486631"/>
                  <a:gd name="connsiteY35" fmla="*/ 334590 h 606706"/>
                  <a:gd name="connsiteX36" fmla="*/ 240555 w 486631"/>
                  <a:gd name="connsiteY36" fmla="*/ 328370 h 606706"/>
                  <a:gd name="connsiteX37" fmla="*/ 238686 w 486631"/>
                  <a:gd name="connsiteY37" fmla="*/ 321438 h 606706"/>
                  <a:gd name="connsiteX38" fmla="*/ 232368 w 486631"/>
                  <a:gd name="connsiteY38" fmla="*/ 317883 h 606706"/>
                  <a:gd name="connsiteX39" fmla="*/ 190009 w 486631"/>
                  <a:gd name="connsiteY39" fmla="*/ 312729 h 606706"/>
                  <a:gd name="connsiteX40" fmla="*/ 184225 w 486631"/>
                  <a:gd name="connsiteY40" fmla="*/ 314684 h 606706"/>
                  <a:gd name="connsiteX41" fmla="*/ 180754 w 486631"/>
                  <a:gd name="connsiteY41" fmla="*/ 320994 h 606706"/>
                  <a:gd name="connsiteX42" fmla="*/ 182623 w 486631"/>
                  <a:gd name="connsiteY42" fmla="*/ 327836 h 606706"/>
                  <a:gd name="connsiteX43" fmla="*/ 199620 w 486631"/>
                  <a:gd name="connsiteY43" fmla="*/ 334413 h 606706"/>
                  <a:gd name="connsiteX44" fmla="*/ 197484 w 486631"/>
                  <a:gd name="connsiteY44" fmla="*/ 316372 h 606706"/>
                  <a:gd name="connsiteX45" fmla="*/ 191166 w 486631"/>
                  <a:gd name="connsiteY45" fmla="*/ 312818 h 606706"/>
                  <a:gd name="connsiteX46" fmla="*/ 190009 w 486631"/>
                  <a:gd name="connsiteY46" fmla="*/ 312729 h 606706"/>
                  <a:gd name="connsiteX47" fmla="*/ 193391 w 486631"/>
                  <a:gd name="connsiteY47" fmla="*/ 294778 h 606706"/>
                  <a:gd name="connsiteX48" fmla="*/ 211812 w 486631"/>
                  <a:gd name="connsiteY48" fmla="*/ 305175 h 606706"/>
                  <a:gd name="connsiteX49" fmla="*/ 212879 w 486631"/>
                  <a:gd name="connsiteY49" fmla="*/ 306686 h 606706"/>
                  <a:gd name="connsiteX50" fmla="*/ 214303 w 486631"/>
                  <a:gd name="connsiteY50" fmla="*/ 305442 h 606706"/>
                  <a:gd name="connsiteX51" fmla="*/ 234593 w 486631"/>
                  <a:gd name="connsiteY51" fmla="*/ 299843 h 606706"/>
                  <a:gd name="connsiteX52" fmla="*/ 253014 w 486631"/>
                  <a:gd name="connsiteY52" fmla="*/ 310241 h 606706"/>
                  <a:gd name="connsiteX53" fmla="*/ 258620 w 486631"/>
                  <a:gd name="connsiteY53" fmla="*/ 330591 h 606706"/>
                  <a:gd name="connsiteX54" fmla="*/ 249009 w 486631"/>
                  <a:gd name="connsiteY54" fmla="*/ 348276 h 606706"/>
                  <a:gd name="connsiteX55" fmla="*/ 290033 w 486631"/>
                  <a:gd name="connsiteY55" fmla="*/ 353341 h 606706"/>
                  <a:gd name="connsiteX56" fmla="*/ 296084 w 486631"/>
                  <a:gd name="connsiteY56" fmla="*/ 356718 h 606706"/>
                  <a:gd name="connsiteX57" fmla="*/ 297953 w 486631"/>
                  <a:gd name="connsiteY57" fmla="*/ 363472 h 606706"/>
                  <a:gd name="connsiteX58" fmla="*/ 279888 w 486631"/>
                  <a:gd name="connsiteY58" fmla="*/ 508948 h 606706"/>
                  <a:gd name="connsiteX59" fmla="*/ 270900 w 486631"/>
                  <a:gd name="connsiteY59" fmla="*/ 516946 h 606706"/>
                  <a:gd name="connsiteX60" fmla="*/ 269743 w 486631"/>
                  <a:gd name="connsiteY60" fmla="*/ 516857 h 606706"/>
                  <a:gd name="connsiteX61" fmla="*/ 109741 w 486631"/>
                  <a:gd name="connsiteY61" fmla="*/ 497040 h 606706"/>
                  <a:gd name="connsiteX62" fmla="*/ 103690 w 486631"/>
                  <a:gd name="connsiteY62" fmla="*/ 493663 h 606706"/>
                  <a:gd name="connsiteX63" fmla="*/ 101821 w 486631"/>
                  <a:gd name="connsiteY63" fmla="*/ 486909 h 606706"/>
                  <a:gd name="connsiteX64" fmla="*/ 119886 w 486631"/>
                  <a:gd name="connsiteY64" fmla="*/ 341433 h 606706"/>
                  <a:gd name="connsiteX65" fmla="*/ 130031 w 486631"/>
                  <a:gd name="connsiteY65" fmla="*/ 333524 h 606706"/>
                  <a:gd name="connsiteX66" fmla="*/ 167673 w 486631"/>
                  <a:gd name="connsiteY66" fmla="*/ 338145 h 606706"/>
                  <a:gd name="connsiteX67" fmla="*/ 162690 w 486631"/>
                  <a:gd name="connsiteY67" fmla="*/ 318683 h 606706"/>
                  <a:gd name="connsiteX68" fmla="*/ 173101 w 486631"/>
                  <a:gd name="connsiteY68" fmla="*/ 300376 h 606706"/>
                  <a:gd name="connsiteX69" fmla="*/ 193391 w 486631"/>
                  <a:gd name="connsiteY69" fmla="*/ 294778 h 606706"/>
                  <a:gd name="connsiteX70" fmla="*/ 403780 w 486631"/>
                  <a:gd name="connsiteY70" fmla="*/ 223486 h 606706"/>
                  <a:gd name="connsiteX71" fmla="*/ 347436 w 486631"/>
                  <a:gd name="connsiteY71" fmla="*/ 230152 h 606706"/>
                  <a:gd name="connsiteX72" fmla="*/ 348416 w 486631"/>
                  <a:gd name="connsiteY72" fmla="*/ 233796 h 606706"/>
                  <a:gd name="connsiteX73" fmla="*/ 378412 w 486631"/>
                  <a:gd name="connsiteY73" fmla="*/ 237528 h 606706"/>
                  <a:gd name="connsiteX74" fmla="*/ 386423 w 486631"/>
                  <a:gd name="connsiteY74" fmla="*/ 246771 h 606706"/>
                  <a:gd name="connsiteX75" fmla="*/ 376276 w 486631"/>
                  <a:gd name="connsiteY75" fmla="*/ 560225 h 606706"/>
                  <a:gd name="connsiteX76" fmla="*/ 375742 w 486631"/>
                  <a:gd name="connsiteY76" fmla="*/ 565736 h 606706"/>
                  <a:gd name="connsiteX77" fmla="*/ 445082 w 486631"/>
                  <a:gd name="connsiteY77" fmla="*/ 557559 h 606706"/>
                  <a:gd name="connsiteX78" fmla="*/ 463507 w 486631"/>
                  <a:gd name="connsiteY78" fmla="*/ 546628 h 606706"/>
                  <a:gd name="connsiteX79" fmla="*/ 467868 w 486631"/>
                  <a:gd name="connsiteY79" fmla="*/ 525743 h 606706"/>
                  <a:gd name="connsiteX80" fmla="*/ 83875 w 486631"/>
                  <a:gd name="connsiteY80" fmla="*/ 219398 h 606706"/>
                  <a:gd name="connsiteX81" fmla="*/ 18897 w 486631"/>
                  <a:gd name="connsiteY81" fmla="*/ 517744 h 606706"/>
                  <a:gd name="connsiteX82" fmla="*/ 23703 w 486631"/>
                  <a:gd name="connsiteY82" fmla="*/ 541296 h 606706"/>
                  <a:gd name="connsiteX83" fmla="*/ 44354 w 486631"/>
                  <a:gd name="connsiteY83" fmla="*/ 553649 h 606706"/>
                  <a:gd name="connsiteX84" fmla="*/ 324561 w 486631"/>
                  <a:gd name="connsiteY84" fmla="*/ 588309 h 606706"/>
                  <a:gd name="connsiteX85" fmla="*/ 347614 w 486631"/>
                  <a:gd name="connsiteY85" fmla="*/ 581377 h 606706"/>
                  <a:gd name="connsiteX86" fmla="*/ 358029 w 486631"/>
                  <a:gd name="connsiteY86" fmla="*/ 559692 h 606706"/>
                  <a:gd name="connsiteX87" fmla="*/ 367909 w 486631"/>
                  <a:gd name="connsiteY87" fmla="*/ 254503 h 606706"/>
                  <a:gd name="connsiteX88" fmla="*/ 257268 w 486631"/>
                  <a:gd name="connsiteY88" fmla="*/ 240817 h 606706"/>
                  <a:gd name="connsiteX89" fmla="*/ 255844 w 486631"/>
                  <a:gd name="connsiteY89" fmla="*/ 240994 h 606706"/>
                  <a:gd name="connsiteX90" fmla="*/ 250503 w 486631"/>
                  <a:gd name="connsiteY90" fmla="*/ 240017 h 606706"/>
                  <a:gd name="connsiteX91" fmla="*/ 153392 w 486631"/>
                  <a:gd name="connsiteY91" fmla="*/ 228019 h 606706"/>
                  <a:gd name="connsiteX92" fmla="*/ 112803 w 486631"/>
                  <a:gd name="connsiteY92" fmla="*/ 222953 h 606706"/>
                  <a:gd name="connsiteX93" fmla="*/ 323670 w 486631"/>
                  <a:gd name="connsiteY93" fmla="*/ 145900 h 606706"/>
                  <a:gd name="connsiteX94" fmla="*/ 342452 w 486631"/>
                  <a:gd name="connsiteY94" fmla="*/ 212466 h 606706"/>
                  <a:gd name="connsiteX95" fmla="*/ 360254 w 486631"/>
                  <a:gd name="connsiteY95" fmla="*/ 210333 h 606706"/>
                  <a:gd name="connsiteX96" fmla="*/ 168613 w 486631"/>
                  <a:gd name="connsiteY96" fmla="*/ 136124 h 606706"/>
                  <a:gd name="connsiteX97" fmla="*/ 128558 w 486631"/>
                  <a:gd name="connsiteY97" fmla="*/ 206600 h 606706"/>
                  <a:gd name="connsiteX98" fmla="*/ 147963 w 486631"/>
                  <a:gd name="connsiteY98" fmla="*/ 209000 h 606706"/>
                  <a:gd name="connsiteX99" fmla="*/ 237864 w 486631"/>
                  <a:gd name="connsiteY99" fmla="*/ 21389 h 606706"/>
                  <a:gd name="connsiteX100" fmla="*/ 228785 w 486631"/>
                  <a:gd name="connsiteY100" fmla="*/ 30543 h 606706"/>
                  <a:gd name="connsiteX101" fmla="*/ 206265 w 486631"/>
                  <a:gd name="connsiteY101" fmla="*/ 70003 h 606706"/>
                  <a:gd name="connsiteX102" fmla="*/ 166299 w 486631"/>
                  <a:gd name="connsiteY102" fmla="*/ 211222 h 606706"/>
                  <a:gd name="connsiteX103" fmla="*/ 257357 w 486631"/>
                  <a:gd name="connsiteY103" fmla="*/ 222509 h 606706"/>
                  <a:gd name="connsiteX104" fmla="*/ 324116 w 486631"/>
                  <a:gd name="connsiteY104" fmla="*/ 214599 h 606706"/>
                  <a:gd name="connsiteX105" fmla="*/ 286108 w 486631"/>
                  <a:gd name="connsiteY105" fmla="*/ 79690 h 606706"/>
                  <a:gd name="connsiteX106" fmla="*/ 260028 w 486631"/>
                  <a:gd name="connsiteY106" fmla="*/ 33832 h 606706"/>
                  <a:gd name="connsiteX107" fmla="*/ 237864 w 486631"/>
                  <a:gd name="connsiteY107" fmla="*/ 21389 h 606706"/>
                  <a:gd name="connsiteX108" fmla="*/ 255310 w 486631"/>
                  <a:gd name="connsiteY108" fmla="*/ 327 h 606706"/>
                  <a:gd name="connsiteX109" fmla="*/ 291360 w 486631"/>
                  <a:gd name="connsiteY109" fmla="*/ 31165 h 606706"/>
                  <a:gd name="connsiteX110" fmla="*/ 303020 w 486631"/>
                  <a:gd name="connsiteY110" fmla="*/ 72669 h 606706"/>
                  <a:gd name="connsiteX111" fmla="*/ 379836 w 486631"/>
                  <a:gd name="connsiteY111" fmla="*/ 208022 h 606706"/>
                  <a:gd name="connsiteX112" fmla="*/ 409833 w 486631"/>
                  <a:gd name="connsiteY112" fmla="*/ 204468 h 606706"/>
                  <a:gd name="connsiteX113" fmla="*/ 419802 w 486631"/>
                  <a:gd name="connsiteY113" fmla="*/ 211666 h 606706"/>
                  <a:gd name="connsiteX114" fmla="*/ 485671 w 486631"/>
                  <a:gd name="connsiteY114" fmla="*/ 521921 h 606706"/>
                  <a:gd name="connsiteX115" fmla="*/ 478283 w 486631"/>
                  <a:gd name="connsiteY115" fmla="*/ 557204 h 606706"/>
                  <a:gd name="connsiteX116" fmla="*/ 447218 w 486631"/>
                  <a:gd name="connsiteY116" fmla="*/ 575601 h 606706"/>
                  <a:gd name="connsiteX117" fmla="*/ 368443 w 486631"/>
                  <a:gd name="connsiteY117" fmla="*/ 584932 h 606706"/>
                  <a:gd name="connsiteX118" fmla="*/ 359453 w 486631"/>
                  <a:gd name="connsiteY118" fmla="*/ 595153 h 606706"/>
                  <a:gd name="connsiteX119" fmla="*/ 328210 w 486631"/>
                  <a:gd name="connsiteY119" fmla="*/ 606706 h 606706"/>
                  <a:gd name="connsiteX120" fmla="*/ 322335 w 486631"/>
                  <a:gd name="connsiteY120" fmla="*/ 606351 h 606706"/>
                  <a:gd name="connsiteX121" fmla="*/ 42128 w 486631"/>
                  <a:gd name="connsiteY121" fmla="*/ 571690 h 606706"/>
                  <a:gd name="connsiteX122" fmla="*/ 8838 w 486631"/>
                  <a:gd name="connsiteY122" fmla="*/ 551783 h 606706"/>
                  <a:gd name="connsiteX123" fmla="*/ 1094 w 486631"/>
                  <a:gd name="connsiteY123" fmla="*/ 513834 h 606706"/>
                  <a:gd name="connsiteX124" fmla="*/ 67853 w 486631"/>
                  <a:gd name="connsiteY124" fmla="*/ 207400 h 606706"/>
                  <a:gd name="connsiteX125" fmla="*/ 77822 w 486631"/>
                  <a:gd name="connsiteY125" fmla="*/ 200291 h 606706"/>
                  <a:gd name="connsiteX126" fmla="*/ 108976 w 486631"/>
                  <a:gd name="connsiteY126" fmla="*/ 204201 h 606706"/>
                  <a:gd name="connsiteX127" fmla="*/ 189442 w 486631"/>
                  <a:gd name="connsiteY127" fmla="*/ 62982 h 606706"/>
                  <a:gd name="connsiteX128" fmla="*/ 197542 w 486631"/>
                  <a:gd name="connsiteY128" fmla="*/ 34276 h 606706"/>
                  <a:gd name="connsiteX129" fmla="*/ 232523 w 486631"/>
                  <a:gd name="connsiteY129" fmla="*/ 3704 h 606706"/>
                  <a:gd name="connsiteX130" fmla="*/ 255310 w 486631"/>
                  <a:gd name="connsiteY130" fmla="*/ 327 h 60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86631" h="606706">
                    <a:moveTo>
                      <a:pt x="225783" y="460338"/>
                    </a:moveTo>
                    <a:lnTo>
                      <a:pt x="221778" y="492596"/>
                    </a:lnTo>
                    <a:lnTo>
                      <a:pt x="262980" y="497751"/>
                    </a:lnTo>
                    <a:lnTo>
                      <a:pt x="266985" y="465403"/>
                    </a:lnTo>
                    <a:close/>
                    <a:moveTo>
                      <a:pt x="125047" y="447896"/>
                    </a:moveTo>
                    <a:lnTo>
                      <a:pt x="121043" y="480155"/>
                    </a:lnTo>
                    <a:lnTo>
                      <a:pt x="158774" y="484865"/>
                    </a:lnTo>
                    <a:lnTo>
                      <a:pt x="162779" y="452517"/>
                    </a:lnTo>
                    <a:close/>
                    <a:moveTo>
                      <a:pt x="231389" y="415460"/>
                    </a:moveTo>
                    <a:lnTo>
                      <a:pt x="228008" y="442297"/>
                    </a:lnTo>
                    <a:lnTo>
                      <a:pt x="260400" y="446296"/>
                    </a:lnTo>
                    <a:lnTo>
                      <a:pt x="263692" y="419459"/>
                    </a:lnTo>
                    <a:close/>
                    <a:moveTo>
                      <a:pt x="135993" y="403640"/>
                    </a:moveTo>
                    <a:lnTo>
                      <a:pt x="132700" y="430478"/>
                    </a:lnTo>
                    <a:lnTo>
                      <a:pt x="165003" y="434477"/>
                    </a:lnTo>
                    <a:lnTo>
                      <a:pt x="168385" y="407639"/>
                    </a:lnTo>
                    <a:close/>
                    <a:moveTo>
                      <a:pt x="237618" y="365161"/>
                    </a:moveTo>
                    <a:lnTo>
                      <a:pt x="233614" y="397419"/>
                    </a:lnTo>
                    <a:lnTo>
                      <a:pt x="274816" y="402485"/>
                    </a:lnTo>
                    <a:lnTo>
                      <a:pt x="278820" y="370226"/>
                    </a:lnTo>
                    <a:close/>
                    <a:moveTo>
                      <a:pt x="192679" y="359562"/>
                    </a:moveTo>
                    <a:lnTo>
                      <a:pt x="187518" y="400885"/>
                    </a:lnTo>
                    <a:lnTo>
                      <a:pt x="182000" y="445763"/>
                    </a:lnTo>
                    <a:lnTo>
                      <a:pt x="176839" y="487087"/>
                    </a:lnTo>
                    <a:lnTo>
                      <a:pt x="203714" y="490375"/>
                    </a:lnTo>
                    <a:lnTo>
                      <a:pt x="214392" y="404173"/>
                    </a:lnTo>
                    <a:lnTo>
                      <a:pt x="219554" y="362939"/>
                    </a:lnTo>
                    <a:lnTo>
                      <a:pt x="196505" y="360095"/>
                    </a:lnTo>
                    <a:close/>
                    <a:moveTo>
                      <a:pt x="136794" y="352630"/>
                    </a:moveTo>
                    <a:lnTo>
                      <a:pt x="132789" y="384978"/>
                    </a:lnTo>
                    <a:lnTo>
                      <a:pt x="170610" y="389599"/>
                    </a:lnTo>
                    <a:lnTo>
                      <a:pt x="174614" y="357340"/>
                    </a:lnTo>
                    <a:close/>
                    <a:moveTo>
                      <a:pt x="232368" y="317883"/>
                    </a:moveTo>
                    <a:cubicBezTo>
                      <a:pt x="229876" y="317617"/>
                      <a:pt x="227474" y="318239"/>
                      <a:pt x="225427" y="319838"/>
                    </a:cubicBezTo>
                    <a:cubicBezTo>
                      <a:pt x="223469" y="321438"/>
                      <a:pt x="220888" y="328547"/>
                      <a:pt x="218931" y="336812"/>
                    </a:cubicBezTo>
                    <a:cubicBezTo>
                      <a:pt x="227385" y="336901"/>
                      <a:pt x="234949" y="336101"/>
                      <a:pt x="236995" y="334590"/>
                    </a:cubicBezTo>
                    <a:cubicBezTo>
                      <a:pt x="238953" y="333079"/>
                      <a:pt x="240288" y="330858"/>
                      <a:pt x="240555" y="328370"/>
                    </a:cubicBezTo>
                    <a:cubicBezTo>
                      <a:pt x="240911" y="325881"/>
                      <a:pt x="240199" y="323393"/>
                      <a:pt x="238686" y="321438"/>
                    </a:cubicBezTo>
                    <a:cubicBezTo>
                      <a:pt x="237084" y="319483"/>
                      <a:pt x="234860" y="318239"/>
                      <a:pt x="232368" y="317883"/>
                    </a:cubicBezTo>
                    <a:close/>
                    <a:moveTo>
                      <a:pt x="190009" y="312729"/>
                    </a:moveTo>
                    <a:cubicBezTo>
                      <a:pt x="187962" y="312729"/>
                      <a:pt x="185916" y="313440"/>
                      <a:pt x="184225" y="314684"/>
                    </a:cubicBezTo>
                    <a:cubicBezTo>
                      <a:pt x="182267" y="316284"/>
                      <a:pt x="181021" y="318505"/>
                      <a:pt x="180754" y="320994"/>
                    </a:cubicBezTo>
                    <a:cubicBezTo>
                      <a:pt x="180398" y="323482"/>
                      <a:pt x="181110" y="325881"/>
                      <a:pt x="182623" y="327836"/>
                    </a:cubicBezTo>
                    <a:cubicBezTo>
                      <a:pt x="184225" y="329791"/>
                      <a:pt x="191433" y="332457"/>
                      <a:pt x="199620" y="334413"/>
                    </a:cubicBezTo>
                    <a:cubicBezTo>
                      <a:pt x="199798" y="325970"/>
                      <a:pt x="198908" y="318416"/>
                      <a:pt x="197484" y="316372"/>
                    </a:cubicBezTo>
                    <a:cubicBezTo>
                      <a:pt x="195882" y="314328"/>
                      <a:pt x="193658" y="313084"/>
                      <a:pt x="191166" y="312818"/>
                    </a:cubicBezTo>
                    <a:cubicBezTo>
                      <a:pt x="190810" y="312729"/>
                      <a:pt x="190454" y="312729"/>
                      <a:pt x="190009" y="312729"/>
                    </a:cubicBezTo>
                    <a:close/>
                    <a:moveTo>
                      <a:pt x="193391" y="294778"/>
                    </a:moveTo>
                    <a:cubicBezTo>
                      <a:pt x="200777" y="295666"/>
                      <a:pt x="207273" y="299399"/>
                      <a:pt x="211812" y="305175"/>
                    </a:cubicBezTo>
                    <a:cubicBezTo>
                      <a:pt x="212168" y="305619"/>
                      <a:pt x="212523" y="306153"/>
                      <a:pt x="212879" y="306686"/>
                    </a:cubicBezTo>
                    <a:cubicBezTo>
                      <a:pt x="213324" y="306242"/>
                      <a:pt x="213769" y="305886"/>
                      <a:pt x="214303" y="305442"/>
                    </a:cubicBezTo>
                    <a:cubicBezTo>
                      <a:pt x="220088" y="300910"/>
                      <a:pt x="227296" y="298954"/>
                      <a:pt x="234593" y="299843"/>
                    </a:cubicBezTo>
                    <a:cubicBezTo>
                      <a:pt x="241979" y="300732"/>
                      <a:pt x="248475" y="304464"/>
                      <a:pt x="253014" y="310241"/>
                    </a:cubicBezTo>
                    <a:cubicBezTo>
                      <a:pt x="257552" y="316106"/>
                      <a:pt x="259510" y="323304"/>
                      <a:pt x="258620" y="330591"/>
                    </a:cubicBezTo>
                    <a:cubicBezTo>
                      <a:pt x="257730" y="337523"/>
                      <a:pt x="254348" y="343744"/>
                      <a:pt x="249009" y="348276"/>
                    </a:cubicBezTo>
                    <a:lnTo>
                      <a:pt x="290033" y="353341"/>
                    </a:lnTo>
                    <a:cubicBezTo>
                      <a:pt x="292436" y="353608"/>
                      <a:pt x="294660" y="354852"/>
                      <a:pt x="296084" y="356718"/>
                    </a:cubicBezTo>
                    <a:cubicBezTo>
                      <a:pt x="297597" y="358673"/>
                      <a:pt x="298220" y="361073"/>
                      <a:pt x="297953" y="363472"/>
                    </a:cubicBezTo>
                    <a:lnTo>
                      <a:pt x="279888" y="508948"/>
                    </a:lnTo>
                    <a:cubicBezTo>
                      <a:pt x="279354" y="513569"/>
                      <a:pt x="275439" y="516946"/>
                      <a:pt x="270900" y="516946"/>
                    </a:cubicBezTo>
                    <a:cubicBezTo>
                      <a:pt x="270544" y="516946"/>
                      <a:pt x="270099" y="516946"/>
                      <a:pt x="269743" y="516857"/>
                    </a:cubicBezTo>
                    <a:lnTo>
                      <a:pt x="109741" y="497040"/>
                    </a:lnTo>
                    <a:cubicBezTo>
                      <a:pt x="107338" y="496773"/>
                      <a:pt x="105203" y="495529"/>
                      <a:pt x="103690" y="493663"/>
                    </a:cubicBezTo>
                    <a:cubicBezTo>
                      <a:pt x="102177" y="491708"/>
                      <a:pt x="101554" y="489308"/>
                      <a:pt x="101821" y="486909"/>
                    </a:cubicBezTo>
                    <a:lnTo>
                      <a:pt x="119886" y="341433"/>
                    </a:lnTo>
                    <a:cubicBezTo>
                      <a:pt x="120509" y="336456"/>
                      <a:pt x="125047" y="332902"/>
                      <a:pt x="130031" y="333524"/>
                    </a:cubicBezTo>
                    <a:lnTo>
                      <a:pt x="167673" y="338145"/>
                    </a:lnTo>
                    <a:cubicBezTo>
                      <a:pt x="163579" y="332546"/>
                      <a:pt x="161800" y="325704"/>
                      <a:pt x="162690" y="318683"/>
                    </a:cubicBezTo>
                    <a:cubicBezTo>
                      <a:pt x="163579" y="311396"/>
                      <a:pt x="167228" y="304909"/>
                      <a:pt x="173101" y="300376"/>
                    </a:cubicBezTo>
                    <a:cubicBezTo>
                      <a:pt x="178886" y="295844"/>
                      <a:pt x="186094" y="293889"/>
                      <a:pt x="193391" y="294778"/>
                    </a:cubicBezTo>
                    <a:close/>
                    <a:moveTo>
                      <a:pt x="403780" y="223486"/>
                    </a:moveTo>
                    <a:lnTo>
                      <a:pt x="347436" y="230152"/>
                    </a:lnTo>
                    <a:lnTo>
                      <a:pt x="348416" y="233796"/>
                    </a:lnTo>
                    <a:lnTo>
                      <a:pt x="378412" y="237528"/>
                    </a:lnTo>
                    <a:cubicBezTo>
                      <a:pt x="383130" y="238061"/>
                      <a:pt x="386512" y="242150"/>
                      <a:pt x="386423" y="246771"/>
                    </a:cubicBezTo>
                    <a:lnTo>
                      <a:pt x="376276" y="560225"/>
                    </a:lnTo>
                    <a:cubicBezTo>
                      <a:pt x="376187" y="562092"/>
                      <a:pt x="376009" y="563958"/>
                      <a:pt x="375742" y="565736"/>
                    </a:cubicBezTo>
                    <a:lnTo>
                      <a:pt x="445082" y="557559"/>
                    </a:lnTo>
                    <a:cubicBezTo>
                      <a:pt x="452559" y="556671"/>
                      <a:pt x="459056" y="552760"/>
                      <a:pt x="463507" y="546628"/>
                    </a:cubicBezTo>
                    <a:cubicBezTo>
                      <a:pt x="467868" y="540496"/>
                      <a:pt x="469471" y="533119"/>
                      <a:pt x="467868" y="525743"/>
                    </a:cubicBezTo>
                    <a:close/>
                    <a:moveTo>
                      <a:pt x="83875" y="219398"/>
                    </a:moveTo>
                    <a:lnTo>
                      <a:pt x="18897" y="517744"/>
                    </a:lnTo>
                    <a:cubicBezTo>
                      <a:pt x="17027" y="526009"/>
                      <a:pt x="18719" y="534363"/>
                      <a:pt x="23703" y="541296"/>
                    </a:cubicBezTo>
                    <a:cubicBezTo>
                      <a:pt x="28599" y="548228"/>
                      <a:pt x="35898" y="552582"/>
                      <a:pt x="44354" y="553649"/>
                    </a:cubicBezTo>
                    <a:lnTo>
                      <a:pt x="324561" y="588309"/>
                    </a:lnTo>
                    <a:cubicBezTo>
                      <a:pt x="332928" y="589287"/>
                      <a:pt x="341206" y="586887"/>
                      <a:pt x="347614" y="581377"/>
                    </a:cubicBezTo>
                    <a:cubicBezTo>
                      <a:pt x="354023" y="575867"/>
                      <a:pt x="357762" y="568135"/>
                      <a:pt x="358029" y="559692"/>
                    </a:cubicBezTo>
                    <a:lnTo>
                      <a:pt x="367909" y="254503"/>
                    </a:lnTo>
                    <a:lnTo>
                      <a:pt x="257268" y="240817"/>
                    </a:lnTo>
                    <a:lnTo>
                      <a:pt x="255844" y="240994"/>
                    </a:lnTo>
                    <a:cubicBezTo>
                      <a:pt x="253886" y="241261"/>
                      <a:pt x="252106" y="240817"/>
                      <a:pt x="250503" y="240017"/>
                    </a:cubicBezTo>
                    <a:lnTo>
                      <a:pt x="153392" y="228019"/>
                    </a:lnTo>
                    <a:lnTo>
                      <a:pt x="112803" y="222953"/>
                    </a:lnTo>
                    <a:close/>
                    <a:moveTo>
                      <a:pt x="323670" y="145900"/>
                    </a:moveTo>
                    <a:lnTo>
                      <a:pt x="342452" y="212466"/>
                    </a:lnTo>
                    <a:lnTo>
                      <a:pt x="360254" y="210333"/>
                    </a:lnTo>
                    <a:close/>
                    <a:moveTo>
                      <a:pt x="168613" y="136124"/>
                    </a:moveTo>
                    <a:lnTo>
                      <a:pt x="128558" y="206600"/>
                    </a:lnTo>
                    <a:lnTo>
                      <a:pt x="147963" y="209000"/>
                    </a:lnTo>
                    <a:close/>
                    <a:moveTo>
                      <a:pt x="237864" y="21389"/>
                    </a:moveTo>
                    <a:cubicBezTo>
                      <a:pt x="234392" y="23345"/>
                      <a:pt x="231188" y="26277"/>
                      <a:pt x="228785" y="30543"/>
                    </a:cubicBezTo>
                    <a:lnTo>
                      <a:pt x="206265" y="70003"/>
                    </a:lnTo>
                    <a:lnTo>
                      <a:pt x="166299" y="211222"/>
                    </a:lnTo>
                    <a:lnTo>
                      <a:pt x="257357" y="222509"/>
                    </a:lnTo>
                    <a:lnTo>
                      <a:pt x="324116" y="214599"/>
                    </a:lnTo>
                    <a:lnTo>
                      <a:pt x="286108" y="79690"/>
                    </a:lnTo>
                    <a:lnTo>
                      <a:pt x="260028" y="33832"/>
                    </a:lnTo>
                    <a:cubicBezTo>
                      <a:pt x="254598" y="24233"/>
                      <a:pt x="245341" y="21123"/>
                      <a:pt x="237864" y="21389"/>
                    </a:cubicBezTo>
                    <a:close/>
                    <a:moveTo>
                      <a:pt x="255310" y="327"/>
                    </a:moveTo>
                    <a:cubicBezTo>
                      <a:pt x="272756" y="2460"/>
                      <a:pt x="286553" y="14280"/>
                      <a:pt x="291360" y="31165"/>
                    </a:cubicBezTo>
                    <a:lnTo>
                      <a:pt x="303020" y="72669"/>
                    </a:lnTo>
                    <a:lnTo>
                      <a:pt x="379836" y="208022"/>
                    </a:lnTo>
                    <a:lnTo>
                      <a:pt x="409833" y="204468"/>
                    </a:lnTo>
                    <a:cubicBezTo>
                      <a:pt x="414551" y="203934"/>
                      <a:pt x="418823" y="207045"/>
                      <a:pt x="419802" y="211666"/>
                    </a:cubicBezTo>
                    <a:lnTo>
                      <a:pt x="485671" y="521921"/>
                    </a:lnTo>
                    <a:cubicBezTo>
                      <a:pt x="488252" y="534186"/>
                      <a:pt x="485582" y="547072"/>
                      <a:pt x="478283" y="557204"/>
                    </a:cubicBezTo>
                    <a:cubicBezTo>
                      <a:pt x="470984" y="567424"/>
                      <a:pt x="459679" y="574090"/>
                      <a:pt x="447218" y="575601"/>
                    </a:cubicBezTo>
                    <a:lnTo>
                      <a:pt x="368443" y="584932"/>
                    </a:lnTo>
                    <a:cubicBezTo>
                      <a:pt x="365951" y="588665"/>
                      <a:pt x="362924" y="592131"/>
                      <a:pt x="359453" y="595153"/>
                    </a:cubicBezTo>
                    <a:cubicBezTo>
                      <a:pt x="350730" y="602618"/>
                      <a:pt x="339604" y="606706"/>
                      <a:pt x="328210" y="606706"/>
                    </a:cubicBezTo>
                    <a:cubicBezTo>
                      <a:pt x="326252" y="606706"/>
                      <a:pt x="324294" y="606528"/>
                      <a:pt x="322335" y="606351"/>
                    </a:cubicBezTo>
                    <a:lnTo>
                      <a:pt x="42128" y="571690"/>
                    </a:lnTo>
                    <a:cubicBezTo>
                      <a:pt x="28777" y="570001"/>
                      <a:pt x="16582" y="562803"/>
                      <a:pt x="8838" y="551783"/>
                    </a:cubicBezTo>
                    <a:cubicBezTo>
                      <a:pt x="1005" y="540851"/>
                      <a:pt x="-1754" y="526987"/>
                      <a:pt x="1094" y="513834"/>
                    </a:cubicBezTo>
                    <a:lnTo>
                      <a:pt x="67853" y="207400"/>
                    </a:lnTo>
                    <a:cubicBezTo>
                      <a:pt x="68832" y="202779"/>
                      <a:pt x="73193" y="199757"/>
                      <a:pt x="77822" y="200291"/>
                    </a:cubicBezTo>
                    <a:lnTo>
                      <a:pt x="108976" y="204201"/>
                    </a:lnTo>
                    <a:lnTo>
                      <a:pt x="189442" y="62982"/>
                    </a:lnTo>
                    <a:lnTo>
                      <a:pt x="197542" y="34276"/>
                    </a:lnTo>
                    <a:cubicBezTo>
                      <a:pt x="202259" y="17746"/>
                      <a:pt x="215611" y="6103"/>
                      <a:pt x="232523" y="3704"/>
                    </a:cubicBezTo>
                    <a:cubicBezTo>
                      <a:pt x="239466" y="593"/>
                      <a:pt x="247299" y="-651"/>
                      <a:pt x="255310" y="32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思源黑体 CN Light" panose="020B0300000000000000" pitchFamily="34" charset="-122"/>
                  <a:cs typeface="+mn-ea"/>
                  <a:sym typeface="+mn-lt"/>
                </a:endParaRPr>
              </a:p>
            </p:txBody>
          </p:sp>
        </p:grpSp>
        <p:grpSp>
          <p:nvGrpSpPr>
            <p:cNvPr id="25" name="组合 24"/>
            <p:cNvGrpSpPr/>
            <p:nvPr/>
          </p:nvGrpSpPr>
          <p:grpSpPr>
            <a:xfrm>
              <a:off x="5000338" y="3599367"/>
              <a:ext cx="2035937" cy="1587276"/>
              <a:chOff x="1526164" y="3599367"/>
              <a:chExt cx="2035937" cy="1587276"/>
            </a:xfrm>
          </p:grpSpPr>
          <p:sp>
            <p:nvSpPr>
              <p:cNvPr id="26" name="矩形 25"/>
              <p:cNvSpPr/>
              <p:nvPr/>
            </p:nvSpPr>
            <p:spPr>
              <a:xfrm>
                <a:off x="1577045" y="3599367"/>
                <a:ext cx="1934176" cy="436145"/>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sz="2000">
                    <a:solidFill>
                      <a:schemeClr val="tx1">
                        <a:lumMod val="85000"/>
                        <a:lumOff val="15000"/>
                      </a:schemeClr>
                    </a:solidFill>
                    <a:latin typeface="思源黑体 CN Bold" panose="020B0800000000000000" pitchFamily="34" charset="-122"/>
                    <a:ea typeface="思源黑体 CN Bold" panose="020B0800000000000000" pitchFamily="34" charset="-122"/>
                  </a:rPr>
                  <a:t>标题文字添加</a:t>
                </a:r>
                <a:endParaRPr lang="zh-CN" alt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sp>
            <p:nvSpPr>
              <p:cNvPr id="27" name="文本框 26"/>
              <p:cNvSpPr txBox="1"/>
              <p:nvPr/>
            </p:nvSpPr>
            <p:spPr>
              <a:xfrm>
                <a:off x="1526164" y="4015040"/>
                <a:ext cx="2035937" cy="1171603"/>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200" dirty="0">
                    <a:solidFill>
                      <a:schemeClr val="tx1">
                        <a:lumMod val="85000"/>
                        <a:lumOff val="15000"/>
                      </a:schemeClr>
                    </a:solidFill>
                    <a:latin typeface="思源黑体 CN Light" panose="020B0300000000000000" pitchFamily="34" charset="-122"/>
                    <a:ea typeface="思源黑体 CN Light" panose="020B0300000000000000" pitchFamily="34" charset="-122"/>
                  </a:rPr>
                  <a:t>单击此处键入单击此处</a:t>
                </a:r>
                <a:endParaRPr lang="en-US" altLang="zh-CN" sz="1200" dirty="0">
                  <a:solidFill>
                    <a:schemeClr val="tx1">
                      <a:lumMod val="85000"/>
                      <a:lumOff val="1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85000"/>
                        <a:lumOff val="15000"/>
                      </a:schemeClr>
                    </a:solidFill>
                    <a:latin typeface="思源黑体 CN Light" panose="020B0300000000000000" pitchFamily="34" charset="-122"/>
                    <a:ea typeface="思源黑体 CN Light" panose="020B0300000000000000" pitchFamily="34" charset="-122"/>
                  </a:rPr>
                  <a:t>键入文本单击此处键入文本</a:t>
                </a:r>
                <a:endParaRPr lang="en-US" altLang="zh-CN" sz="1200" dirty="0">
                  <a:solidFill>
                    <a:schemeClr val="tx1">
                      <a:lumMod val="85000"/>
                      <a:lumOff val="1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85000"/>
                        <a:lumOff val="15000"/>
                      </a:schemeClr>
                    </a:solidFill>
                    <a:latin typeface="思源黑体 CN Light" panose="020B0300000000000000" pitchFamily="34" charset="-122"/>
                    <a:ea typeface="思源黑体 CN Light" panose="020B0300000000000000" pitchFamily="34" charset="-122"/>
                  </a:rPr>
                  <a:t>单击此处单击入单击</a:t>
                </a:r>
                <a:endParaRPr lang="en-US" altLang="zh-CN" sz="1200" dirty="0">
                  <a:solidFill>
                    <a:schemeClr val="tx1">
                      <a:lumMod val="85000"/>
                      <a:lumOff val="1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85000"/>
                        <a:lumOff val="15000"/>
                      </a:schemeClr>
                    </a:solidFill>
                    <a:latin typeface="思源黑体 CN Light" panose="020B0300000000000000" pitchFamily="34" charset="-122"/>
                    <a:ea typeface="思源黑体 CN Light" panose="020B0300000000000000" pitchFamily="34" charset="-122"/>
                  </a:rPr>
                  <a:t>此处键入文本</a:t>
                </a:r>
                <a:endParaRPr lang="zh-CN" altLang="en-US" sz="1200" dirty="0">
                  <a:solidFill>
                    <a:schemeClr val="tx1">
                      <a:lumMod val="85000"/>
                      <a:lumOff val="15000"/>
                    </a:schemeClr>
                  </a:solidFill>
                  <a:latin typeface="思源黑体 CN Light" panose="020B0300000000000000" pitchFamily="34" charset="-122"/>
                  <a:ea typeface="思源黑体 CN Light" panose="020B0300000000000000" pitchFamily="34" charset="-122"/>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anim calcmode="lin" valueType="num">
                                      <p:cBhvr>
                                        <p:cTn id="20" dur="500" fill="hold"/>
                                        <p:tgtEl>
                                          <p:spTgt spid="23"/>
                                        </p:tgtEl>
                                        <p:attrNameLst>
                                          <p:attrName>ppt_x</p:attrName>
                                        </p:attrNameLst>
                                      </p:cBhvr>
                                      <p:tavLst>
                                        <p:tav tm="0">
                                          <p:val>
                                            <p:strVal val="#ppt_x"/>
                                          </p:val>
                                        </p:tav>
                                        <p:tav tm="100000">
                                          <p:val>
                                            <p:strVal val="#ppt_x"/>
                                          </p:val>
                                        </p:tav>
                                      </p:tavLst>
                                    </p:anim>
                                    <p:anim calcmode="lin" valueType="num">
                                      <p:cBhvr>
                                        <p:cTn id="21" dur="500" fill="hold"/>
                                        <p:tgtEl>
                                          <p:spTgt spid="2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anim calcmode="lin" valueType="num">
                                      <p:cBhvr>
                                        <p:cTn id="26" dur="500" fill="hold"/>
                                        <p:tgtEl>
                                          <p:spTgt spid="16"/>
                                        </p:tgtEl>
                                        <p:attrNameLst>
                                          <p:attrName>ppt_x</p:attrName>
                                        </p:attrNameLst>
                                      </p:cBhvr>
                                      <p:tavLst>
                                        <p:tav tm="0">
                                          <p:val>
                                            <p:strVal val="#ppt_x"/>
                                          </p:val>
                                        </p:tav>
                                        <p:tav tm="100000">
                                          <p:val>
                                            <p:strVal val="#ppt_x"/>
                                          </p:val>
                                        </p:tav>
                                      </p:tavLst>
                                    </p:anim>
                                    <p:anim calcmode="lin" valueType="num">
                                      <p:cBhvr>
                                        <p:cTn id="2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91659" y="125642"/>
            <a:ext cx="2898743" cy="707886"/>
            <a:chOff x="8035291" y="3042184"/>
            <a:chExt cx="2898743" cy="707886"/>
          </a:xfrm>
        </p:grpSpPr>
        <p:sp>
          <p:nvSpPr>
            <p:cNvPr id="8" name="文本框 7"/>
            <p:cNvSpPr txBox="1"/>
            <p:nvPr>
              <p:custDataLst>
                <p:tags r:id="rId1"/>
              </p:custDataLst>
            </p:nvPr>
          </p:nvSpPr>
          <p:spPr>
            <a:xfrm>
              <a:off x="8035291" y="3042184"/>
              <a:ext cx="1001981" cy="707886"/>
            </a:xfrm>
            <a:prstGeom prst="rect">
              <a:avLst/>
            </a:prstGeom>
            <a:noFill/>
          </p:spPr>
          <p:txBody>
            <a:bodyPr wrap="square" rtlCol="0">
              <a:spAutoFit/>
            </a:bodyPr>
            <a:lstStyle/>
            <a:p>
              <a:pPr algn="l"/>
              <a:r>
                <a:rPr lang="en-US" altLang="zh-CN" sz="4000" dirty="0">
                  <a:gradFill>
                    <a:gsLst>
                      <a:gs pos="0">
                        <a:srgbClr val="FF6A00"/>
                      </a:gs>
                      <a:gs pos="70000">
                        <a:srgbClr val="FF0000"/>
                      </a:gs>
                    </a:gsLst>
                    <a:lin ang="2700000" scaled="1"/>
                  </a:gradFill>
                  <a:latin typeface="优设标题黑" panose="00000500000000000000" pitchFamily="2" charset="-122"/>
                  <a:ea typeface="优设标题黑" panose="00000500000000000000" pitchFamily="2" charset="-122"/>
                </a:rPr>
                <a:t>04</a:t>
              </a:r>
              <a:endParaRPr lang="en-US" altLang="zh-CN" sz="4000" dirty="0">
                <a:gradFill>
                  <a:gsLst>
                    <a:gs pos="0">
                      <a:srgbClr val="FF6A00"/>
                    </a:gs>
                    <a:gs pos="70000">
                      <a:srgbClr val="FF0000"/>
                    </a:gs>
                  </a:gsLst>
                  <a:lin ang="2700000" scaled="1"/>
                </a:gradFill>
                <a:latin typeface="优设标题黑" panose="00000500000000000000" pitchFamily="2" charset="-122"/>
                <a:ea typeface="优设标题黑" panose="00000500000000000000" pitchFamily="2" charset="-122"/>
              </a:endParaRPr>
            </a:p>
          </p:txBody>
        </p:sp>
        <p:sp>
          <p:nvSpPr>
            <p:cNvPr id="9" name="文本框 8"/>
            <p:cNvSpPr txBox="1"/>
            <p:nvPr>
              <p:custDataLst>
                <p:tags r:id="rId2"/>
              </p:custDataLst>
            </p:nvPr>
          </p:nvSpPr>
          <p:spPr>
            <a:xfrm>
              <a:off x="8878530" y="3104255"/>
              <a:ext cx="2055504" cy="584775"/>
            </a:xfrm>
            <a:prstGeom prst="rect">
              <a:avLst/>
            </a:prstGeom>
            <a:noFill/>
          </p:spPr>
          <p:txBody>
            <a:bodyPr wrap="square" rtlCol="0">
              <a:spAutoFit/>
            </a:bodyPr>
            <a:lstStyle>
              <a:defPPr>
                <a:defRPr lang="zh-CN"/>
              </a:defPPr>
              <a:lvl1pPr algn="dist">
                <a:defRPr sz="3600">
                  <a:solidFill>
                    <a:srgbClr val="F8E095"/>
                  </a:solidFill>
                  <a:latin typeface="思源宋体" panose="02020700000000000000" pitchFamily="18" charset="-122"/>
                  <a:ea typeface="思源宋体" panose="02020700000000000000" pitchFamily="18" charset="-122"/>
                </a:defRPr>
              </a:lvl1pPr>
            </a:lstStyle>
            <a:p>
              <a:pPr algn="l"/>
              <a:r>
                <a:rPr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cs typeface="+mn-lt"/>
                  <a:sym typeface="+mn-ea"/>
                </a:rPr>
                <a:t>不负昭华</a:t>
              </a:r>
              <a:endParaRPr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cs typeface="+mn-lt"/>
                <a:sym typeface="+mn-ea"/>
              </a:endParaRP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grpSp>
        <p:nvGrpSpPr>
          <p:cNvPr id="6" name="组合 5"/>
          <p:cNvGrpSpPr/>
          <p:nvPr/>
        </p:nvGrpSpPr>
        <p:grpSpPr>
          <a:xfrm>
            <a:off x="5354336" y="2788547"/>
            <a:ext cx="1783650" cy="1783649"/>
            <a:chOff x="5354336" y="2788547"/>
            <a:chExt cx="1783650" cy="1783649"/>
          </a:xfrm>
        </p:grpSpPr>
        <p:sp>
          <p:nvSpPr>
            <p:cNvPr id="10" name="齿轮"/>
            <p:cNvSpPr/>
            <p:nvPr/>
          </p:nvSpPr>
          <p:spPr bwMode="auto">
            <a:xfrm>
              <a:off x="5354336" y="2788547"/>
              <a:ext cx="1783650" cy="1783649"/>
            </a:xfrm>
            <a:custGeom>
              <a:avLst/>
              <a:gdLst>
                <a:gd name="T0" fmla="*/ 2147483646 w 4408"/>
                <a:gd name="T1" fmla="*/ 2147483646 h 4408"/>
                <a:gd name="T2" fmla="*/ 2147483646 w 4408"/>
                <a:gd name="T3" fmla="*/ 2147483646 h 4408"/>
                <a:gd name="T4" fmla="*/ 2147483646 w 4408"/>
                <a:gd name="T5" fmla="*/ 2147483646 h 4408"/>
                <a:gd name="T6" fmla="*/ 2147483646 w 4408"/>
                <a:gd name="T7" fmla="*/ 2147483646 h 4408"/>
                <a:gd name="T8" fmla="*/ 2147483646 w 4408"/>
                <a:gd name="T9" fmla="*/ 2147483646 h 4408"/>
                <a:gd name="T10" fmla="*/ 2147483646 w 4408"/>
                <a:gd name="T11" fmla="*/ 2147483646 h 4408"/>
                <a:gd name="T12" fmla="*/ 2147483646 w 4408"/>
                <a:gd name="T13" fmla="*/ 2147483646 h 4408"/>
                <a:gd name="T14" fmla="*/ 2147483646 w 4408"/>
                <a:gd name="T15" fmla="*/ 2147483646 h 4408"/>
                <a:gd name="T16" fmla="*/ 2147483646 w 4408"/>
                <a:gd name="T17" fmla="*/ 2147483646 h 4408"/>
                <a:gd name="T18" fmla="*/ 2147483646 w 4408"/>
                <a:gd name="T19" fmla="*/ 2147483646 h 4408"/>
                <a:gd name="T20" fmla="*/ 2147483646 w 4408"/>
                <a:gd name="T21" fmla="*/ 564979005 h 4408"/>
                <a:gd name="T22" fmla="*/ 2147483646 w 4408"/>
                <a:gd name="T23" fmla="*/ 2147483646 h 4408"/>
                <a:gd name="T24" fmla="*/ 2147483646 w 4408"/>
                <a:gd name="T25" fmla="*/ 2147483646 h 4408"/>
                <a:gd name="T26" fmla="*/ 2147483646 w 4408"/>
                <a:gd name="T27" fmla="*/ 2147483646 h 4408"/>
                <a:gd name="T28" fmla="*/ 2147483646 w 4408"/>
                <a:gd name="T29" fmla="*/ 2147483646 h 4408"/>
                <a:gd name="T30" fmla="*/ 2147483646 w 4408"/>
                <a:gd name="T31" fmla="*/ 2147483646 h 4408"/>
                <a:gd name="T32" fmla="*/ 2147483646 w 4408"/>
                <a:gd name="T33" fmla="*/ 2147483646 h 4408"/>
                <a:gd name="T34" fmla="*/ 2147483646 w 4408"/>
                <a:gd name="T35" fmla="*/ 2147483646 h 4408"/>
                <a:gd name="T36" fmla="*/ 2147483646 w 4408"/>
                <a:gd name="T37" fmla="*/ 2147483646 h 4408"/>
                <a:gd name="T38" fmla="*/ 2147483646 w 4408"/>
                <a:gd name="T39" fmla="*/ 2147483646 h 4408"/>
                <a:gd name="T40" fmla="*/ 2147483646 w 4408"/>
                <a:gd name="T41" fmla="*/ 2147483646 h 4408"/>
                <a:gd name="T42" fmla="*/ 2147483646 w 4408"/>
                <a:gd name="T43" fmla="*/ 2147483646 h 4408"/>
                <a:gd name="T44" fmla="*/ 642768528 w 4408"/>
                <a:gd name="T45" fmla="*/ 2147483646 h 4408"/>
                <a:gd name="T46" fmla="*/ 2147483646 w 4408"/>
                <a:gd name="T47" fmla="*/ 2147483646 h 4408"/>
                <a:gd name="T48" fmla="*/ 2147483646 w 4408"/>
                <a:gd name="T49" fmla="*/ 2147483646 h 4408"/>
                <a:gd name="T50" fmla="*/ 2147483646 w 4408"/>
                <a:gd name="T51" fmla="*/ 2147483646 h 4408"/>
                <a:gd name="T52" fmla="*/ 2147483646 w 4408"/>
                <a:gd name="T53" fmla="*/ 2147483646 h 4408"/>
                <a:gd name="T54" fmla="*/ 2147483646 w 4408"/>
                <a:gd name="T55" fmla="*/ 2147483646 h 4408"/>
                <a:gd name="T56" fmla="*/ 2147483646 w 4408"/>
                <a:gd name="T57" fmla="*/ 2147483646 h 4408"/>
                <a:gd name="T58" fmla="*/ 2147483646 w 4408"/>
                <a:gd name="T59" fmla="*/ 2147483646 h 4408"/>
                <a:gd name="T60" fmla="*/ 2147483646 w 4408"/>
                <a:gd name="T61" fmla="*/ 2147483646 h 4408"/>
                <a:gd name="T62" fmla="*/ 2147483646 w 4408"/>
                <a:gd name="T63" fmla="*/ 2147483646 h 4408"/>
                <a:gd name="T64" fmla="*/ 2147483646 w 4408"/>
                <a:gd name="T65" fmla="*/ 2147483646 h 4408"/>
                <a:gd name="T66" fmla="*/ 2147483646 w 4408"/>
                <a:gd name="T67" fmla="*/ 2147483646 h 4408"/>
                <a:gd name="T68" fmla="*/ 2147483646 w 4408"/>
                <a:gd name="T69" fmla="*/ 2147483646 h 4408"/>
                <a:gd name="T70" fmla="*/ 2147483646 w 4408"/>
                <a:gd name="T71" fmla="*/ 2147483646 h 4408"/>
                <a:gd name="T72" fmla="*/ 2147483646 w 4408"/>
                <a:gd name="T73" fmla="*/ 2147483646 h 4408"/>
                <a:gd name="T74" fmla="*/ 2147483646 w 4408"/>
                <a:gd name="T75" fmla="*/ 2147483646 h 4408"/>
                <a:gd name="T76" fmla="*/ 2147483646 w 4408"/>
                <a:gd name="T77" fmla="*/ 2147483646 h 4408"/>
                <a:gd name="T78" fmla="*/ 2147483646 w 4408"/>
                <a:gd name="T79" fmla="*/ 2147483646 h 4408"/>
                <a:gd name="T80" fmla="*/ 2147483646 w 4408"/>
                <a:gd name="T81" fmla="*/ 2147483646 h 4408"/>
                <a:gd name="T82" fmla="*/ 2147483646 w 4408"/>
                <a:gd name="T83" fmla="*/ 2147483646 h 4408"/>
                <a:gd name="T84" fmla="*/ 2147483646 w 4408"/>
                <a:gd name="T85" fmla="*/ 2147483646 h 4408"/>
                <a:gd name="T86" fmla="*/ 2147483646 w 4408"/>
                <a:gd name="T87" fmla="*/ 2147483646 h 4408"/>
                <a:gd name="T88" fmla="*/ 2147483646 w 4408"/>
                <a:gd name="T89" fmla="*/ 2147483646 h 4408"/>
                <a:gd name="T90" fmla="*/ 2147483646 w 4408"/>
                <a:gd name="T91" fmla="*/ 2147483646 h 4408"/>
                <a:gd name="T92" fmla="*/ 2147483646 w 4408"/>
                <a:gd name="T93" fmla="*/ 2147483646 h 4408"/>
                <a:gd name="T94" fmla="*/ 2147483646 w 4408"/>
                <a:gd name="T95" fmla="*/ 2147483646 h 4408"/>
                <a:gd name="T96" fmla="*/ 2147483646 w 4408"/>
                <a:gd name="T97" fmla="*/ 2147483646 h 4408"/>
                <a:gd name="T98" fmla="*/ 2147483646 w 4408"/>
                <a:gd name="T99" fmla="*/ 2147483646 h 4408"/>
                <a:gd name="T100" fmla="*/ 2147483646 w 4408"/>
                <a:gd name="T101" fmla="*/ 2147483646 h 4408"/>
                <a:gd name="T102" fmla="*/ 2147483646 w 4408"/>
                <a:gd name="T103" fmla="*/ 2147483646 h 4408"/>
                <a:gd name="T104" fmla="*/ 2147483646 w 4408"/>
                <a:gd name="T105" fmla="*/ 2147483646 h 4408"/>
                <a:gd name="T106" fmla="*/ 2147483646 w 4408"/>
                <a:gd name="T107" fmla="*/ 2147483646 h 4408"/>
                <a:gd name="T108" fmla="*/ 2147483646 w 4408"/>
                <a:gd name="T109" fmla="*/ 2147483646 h 4408"/>
                <a:gd name="T110" fmla="*/ 2147483646 w 4408"/>
                <a:gd name="T111" fmla="*/ 2147483646 h 4408"/>
                <a:gd name="T112" fmla="*/ 2147483646 w 4408"/>
                <a:gd name="T113" fmla="*/ 2147483646 h 4408"/>
                <a:gd name="T114" fmla="*/ 2147483646 w 4408"/>
                <a:gd name="T115" fmla="*/ 2147483646 h 4408"/>
                <a:gd name="T116" fmla="*/ 2147483646 w 4408"/>
                <a:gd name="T117" fmla="*/ 2147483646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noFill/>
            <a:ln w="19050">
              <a:solidFill>
                <a:schemeClr val="bg1">
                  <a:lumMod val="75000"/>
                </a:schemeClr>
              </a:solidFill>
              <a:prstDash val="sysDash"/>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4000" dirty="0">
                <a:solidFill>
                  <a:srgbClr val="FFFFFF"/>
                </a:solidFill>
                <a:latin typeface="思源黑体 CN Light" panose="020B0300000000000000" pitchFamily="34" charset="-122"/>
                <a:ea typeface="思源黑体 CN Light" panose="020B0300000000000000" pitchFamily="34" charset="-122"/>
              </a:endParaRPr>
            </a:p>
          </p:txBody>
        </p:sp>
        <p:sp>
          <p:nvSpPr>
            <p:cNvPr id="11" name="椭圆 10"/>
            <p:cNvSpPr/>
            <p:nvPr/>
          </p:nvSpPr>
          <p:spPr>
            <a:xfrm>
              <a:off x="5678851" y="3132769"/>
              <a:ext cx="1134620" cy="1134619"/>
            </a:xfrm>
            <a:prstGeom prst="ellipse">
              <a:avLst/>
            </a:prstGeom>
            <a:solidFill>
              <a:srgbClr val="FF0A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defRPr/>
              </a:pPr>
              <a:endParaRPr lang="zh-CN" altLang="en-US" dirty="0">
                <a:solidFill>
                  <a:srgbClr val="FFFFFF"/>
                </a:solidFill>
                <a:latin typeface="思源黑体 CN Light" panose="020B0300000000000000" pitchFamily="34" charset="-122"/>
                <a:ea typeface="思源黑体 CN Light" panose="020B0300000000000000" pitchFamily="34" charset="-122"/>
                <a:sym typeface="+mn-ea"/>
              </a:endParaRPr>
            </a:p>
          </p:txBody>
        </p:sp>
        <p:sp>
          <p:nvSpPr>
            <p:cNvPr id="12" name="形状"/>
            <p:cNvSpPr>
              <a:spLocks noChangeAspect="1"/>
            </p:cNvSpPr>
            <p:nvPr/>
          </p:nvSpPr>
          <p:spPr bwMode="auto">
            <a:xfrm>
              <a:off x="5973374" y="3429001"/>
              <a:ext cx="574234" cy="594754"/>
            </a:xfrm>
            <a:custGeom>
              <a:avLst/>
              <a:gdLst>
                <a:gd name="connsiteX0" fmla="*/ 307751 w 586469"/>
                <a:gd name="connsiteY0" fmla="*/ 301103 h 607427"/>
                <a:gd name="connsiteX1" fmla="*/ 468697 w 586469"/>
                <a:gd name="connsiteY1" fmla="*/ 301103 h 607427"/>
                <a:gd name="connsiteX2" fmla="*/ 546247 w 586469"/>
                <a:gd name="connsiteY2" fmla="*/ 301103 h 607427"/>
                <a:gd name="connsiteX3" fmla="*/ 586469 w 586469"/>
                <a:gd name="connsiteY3" fmla="*/ 301103 h 607427"/>
                <a:gd name="connsiteX4" fmla="*/ 586469 w 586469"/>
                <a:gd name="connsiteY4" fmla="*/ 332857 h 607427"/>
                <a:gd name="connsiteX5" fmla="*/ 546247 w 586469"/>
                <a:gd name="connsiteY5" fmla="*/ 332857 h 607427"/>
                <a:gd name="connsiteX6" fmla="*/ 468697 w 586469"/>
                <a:gd name="connsiteY6" fmla="*/ 332857 h 607427"/>
                <a:gd name="connsiteX7" fmla="*/ 307751 w 586469"/>
                <a:gd name="connsiteY7" fmla="*/ 332857 h 607427"/>
                <a:gd name="connsiteX8" fmla="*/ 295598 w 586469"/>
                <a:gd name="connsiteY8" fmla="*/ 320711 h 607427"/>
                <a:gd name="connsiteX9" fmla="*/ 295598 w 586469"/>
                <a:gd name="connsiteY9" fmla="*/ 313249 h 607427"/>
                <a:gd name="connsiteX10" fmla="*/ 307751 w 586469"/>
                <a:gd name="connsiteY10" fmla="*/ 301103 h 607427"/>
                <a:gd name="connsiteX11" fmla="*/ 122002 w 586469"/>
                <a:gd name="connsiteY11" fmla="*/ 165476 h 607427"/>
                <a:gd name="connsiteX12" fmla="*/ 145152 w 586469"/>
                <a:gd name="connsiteY12" fmla="*/ 188589 h 607427"/>
                <a:gd name="connsiteX13" fmla="*/ 145152 w 586469"/>
                <a:gd name="connsiteY13" fmla="*/ 323050 h 607427"/>
                <a:gd name="connsiteX14" fmla="*/ 122002 w 586469"/>
                <a:gd name="connsiteY14" fmla="*/ 346163 h 607427"/>
                <a:gd name="connsiteX15" fmla="*/ 98852 w 586469"/>
                <a:gd name="connsiteY15" fmla="*/ 323050 h 607427"/>
                <a:gd name="connsiteX16" fmla="*/ 98852 w 586469"/>
                <a:gd name="connsiteY16" fmla="*/ 270121 h 607427"/>
                <a:gd name="connsiteX17" fmla="*/ 24655 w 586469"/>
                <a:gd name="connsiteY17" fmla="*/ 361360 h 607427"/>
                <a:gd name="connsiteX18" fmla="*/ 110832 w 586469"/>
                <a:gd name="connsiteY18" fmla="*/ 454332 h 607427"/>
                <a:gd name="connsiteX19" fmla="*/ 134792 w 586469"/>
                <a:gd name="connsiteY19" fmla="*/ 439887 h 607427"/>
                <a:gd name="connsiteX20" fmla="*/ 330528 w 586469"/>
                <a:gd name="connsiteY20" fmla="*/ 439887 h 607427"/>
                <a:gd name="connsiteX21" fmla="*/ 330528 w 586469"/>
                <a:gd name="connsiteY21" fmla="*/ 494029 h 607427"/>
                <a:gd name="connsiteX22" fmla="*/ 134792 w 586469"/>
                <a:gd name="connsiteY22" fmla="*/ 494029 h 607427"/>
                <a:gd name="connsiteX23" fmla="*/ 110543 w 586469"/>
                <a:gd name="connsiteY23" fmla="*/ 479005 h 607427"/>
                <a:gd name="connsiteX24" fmla="*/ 0 w 586469"/>
                <a:gd name="connsiteY24" fmla="*/ 361360 h 607427"/>
                <a:gd name="connsiteX25" fmla="*/ 98852 w 586469"/>
                <a:gd name="connsiteY25" fmla="*/ 245101 h 607427"/>
                <a:gd name="connsiteX26" fmla="*/ 98852 w 586469"/>
                <a:gd name="connsiteY26" fmla="*/ 188589 h 607427"/>
                <a:gd name="connsiteX27" fmla="*/ 122002 w 586469"/>
                <a:gd name="connsiteY27" fmla="*/ 165476 h 607427"/>
                <a:gd name="connsiteX28" fmla="*/ 563182 w 586469"/>
                <a:gd name="connsiteY28" fmla="*/ 131818 h 607427"/>
                <a:gd name="connsiteX29" fmla="*/ 569952 w 586469"/>
                <a:gd name="connsiteY29" fmla="*/ 145572 h 607427"/>
                <a:gd name="connsiteX30" fmla="*/ 521637 w 586469"/>
                <a:gd name="connsiteY30" fmla="*/ 286290 h 607427"/>
                <a:gd name="connsiteX31" fmla="*/ 520017 w 586469"/>
                <a:gd name="connsiteY31" fmla="*/ 289353 h 607427"/>
                <a:gd name="connsiteX32" fmla="*/ 511164 w 586469"/>
                <a:gd name="connsiteY32" fmla="*/ 293976 h 607427"/>
                <a:gd name="connsiteX33" fmla="*/ 339372 w 586469"/>
                <a:gd name="connsiteY33" fmla="*/ 293976 h 607427"/>
                <a:gd name="connsiteX34" fmla="*/ 328552 w 586469"/>
                <a:gd name="connsiteY34" fmla="*/ 283169 h 607427"/>
                <a:gd name="connsiteX35" fmla="*/ 339372 w 586469"/>
                <a:gd name="connsiteY35" fmla="*/ 272363 h 607427"/>
                <a:gd name="connsiteX36" fmla="*/ 503584 w 586469"/>
                <a:gd name="connsiteY36" fmla="*/ 272363 h 607427"/>
                <a:gd name="connsiteX37" fmla="*/ 549469 w 586469"/>
                <a:gd name="connsiteY37" fmla="*/ 138579 h 607427"/>
                <a:gd name="connsiteX38" fmla="*/ 563182 w 586469"/>
                <a:gd name="connsiteY38" fmla="*/ 131818 h 607427"/>
                <a:gd name="connsiteX39" fmla="*/ 216578 w 586469"/>
                <a:gd name="connsiteY39" fmla="*/ 110153 h 607427"/>
                <a:gd name="connsiteX40" fmla="*/ 285152 w 586469"/>
                <a:gd name="connsiteY40" fmla="*/ 189719 h 607427"/>
                <a:gd name="connsiteX41" fmla="*/ 285152 w 586469"/>
                <a:gd name="connsiteY41" fmla="*/ 207632 h 607427"/>
                <a:gd name="connsiteX42" fmla="*/ 288798 w 586469"/>
                <a:gd name="connsiteY42" fmla="*/ 207632 h 607427"/>
                <a:gd name="connsiteX43" fmla="*/ 442961 w 586469"/>
                <a:gd name="connsiteY43" fmla="*/ 207689 h 607427"/>
                <a:gd name="connsiteX44" fmla="*/ 469754 w 586469"/>
                <a:gd name="connsiteY44" fmla="*/ 234500 h 607427"/>
                <a:gd name="connsiteX45" fmla="*/ 442961 w 586469"/>
                <a:gd name="connsiteY45" fmla="*/ 261254 h 607427"/>
                <a:gd name="connsiteX46" fmla="*/ 289550 w 586469"/>
                <a:gd name="connsiteY46" fmla="*/ 261254 h 607427"/>
                <a:gd name="connsiteX47" fmla="*/ 283300 w 586469"/>
                <a:gd name="connsiteY47" fmla="*/ 261022 h 607427"/>
                <a:gd name="connsiteX48" fmla="*/ 266750 w 586469"/>
                <a:gd name="connsiteY48" fmla="*/ 253569 h 607427"/>
                <a:gd name="connsiteX49" fmla="*/ 214147 w 586469"/>
                <a:gd name="connsiteY49" fmla="*/ 196249 h 607427"/>
                <a:gd name="connsiteX50" fmla="*/ 207782 w 586469"/>
                <a:gd name="connsiteY50" fmla="*/ 195960 h 607427"/>
                <a:gd name="connsiteX51" fmla="*/ 207492 w 586469"/>
                <a:gd name="connsiteY51" fmla="*/ 202316 h 607427"/>
                <a:gd name="connsiteX52" fmla="*/ 260095 w 586469"/>
                <a:gd name="connsiteY52" fmla="*/ 259636 h 607427"/>
                <a:gd name="connsiteX53" fmla="*/ 283185 w 586469"/>
                <a:gd name="connsiteY53" fmla="*/ 269805 h 607427"/>
                <a:gd name="connsiteX54" fmla="*/ 285152 w 586469"/>
                <a:gd name="connsiteY54" fmla="*/ 269805 h 607427"/>
                <a:gd name="connsiteX55" fmla="*/ 285152 w 586469"/>
                <a:gd name="connsiteY55" fmla="*/ 343304 h 607427"/>
                <a:gd name="connsiteX56" fmla="*/ 291286 w 586469"/>
                <a:gd name="connsiteY56" fmla="*/ 343304 h 607427"/>
                <a:gd name="connsiteX57" fmla="*/ 351123 w 586469"/>
                <a:gd name="connsiteY57" fmla="*/ 343304 h 607427"/>
                <a:gd name="connsiteX58" fmla="*/ 366979 w 586469"/>
                <a:gd name="connsiteY58" fmla="*/ 343304 h 607427"/>
                <a:gd name="connsiteX59" fmla="*/ 375428 w 586469"/>
                <a:gd name="connsiteY59" fmla="*/ 343304 h 607427"/>
                <a:gd name="connsiteX60" fmla="*/ 409975 w 586469"/>
                <a:gd name="connsiteY60" fmla="*/ 377685 h 607427"/>
                <a:gd name="connsiteX61" fmla="*/ 409975 w 586469"/>
                <a:gd name="connsiteY61" fmla="*/ 572989 h 607427"/>
                <a:gd name="connsiteX62" fmla="*/ 375428 w 586469"/>
                <a:gd name="connsiteY62" fmla="*/ 607427 h 607427"/>
                <a:gd name="connsiteX63" fmla="*/ 340822 w 586469"/>
                <a:gd name="connsiteY63" fmla="*/ 572989 h 607427"/>
                <a:gd name="connsiteX64" fmla="*/ 340822 w 586469"/>
                <a:gd name="connsiteY64" fmla="*/ 429169 h 607427"/>
                <a:gd name="connsiteX65" fmla="*/ 291286 w 586469"/>
                <a:gd name="connsiteY65" fmla="*/ 429169 h 607427"/>
                <a:gd name="connsiteX66" fmla="*/ 274273 w 586469"/>
                <a:gd name="connsiteY66" fmla="*/ 429169 h 607427"/>
                <a:gd name="connsiteX67" fmla="*/ 234401 w 586469"/>
                <a:gd name="connsiteY67" fmla="*/ 429169 h 607427"/>
                <a:gd name="connsiteX68" fmla="*/ 198523 w 586469"/>
                <a:gd name="connsiteY68" fmla="*/ 429169 h 607427"/>
                <a:gd name="connsiteX69" fmla="*/ 155584 w 586469"/>
                <a:gd name="connsiteY69" fmla="*/ 388606 h 607427"/>
                <a:gd name="connsiteX70" fmla="*/ 155526 w 586469"/>
                <a:gd name="connsiteY70" fmla="*/ 386237 h 607427"/>
                <a:gd name="connsiteX71" fmla="*/ 155584 w 586469"/>
                <a:gd name="connsiteY71" fmla="*/ 383868 h 607427"/>
                <a:gd name="connsiteX72" fmla="*/ 155584 w 586469"/>
                <a:gd name="connsiteY72" fmla="*/ 366302 h 607427"/>
                <a:gd name="connsiteX73" fmla="*/ 155526 w 586469"/>
                <a:gd name="connsiteY73" fmla="*/ 363586 h 607427"/>
                <a:gd name="connsiteX74" fmla="*/ 155526 w 586469"/>
                <a:gd name="connsiteY74" fmla="*/ 171113 h 607427"/>
                <a:gd name="connsiteX75" fmla="*/ 216578 w 586469"/>
                <a:gd name="connsiteY75" fmla="*/ 110153 h 607427"/>
                <a:gd name="connsiteX76" fmla="*/ 295599 w 586469"/>
                <a:gd name="connsiteY76" fmla="*/ 0 h 607427"/>
                <a:gd name="connsiteX77" fmla="*/ 362848 w 586469"/>
                <a:gd name="connsiteY77" fmla="*/ 67179 h 607427"/>
                <a:gd name="connsiteX78" fmla="*/ 295599 w 586469"/>
                <a:gd name="connsiteY78" fmla="*/ 134358 h 607427"/>
                <a:gd name="connsiteX79" fmla="*/ 228350 w 586469"/>
                <a:gd name="connsiteY79" fmla="*/ 67179 h 607427"/>
                <a:gd name="connsiteX80" fmla="*/ 295599 w 586469"/>
                <a:gd name="connsiteY80" fmla="*/ 0 h 60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86469" h="607427">
                  <a:moveTo>
                    <a:pt x="307751" y="301103"/>
                  </a:moveTo>
                  <a:lnTo>
                    <a:pt x="468697" y="301103"/>
                  </a:lnTo>
                  <a:lnTo>
                    <a:pt x="546247" y="301103"/>
                  </a:lnTo>
                  <a:lnTo>
                    <a:pt x="586469" y="301103"/>
                  </a:lnTo>
                  <a:lnTo>
                    <a:pt x="586469" y="332857"/>
                  </a:lnTo>
                  <a:lnTo>
                    <a:pt x="546247" y="332857"/>
                  </a:lnTo>
                  <a:lnTo>
                    <a:pt x="468697" y="332857"/>
                  </a:lnTo>
                  <a:lnTo>
                    <a:pt x="307751" y="332857"/>
                  </a:lnTo>
                  <a:cubicBezTo>
                    <a:pt x="301038" y="332857"/>
                    <a:pt x="295598" y="327420"/>
                    <a:pt x="295598" y="320711"/>
                  </a:cubicBezTo>
                  <a:lnTo>
                    <a:pt x="295598" y="313249"/>
                  </a:lnTo>
                  <a:cubicBezTo>
                    <a:pt x="295598" y="306540"/>
                    <a:pt x="301038" y="301103"/>
                    <a:pt x="307751" y="301103"/>
                  </a:cubicBezTo>
                  <a:close/>
                  <a:moveTo>
                    <a:pt x="122002" y="165476"/>
                  </a:moveTo>
                  <a:cubicBezTo>
                    <a:pt x="134792" y="165476"/>
                    <a:pt x="145152" y="175819"/>
                    <a:pt x="145152" y="188589"/>
                  </a:cubicBezTo>
                  <a:lnTo>
                    <a:pt x="145152" y="323050"/>
                  </a:lnTo>
                  <a:cubicBezTo>
                    <a:pt x="145152" y="335820"/>
                    <a:pt x="134792" y="346163"/>
                    <a:pt x="122002" y="346163"/>
                  </a:cubicBezTo>
                  <a:cubicBezTo>
                    <a:pt x="109211" y="346163"/>
                    <a:pt x="98852" y="335820"/>
                    <a:pt x="98852" y="323050"/>
                  </a:cubicBezTo>
                  <a:lnTo>
                    <a:pt x="98852" y="270121"/>
                  </a:lnTo>
                  <a:cubicBezTo>
                    <a:pt x="56545" y="279019"/>
                    <a:pt x="24655" y="316520"/>
                    <a:pt x="24655" y="361360"/>
                  </a:cubicBezTo>
                  <a:cubicBezTo>
                    <a:pt x="24655" y="410360"/>
                    <a:pt x="62679" y="450634"/>
                    <a:pt x="110832" y="454332"/>
                  </a:cubicBezTo>
                  <a:cubicBezTo>
                    <a:pt x="115346" y="445780"/>
                    <a:pt x="124375" y="439887"/>
                    <a:pt x="134792" y="439887"/>
                  </a:cubicBezTo>
                  <a:lnTo>
                    <a:pt x="330528" y="439887"/>
                  </a:lnTo>
                  <a:lnTo>
                    <a:pt x="330528" y="494029"/>
                  </a:lnTo>
                  <a:lnTo>
                    <a:pt x="134792" y="494029"/>
                  </a:lnTo>
                  <a:cubicBezTo>
                    <a:pt x="124201" y="494029"/>
                    <a:pt x="114999" y="487904"/>
                    <a:pt x="110543" y="479005"/>
                  </a:cubicBezTo>
                  <a:cubicBezTo>
                    <a:pt x="48963" y="475134"/>
                    <a:pt x="0" y="423823"/>
                    <a:pt x="0" y="361360"/>
                  </a:cubicBezTo>
                  <a:cubicBezTo>
                    <a:pt x="0" y="302941"/>
                    <a:pt x="42828" y="254288"/>
                    <a:pt x="98852" y="245101"/>
                  </a:cubicBezTo>
                  <a:lnTo>
                    <a:pt x="98852" y="188589"/>
                  </a:lnTo>
                  <a:cubicBezTo>
                    <a:pt x="98852" y="175819"/>
                    <a:pt x="109211" y="165476"/>
                    <a:pt x="122002" y="165476"/>
                  </a:cubicBezTo>
                  <a:close/>
                  <a:moveTo>
                    <a:pt x="563182" y="131818"/>
                  </a:moveTo>
                  <a:cubicBezTo>
                    <a:pt x="568852" y="133783"/>
                    <a:pt x="571861" y="139909"/>
                    <a:pt x="569952" y="145572"/>
                  </a:cubicBezTo>
                  <a:lnTo>
                    <a:pt x="521637" y="286290"/>
                  </a:lnTo>
                  <a:cubicBezTo>
                    <a:pt x="521290" y="287446"/>
                    <a:pt x="520711" y="288428"/>
                    <a:pt x="520017" y="289353"/>
                  </a:cubicBezTo>
                  <a:cubicBezTo>
                    <a:pt x="518107" y="292127"/>
                    <a:pt x="514867" y="293976"/>
                    <a:pt x="511164" y="293976"/>
                  </a:cubicBezTo>
                  <a:lnTo>
                    <a:pt x="339372" y="293976"/>
                  </a:lnTo>
                  <a:cubicBezTo>
                    <a:pt x="333412" y="293976"/>
                    <a:pt x="328552" y="289122"/>
                    <a:pt x="328552" y="283169"/>
                  </a:cubicBezTo>
                  <a:cubicBezTo>
                    <a:pt x="328552" y="277217"/>
                    <a:pt x="333412" y="272363"/>
                    <a:pt x="339372" y="272363"/>
                  </a:cubicBezTo>
                  <a:lnTo>
                    <a:pt x="503584" y="272363"/>
                  </a:lnTo>
                  <a:lnTo>
                    <a:pt x="549469" y="138579"/>
                  </a:lnTo>
                  <a:cubicBezTo>
                    <a:pt x="551378" y="132916"/>
                    <a:pt x="557511" y="129911"/>
                    <a:pt x="563182" y="131818"/>
                  </a:cubicBezTo>
                  <a:close/>
                  <a:moveTo>
                    <a:pt x="216578" y="110153"/>
                  </a:moveTo>
                  <a:lnTo>
                    <a:pt x="285152" y="189719"/>
                  </a:lnTo>
                  <a:lnTo>
                    <a:pt x="285152" y="207632"/>
                  </a:lnTo>
                  <a:lnTo>
                    <a:pt x="288798" y="207632"/>
                  </a:lnTo>
                  <a:lnTo>
                    <a:pt x="442961" y="207689"/>
                  </a:lnTo>
                  <a:cubicBezTo>
                    <a:pt x="457775" y="207689"/>
                    <a:pt x="469754" y="219708"/>
                    <a:pt x="469754" y="234500"/>
                  </a:cubicBezTo>
                  <a:cubicBezTo>
                    <a:pt x="469754" y="249293"/>
                    <a:pt x="457775" y="261254"/>
                    <a:pt x="442961" y="261254"/>
                  </a:cubicBezTo>
                  <a:lnTo>
                    <a:pt x="289550" y="261254"/>
                  </a:lnTo>
                  <a:cubicBezTo>
                    <a:pt x="289550" y="261254"/>
                    <a:pt x="283532" y="261022"/>
                    <a:pt x="283300" y="261022"/>
                  </a:cubicBezTo>
                  <a:cubicBezTo>
                    <a:pt x="276935" y="260791"/>
                    <a:pt x="271032" y="258249"/>
                    <a:pt x="266750" y="253569"/>
                  </a:cubicBezTo>
                  <a:lnTo>
                    <a:pt x="214147" y="196249"/>
                  </a:lnTo>
                  <a:cubicBezTo>
                    <a:pt x="212469" y="194400"/>
                    <a:pt x="209576" y="194284"/>
                    <a:pt x="207782" y="195960"/>
                  </a:cubicBezTo>
                  <a:cubicBezTo>
                    <a:pt x="205930" y="197635"/>
                    <a:pt x="205814" y="200467"/>
                    <a:pt x="207492" y="202316"/>
                  </a:cubicBezTo>
                  <a:lnTo>
                    <a:pt x="260095" y="259636"/>
                  </a:lnTo>
                  <a:cubicBezTo>
                    <a:pt x="266056" y="266107"/>
                    <a:pt x="274447" y="269805"/>
                    <a:pt x="283185" y="269805"/>
                  </a:cubicBezTo>
                  <a:cubicBezTo>
                    <a:pt x="283300" y="269805"/>
                    <a:pt x="285152" y="269805"/>
                    <a:pt x="285152" y="269805"/>
                  </a:cubicBezTo>
                  <a:lnTo>
                    <a:pt x="285152" y="343304"/>
                  </a:lnTo>
                  <a:lnTo>
                    <a:pt x="291286" y="343304"/>
                  </a:lnTo>
                  <a:lnTo>
                    <a:pt x="351123" y="343304"/>
                  </a:lnTo>
                  <a:lnTo>
                    <a:pt x="366979" y="343304"/>
                  </a:lnTo>
                  <a:lnTo>
                    <a:pt x="375428" y="343304"/>
                  </a:lnTo>
                  <a:cubicBezTo>
                    <a:pt x="394524" y="343304"/>
                    <a:pt x="409975" y="358674"/>
                    <a:pt x="409975" y="377685"/>
                  </a:cubicBezTo>
                  <a:lnTo>
                    <a:pt x="409975" y="572989"/>
                  </a:lnTo>
                  <a:cubicBezTo>
                    <a:pt x="409975" y="591999"/>
                    <a:pt x="394524" y="607427"/>
                    <a:pt x="375428" y="607427"/>
                  </a:cubicBezTo>
                  <a:cubicBezTo>
                    <a:pt x="356331" y="607427"/>
                    <a:pt x="340822" y="591999"/>
                    <a:pt x="340822" y="572989"/>
                  </a:cubicBezTo>
                  <a:lnTo>
                    <a:pt x="340822" y="429169"/>
                  </a:lnTo>
                  <a:lnTo>
                    <a:pt x="291286" y="429169"/>
                  </a:lnTo>
                  <a:lnTo>
                    <a:pt x="274273" y="429169"/>
                  </a:lnTo>
                  <a:lnTo>
                    <a:pt x="234401" y="429169"/>
                  </a:lnTo>
                  <a:lnTo>
                    <a:pt x="198523" y="429169"/>
                  </a:lnTo>
                  <a:cubicBezTo>
                    <a:pt x="175606" y="429169"/>
                    <a:pt x="156857" y="411256"/>
                    <a:pt x="155584" y="388606"/>
                  </a:cubicBezTo>
                  <a:cubicBezTo>
                    <a:pt x="155526" y="387797"/>
                    <a:pt x="155526" y="387046"/>
                    <a:pt x="155526" y="386237"/>
                  </a:cubicBezTo>
                  <a:cubicBezTo>
                    <a:pt x="155526" y="385428"/>
                    <a:pt x="155526" y="384619"/>
                    <a:pt x="155584" y="383868"/>
                  </a:cubicBezTo>
                  <a:lnTo>
                    <a:pt x="155584" y="366302"/>
                  </a:lnTo>
                  <a:cubicBezTo>
                    <a:pt x="155526" y="365377"/>
                    <a:pt x="155526" y="364453"/>
                    <a:pt x="155526" y="363586"/>
                  </a:cubicBezTo>
                  <a:lnTo>
                    <a:pt x="155526" y="171113"/>
                  </a:lnTo>
                  <a:cubicBezTo>
                    <a:pt x="155526" y="137426"/>
                    <a:pt x="182840" y="110153"/>
                    <a:pt x="216578" y="110153"/>
                  </a:cubicBezTo>
                  <a:close/>
                  <a:moveTo>
                    <a:pt x="295599" y="0"/>
                  </a:moveTo>
                  <a:cubicBezTo>
                    <a:pt x="332740" y="0"/>
                    <a:pt x="362848" y="30077"/>
                    <a:pt x="362848" y="67179"/>
                  </a:cubicBezTo>
                  <a:cubicBezTo>
                    <a:pt x="362848" y="104281"/>
                    <a:pt x="332740" y="134358"/>
                    <a:pt x="295599" y="134358"/>
                  </a:cubicBezTo>
                  <a:cubicBezTo>
                    <a:pt x="258458" y="134358"/>
                    <a:pt x="228350" y="104281"/>
                    <a:pt x="228350" y="67179"/>
                  </a:cubicBezTo>
                  <a:cubicBezTo>
                    <a:pt x="228350" y="30077"/>
                    <a:pt x="258458" y="0"/>
                    <a:pt x="295599" y="0"/>
                  </a:cubicBezTo>
                  <a:close/>
                </a:path>
              </a:pathLst>
            </a:custGeom>
            <a:solidFill>
              <a:schemeClr val="bg1"/>
            </a:solidFill>
            <a:ln>
              <a:noFill/>
            </a:ln>
          </p:spPr>
        </p:sp>
      </p:grpSp>
      <p:grpSp>
        <p:nvGrpSpPr>
          <p:cNvPr id="13" name="组合 12"/>
          <p:cNvGrpSpPr/>
          <p:nvPr/>
        </p:nvGrpSpPr>
        <p:grpSpPr>
          <a:xfrm>
            <a:off x="7049221" y="1944671"/>
            <a:ext cx="4217596" cy="1303840"/>
            <a:chOff x="7049221" y="1944671"/>
            <a:chExt cx="4217596" cy="1303840"/>
          </a:xfrm>
        </p:grpSpPr>
        <p:grpSp>
          <p:nvGrpSpPr>
            <p:cNvPr id="14" name="组合 13"/>
            <p:cNvGrpSpPr/>
            <p:nvPr/>
          </p:nvGrpSpPr>
          <p:grpSpPr>
            <a:xfrm>
              <a:off x="7049221" y="1944671"/>
              <a:ext cx="1303841" cy="1303840"/>
              <a:chOff x="6806902" y="2233062"/>
              <a:chExt cx="1303841" cy="1303840"/>
            </a:xfrm>
          </p:grpSpPr>
          <p:sp>
            <p:nvSpPr>
              <p:cNvPr id="18" name="齿轮"/>
              <p:cNvSpPr/>
              <p:nvPr/>
            </p:nvSpPr>
            <p:spPr bwMode="auto">
              <a:xfrm>
                <a:off x="6806902" y="2233062"/>
                <a:ext cx="1303841" cy="1303840"/>
              </a:xfrm>
              <a:custGeom>
                <a:avLst/>
                <a:gdLst>
                  <a:gd name="T0" fmla="*/ 2147483646 w 4408"/>
                  <a:gd name="T1" fmla="*/ 2147483646 h 4408"/>
                  <a:gd name="T2" fmla="*/ 2147483646 w 4408"/>
                  <a:gd name="T3" fmla="*/ 2147483646 h 4408"/>
                  <a:gd name="T4" fmla="*/ 2147483646 w 4408"/>
                  <a:gd name="T5" fmla="*/ 2147483646 h 4408"/>
                  <a:gd name="T6" fmla="*/ 2147483646 w 4408"/>
                  <a:gd name="T7" fmla="*/ 2147483646 h 4408"/>
                  <a:gd name="T8" fmla="*/ 2147483646 w 4408"/>
                  <a:gd name="T9" fmla="*/ 2147483646 h 4408"/>
                  <a:gd name="T10" fmla="*/ 2147483646 w 4408"/>
                  <a:gd name="T11" fmla="*/ 2147483646 h 4408"/>
                  <a:gd name="T12" fmla="*/ 2147483646 w 4408"/>
                  <a:gd name="T13" fmla="*/ 2147483646 h 4408"/>
                  <a:gd name="T14" fmla="*/ 2147483646 w 4408"/>
                  <a:gd name="T15" fmla="*/ 2147483646 h 4408"/>
                  <a:gd name="T16" fmla="*/ 2147483646 w 4408"/>
                  <a:gd name="T17" fmla="*/ 2147483646 h 4408"/>
                  <a:gd name="T18" fmla="*/ 2147483646 w 4408"/>
                  <a:gd name="T19" fmla="*/ 2147483646 h 4408"/>
                  <a:gd name="T20" fmla="*/ 2147483646 w 4408"/>
                  <a:gd name="T21" fmla="*/ 564979005 h 4408"/>
                  <a:gd name="T22" fmla="*/ 2147483646 w 4408"/>
                  <a:gd name="T23" fmla="*/ 2147483646 h 4408"/>
                  <a:gd name="T24" fmla="*/ 2147483646 w 4408"/>
                  <a:gd name="T25" fmla="*/ 2147483646 h 4408"/>
                  <a:gd name="T26" fmla="*/ 2147483646 w 4408"/>
                  <a:gd name="T27" fmla="*/ 2147483646 h 4408"/>
                  <a:gd name="T28" fmla="*/ 2147483646 w 4408"/>
                  <a:gd name="T29" fmla="*/ 2147483646 h 4408"/>
                  <a:gd name="T30" fmla="*/ 2147483646 w 4408"/>
                  <a:gd name="T31" fmla="*/ 2147483646 h 4408"/>
                  <a:gd name="T32" fmla="*/ 2147483646 w 4408"/>
                  <a:gd name="T33" fmla="*/ 2147483646 h 4408"/>
                  <a:gd name="T34" fmla="*/ 2147483646 w 4408"/>
                  <a:gd name="T35" fmla="*/ 2147483646 h 4408"/>
                  <a:gd name="T36" fmla="*/ 2147483646 w 4408"/>
                  <a:gd name="T37" fmla="*/ 2147483646 h 4408"/>
                  <a:gd name="T38" fmla="*/ 2147483646 w 4408"/>
                  <a:gd name="T39" fmla="*/ 2147483646 h 4408"/>
                  <a:gd name="T40" fmla="*/ 2147483646 w 4408"/>
                  <a:gd name="T41" fmla="*/ 2147483646 h 4408"/>
                  <a:gd name="T42" fmla="*/ 2147483646 w 4408"/>
                  <a:gd name="T43" fmla="*/ 2147483646 h 4408"/>
                  <a:gd name="T44" fmla="*/ 642768528 w 4408"/>
                  <a:gd name="T45" fmla="*/ 2147483646 h 4408"/>
                  <a:gd name="T46" fmla="*/ 2147483646 w 4408"/>
                  <a:gd name="T47" fmla="*/ 2147483646 h 4408"/>
                  <a:gd name="T48" fmla="*/ 2147483646 w 4408"/>
                  <a:gd name="T49" fmla="*/ 2147483646 h 4408"/>
                  <a:gd name="T50" fmla="*/ 2147483646 w 4408"/>
                  <a:gd name="T51" fmla="*/ 2147483646 h 4408"/>
                  <a:gd name="T52" fmla="*/ 2147483646 w 4408"/>
                  <a:gd name="T53" fmla="*/ 2147483646 h 4408"/>
                  <a:gd name="T54" fmla="*/ 2147483646 w 4408"/>
                  <a:gd name="T55" fmla="*/ 2147483646 h 4408"/>
                  <a:gd name="T56" fmla="*/ 2147483646 w 4408"/>
                  <a:gd name="T57" fmla="*/ 2147483646 h 4408"/>
                  <a:gd name="T58" fmla="*/ 2147483646 w 4408"/>
                  <a:gd name="T59" fmla="*/ 2147483646 h 4408"/>
                  <a:gd name="T60" fmla="*/ 2147483646 w 4408"/>
                  <a:gd name="T61" fmla="*/ 2147483646 h 4408"/>
                  <a:gd name="T62" fmla="*/ 2147483646 w 4408"/>
                  <a:gd name="T63" fmla="*/ 2147483646 h 4408"/>
                  <a:gd name="T64" fmla="*/ 2147483646 w 4408"/>
                  <a:gd name="T65" fmla="*/ 2147483646 h 4408"/>
                  <a:gd name="T66" fmla="*/ 2147483646 w 4408"/>
                  <a:gd name="T67" fmla="*/ 2147483646 h 4408"/>
                  <a:gd name="T68" fmla="*/ 2147483646 w 4408"/>
                  <a:gd name="T69" fmla="*/ 2147483646 h 4408"/>
                  <a:gd name="T70" fmla="*/ 2147483646 w 4408"/>
                  <a:gd name="T71" fmla="*/ 2147483646 h 4408"/>
                  <a:gd name="T72" fmla="*/ 2147483646 w 4408"/>
                  <a:gd name="T73" fmla="*/ 2147483646 h 4408"/>
                  <a:gd name="T74" fmla="*/ 2147483646 w 4408"/>
                  <a:gd name="T75" fmla="*/ 2147483646 h 4408"/>
                  <a:gd name="T76" fmla="*/ 2147483646 w 4408"/>
                  <a:gd name="T77" fmla="*/ 2147483646 h 4408"/>
                  <a:gd name="T78" fmla="*/ 2147483646 w 4408"/>
                  <a:gd name="T79" fmla="*/ 2147483646 h 4408"/>
                  <a:gd name="T80" fmla="*/ 2147483646 w 4408"/>
                  <a:gd name="T81" fmla="*/ 2147483646 h 4408"/>
                  <a:gd name="T82" fmla="*/ 2147483646 w 4408"/>
                  <a:gd name="T83" fmla="*/ 2147483646 h 4408"/>
                  <a:gd name="T84" fmla="*/ 2147483646 w 4408"/>
                  <a:gd name="T85" fmla="*/ 2147483646 h 4408"/>
                  <a:gd name="T86" fmla="*/ 2147483646 w 4408"/>
                  <a:gd name="T87" fmla="*/ 2147483646 h 4408"/>
                  <a:gd name="T88" fmla="*/ 2147483646 w 4408"/>
                  <a:gd name="T89" fmla="*/ 2147483646 h 4408"/>
                  <a:gd name="T90" fmla="*/ 2147483646 w 4408"/>
                  <a:gd name="T91" fmla="*/ 2147483646 h 4408"/>
                  <a:gd name="T92" fmla="*/ 2147483646 w 4408"/>
                  <a:gd name="T93" fmla="*/ 2147483646 h 4408"/>
                  <a:gd name="T94" fmla="*/ 2147483646 w 4408"/>
                  <a:gd name="T95" fmla="*/ 2147483646 h 4408"/>
                  <a:gd name="T96" fmla="*/ 2147483646 w 4408"/>
                  <a:gd name="T97" fmla="*/ 2147483646 h 4408"/>
                  <a:gd name="T98" fmla="*/ 2147483646 w 4408"/>
                  <a:gd name="T99" fmla="*/ 2147483646 h 4408"/>
                  <a:gd name="T100" fmla="*/ 2147483646 w 4408"/>
                  <a:gd name="T101" fmla="*/ 2147483646 h 4408"/>
                  <a:gd name="T102" fmla="*/ 2147483646 w 4408"/>
                  <a:gd name="T103" fmla="*/ 2147483646 h 4408"/>
                  <a:gd name="T104" fmla="*/ 2147483646 w 4408"/>
                  <a:gd name="T105" fmla="*/ 2147483646 h 4408"/>
                  <a:gd name="T106" fmla="*/ 2147483646 w 4408"/>
                  <a:gd name="T107" fmla="*/ 2147483646 h 4408"/>
                  <a:gd name="T108" fmla="*/ 2147483646 w 4408"/>
                  <a:gd name="T109" fmla="*/ 2147483646 h 4408"/>
                  <a:gd name="T110" fmla="*/ 2147483646 w 4408"/>
                  <a:gd name="T111" fmla="*/ 2147483646 h 4408"/>
                  <a:gd name="T112" fmla="*/ 2147483646 w 4408"/>
                  <a:gd name="T113" fmla="*/ 2147483646 h 4408"/>
                  <a:gd name="T114" fmla="*/ 2147483646 w 4408"/>
                  <a:gd name="T115" fmla="*/ 2147483646 h 4408"/>
                  <a:gd name="T116" fmla="*/ 2147483646 w 4408"/>
                  <a:gd name="T117" fmla="*/ 2147483646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rgbClr val="FF0A00"/>
              </a:solidFill>
              <a:ln w="19050">
                <a:noFill/>
                <a:prstDash val="sysDash"/>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4000" dirty="0">
                  <a:solidFill>
                    <a:srgbClr val="FFFFFF"/>
                  </a:solidFill>
                  <a:latin typeface="思源黑体 CN Light" panose="020B0300000000000000" pitchFamily="34" charset="-122"/>
                  <a:ea typeface="思源黑体 CN Light" panose="020B0300000000000000" pitchFamily="34" charset="-122"/>
                </a:endParaRPr>
              </a:p>
            </p:txBody>
          </p:sp>
          <p:sp>
            <p:nvSpPr>
              <p:cNvPr id="19" name="圈箭头"/>
              <p:cNvSpPr/>
              <p:nvPr/>
            </p:nvSpPr>
            <p:spPr>
              <a:xfrm rot="8580000" flipH="1">
                <a:off x="7238888" y="2663997"/>
                <a:ext cx="441971" cy="441971"/>
              </a:xfrm>
              <a:custGeom>
                <a:avLst/>
                <a:gdLst>
                  <a:gd name="connsiteX0" fmla="*/ 363514 w 648072"/>
                  <a:gd name="connsiteY0" fmla="*/ 144016 h 648072"/>
                  <a:gd name="connsiteX1" fmla="*/ 543534 w 648072"/>
                  <a:gd name="connsiteY1" fmla="*/ 324036 h 648072"/>
                  <a:gd name="connsiteX2" fmla="*/ 363514 w 648072"/>
                  <a:gd name="connsiteY2" fmla="*/ 504056 h 648072"/>
                  <a:gd name="connsiteX3" fmla="*/ 363514 w 648072"/>
                  <a:gd name="connsiteY3" fmla="*/ 414046 h 648072"/>
                  <a:gd name="connsiteX4" fmla="*/ 104538 w 648072"/>
                  <a:gd name="connsiteY4" fmla="*/ 414046 h 648072"/>
                  <a:gd name="connsiteX5" fmla="*/ 104538 w 648072"/>
                  <a:gd name="connsiteY5" fmla="*/ 234026 h 648072"/>
                  <a:gd name="connsiteX6" fmla="*/ 363514 w 648072"/>
                  <a:gd name="connsiteY6" fmla="*/ 234026 h 648072"/>
                  <a:gd name="connsiteX7" fmla="*/ 324036 w 648072"/>
                  <a:gd name="connsiteY7" fmla="*/ 37381 h 648072"/>
                  <a:gd name="connsiteX8" fmla="*/ 37381 w 648072"/>
                  <a:gd name="connsiteY8" fmla="*/ 324036 h 648072"/>
                  <a:gd name="connsiteX9" fmla="*/ 324036 w 648072"/>
                  <a:gd name="connsiteY9" fmla="*/ 610691 h 648072"/>
                  <a:gd name="connsiteX10" fmla="*/ 610691 w 648072"/>
                  <a:gd name="connsiteY10" fmla="*/ 324036 h 648072"/>
                  <a:gd name="connsiteX11" fmla="*/ 324036 w 648072"/>
                  <a:gd name="connsiteY11" fmla="*/ 37381 h 648072"/>
                  <a:gd name="connsiteX12" fmla="*/ 324036 w 648072"/>
                  <a:gd name="connsiteY12" fmla="*/ 0 h 648072"/>
                  <a:gd name="connsiteX13" fmla="*/ 648072 w 648072"/>
                  <a:gd name="connsiteY13" fmla="*/ 324036 h 648072"/>
                  <a:gd name="connsiteX14" fmla="*/ 324036 w 648072"/>
                  <a:gd name="connsiteY14" fmla="*/ 648072 h 648072"/>
                  <a:gd name="connsiteX15" fmla="*/ 0 w 648072"/>
                  <a:gd name="connsiteY15" fmla="*/ 324036 h 648072"/>
                  <a:gd name="connsiteX16" fmla="*/ 324036 w 648072"/>
                  <a:gd name="connsiteY16"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072" h="648072">
                    <a:moveTo>
                      <a:pt x="363514" y="144016"/>
                    </a:moveTo>
                    <a:lnTo>
                      <a:pt x="543534" y="324036"/>
                    </a:lnTo>
                    <a:lnTo>
                      <a:pt x="363514" y="504056"/>
                    </a:lnTo>
                    <a:lnTo>
                      <a:pt x="363514" y="414046"/>
                    </a:lnTo>
                    <a:lnTo>
                      <a:pt x="104538" y="414046"/>
                    </a:lnTo>
                    <a:lnTo>
                      <a:pt x="104538" y="234026"/>
                    </a:lnTo>
                    <a:lnTo>
                      <a:pt x="363514" y="234026"/>
                    </a:lnTo>
                    <a:close/>
                    <a:moveTo>
                      <a:pt x="324036" y="37381"/>
                    </a:moveTo>
                    <a:cubicBezTo>
                      <a:pt x="165721" y="37381"/>
                      <a:pt x="37381" y="165721"/>
                      <a:pt x="37381" y="324036"/>
                    </a:cubicBezTo>
                    <a:cubicBezTo>
                      <a:pt x="37381" y="482351"/>
                      <a:pt x="165721" y="610691"/>
                      <a:pt x="324036" y="610691"/>
                    </a:cubicBezTo>
                    <a:cubicBezTo>
                      <a:pt x="482351" y="610691"/>
                      <a:pt x="610691" y="482351"/>
                      <a:pt x="610691" y="324036"/>
                    </a:cubicBezTo>
                    <a:cubicBezTo>
                      <a:pt x="610691" y="165721"/>
                      <a:pt x="482351" y="37381"/>
                      <a:pt x="324036" y="37381"/>
                    </a:cubicBezTo>
                    <a:close/>
                    <a:moveTo>
                      <a:pt x="324036" y="0"/>
                    </a:moveTo>
                    <a:cubicBezTo>
                      <a:pt x="502996" y="0"/>
                      <a:pt x="648072" y="145076"/>
                      <a:pt x="648072" y="324036"/>
                    </a:cubicBezTo>
                    <a:cubicBezTo>
                      <a:pt x="648072" y="502996"/>
                      <a:pt x="502996" y="648072"/>
                      <a:pt x="324036" y="648072"/>
                    </a:cubicBezTo>
                    <a:cubicBezTo>
                      <a:pt x="145076" y="648072"/>
                      <a:pt x="0" y="502996"/>
                      <a:pt x="0" y="324036"/>
                    </a:cubicBezTo>
                    <a:cubicBezTo>
                      <a:pt x="0" y="145076"/>
                      <a:pt x="145076" y="0"/>
                      <a:pt x="324036" y="0"/>
                    </a:cubicBezTo>
                    <a:close/>
                  </a:path>
                </a:pathLst>
              </a:custGeom>
              <a:solidFill>
                <a:srgbClr val="FF0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latin typeface="思源黑体 CN Light" panose="020B0300000000000000" pitchFamily="34" charset="-122"/>
                  <a:ea typeface="思源黑体 CN Light" panose="020B0300000000000000" pitchFamily="34" charset="-122"/>
                </a:endParaRPr>
              </a:p>
            </p:txBody>
          </p:sp>
        </p:grpSp>
        <p:grpSp>
          <p:nvGrpSpPr>
            <p:cNvPr id="15" name="组合 14"/>
            <p:cNvGrpSpPr/>
            <p:nvPr/>
          </p:nvGrpSpPr>
          <p:grpSpPr>
            <a:xfrm>
              <a:off x="8567123" y="2012268"/>
              <a:ext cx="2699694" cy="1168647"/>
              <a:chOff x="8374618" y="1984476"/>
              <a:chExt cx="2699694" cy="1168647"/>
            </a:xfrm>
          </p:grpSpPr>
          <p:sp>
            <p:nvSpPr>
              <p:cNvPr id="16" name="Rectangle 16"/>
              <p:cNvSpPr/>
              <p:nvPr/>
            </p:nvSpPr>
            <p:spPr>
              <a:xfrm>
                <a:off x="8374618" y="2358803"/>
                <a:ext cx="2699694" cy="794320"/>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17" name="Title 11"/>
              <p:cNvSpPr txBox="1"/>
              <p:nvPr/>
            </p:nvSpPr>
            <p:spPr>
              <a:xfrm>
                <a:off x="8374618" y="1984476"/>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rgbClr val="FF0A00"/>
                    </a:solidFill>
                    <a:latin typeface="思源黑体 CN Bold" panose="020B0800000000000000" pitchFamily="34" charset="-122"/>
                    <a:ea typeface="思源黑体 CN Bold" panose="020B0800000000000000" pitchFamily="34" charset="-122"/>
                  </a:rPr>
                  <a:t>标题文字添加</a:t>
                </a:r>
                <a:endParaRPr lang="en-US" sz="2000" dirty="0">
                  <a:solidFill>
                    <a:srgbClr val="FF0A00"/>
                  </a:solidFill>
                  <a:latin typeface="思源黑体 CN Bold" panose="020B0800000000000000" pitchFamily="34" charset="-122"/>
                  <a:ea typeface="思源黑体 CN Bold" panose="020B0800000000000000" pitchFamily="34" charset="-122"/>
                </a:endParaRPr>
              </a:p>
            </p:txBody>
          </p:sp>
        </p:grpSp>
      </p:grpSp>
      <p:grpSp>
        <p:nvGrpSpPr>
          <p:cNvPr id="20" name="组合 19"/>
          <p:cNvGrpSpPr/>
          <p:nvPr/>
        </p:nvGrpSpPr>
        <p:grpSpPr>
          <a:xfrm>
            <a:off x="1231701" y="1944671"/>
            <a:ext cx="4211400" cy="1303840"/>
            <a:chOff x="1347214" y="1944671"/>
            <a:chExt cx="4211400" cy="1303840"/>
          </a:xfrm>
        </p:grpSpPr>
        <p:grpSp>
          <p:nvGrpSpPr>
            <p:cNvPr id="21" name="组合 20"/>
            <p:cNvGrpSpPr/>
            <p:nvPr/>
          </p:nvGrpSpPr>
          <p:grpSpPr>
            <a:xfrm>
              <a:off x="4254773" y="1944671"/>
              <a:ext cx="1303841" cy="1303840"/>
              <a:chOff x="4319041" y="2245675"/>
              <a:chExt cx="1303841" cy="1303840"/>
            </a:xfrm>
          </p:grpSpPr>
          <p:sp>
            <p:nvSpPr>
              <p:cNvPr id="25" name="齿轮"/>
              <p:cNvSpPr/>
              <p:nvPr/>
            </p:nvSpPr>
            <p:spPr bwMode="auto">
              <a:xfrm>
                <a:off x="4319041" y="2245675"/>
                <a:ext cx="1303841" cy="1303840"/>
              </a:xfrm>
              <a:custGeom>
                <a:avLst/>
                <a:gdLst>
                  <a:gd name="T0" fmla="*/ 2147483646 w 4408"/>
                  <a:gd name="T1" fmla="*/ 2147483646 h 4408"/>
                  <a:gd name="T2" fmla="*/ 2147483646 w 4408"/>
                  <a:gd name="T3" fmla="*/ 2147483646 h 4408"/>
                  <a:gd name="T4" fmla="*/ 2147483646 w 4408"/>
                  <a:gd name="T5" fmla="*/ 2147483646 h 4408"/>
                  <a:gd name="T6" fmla="*/ 2147483646 w 4408"/>
                  <a:gd name="T7" fmla="*/ 2147483646 h 4408"/>
                  <a:gd name="T8" fmla="*/ 2147483646 w 4408"/>
                  <a:gd name="T9" fmla="*/ 2147483646 h 4408"/>
                  <a:gd name="T10" fmla="*/ 2147483646 w 4408"/>
                  <a:gd name="T11" fmla="*/ 2147483646 h 4408"/>
                  <a:gd name="T12" fmla="*/ 2147483646 w 4408"/>
                  <a:gd name="T13" fmla="*/ 2147483646 h 4408"/>
                  <a:gd name="T14" fmla="*/ 2147483646 w 4408"/>
                  <a:gd name="T15" fmla="*/ 2147483646 h 4408"/>
                  <a:gd name="T16" fmla="*/ 2147483646 w 4408"/>
                  <a:gd name="T17" fmla="*/ 2147483646 h 4408"/>
                  <a:gd name="T18" fmla="*/ 2147483646 w 4408"/>
                  <a:gd name="T19" fmla="*/ 2147483646 h 4408"/>
                  <a:gd name="T20" fmla="*/ 2147483646 w 4408"/>
                  <a:gd name="T21" fmla="*/ 564979005 h 4408"/>
                  <a:gd name="T22" fmla="*/ 2147483646 w 4408"/>
                  <a:gd name="T23" fmla="*/ 2147483646 h 4408"/>
                  <a:gd name="T24" fmla="*/ 2147483646 w 4408"/>
                  <a:gd name="T25" fmla="*/ 2147483646 h 4408"/>
                  <a:gd name="T26" fmla="*/ 2147483646 w 4408"/>
                  <a:gd name="T27" fmla="*/ 2147483646 h 4408"/>
                  <a:gd name="T28" fmla="*/ 2147483646 w 4408"/>
                  <a:gd name="T29" fmla="*/ 2147483646 h 4408"/>
                  <a:gd name="T30" fmla="*/ 2147483646 w 4408"/>
                  <a:gd name="T31" fmla="*/ 2147483646 h 4408"/>
                  <a:gd name="T32" fmla="*/ 2147483646 w 4408"/>
                  <a:gd name="T33" fmla="*/ 2147483646 h 4408"/>
                  <a:gd name="T34" fmla="*/ 2147483646 w 4408"/>
                  <a:gd name="T35" fmla="*/ 2147483646 h 4408"/>
                  <a:gd name="T36" fmla="*/ 2147483646 w 4408"/>
                  <a:gd name="T37" fmla="*/ 2147483646 h 4408"/>
                  <a:gd name="T38" fmla="*/ 2147483646 w 4408"/>
                  <a:gd name="T39" fmla="*/ 2147483646 h 4408"/>
                  <a:gd name="T40" fmla="*/ 2147483646 w 4408"/>
                  <a:gd name="T41" fmla="*/ 2147483646 h 4408"/>
                  <a:gd name="T42" fmla="*/ 2147483646 w 4408"/>
                  <a:gd name="T43" fmla="*/ 2147483646 h 4408"/>
                  <a:gd name="T44" fmla="*/ 642768528 w 4408"/>
                  <a:gd name="T45" fmla="*/ 2147483646 h 4408"/>
                  <a:gd name="T46" fmla="*/ 2147483646 w 4408"/>
                  <a:gd name="T47" fmla="*/ 2147483646 h 4408"/>
                  <a:gd name="T48" fmla="*/ 2147483646 w 4408"/>
                  <a:gd name="T49" fmla="*/ 2147483646 h 4408"/>
                  <a:gd name="T50" fmla="*/ 2147483646 w 4408"/>
                  <a:gd name="T51" fmla="*/ 2147483646 h 4408"/>
                  <a:gd name="T52" fmla="*/ 2147483646 w 4408"/>
                  <a:gd name="T53" fmla="*/ 2147483646 h 4408"/>
                  <a:gd name="T54" fmla="*/ 2147483646 w 4408"/>
                  <a:gd name="T55" fmla="*/ 2147483646 h 4408"/>
                  <a:gd name="T56" fmla="*/ 2147483646 w 4408"/>
                  <a:gd name="T57" fmla="*/ 2147483646 h 4408"/>
                  <a:gd name="T58" fmla="*/ 2147483646 w 4408"/>
                  <a:gd name="T59" fmla="*/ 2147483646 h 4408"/>
                  <a:gd name="T60" fmla="*/ 2147483646 w 4408"/>
                  <a:gd name="T61" fmla="*/ 2147483646 h 4408"/>
                  <a:gd name="T62" fmla="*/ 2147483646 w 4408"/>
                  <a:gd name="T63" fmla="*/ 2147483646 h 4408"/>
                  <a:gd name="T64" fmla="*/ 2147483646 w 4408"/>
                  <a:gd name="T65" fmla="*/ 2147483646 h 4408"/>
                  <a:gd name="T66" fmla="*/ 2147483646 w 4408"/>
                  <a:gd name="T67" fmla="*/ 2147483646 h 4408"/>
                  <a:gd name="T68" fmla="*/ 2147483646 w 4408"/>
                  <a:gd name="T69" fmla="*/ 2147483646 h 4408"/>
                  <a:gd name="T70" fmla="*/ 2147483646 w 4408"/>
                  <a:gd name="T71" fmla="*/ 2147483646 h 4408"/>
                  <a:gd name="T72" fmla="*/ 2147483646 w 4408"/>
                  <a:gd name="T73" fmla="*/ 2147483646 h 4408"/>
                  <a:gd name="T74" fmla="*/ 2147483646 w 4408"/>
                  <a:gd name="T75" fmla="*/ 2147483646 h 4408"/>
                  <a:gd name="T76" fmla="*/ 2147483646 w 4408"/>
                  <a:gd name="T77" fmla="*/ 2147483646 h 4408"/>
                  <a:gd name="T78" fmla="*/ 2147483646 w 4408"/>
                  <a:gd name="T79" fmla="*/ 2147483646 h 4408"/>
                  <a:gd name="T80" fmla="*/ 2147483646 w 4408"/>
                  <a:gd name="T81" fmla="*/ 2147483646 h 4408"/>
                  <a:gd name="T82" fmla="*/ 2147483646 w 4408"/>
                  <a:gd name="T83" fmla="*/ 2147483646 h 4408"/>
                  <a:gd name="T84" fmla="*/ 2147483646 w 4408"/>
                  <a:gd name="T85" fmla="*/ 2147483646 h 4408"/>
                  <a:gd name="T86" fmla="*/ 2147483646 w 4408"/>
                  <a:gd name="T87" fmla="*/ 2147483646 h 4408"/>
                  <a:gd name="T88" fmla="*/ 2147483646 w 4408"/>
                  <a:gd name="T89" fmla="*/ 2147483646 h 4408"/>
                  <a:gd name="T90" fmla="*/ 2147483646 w 4408"/>
                  <a:gd name="T91" fmla="*/ 2147483646 h 4408"/>
                  <a:gd name="T92" fmla="*/ 2147483646 w 4408"/>
                  <a:gd name="T93" fmla="*/ 2147483646 h 4408"/>
                  <a:gd name="T94" fmla="*/ 2147483646 w 4408"/>
                  <a:gd name="T95" fmla="*/ 2147483646 h 4408"/>
                  <a:gd name="T96" fmla="*/ 2147483646 w 4408"/>
                  <a:gd name="T97" fmla="*/ 2147483646 h 4408"/>
                  <a:gd name="T98" fmla="*/ 2147483646 w 4408"/>
                  <a:gd name="T99" fmla="*/ 2147483646 h 4408"/>
                  <a:gd name="T100" fmla="*/ 2147483646 w 4408"/>
                  <a:gd name="T101" fmla="*/ 2147483646 h 4408"/>
                  <a:gd name="T102" fmla="*/ 2147483646 w 4408"/>
                  <a:gd name="T103" fmla="*/ 2147483646 h 4408"/>
                  <a:gd name="T104" fmla="*/ 2147483646 w 4408"/>
                  <a:gd name="T105" fmla="*/ 2147483646 h 4408"/>
                  <a:gd name="T106" fmla="*/ 2147483646 w 4408"/>
                  <a:gd name="T107" fmla="*/ 2147483646 h 4408"/>
                  <a:gd name="T108" fmla="*/ 2147483646 w 4408"/>
                  <a:gd name="T109" fmla="*/ 2147483646 h 4408"/>
                  <a:gd name="T110" fmla="*/ 2147483646 w 4408"/>
                  <a:gd name="T111" fmla="*/ 2147483646 h 4408"/>
                  <a:gd name="T112" fmla="*/ 2147483646 w 4408"/>
                  <a:gd name="T113" fmla="*/ 2147483646 h 4408"/>
                  <a:gd name="T114" fmla="*/ 2147483646 w 4408"/>
                  <a:gd name="T115" fmla="*/ 2147483646 h 4408"/>
                  <a:gd name="T116" fmla="*/ 2147483646 w 4408"/>
                  <a:gd name="T117" fmla="*/ 2147483646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rgbClr val="FF0A00"/>
              </a:solidFill>
              <a:ln w="19050">
                <a:noFill/>
                <a:prstDash val="sysDash"/>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4000" dirty="0">
                  <a:solidFill>
                    <a:srgbClr val="FFFFFF"/>
                  </a:solidFill>
                  <a:latin typeface="思源黑体 CN Light" panose="020B0300000000000000" pitchFamily="34" charset="-122"/>
                  <a:ea typeface="思源黑体 CN Light" panose="020B0300000000000000" pitchFamily="34" charset="-122"/>
                </a:endParaRPr>
              </a:p>
            </p:txBody>
          </p:sp>
          <p:sp>
            <p:nvSpPr>
              <p:cNvPr id="26" name="圈箭头"/>
              <p:cNvSpPr/>
              <p:nvPr/>
            </p:nvSpPr>
            <p:spPr>
              <a:xfrm rot="13020000">
                <a:off x="4749976" y="2676609"/>
                <a:ext cx="441971" cy="441971"/>
              </a:xfrm>
              <a:custGeom>
                <a:avLst/>
                <a:gdLst>
                  <a:gd name="connsiteX0" fmla="*/ 363514 w 648072"/>
                  <a:gd name="connsiteY0" fmla="*/ 144016 h 648072"/>
                  <a:gd name="connsiteX1" fmla="*/ 543534 w 648072"/>
                  <a:gd name="connsiteY1" fmla="*/ 324036 h 648072"/>
                  <a:gd name="connsiteX2" fmla="*/ 363514 w 648072"/>
                  <a:gd name="connsiteY2" fmla="*/ 504056 h 648072"/>
                  <a:gd name="connsiteX3" fmla="*/ 363514 w 648072"/>
                  <a:gd name="connsiteY3" fmla="*/ 414046 h 648072"/>
                  <a:gd name="connsiteX4" fmla="*/ 104538 w 648072"/>
                  <a:gd name="connsiteY4" fmla="*/ 414046 h 648072"/>
                  <a:gd name="connsiteX5" fmla="*/ 104538 w 648072"/>
                  <a:gd name="connsiteY5" fmla="*/ 234026 h 648072"/>
                  <a:gd name="connsiteX6" fmla="*/ 363514 w 648072"/>
                  <a:gd name="connsiteY6" fmla="*/ 234026 h 648072"/>
                  <a:gd name="connsiteX7" fmla="*/ 324036 w 648072"/>
                  <a:gd name="connsiteY7" fmla="*/ 37381 h 648072"/>
                  <a:gd name="connsiteX8" fmla="*/ 37381 w 648072"/>
                  <a:gd name="connsiteY8" fmla="*/ 324036 h 648072"/>
                  <a:gd name="connsiteX9" fmla="*/ 324036 w 648072"/>
                  <a:gd name="connsiteY9" fmla="*/ 610691 h 648072"/>
                  <a:gd name="connsiteX10" fmla="*/ 610691 w 648072"/>
                  <a:gd name="connsiteY10" fmla="*/ 324036 h 648072"/>
                  <a:gd name="connsiteX11" fmla="*/ 324036 w 648072"/>
                  <a:gd name="connsiteY11" fmla="*/ 37381 h 648072"/>
                  <a:gd name="connsiteX12" fmla="*/ 324036 w 648072"/>
                  <a:gd name="connsiteY12" fmla="*/ 0 h 648072"/>
                  <a:gd name="connsiteX13" fmla="*/ 648072 w 648072"/>
                  <a:gd name="connsiteY13" fmla="*/ 324036 h 648072"/>
                  <a:gd name="connsiteX14" fmla="*/ 324036 w 648072"/>
                  <a:gd name="connsiteY14" fmla="*/ 648072 h 648072"/>
                  <a:gd name="connsiteX15" fmla="*/ 0 w 648072"/>
                  <a:gd name="connsiteY15" fmla="*/ 324036 h 648072"/>
                  <a:gd name="connsiteX16" fmla="*/ 324036 w 648072"/>
                  <a:gd name="connsiteY16"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072" h="648072">
                    <a:moveTo>
                      <a:pt x="363514" y="144016"/>
                    </a:moveTo>
                    <a:lnTo>
                      <a:pt x="543534" y="324036"/>
                    </a:lnTo>
                    <a:lnTo>
                      <a:pt x="363514" y="504056"/>
                    </a:lnTo>
                    <a:lnTo>
                      <a:pt x="363514" y="414046"/>
                    </a:lnTo>
                    <a:lnTo>
                      <a:pt x="104538" y="414046"/>
                    </a:lnTo>
                    <a:lnTo>
                      <a:pt x="104538" y="234026"/>
                    </a:lnTo>
                    <a:lnTo>
                      <a:pt x="363514" y="234026"/>
                    </a:lnTo>
                    <a:close/>
                    <a:moveTo>
                      <a:pt x="324036" y="37381"/>
                    </a:moveTo>
                    <a:cubicBezTo>
                      <a:pt x="165721" y="37381"/>
                      <a:pt x="37381" y="165721"/>
                      <a:pt x="37381" y="324036"/>
                    </a:cubicBezTo>
                    <a:cubicBezTo>
                      <a:pt x="37381" y="482351"/>
                      <a:pt x="165721" y="610691"/>
                      <a:pt x="324036" y="610691"/>
                    </a:cubicBezTo>
                    <a:cubicBezTo>
                      <a:pt x="482351" y="610691"/>
                      <a:pt x="610691" y="482351"/>
                      <a:pt x="610691" y="324036"/>
                    </a:cubicBezTo>
                    <a:cubicBezTo>
                      <a:pt x="610691" y="165721"/>
                      <a:pt x="482351" y="37381"/>
                      <a:pt x="324036" y="37381"/>
                    </a:cubicBezTo>
                    <a:close/>
                    <a:moveTo>
                      <a:pt x="324036" y="0"/>
                    </a:moveTo>
                    <a:cubicBezTo>
                      <a:pt x="502996" y="0"/>
                      <a:pt x="648072" y="145076"/>
                      <a:pt x="648072" y="324036"/>
                    </a:cubicBezTo>
                    <a:cubicBezTo>
                      <a:pt x="648072" y="502996"/>
                      <a:pt x="502996" y="648072"/>
                      <a:pt x="324036" y="648072"/>
                    </a:cubicBezTo>
                    <a:cubicBezTo>
                      <a:pt x="145076" y="648072"/>
                      <a:pt x="0" y="502996"/>
                      <a:pt x="0" y="324036"/>
                    </a:cubicBezTo>
                    <a:cubicBezTo>
                      <a:pt x="0" y="145076"/>
                      <a:pt x="145076" y="0"/>
                      <a:pt x="324036" y="0"/>
                    </a:cubicBezTo>
                    <a:close/>
                  </a:path>
                </a:pathLst>
              </a:custGeom>
              <a:solidFill>
                <a:srgbClr val="FF0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latin typeface="思源黑体 CN Light" panose="020B0300000000000000" pitchFamily="34" charset="-122"/>
                  <a:ea typeface="思源黑体 CN Light" panose="020B0300000000000000" pitchFamily="34" charset="-122"/>
                </a:endParaRPr>
              </a:p>
            </p:txBody>
          </p:sp>
        </p:grpSp>
        <p:grpSp>
          <p:nvGrpSpPr>
            <p:cNvPr id="22" name="组合 21"/>
            <p:cNvGrpSpPr/>
            <p:nvPr/>
          </p:nvGrpSpPr>
          <p:grpSpPr>
            <a:xfrm flipH="1">
              <a:off x="1347214" y="2012268"/>
              <a:ext cx="2699694" cy="1168647"/>
              <a:chOff x="8374618" y="1984476"/>
              <a:chExt cx="2699694" cy="1168647"/>
            </a:xfrm>
          </p:grpSpPr>
          <p:sp>
            <p:nvSpPr>
              <p:cNvPr id="23" name="Rectangle 16"/>
              <p:cNvSpPr/>
              <p:nvPr/>
            </p:nvSpPr>
            <p:spPr>
              <a:xfrm>
                <a:off x="8374618" y="2358803"/>
                <a:ext cx="2699694" cy="794320"/>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4" name="Title 11"/>
              <p:cNvSpPr txBox="1"/>
              <p:nvPr/>
            </p:nvSpPr>
            <p:spPr>
              <a:xfrm>
                <a:off x="8374618" y="1984476"/>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solidFill>
                      <a:srgbClr val="FF0A00"/>
                    </a:solidFill>
                    <a:latin typeface="思源黑体 CN Bold" panose="020B0800000000000000" pitchFamily="34" charset="-122"/>
                    <a:ea typeface="思源黑体 CN Bold" panose="020B0800000000000000" pitchFamily="34" charset="-122"/>
                  </a:rPr>
                  <a:t>标题文字添加</a:t>
                </a:r>
                <a:endParaRPr lang="en-US" sz="2000" dirty="0">
                  <a:solidFill>
                    <a:srgbClr val="FF0A00"/>
                  </a:solidFill>
                  <a:latin typeface="思源黑体 CN Bold" panose="020B0800000000000000" pitchFamily="34" charset="-122"/>
                  <a:ea typeface="思源黑体 CN Bold" panose="020B0800000000000000" pitchFamily="34" charset="-122"/>
                </a:endParaRPr>
              </a:p>
            </p:txBody>
          </p:sp>
        </p:grpSp>
      </p:grpSp>
      <p:grpSp>
        <p:nvGrpSpPr>
          <p:cNvPr id="27" name="组合 26"/>
          <p:cNvGrpSpPr/>
          <p:nvPr/>
        </p:nvGrpSpPr>
        <p:grpSpPr>
          <a:xfrm>
            <a:off x="7049221" y="3998582"/>
            <a:ext cx="4217596" cy="1303840"/>
            <a:chOff x="7049221" y="3998582"/>
            <a:chExt cx="4217596" cy="1303840"/>
          </a:xfrm>
        </p:grpSpPr>
        <p:grpSp>
          <p:nvGrpSpPr>
            <p:cNvPr id="28" name="组合 27"/>
            <p:cNvGrpSpPr/>
            <p:nvPr/>
          </p:nvGrpSpPr>
          <p:grpSpPr>
            <a:xfrm>
              <a:off x="7049221" y="3998582"/>
              <a:ext cx="1303841" cy="1303840"/>
              <a:chOff x="6857878" y="3998582"/>
              <a:chExt cx="1303841" cy="1303840"/>
            </a:xfrm>
          </p:grpSpPr>
          <p:sp>
            <p:nvSpPr>
              <p:cNvPr id="32" name="齿轮"/>
              <p:cNvSpPr/>
              <p:nvPr/>
            </p:nvSpPr>
            <p:spPr bwMode="auto">
              <a:xfrm>
                <a:off x="6857878" y="3998582"/>
                <a:ext cx="1303841" cy="1303840"/>
              </a:xfrm>
              <a:custGeom>
                <a:avLst/>
                <a:gdLst>
                  <a:gd name="T0" fmla="*/ 2147483646 w 4408"/>
                  <a:gd name="T1" fmla="*/ 2147483646 h 4408"/>
                  <a:gd name="T2" fmla="*/ 2147483646 w 4408"/>
                  <a:gd name="T3" fmla="*/ 2147483646 h 4408"/>
                  <a:gd name="T4" fmla="*/ 2147483646 w 4408"/>
                  <a:gd name="T5" fmla="*/ 2147483646 h 4408"/>
                  <a:gd name="T6" fmla="*/ 2147483646 w 4408"/>
                  <a:gd name="T7" fmla="*/ 2147483646 h 4408"/>
                  <a:gd name="T8" fmla="*/ 2147483646 w 4408"/>
                  <a:gd name="T9" fmla="*/ 2147483646 h 4408"/>
                  <a:gd name="T10" fmla="*/ 2147483646 w 4408"/>
                  <a:gd name="T11" fmla="*/ 2147483646 h 4408"/>
                  <a:gd name="T12" fmla="*/ 2147483646 w 4408"/>
                  <a:gd name="T13" fmla="*/ 2147483646 h 4408"/>
                  <a:gd name="T14" fmla="*/ 2147483646 w 4408"/>
                  <a:gd name="T15" fmla="*/ 2147483646 h 4408"/>
                  <a:gd name="T16" fmla="*/ 2147483646 w 4408"/>
                  <a:gd name="T17" fmla="*/ 2147483646 h 4408"/>
                  <a:gd name="T18" fmla="*/ 2147483646 w 4408"/>
                  <a:gd name="T19" fmla="*/ 2147483646 h 4408"/>
                  <a:gd name="T20" fmla="*/ 2147483646 w 4408"/>
                  <a:gd name="T21" fmla="*/ 564979005 h 4408"/>
                  <a:gd name="T22" fmla="*/ 2147483646 w 4408"/>
                  <a:gd name="T23" fmla="*/ 2147483646 h 4408"/>
                  <a:gd name="T24" fmla="*/ 2147483646 w 4408"/>
                  <a:gd name="T25" fmla="*/ 2147483646 h 4408"/>
                  <a:gd name="T26" fmla="*/ 2147483646 w 4408"/>
                  <a:gd name="T27" fmla="*/ 2147483646 h 4408"/>
                  <a:gd name="T28" fmla="*/ 2147483646 w 4408"/>
                  <a:gd name="T29" fmla="*/ 2147483646 h 4408"/>
                  <a:gd name="T30" fmla="*/ 2147483646 w 4408"/>
                  <a:gd name="T31" fmla="*/ 2147483646 h 4408"/>
                  <a:gd name="T32" fmla="*/ 2147483646 w 4408"/>
                  <a:gd name="T33" fmla="*/ 2147483646 h 4408"/>
                  <a:gd name="T34" fmla="*/ 2147483646 w 4408"/>
                  <a:gd name="T35" fmla="*/ 2147483646 h 4408"/>
                  <a:gd name="T36" fmla="*/ 2147483646 w 4408"/>
                  <a:gd name="T37" fmla="*/ 2147483646 h 4408"/>
                  <a:gd name="T38" fmla="*/ 2147483646 w 4408"/>
                  <a:gd name="T39" fmla="*/ 2147483646 h 4408"/>
                  <a:gd name="T40" fmla="*/ 2147483646 w 4408"/>
                  <a:gd name="T41" fmla="*/ 2147483646 h 4408"/>
                  <a:gd name="T42" fmla="*/ 2147483646 w 4408"/>
                  <a:gd name="T43" fmla="*/ 2147483646 h 4408"/>
                  <a:gd name="T44" fmla="*/ 642768528 w 4408"/>
                  <a:gd name="T45" fmla="*/ 2147483646 h 4408"/>
                  <a:gd name="T46" fmla="*/ 2147483646 w 4408"/>
                  <a:gd name="T47" fmla="*/ 2147483646 h 4408"/>
                  <a:gd name="T48" fmla="*/ 2147483646 w 4408"/>
                  <a:gd name="T49" fmla="*/ 2147483646 h 4408"/>
                  <a:gd name="T50" fmla="*/ 2147483646 w 4408"/>
                  <a:gd name="T51" fmla="*/ 2147483646 h 4408"/>
                  <a:gd name="T52" fmla="*/ 2147483646 w 4408"/>
                  <a:gd name="T53" fmla="*/ 2147483646 h 4408"/>
                  <a:gd name="T54" fmla="*/ 2147483646 w 4408"/>
                  <a:gd name="T55" fmla="*/ 2147483646 h 4408"/>
                  <a:gd name="T56" fmla="*/ 2147483646 w 4408"/>
                  <a:gd name="T57" fmla="*/ 2147483646 h 4408"/>
                  <a:gd name="T58" fmla="*/ 2147483646 w 4408"/>
                  <a:gd name="T59" fmla="*/ 2147483646 h 4408"/>
                  <a:gd name="T60" fmla="*/ 2147483646 w 4408"/>
                  <a:gd name="T61" fmla="*/ 2147483646 h 4408"/>
                  <a:gd name="T62" fmla="*/ 2147483646 w 4408"/>
                  <a:gd name="T63" fmla="*/ 2147483646 h 4408"/>
                  <a:gd name="T64" fmla="*/ 2147483646 w 4408"/>
                  <a:gd name="T65" fmla="*/ 2147483646 h 4408"/>
                  <a:gd name="T66" fmla="*/ 2147483646 w 4408"/>
                  <a:gd name="T67" fmla="*/ 2147483646 h 4408"/>
                  <a:gd name="T68" fmla="*/ 2147483646 w 4408"/>
                  <a:gd name="T69" fmla="*/ 2147483646 h 4408"/>
                  <a:gd name="T70" fmla="*/ 2147483646 w 4408"/>
                  <a:gd name="T71" fmla="*/ 2147483646 h 4408"/>
                  <a:gd name="T72" fmla="*/ 2147483646 w 4408"/>
                  <a:gd name="T73" fmla="*/ 2147483646 h 4408"/>
                  <a:gd name="T74" fmla="*/ 2147483646 w 4408"/>
                  <a:gd name="T75" fmla="*/ 2147483646 h 4408"/>
                  <a:gd name="T76" fmla="*/ 2147483646 w 4408"/>
                  <a:gd name="T77" fmla="*/ 2147483646 h 4408"/>
                  <a:gd name="T78" fmla="*/ 2147483646 w 4408"/>
                  <a:gd name="T79" fmla="*/ 2147483646 h 4408"/>
                  <a:gd name="T80" fmla="*/ 2147483646 w 4408"/>
                  <a:gd name="T81" fmla="*/ 2147483646 h 4408"/>
                  <a:gd name="T82" fmla="*/ 2147483646 w 4408"/>
                  <a:gd name="T83" fmla="*/ 2147483646 h 4408"/>
                  <a:gd name="T84" fmla="*/ 2147483646 w 4408"/>
                  <a:gd name="T85" fmla="*/ 2147483646 h 4408"/>
                  <a:gd name="T86" fmla="*/ 2147483646 w 4408"/>
                  <a:gd name="T87" fmla="*/ 2147483646 h 4408"/>
                  <a:gd name="T88" fmla="*/ 2147483646 w 4408"/>
                  <a:gd name="T89" fmla="*/ 2147483646 h 4408"/>
                  <a:gd name="T90" fmla="*/ 2147483646 w 4408"/>
                  <a:gd name="T91" fmla="*/ 2147483646 h 4408"/>
                  <a:gd name="T92" fmla="*/ 2147483646 w 4408"/>
                  <a:gd name="T93" fmla="*/ 2147483646 h 4408"/>
                  <a:gd name="T94" fmla="*/ 2147483646 w 4408"/>
                  <a:gd name="T95" fmla="*/ 2147483646 h 4408"/>
                  <a:gd name="T96" fmla="*/ 2147483646 w 4408"/>
                  <a:gd name="T97" fmla="*/ 2147483646 h 4408"/>
                  <a:gd name="T98" fmla="*/ 2147483646 w 4408"/>
                  <a:gd name="T99" fmla="*/ 2147483646 h 4408"/>
                  <a:gd name="T100" fmla="*/ 2147483646 w 4408"/>
                  <a:gd name="T101" fmla="*/ 2147483646 h 4408"/>
                  <a:gd name="T102" fmla="*/ 2147483646 w 4408"/>
                  <a:gd name="T103" fmla="*/ 2147483646 h 4408"/>
                  <a:gd name="T104" fmla="*/ 2147483646 w 4408"/>
                  <a:gd name="T105" fmla="*/ 2147483646 h 4408"/>
                  <a:gd name="T106" fmla="*/ 2147483646 w 4408"/>
                  <a:gd name="T107" fmla="*/ 2147483646 h 4408"/>
                  <a:gd name="T108" fmla="*/ 2147483646 w 4408"/>
                  <a:gd name="T109" fmla="*/ 2147483646 h 4408"/>
                  <a:gd name="T110" fmla="*/ 2147483646 w 4408"/>
                  <a:gd name="T111" fmla="*/ 2147483646 h 4408"/>
                  <a:gd name="T112" fmla="*/ 2147483646 w 4408"/>
                  <a:gd name="T113" fmla="*/ 2147483646 h 4408"/>
                  <a:gd name="T114" fmla="*/ 2147483646 w 4408"/>
                  <a:gd name="T115" fmla="*/ 2147483646 h 4408"/>
                  <a:gd name="T116" fmla="*/ 2147483646 w 4408"/>
                  <a:gd name="T117" fmla="*/ 2147483646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tx1">
                  <a:lumMod val="75000"/>
                  <a:lumOff val="25000"/>
                </a:schemeClr>
              </a:solidFill>
              <a:ln w="19050">
                <a:noFill/>
                <a:prstDash val="sysDash"/>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4000" dirty="0">
                  <a:solidFill>
                    <a:srgbClr val="FFFFFF"/>
                  </a:solidFill>
                  <a:latin typeface="思源黑体 CN Light" panose="020B0300000000000000" pitchFamily="34" charset="-122"/>
                  <a:ea typeface="思源黑体 CN Light" panose="020B0300000000000000" pitchFamily="34" charset="-122"/>
                </a:endParaRPr>
              </a:p>
            </p:txBody>
          </p:sp>
          <p:sp>
            <p:nvSpPr>
              <p:cNvPr id="33" name="圈箭头"/>
              <p:cNvSpPr/>
              <p:nvPr/>
            </p:nvSpPr>
            <p:spPr>
              <a:xfrm rot="13020000" flipH="1" flipV="1">
                <a:off x="7289339" y="4429517"/>
                <a:ext cx="441971" cy="441971"/>
              </a:xfrm>
              <a:custGeom>
                <a:avLst/>
                <a:gdLst>
                  <a:gd name="connsiteX0" fmla="*/ 363514 w 648072"/>
                  <a:gd name="connsiteY0" fmla="*/ 144016 h 648072"/>
                  <a:gd name="connsiteX1" fmla="*/ 543534 w 648072"/>
                  <a:gd name="connsiteY1" fmla="*/ 324036 h 648072"/>
                  <a:gd name="connsiteX2" fmla="*/ 363514 w 648072"/>
                  <a:gd name="connsiteY2" fmla="*/ 504056 h 648072"/>
                  <a:gd name="connsiteX3" fmla="*/ 363514 w 648072"/>
                  <a:gd name="connsiteY3" fmla="*/ 414046 h 648072"/>
                  <a:gd name="connsiteX4" fmla="*/ 104538 w 648072"/>
                  <a:gd name="connsiteY4" fmla="*/ 414046 h 648072"/>
                  <a:gd name="connsiteX5" fmla="*/ 104538 w 648072"/>
                  <a:gd name="connsiteY5" fmla="*/ 234026 h 648072"/>
                  <a:gd name="connsiteX6" fmla="*/ 363514 w 648072"/>
                  <a:gd name="connsiteY6" fmla="*/ 234026 h 648072"/>
                  <a:gd name="connsiteX7" fmla="*/ 324036 w 648072"/>
                  <a:gd name="connsiteY7" fmla="*/ 37381 h 648072"/>
                  <a:gd name="connsiteX8" fmla="*/ 37381 w 648072"/>
                  <a:gd name="connsiteY8" fmla="*/ 324036 h 648072"/>
                  <a:gd name="connsiteX9" fmla="*/ 324036 w 648072"/>
                  <a:gd name="connsiteY9" fmla="*/ 610691 h 648072"/>
                  <a:gd name="connsiteX10" fmla="*/ 610691 w 648072"/>
                  <a:gd name="connsiteY10" fmla="*/ 324036 h 648072"/>
                  <a:gd name="connsiteX11" fmla="*/ 324036 w 648072"/>
                  <a:gd name="connsiteY11" fmla="*/ 37381 h 648072"/>
                  <a:gd name="connsiteX12" fmla="*/ 324036 w 648072"/>
                  <a:gd name="connsiteY12" fmla="*/ 0 h 648072"/>
                  <a:gd name="connsiteX13" fmla="*/ 648072 w 648072"/>
                  <a:gd name="connsiteY13" fmla="*/ 324036 h 648072"/>
                  <a:gd name="connsiteX14" fmla="*/ 324036 w 648072"/>
                  <a:gd name="connsiteY14" fmla="*/ 648072 h 648072"/>
                  <a:gd name="connsiteX15" fmla="*/ 0 w 648072"/>
                  <a:gd name="connsiteY15" fmla="*/ 324036 h 648072"/>
                  <a:gd name="connsiteX16" fmla="*/ 324036 w 648072"/>
                  <a:gd name="connsiteY16"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072" h="648072">
                    <a:moveTo>
                      <a:pt x="363514" y="144016"/>
                    </a:moveTo>
                    <a:lnTo>
                      <a:pt x="543534" y="324036"/>
                    </a:lnTo>
                    <a:lnTo>
                      <a:pt x="363514" y="504056"/>
                    </a:lnTo>
                    <a:lnTo>
                      <a:pt x="363514" y="414046"/>
                    </a:lnTo>
                    <a:lnTo>
                      <a:pt x="104538" y="414046"/>
                    </a:lnTo>
                    <a:lnTo>
                      <a:pt x="104538" y="234026"/>
                    </a:lnTo>
                    <a:lnTo>
                      <a:pt x="363514" y="234026"/>
                    </a:lnTo>
                    <a:close/>
                    <a:moveTo>
                      <a:pt x="324036" y="37381"/>
                    </a:moveTo>
                    <a:cubicBezTo>
                      <a:pt x="165721" y="37381"/>
                      <a:pt x="37381" y="165721"/>
                      <a:pt x="37381" y="324036"/>
                    </a:cubicBezTo>
                    <a:cubicBezTo>
                      <a:pt x="37381" y="482351"/>
                      <a:pt x="165721" y="610691"/>
                      <a:pt x="324036" y="610691"/>
                    </a:cubicBezTo>
                    <a:cubicBezTo>
                      <a:pt x="482351" y="610691"/>
                      <a:pt x="610691" y="482351"/>
                      <a:pt x="610691" y="324036"/>
                    </a:cubicBezTo>
                    <a:cubicBezTo>
                      <a:pt x="610691" y="165721"/>
                      <a:pt x="482351" y="37381"/>
                      <a:pt x="324036" y="37381"/>
                    </a:cubicBezTo>
                    <a:close/>
                    <a:moveTo>
                      <a:pt x="324036" y="0"/>
                    </a:moveTo>
                    <a:cubicBezTo>
                      <a:pt x="502996" y="0"/>
                      <a:pt x="648072" y="145076"/>
                      <a:pt x="648072" y="324036"/>
                    </a:cubicBezTo>
                    <a:cubicBezTo>
                      <a:pt x="648072" y="502996"/>
                      <a:pt x="502996" y="648072"/>
                      <a:pt x="324036" y="648072"/>
                    </a:cubicBezTo>
                    <a:cubicBezTo>
                      <a:pt x="145076" y="648072"/>
                      <a:pt x="0" y="502996"/>
                      <a:pt x="0" y="324036"/>
                    </a:cubicBezTo>
                    <a:cubicBezTo>
                      <a:pt x="0" y="145076"/>
                      <a:pt x="145076" y="0"/>
                      <a:pt x="324036"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latin typeface="思源黑体 CN Light" panose="020B0300000000000000" pitchFamily="34" charset="-122"/>
                  <a:ea typeface="思源黑体 CN Light" panose="020B0300000000000000" pitchFamily="34" charset="-122"/>
                </a:endParaRPr>
              </a:p>
            </p:txBody>
          </p:sp>
        </p:grpSp>
        <p:grpSp>
          <p:nvGrpSpPr>
            <p:cNvPr id="29" name="组合 28"/>
            <p:cNvGrpSpPr/>
            <p:nvPr/>
          </p:nvGrpSpPr>
          <p:grpSpPr>
            <a:xfrm>
              <a:off x="8567123" y="4066179"/>
              <a:ext cx="2699694" cy="1168647"/>
              <a:chOff x="8374618" y="1984476"/>
              <a:chExt cx="2699694" cy="1168647"/>
            </a:xfrm>
          </p:grpSpPr>
          <p:sp>
            <p:nvSpPr>
              <p:cNvPr id="30" name="Rectangle 16"/>
              <p:cNvSpPr/>
              <p:nvPr/>
            </p:nvSpPr>
            <p:spPr>
              <a:xfrm>
                <a:off x="8374618" y="2358803"/>
                <a:ext cx="2699694" cy="794320"/>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1" name="Title 11"/>
              <p:cNvSpPr txBox="1"/>
              <p:nvPr/>
            </p:nvSpPr>
            <p:spPr>
              <a:xfrm>
                <a:off x="8374618" y="1984476"/>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34" name="组合 33"/>
          <p:cNvGrpSpPr/>
          <p:nvPr/>
        </p:nvGrpSpPr>
        <p:grpSpPr>
          <a:xfrm>
            <a:off x="1231701" y="3998582"/>
            <a:ext cx="4211400" cy="1303840"/>
            <a:chOff x="1347214" y="3998582"/>
            <a:chExt cx="4211400" cy="1303840"/>
          </a:xfrm>
        </p:grpSpPr>
        <p:grpSp>
          <p:nvGrpSpPr>
            <p:cNvPr id="35" name="组合 34"/>
            <p:cNvGrpSpPr/>
            <p:nvPr/>
          </p:nvGrpSpPr>
          <p:grpSpPr>
            <a:xfrm>
              <a:off x="4254773" y="3998582"/>
              <a:ext cx="1303841" cy="1303840"/>
              <a:chOff x="4370017" y="3998582"/>
              <a:chExt cx="1303841" cy="1303840"/>
            </a:xfrm>
          </p:grpSpPr>
          <p:sp>
            <p:nvSpPr>
              <p:cNvPr id="39" name="齿轮"/>
              <p:cNvSpPr/>
              <p:nvPr/>
            </p:nvSpPr>
            <p:spPr bwMode="auto">
              <a:xfrm>
                <a:off x="4370017" y="3998582"/>
                <a:ext cx="1303841" cy="1303840"/>
              </a:xfrm>
              <a:custGeom>
                <a:avLst/>
                <a:gdLst>
                  <a:gd name="T0" fmla="*/ 2147483646 w 4408"/>
                  <a:gd name="T1" fmla="*/ 2147483646 h 4408"/>
                  <a:gd name="T2" fmla="*/ 2147483646 w 4408"/>
                  <a:gd name="T3" fmla="*/ 2147483646 h 4408"/>
                  <a:gd name="T4" fmla="*/ 2147483646 w 4408"/>
                  <a:gd name="T5" fmla="*/ 2147483646 h 4408"/>
                  <a:gd name="T6" fmla="*/ 2147483646 w 4408"/>
                  <a:gd name="T7" fmla="*/ 2147483646 h 4408"/>
                  <a:gd name="T8" fmla="*/ 2147483646 w 4408"/>
                  <a:gd name="T9" fmla="*/ 2147483646 h 4408"/>
                  <a:gd name="T10" fmla="*/ 2147483646 w 4408"/>
                  <a:gd name="T11" fmla="*/ 2147483646 h 4408"/>
                  <a:gd name="T12" fmla="*/ 2147483646 w 4408"/>
                  <a:gd name="T13" fmla="*/ 2147483646 h 4408"/>
                  <a:gd name="T14" fmla="*/ 2147483646 w 4408"/>
                  <a:gd name="T15" fmla="*/ 2147483646 h 4408"/>
                  <a:gd name="T16" fmla="*/ 2147483646 w 4408"/>
                  <a:gd name="T17" fmla="*/ 2147483646 h 4408"/>
                  <a:gd name="T18" fmla="*/ 2147483646 w 4408"/>
                  <a:gd name="T19" fmla="*/ 2147483646 h 4408"/>
                  <a:gd name="T20" fmla="*/ 2147483646 w 4408"/>
                  <a:gd name="T21" fmla="*/ 564979005 h 4408"/>
                  <a:gd name="T22" fmla="*/ 2147483646 w 4408"/>
                  <a:gd name="T23" fmla="*/ 2147483646 h 4408"/>
                  <a:gd name="T24" fmla="*/ 2147483646 w 4408"/>
                  <a:gd name="T25" fmla="*/ 2147483646 h 4408"/>
                  <a:gd name="T26" fmla="*/ 2147483646 w 4408"/>
                  <a:gd name="T27" fmla="*/ 2147483646 h 4408"/>
                  <a:gd name="T28" fmla="*/ 2147483646 w 4408"/>
                  <a:gd name="T29" fmla="*/ 2147483646 h 4408"/>
                  <a:gd name="T30" fmla="*/ 2147483646 w 4408"/>
                  <a:gd name="T31" fmla="*/ 2147483646 h 4408"/>
                  <a:gd name="T32" fmla="*/ 2147483646 w 4408"/>
                  <a:gd name="T33" fmla="*/ 2147483646 h 4408"/>
                  <a:gd name="T34" fmla="*/ 2147483646 w 4408"/>
                  <a:gd name="T35" fmla="*/ 2147483646 h 4408"/>
                  <a:gd name="T36" fmla="*/ 2147483646 w 4408"/>
                  <a:gd name="T37" fmla="*/ 2147483646 h 4408"/>
                  <a:gd name="T38" fmla="*/ 2147483646 w 4408"/>
                  <a:gd name="T39" fmla="*/ 2147483646 h 4408"/>
                  <a:gd name="T40" fmla="*/ 2147483646 w 4408"/>
                  <a:gd name="T41" fmla="*/ 2147483646 h 4408"/>
                  <a:gd name="T42" fmla="*/ 2147483646 w 4408"/>
                  <a:gd name="T43" fmla="*/ 2147483646 h 4408"/>
                  <a:gd name="T44" fmla="*/ 642768528 w 4408"/>
                  <a:gd name="T45" fmla="*/ 2147483646 h 4408"/>
                  <a:gd name="T46" fmla="*/ 2147483646 w 4408"/>
                  <a:gd name="T47" fmla="*/ 2147483646 h 4408"/>
                  <a:gd name="T48" fmla="*/ 2147483646 w 4408"/>
                  <a:gd name="T49" fmla="*/ 2147483646 h 4408"/>
                  <a:gd name="T50" fmla="*/ 2147483646 w 4408"/>
                  <a:gd name="T51" fmla="*/ 2147483646 h 4408"/>
                  <a:gd name="T52" fmla="*/ 2147483646 w 4408"/>
                  <a:gd name="T53" fmla="*/ 2147483646 h 4408"/>
                  <a:gd name="T54" fmla="*/ 2147483646 w 4408"/>
                  <a:gd name="T55" fmla="*/ 2147483646 h 4408"/>
                  <a:gd name="T56" fmla="*/ 2147483646 w 4408"/>
                  <a:gd name="T57" fmla="*/ 2147483646 h 4408"/>
                  <a:gd name="T58" fmla="*/ 2147483646 w 4408"/>
                  <a:gd name="T59" fmla="*/ 2147483646 h 4408"/>
                  <a:gd name="T60" fmla="*/ 2147483646 w 4408"/>
                  <a:gd name="T61" fmla="*/ 2147483646 h 4408"/>
                  <a:gd name="T62" fmla="*/ 2147483646 w 4408"/>
                  <a:gd name="T63" fmla="*/ 2147483646 h 4408"/>
                  <a:gd name="T64" fmla="*/ 2147483646 w 4408"/>
                  <a:gd name="T65" fmla="*/ 2147483646 h 4408"/>
                  <a:gd name="T66" fmla="*/ 2147483646 w 4408"/>
                  <a:gd name="T67" fmla="*/ 2147483646 h 4408"/>
                  <a:gd name="T68" fmla="*/ 2147483646 w 4408"/>
                  <a:gd name="T69" fmla="*/ 2147483646 h 4408"/>
                  <a:gd name="T70" fmla="*/ 2147483646 w 4408"/>
                  <a:gd name="T71" fmla="*/ 2147483646 h 4408"/>
                  <a:gd name="T72" fmla="*/ 2147483646 w 4408"/>
                  <a:gd name="T73" fmla="*/ 2147483646 h 4408"/>
                  <a:gd name="T74" fmla="*/ 2147483646 w 4408"/>
                  <a:gd name="T75" fmla="*/ 2147483646 h 4408"/>
                  <a:gd name="T76" fmla="*/ 2147483646 w 4408"/>
                  <a:gd name="T77" fmla="*/ 2147483646 h 4408"/>
                  <a:gd name="T78" fmla="*/ 2147483646 w 4408"/>
                  <a:gd name="T79" fmla="*/ 2147483646 h 4408"/>
                  <a:gd name="T80" fmla="*/ 2147483646 w 4408"/>
                  <a:gd name="T81" fmla="*/ 2147483646 h 4408"/>
                  <a:gd name="T82" fmla="*/ 2147483646 w 4408"/>
                  <a:gd name="T83" fmla="*/ 2147483646 h 4408"/>
                  <a:gd name="T84" fmla="*/ 2147483646 w 4408"/>
                  <a:gd name="T85" fmla="*/ 2147483646 h 4408"/>
                  <a:gd name="T86" fmla="*/ 2147483646 w 4408"/>
                  <a:gd name="T87" fmla="*/ 2147483646 h 4408"/>
                  <a:gd name="T88" fmla="*/ 2147483646 w 4408"/>
                  <a:gd name="T89" fmla="*/ 2147483646 h 4408"/>
                  <a:gd name="T90" fmla="*/ 2147483646 w 4408"/>
                  <a:gd name="T91" fmla="*/ 2147483646 h 4408"/>
                  <a:gd name="T92" fmla="*/ 2147483646 w 4408"/>
                  <a:gd name="T93" fmla="*/ 2147483646 h 4408"/>
                  <a:gd name="T94" fmla="*/ 2147483646 w 4408"/>
                  <a:gd name="T95" fmla="*/ 2147483646 h 4408"/>
                  <a:gd name="T96" fmla="*/ 2147483646 w 4408"/>
                  <a:gd name="T97" fmla="*/ 2147483646 h 4408"/>
                  <a:gd name="T98" fmla="*/ 2147483646 w 4408"/>
                  <a:gd name="T99" fmla="*/ 2147483646 h 4408"/>
                  <a:gd name="T100" fmla="*/ 2147483646 w 4408"/>
                  <a:gd name="T101" fmla="*/ 2147483646 h 4408"/>
                  <a:gd name="T102" fmla="*/ 2147483646 w 4408"/>
                  <a:gd name="T103" fmla="*/ 2147483646 h 4408"/>
                  <a:gd name="T104" fmla="*/ 2147483646 w 4408"/>
                  <a:gd name="T105" fmla="*/ 2147483646 h 4408"/>
                  <a:gd name="T106" fmla="*/ 2147483646 w 4408"/>
                  <a:gd name="T107" fmla="*/ 2147483646 h 4408"/>
                  <a:gd name="T108" fmla="*/ 2147483646 w 4408"/>
                  <a:gd name="T109" fmla="*/ 2147483646 h 4408"/>
                  <a:gd name="T110" fmla="*/ 2147483646 w 4408"/>
                  <a:gd name="T111" fmla="*/ 2147483646 h 4408"/>
                  <a:gd name="T112" fmla="*/ 2147483646 w 4408"/>
                  <a:gd name="T113" fmla="*/ 2147483646 h 4408"/>
                  <a:gd name="T114" fmla="*/ 2147483646 w 4408"/>
                  <a:gd name="T115" fmla="*/ 2147483646 h 4408"/>
                  <a:gd name="T116" fmla="*/ 2147483646 w 4408"/>
                  <a:gd name="T117" fmla="*/ 2147483646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tx1">
                  <a:lumMod val="75000"/>
                  <a:lumOff val="25000"/>
                </a:schemeClr>
              </a:solidFill>
              <a:ln w="19050">
                <a:noFill/>
                <a:prstDash val="sysDash"/>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4000" dirty="0">
                  <a:solidFill>
                    <a:srgbClr val="FFFFFF"/>
                  </a:solidFill>
                  <a:latin typeface="思源黑体 CN Light" panose="020B0300000000000000" pitchFamily="34" charset="-122"/>
                  <a:ea typeface="思源黑体 CN Light" panose="020B0300000000000000" pitchFamily="34" charset="-122"/>
                </a:endParaRPr>
              </a:p>
            </p:txBody>
          </p:sp>
          <p:sp>
            <p:nvSpPr>
              <p:cNvPr id="40" name="圈箭头"/>
              <p:cNvSpPr/>
              <p:nvPr/>
            </p:nvSpPr>
            <p:spPr>
              <a:xfrm rot="8580000" flipV="1">
                <a:off x="4800427" y="4429517"/>
                <a:ext cx="441971" cy="441971"/>
              </a:xfrm>
              <a:custGeom>
                <a:avLst/>
                <a:gdLst>
                  <a:gd name="connsiteX0" fmla="*/ 363514 w 648072"/>
                  <a:gd name="connsiteY0" fmla="*/ 144016 h 648072"/>
                  <a:gd name="connsiteX1" fmla="*/ 543534 w 648072"/>
                  <a:gd name="connsiteY1" fmla="*/ 324036 h 648072"/>
                  <a:gd name="connsiteX2" fmla="*/ 363514 w 648072"/>
                  <a:gd name="connsiteY2" fmla="*/ 504056 h 648072"/>
                  <a:gd name="connsiteX3" fmla="*/ 363514 w 648072"/>
                  <a:gd name="connsiteY3" fmla="*/ 414046 h 648072"/>
                  <a:gd name="connsiteX4" fmla="*/ 104538 w 648072"/>
                  <a:gd name="connsiteY4" fmla="*/ 414046 h 648072"/>
                  <a:gd name="connsiteX5" fmla="*/ 104538 w 648072"/>
                  <a:gd name="connsiteY5" fmla="*/ 234026 h 648072"/>
                  <a:gd name="connsiteX6" fmla="*/ 363514 w 648072"/>
                  <a:gd name="connsiteY6" fmla="*/ 234026 h 648072"/>
                  <a:gd name="connsiteX7" fmla="*/ 324036 w 648072"/>
                  <a:gd name="connsiteY7" fmla="*/ 37381 h 648072"/>
                  <a:gd name="connsiteX8" fmla="*/ 37381 w 648072"/>
                  <a:gd name="connsiteY8" fmla="*/ 324036 h 648072"/>
                  <a:gd name="connsiteX9" fmla="*/ 324036 w 648072"/>
                  <a:gd name="connsiteY9" fmla="*/ 610691 h 648072"/>
                  <a:gd name="connsiteX10" fmla="*/ 610691 w 648072"/>
                  <a:gd name="connsiteY10" fmla="*/ 324036 h 648072"/>
                  <a:gd name="connsiteX11" fmla="*/ 324036 w 648072"/>
                  <a:gd name="connsiteY11" fmla="*/ 37381 h 648072"/>
                  <a:gd name="connsiteX12" fmla="*/ 324036 w 648072"/>
                  <a:gd name="connsiteY12" fmla="*/ 0 h 648072"/>
                  <a:gd name="connsiteX13" fmla="*/ 648072 w 648072"/>
                  <a:gd name="connsiteY13" fmla="*/ 324036 h 648072"/>
                  <a:gd name="connsiteX14" fmla="*/ 324036 w 648072"/>
                  <a:gd name="connsiteY14" fmla="*/ 648072 h 648072"/>
                  <a:gd name="connsiteX15" fmla="*/ 0 w 648072"/>
                  <a:gd name="connsiteY15" fmla="*/ 324036 h 648072"/>
                  <a:gd name="connsiteX16" fmla="*/ 324036 w 648072"/>
                  <a:gd name="connsiteY16"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072" h="648072">
                    <a:moveTo>
                      <a:pt x="363514" y="144016"/>
                    </a:moveTo>
                    <a:lnTo>
                      <a:pt x="543534" y="324036"/>
                    </a:lnTo>
                    <a:lnTo>
                      <a:pt x="363514" y="504056"/>
                    </a:lnTo>
                    <a:lnTo>
                      <a:pt x="363514" y="414046"/>
                    </a:lnTo>
                    <a:lnTo>
                      <a:pt x="104538" y="414046"/>
                    </a:lnTo>
                    <a:lnTo>
                      <a:pt x="104538" y="234026"/>
                    </a:lnTo>
                    <a:lnTo>
                      <a:pt x="363514" y="234026"/>
                    </a:lnTo>
                    <a:close/>
                    <a:moveTo>
                      <a:pt x="324036" y="37381"/>
                    </a:moveTo>
                    <a:cubicBezTo>
                      <a:pt x="165721" y="37381"/>
                      <a:pt x="37381" y="165721"/>
                      <a:pt x="37381" y="324036"/>
                    </a:cubicBezTo>
                    <a:cubicBezTo>
                      <a:pt x="37381" y="482351"/>
                      <a:pt x="165721" y="610691"/>
                      <a:pt x="324036" y="610691"/>
                    </a:cubicBezTo>
                    <a:cubicBezTo>
                      <a:pt x="482351" y="610691"/>
                      <a:pt x="610691" y="482351"/>
                      <a:pt x="610691" y="324036"/>
                    </a:cubicBezTo>
                    <a:cubicBezTo>
                      <a:pt x="610691" y="165721"/>
                      <a:pt x="482351" y="37381"/>
                      <a:pt x="324036" y="37381"/>
                    </a:cubicBezTo>
                    <a:close/>
                    <a:moveTo>
                      <a:pt x="324036" y="0"/>
                    </a:moveTo>
                    <a:cubicBezTo>
                      <a:pt x="502996" y="0"/>
                      <a:pt x="648072" y="145076"/>
                      <a:pt x="648072" y="324036"/>
                    </a:cubicBezTo>
                    <a:cubicBezTo>
                      <a:pt x="648072" y="502996"/>
                      <a:pt x="502996" y="648072"/>
                      <a:pt x="324036" y="648072"/>
                    </a:cubicBezTo>
                    <a:cubicBezTo>
                      <a:pt x="145076" y="648072"/>
                      <a:pt x="0" y="502996"/>
                      <a:pt x="0" y="324036"/>
                    </a:cubicBezTo>
                    <a:cubicBezTo>
                      <a:pt x="0" y="145076"/>
                      <a:pt x="145076" y="0"/>
                      <a:pt x="324036"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latin typeface="思源黑体 CN Light" panose="020B0300000000000000" pitchFamily="34" charset="-122"/>
                  <a:ea typeface="思源黑体 CN Light" panose="020B0300000000000000" pitchFamily="34" charset="-122"/>
                </a:endParaRPr>
              </a:p>
            </p:txBody>
          </p:sp>
        </p:grpSp>
        <p:grpSp>
          <p:nvGrpSpPr>
            <p:cNvPr id="36" name="组合 35"/>
            <p:cNvGrpSpPr/>
            <p:nvPr/>
          </p:nvGrpSpPr>
          <p:grpSpPr>
            <a:xfrm flipH="1">
              <a:off x="1347214" y="4066179"/>
              <a:ext cx="2699694" cy="1168647"/>
              <a:chOff x="8374618" y="1984476"/>
              <a:chExt cx="2699694" cy="1168647"/>
            </a:xfrm>
          </p:grpSpPr>
          <p:sp>
            <p:nvSpPr>
              <p:cNvPr id="37" name="Rectangle 16"/>
              <p:cNvSpPr/>
              <p:nvPr/>
            </p:nvSpPr>
            <p:spPr>
              <a:xfrm>
                <a:off x="8374618" y="2358803"/>
                <a:ext cx="2699694" cy="794320"/>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8" name="Title 11"/>
              <p:cNvSpPr txBox="1"/>
              <p:nvPr/>
            </p:nvSpPr>
            <p:spPr>
              <a:xfrm>
                <a:off x="8374618" y="1984476"/>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anim calcmode="lin" valueType="num">
                                      <p:cBhvr>
                                        <p:cTn id="20" dur="500" fill="hold"/>
                                        <p:tgtEl>
                                          <p:spTgt spid="20"/>
                                        </p:tgtEl>
                                        <p:attrNameLst>
                                          <p:attrName>ppt_x</p:attrName>
                                        </p:attrNameLst>
                                      </p:cBhvr>
                                      <p:tavLst>
                                        <p:tav tm="0">
                                          <p:val>
                                            <p:strVal val="#ppt_x"/>
                                          </p:val>
                                        </p:tav>
                                        <p:tav tm="100000">
                                          <p:val>
                                            <p:strVal val="#ppt_x"/>
                                          </p:val>
                                        </p:tav>
                                      </p:tavLst>
                                    </p:anim>
                                    <p:anim calcmode="lin" valueType="num">
                                      <p:cBhvr>
                                        <p:cTn id="21" dur="500" fill="hold"/>
                                        <p:tgtEl>
                                          <p:spTgt spid="2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anim calcmode="lin" valueType="num">
                                      <p:cBhvr>
                                        <p:cTn id="32" dur="500" fill="hold"/>
                                        <p:tgtEl>
                                          <p:spTgt spid="34"/>
                                        </p:tgtEl>
                                        <p:attrNameLst>
                                          <p:attrName>ppt_x</p:attrName>
                                        </p:attrNameLst>
                                      </p:cBhvr>
                                      <p:tavLst>
                                        <p:tav tm="0">
                                          <p:val>
                                            <p:strVal val="#ppt_x"/>
                                          </p:val>
                                        </p:tav>
                                        <p:tav tm="100000">
                                          <p:val>
                                            <p:strVal val="#ppt_x"/>
                                          </p:val>
                                        </p:tav>
                                      </p:tavLst>
                                    </p:anim>
                                    <p:anim calcmode="lin" valueType="num">
                                      <p:cBhvr>
                                        <p:cTn id="33" dur="5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anim calcmode="lin" valueType="num">
                                      <p:cBhvr>
                                        <p:cTn id="38" dur="500" fill="hold"/>
                                        <p:tgtEl>
                                          <p:spTgt spid="27"/>
                                        </p:tgtEl>
                                        <p:attrNameLst>
                                          <p:attrName>ppt_x</p:attrName>
                                        </p:attrNameLst>
                                      </p:cBhvr>
                                      <p:tavLst>
                                        <p:tav tm="0">
                                          <p:val>
                                            <p:strVal val="#ppt_x"/>
                                          </p:val>
                                        </p:tav>
                                        <p:tav tm="100000">
                                          <p:val>
                                            <p:strVal val="#ppt_x"/>
                                          </p:val>
                                        </p:tav>
                                      </p:tavLst>
                                    </p:anim>
                                    <p:anim calcmode="lin" valueType="num">
                                      <p:cBhvr>
                                        <p:cTn id="39"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图片 54"/>
          <p:cNvPicPr>
            <a:picLocks noChangeAspect="1"/>
          </p:cNvPicPr>
          <p:nvPr/>
        </p:nvPicPr>
        <p:blipFill rotWithShape="1">
          <a:blip r:embed="rId1">
            <a:extLst>
              <a:ext uri="{28A0092B-C50C-407E-A947-70E740481C1C}">
                <a14:useLocalDpi xmlns:a14="http://schemas.microsoft.com/office/drawing/2010/main" val="0"/>
              </a:ext>
            </a:extLst>
          </a:blip>
          <a:srcRect t="7812" b="7634"/>
          <a:stretch>
            <a:fillRect/>
          </a:stretch>
        </p:blipFill>
        <p:spPr>
          <a:xfrm>
            <a:off x="0" y="-3"/>
            <a:ext cx="12192000" cy="6872518"/>
          </a:xfrm>
          <a:prstGeom prst="rect">
            <a:avLst/>
          </a:prstGeom>
        </p:spPr>
      </p:pic>
      <p:sp>
        <p:nvSpPr>
          <p:cNvPr id="56" name="矩形 55"/>
          <p:cNvSpPr/>
          <p:nvPr/>
        </p:nvSpPr>
        <p:spPr>
          <a:xfrm>
            <a:off x="0" y="-3"/>
            <a:ext cx="12192000" cy="6872517"/>
          </a:xfrm>
          <a:prstGeom prst="rect">
            <a:avLst/>
          </a:prstGeom>
          <a:gradFill flip="none" rotWithShape="1">
            <a:gsLst>
              <a:gs pos="20000">
                <a:schemeClr val="bg1"/>
              </a:gs>
              <a:gs pos="100000">
                <a:schemeClr val="bg1">
                  <a:alpha val="64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45" name="任意多边形 19"/>
          <p:cNvSpPr/>
          <p:nvPr/>
        </p:nvSpPr>
        <p:spPr>
          <a:xfrm>
            <a:off x="7094660" y="3865647"/>
            <a:ext cx="4291899" cy="3006867"/>
          </a:xfrm>
          <a:custGeom>
            <a:avLst/>
            <a:gdLst/>
            <a:ahLst/>
            <a:cxnLst>
              <a:cxn ang="3">
                <a:pos x="hc" y="t"/>
              </a:cxn>
              <a:cxn ang="cd2">
                <a:pos x="l" y="vc"/>
              </a:cxn>
              <a:cxn ang="cd4">
                <a:pos x="hc" y="b"/>
              </a:cxn>
              <a:cxn ang="0">
                <a:pos x="r" y="vc"/>
              </a:cxn>
            </a:cxnLst>
            <a:rect l="l" t="t" r="r" b="b"/>
            <a:pathLst>
              <a:path w="7813" h="5474">
                <a:moveTo>
                  <a:pt x="7813" y="0"/>
                </a:moveTo>
                <a:lnTo>
                  <a:pt x="7723" y="37"/>
                </a:lnTo>
                <a:cubicBezTo>
                  <a:pt x="5497" y="975"/>
                  <a:pt x="3269" y="2821"/>
                  <a:pt x="1489" y="5400"/>
                </a:cubicBezTo>
                <a:lnTo>
                  <a:pt x="1439" y="5474"/>
                </a:lnTo>
                <a:lnTo>
                  <a:pt x="0" y="5474"/>
                </a:lnTo>
                <a:lnTo>
                  <a:pt x="73" y="5385"/>
                </a:lnTo>
                <a:cubicBezTo>
                  <a:pt x="676" y="4653"/>
                  <a:pt x="1360" y="3950"/>
                  <a:pt x="2119" y="3290"/>
                </a:cubicBezTo>
                <a:cubicBezTo>
                  <a:pt x="3877" y="1762"/>
                  <a:pt x="5811" y="668"/>
                  <a:pt x="7716" y="32"/>
                </a:cubicBezTo>
                <a:lnTo>
                  <a:pt x="7813"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46" name="任意多边形 20"/>
          <p:cNvSpPr/>
          <p:nvPr/>
        </p:nvSpPr>
        <p:spPr>
          <a:xfrm>
            <a:off x="8246398" y="3703727"/>
            <a:ext cx="3945602" cy="3168787"/>
          </a:xfrm>
          <a:custGeom>
            <a:avLst/>
            <a:gdLst/>
            <a:ahLst/>
            <a:cxnLst>
              <a:cxn ang="3">
                <a:pos x="hc" y="t"/>
              </a:cxn>
              <a:cxn ang="cd2">
                <a:pos x="l" y="vc"/>
              </a:cxn>
              <a:cxn ang="cd4">
                <a:pos x="hc" y="b"/>
              </a:cxn>
              <a:cxn ang="0">
                <a:pos x="r" y="vc"/>
              </a:cxn>
            </a:cxnLst>
            <a:rect l="l" t="t" r="r" b="b"/>
            <a:pathLst>
              <a:path w="7183" h="5768">
                <a:moveTo>
                  <a:pt x="7183" y="0"/>
                </a:moveTo>
                <a:lnTo>
                  <a:pt x="7183" y="5768"/>
                </a:lnTo>
                <a:lnTo>
                  <a:pt x="0" y="5768"/>
                </a:lnTo>
                <a:lnTo>
                  <a:pt x="42" y="5716"/>
                </a:lnTo>
                <a:cubicBezTo>
                  <a:pt x="396" y="5279"/>
                  <a:pt x="778" y="4839"/>
                  <a:pt x="1184" y="4403"/>
                </a:cubicBezTo>
                <a:cubicBezTo>
                  <a:pt x="3267" y="2170"/>
                  <a:pt x="5494" y="578"/>
                  <a:pt x="7140" y="14"/>
                </a:cubicBezTo>
                <a:lnTo>
                  <a:pt x="7183" y="0"/>
                </a:lnTo>
                <a:close/>
              </a:path>
            </a:pathLst>
          </a:custGeom>
          <a:gradFill flip="none" rotWithShape="1">
            <a:gsLst>
              <a:gs pos="70000">
                <a:srgbClr val="C00000"/>
              </a:gs>
              <a:gs pos="0">
                <a:srgbClr val="FF6A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47" name="任意多边形 27"/>
          <p:cNvSpPr/>
          <p:nvPr/>
        </p:nvSpPr>
        <p:spPr>
          <a:xfrm rot="21104714">
            <a:off x="-298430" y="4013153"/>
            <a:ext cx="9947649" cy="2541026"/>
          </a:xfrm>
          <a:custGeom>
            <a:avLst/>
            <a:gdLst/>
            <a:ahLst/>
            <a:cxnLst>
              <a:cxn ang="3">
                <a:pos x="hc" y="t"/>
              </a:cxn>
              <a:cxn ang="cd2">
                <a:pos x="l" y="vc"/>
              </a:cxn>
              <a:cxn ang="cd4">
                <a:pos x="hc" y="b"/>
              </a:cxn>
              <a:cxn ang="0">
                <a:pos x="r" y="vc"/>
              </a:cxn>
            </a:cxnLst>
            <a:rect l="l" t="t" r="r" b="b"/>
            <a:pathLst>
              <a:path w="9135" h="2333">
                <a:moveTo>
                  <a:pt x="0" y="0"/>
                </a:moveTo>
                <a:lnTo>
                  <a:pt x="10" y="10"/>
                </a:lnTo>
                <a:cubicBezTo>
                  <a:pt x="939" y="940"/>
                  <a:pt x="3006" y="1588"/>
                  <a:pt x="5408" y="1588"/>
                </a:cubicBezTo>
                <a:cubicBezTo>
                  <a:pt x="6812" y="1588"/>
                  <a:pt x="8103" y="1366"/>
                  <a:pt x="9118" y="996"/>
                </a:cubicBezTo>
                <a:lnTo>
                  <a:pt x="9135" y="990"/>
                </a:lnTo>
                <a:lnTo>
                  <a:pt x="9131" y="992"/>
                </a:lnTo>
                <a:cubicBezTo>
                  <a:pt x="8026" y="1689"/>
                  <a:pt x="6467" y="2182"/>
                  <a:pt x="4715" y="2304"/>
                </a:cubicBezTo>
                <a:cubicBezTo>
                  <a:pt x="2908" y="2431"/>
                  <a:pt x="1250" y="2139"/>
                  <a:pt x="49" y="1568"/>
                </a:cubicBezTo>
                <a:lnTo>
                  <a:pt x="0" y="1545"/>
                </a:lnTo>
                <a:lnTo>
                  <a:pt x="0" y="0"/>
                </a:lnTo>
                <a:close/>
              </a:path>
            </a:pathLst>
          </a:custGeom>
          <a:gradFill flip="none" rotWithShape="1">
            <a:gsLst>
              <a:gs pos="70000">
                <a:srgbClr val="C00000"/>
              </a:gs>
              <a:gs pos="0">
                <a:srgbClr val="FF6A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pic>
        <p:nvPicPr>
          <p:cNvPr id="25" name="Picture 8" descr="C:\Users\Administrator\Desktop\5c98380c943c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7825" y="676694"/>
            <a:ext cx="1276350" cy="786738"/>
          </a:xfrm>
          <a:prstGeom prst="rect">
            <a:avLst/>
          </a:prstGeom>
          <a:noFill/>
          <a:extLst>
            <a:ext uri="{909E8E84-426E-40DD-AFC4-6F175D3DCCD1}">
              <a14:hiddenFill xmlns:a14="http://schemas.microsoft.com/office/drawing/2010/main">
                <a:solidFill>
                  <a:srgbClr val="FFFFFF"/>
                </a:solidFill>
              </a14:hiddenFill>
            </a:ext>
          </a:extLst>
        </p:spPr>
      </p:pic>
      <p:sp>
        <p:nvSpPr>
          <p:cNvPr id="26" name="矩形 25"/>
          <p:cNvSpPr/>
          <p:nvPr/>
        </p:nvSpPr>
        <p:spPr>
          <a:xfrm>
            <a:off x="2206058" y="3238246"/>
            <a:ext cx="7779884" cy="769441"/>
          </a:xfrm>
          <a:prstGeom prst="rect">
            <a:avLst/>
          </a:prstGeom>
          <a:noFill/>
        </p:spPr>
        <p:txBody>
          <a:bodyPr wrap="square">
            <a:spAutoFit/>
          </a:bodyPr>
          <a:lstStyle/>
          <a:p>
            <a:pPr algn="dist"/>
            <a:r>
              <a:rPr lang="zh-CN" alt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思源黑体 CN Light" panose="020B0300000000000000" pitchFamily="34" charset="-122"/>
                <a:ea typeface="思源黑体 CN Bold" panose="020B0800000000000000" pitchFamily="34" charset="-122"/>
              </a:rPr>
              <a:t>严守职业底线</a:t>
            </a:r>
            <a:r>
              <a:rPr lang="en-US" altLang="zh-CN"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思源黑体 CN Light" panose="020B0300000000000000" pitchFamily="34" charset="-122"/>
                <a:ea typeface="思源黑体 CN Bold" panose="020B0800000000000000" pitchFamily="34" charset="-122"/>
              </a:rPr>
              <a:t> </a:t>
            </a:r>
            <a:r>
              <a:rPr lang="zh-CN" alt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思源黑体 CN Light" panose="020B0300000000000000" pitchFamily="34" charset="-122"/>
                <a:ea typeface="思源黑体 CN Bold" panose="020B0800000000000000" pitchFamily="34" charset="-122"/>
              </a:rPr>
              <a:t>坚持廉洁从业 </a:t>
            </a:r>
            <a:endParaRPr lang="zh-CN" alt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思源黑体 CN Light" panose="020B0300000000000000" pitchFamily="34" charset="-122"/>
              <a:ea typeface="思源黑体 CN Bold" panose="020B0800000000000000" pitchFamily="34" charset="-122"/>
            </a:endParaRPr>
          </a:p>
        </p:txBody>
      </p:sp>
      <p:grpSp>
        <p:nvGrpSpPr>
          <p:cNvPr id="27" name="组合 26"/>
          <p:cNvGrpSpPr/>
          <p:nvPr/>
        </p:nvGrpSpPr>
        <p:grpSpPr>
          <a:xfrm>
            <a:off x="1082200" y="1018598"/>
            <a:ext cx="10027600" cy="1862048"/>
            <a:chOff x="1193255" y="1178307"/>
            <a:chExt cx="10027600" cy="1862048"/>
          </a:xfrm>
        </p:grpSpPr>
        <p:sp>
          <p:nvSpPr>
            <p:cNvPr id="28" name="矩形 27"/>
            <p:cNvSpPr/>
            <p:nvPr/>
          </p:nvSpPr>
          <p:spPr>
            <a:xfrm>
              <a:off x="1193255" y="1178307"/>
              <a:ext cx="5044972" cy="1862048"/>
            </a:xfrm>
            <a:prstGeom prst="rect">
              <a:avLst/>
            </a:prstGeom>
          </p:spPr>
          <p:txBody>
            <a:bodyPr wrap="none">
              <a:spAutoFit/>
            </a:bodyPr>
            <a:lstStyle/>
            <a:p>
              <a:pPr algn="ctr"/>
              <a:r>
                <a:rPr lang="zh-CN" altLang="en-US" sz="11500" dirty="0">
                  <a:solidFill>
                    <a:srgbClr val="FF0A00"/>
                  </a:solidFill>
                  <a:latin typeface="庞门正道粗书体6.0" panose="02010600030101010101" pitchFamily="2" charset="-122"/>
                  <a:ea typeface="庞门正道粗书体6.0" panose="02010600030101010101" pitchFamily="2" charset="-122"/>
                </a:rPr>
                <a:t>不</a:t>
              </a:r>
              <a:r>
                <a:rPr lang="zh-CN" altLang="en-US" sz="9600" dirty="0">
                  <a:solidFill>
                    <a:srgbClr val="FF0A00"/>
                  </a:solidFill>
                  <a:latin typeface="庞门正道粗书体6.0" panose="02010600030101010101" pitchFamily="2" charset="-122"/>
                  <a:ea typeface="庞门正道粗书体6.0" panose="02010600030101010101" pitchFamily="2" charset="-122"/>
                </a:rPr>
                <a:t>忘</a:t>
              </a:r>
              <a:r>
                <a:rPr lang="zh-CN" altLang="en-US" sz="8800" dirty="0">
                  <a:solidFill>
                    <a:srgbClr val="FF0A00"/>
                  </a:solidFill>
                  <a:latin typeface="庞门正道粗书体6.0" panose="02010600030101010101" pitchFamily="2" charset="-122"/>
                  <a:ea typeface="庞门正道粗书体6.0" panose="02010600030101010101" pitchFamily="2" charset="-122"/>
                </a:rPr>
                <a:t>初</a:t>
              </a:r>
              <a:r>
                <a:rPr lang="zh-CN" altLang="en-US" sz="8000" dirty="0">
                  <a:solidFill>
                    <a:srgbClr val="FF0A00"/>
                  </a:solidFill>
                  <a:latin typeface="庞门正道粗书体6.0" panose="02010600030101010101" pitchFamily="2" charset="-122"/>
                  <a:ea typeface="庞门正道粗书体6.0" panose="02010600030101010101" pitchFamily="2" charset="-122"/>
                </a:rPr>
                <a:t>心</a:t>
              </a:r>
              <a:endParaRPr lang="zh-CN" altLang="en-US" sz="11500" dirty="0">
                <a:solidFill>
                  <a:srgbClr val="FF0A00"/>
                </a:solidFill>
                <a:latin typeface="庞门正道粗书体6.0" panose="02010600030101010101" pitchFamily="2" charset="-122"/>
                <a:ea typeface="庞门正道粗书体6.0" panose="02010600030101010101" pitchFamily="2" charset="-122"/>
              </a:endParaRPr>
            </a:p>
          </p:txBody>
        </p:sp>
        <p:sp>
          <p:nvSpPr>
            <p:cNvPr id="29" name="矩形 28"/>
            <p:cNvSpPr/>
            <p:nvPr/>
          </p:nvSpPr>
          <p:spPr>
            <a:xfrm>
              <a:off x="6175883" y="1178307"/>
              <a:ext cx="5044972" cy="1862048"/>
            </a:xfrm>
            <a:prstGeom prst="rect">
              <a:avLst/>
            </a:prstGeom>
          </p:spPr>
          <p:txBody>
            <a:bodyPr wrap="none">
              <a:spAutoFit/>
            </a:bodyPr>
            <a:lstStyle/>
            <a:p>
              <a:pPr algn="ctr"/>
              <a:r>
                <a:rPr lang="zh-CN" altLang="en-US" sz="8000" dirty="0">
                  <a:ln>
                    <a:solidFill>
                      <a:srgbClr val="D4261D"/>
                    </a:solidFill>
                  </a:ln>
                  <a:solidFill>
                    <a:srgbClr val="FF0A00"/>
                  </a:solidFill>
                  <a:latin typeface="庞门正道粗书体6.0" panose="02010600030101010101" pitchFamily="2" charset="-122"/>
                  <a:ea typeface="庞门正道粗书体6.0" panose="02010600030101010101" pitchFamily="2" charset="-122"/>
                </a:rPr>
                <a:t>不</a:t>
              </a:r>
              <a:r>
                <a:rPr lang="zh-CN" altLang="en-US" sz="8800" dirty="0">
                  <a:ln>
                    <a:solidFill>
                      <a:srgbClr val="D4261D"/>
                    </a:solidFill>
                  </a:ln>
                  <a:solidFill>
                    <a:srgbClr val="FF0A00"/>
                  </a:solidFill>
                  <a:latin typeface="庞门正道粗书体6.0" panose="02010600030101010101" pitchFamily="2" charset="-122"/>
                  <a:ea typeface="庞门正道粗书体6.0" panose="02010600030101010101" pitchFamily="2" charset="-122"/>
                </a:rPr>
                <a:t>负</a:t>
              </a:r>
              <a:r>
                <a:rPr lang="zh-CN" altLang="en-US" sz="9600" dirty="0">
                  <a:ln>
                    <a:solidFill>
                      <a:srgbClr val="D4261D"/>
                    </a:solidFill>
                  </a:ln>
                  <a:solidFill>
                    <a:srgbClr val="FF0A00"/>
                  </a:solidFill>
                  <a:latin typeface="庞门正道粗书体6.0" panose="02010600030101010101" pitchFamily="2" charset="-122"/>
                  <a:ea typeface="庞门正道粗书体6.0" panose="02010600030101010101" pitchFamily="2" charset="-122"/>
                </a:rPr>
                <a:t>昭</a:t>
              </a:r>
              <a:r>
                <a:rPr lang="zh-CN" altLang="en-US" sz="11500" dirty="0">
                  <a:ln>
                    <a:solidFill>
                      <a:srgbClr val="D4261D"/>
                    </a:solidFill>
                  </a:ln>
                  <a:solidFill>
                    <a:srgbClr val="FF0A00"/>
                  </a:solidFill>
                  <a:latin typeface="庞门正道粗书体6.0" panose="02010600030101010101" pitchFamily="2" charset="-122"/>
                  <a:ea typeface="庞门正道粗书体6.0" panose="02010600030101010101" pitchFamily="2" charset="-122"/>
                </a:rPr>
                <a:t>华</a:t>
              </a:r>
              <a:endParaRPr lang="zh-CN" altLang="en-US" sz="11500" dirty="0">
                <a:ln>
                  <a:solidFill>
                    <a:srgbClr val="D4261D"/>
                  </a:solidFill>
                </a:ln>
                <a:solidFill>
                  <a:srgbClr val="FF0A00"/>
                </a:solidFill>
                <a:latin typeface="庞门正道粗书体6.0" panose="02010600030101010101" pitchFamily="2" charset="-122"/>
                <a:ea typeface="庞门正道粗书体6.0" panose="02010600030101010101" pitchFamily="2" charset="-122"/>
              </a:endParaRPr>
            </a:p>
          </p:txBody>
        </p:sp>
      </p:grpSp>
      <p:sp>
        <p:nvSpPr>
          <p:cNvPr id="31" name="矩形: 圆角 11"/>
          <p:cNvSpPr/>
          <p:nvPr/>
        </p:nvSpPr>
        <p:spPr>
          <a:xfrm>
            <a:off x="5035631" y="4252450"/>
            <a:ext cx="2058394" cy="526892"/>
          </a:xfrm>
          <a:prstGeom prst="roundRect">
            <a:avLst>
              <a:gd name="adj" fmla="val 50000"/>
            </a:avLst>
          </a:prstGeom>
          <a:solidFill>
            <a:srgbClr val="FF0A00"/>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zh-CN" altLang="en-US" sz="1600" dirty="0">
                <a:solidFill>
                  <a:srgbClr val="FFFFFF"/>
                </a:solidFill>
                <a:effectLst>
                  <a:outerShdw blurRad="38100" dist="38100" dir="2700000" algn="tl">
                    <a:srgbClr val="000000">
                      <a:alpha val="43137"/>
                    </a:srgbClr>
                  </a:outerShdw>
                </a:effectLst>
                <a:latin typeface="思源黑体 CN Light" panose="020B0300000000000000" pitchFamily="34" charset="-122"/>
                <a:ea typeface="思源黑体 CN Bold" panose="020B0800000000000000" pitchFamily="34" charset="-122"/>
                <a:cs typeface="+mn-ea"/>
                <a:sym typeface="+mn-lt"/>
              </a:rPr>
              <a:t>授课人：</a:t>
            </a:r>
            <a:r>
              <a:rPr lang="en-US" altLang="zh-CN" sz="1600" dirty="0">
                <a:solidFill>
                  <a:srgbClr val="FFFFFF"/>
                </a:solidFill>
                <a:effectLst>
                  <a:outerShdw blurRad="38100" dist="38100" dir="2700000" algn="tl">
                    <a:srgbClr val="000000">
                      <a:alpha val="43137"/>
                    </a:srgbClr>
                  </a:outerShdw>
                </a:effectLst>
                <a:latin typeface="思源黑体 CN Light" panose="020B0300000000000000" pitchFamily="34" charset="-122"/>
                <a:ea typeface="思源黑体 CN Bold" panose="020B0800000000000000" pitchFamily="34" charset="-122"/>
                <a:cs typeface="+mn-ea"/>
                <a:sym typeface="+mn-lt"/>
              </a:rPr>
              <a:t>PPT</a:t>
            </a:r>
            <a:r>
              <a:rPr lang="zh-CN" altLang="en-US" sz="1600" dirty="0">
                <a:solidFill>
                  <a:srgbClr val="FFFFFF"/>
                </a:solidFill>
                <a:effectLst>
                  <a:outerShdw blurRad="38100" dist="38100" dir="2700000" algn="tl">
                    <a:srgbClr val="000000">
                      <a:alpha val="43137"/>
                    </a:srgbClr>
                  </a:outerShdw>
                </a:effectLst>
                <a:latin typeface="思源黑体 CN Light" panose="020B0300000000000000" pitchFamily="34" charset="-122"/>
                <a:ea typeface="思源黑体 CN Bold" panose="020B0800000000000000" pitchFamily="34" charset="-122"/>
                <a:cs typeface="+mn-ea"/>
                <a:sym typeface="+mn-lt"/>
              </a:rPr>
              <a:t>营</a:t>
            </a:r>
            <a:endParaRPr lang="zh-CN" altLang="en-US" sz="1600" dirty="0">
              <a:solidFill>
                <a:srgbClr val="FFFFFF"/>
              </a:solidFill>
              <a:effectLst>
                <a:outerShdw blurRad="38100" dist="38100" dir="2700000" algn="tl">
                  <a:srgbClr val="000000">
                    <a:alpha val="43137"/>
                  </a:srgbClr>
                </a:outerShdw>
              </a:effectLst>
              <a:latin typeface="思源黑体 CN Light" panose="020B0300000000000000" pitchFamily="34" charset="-122"/>
              <a:ea typeface="思源黑体 CN Bold" panose="020B0800000000000000" pitchFamily="34" charset="-122"/>
              <a:cs typeface="+mn-ea"/>
              <a:sym typeface="+mn-lt"/>
            </a:endParaRPr>
          </a:p>
        </p:txBody>
      </p:sp>
      <p:grpSp>
        <p:nvGrpSpPr>
          <p:cNvPr id="2" name="组合 1"/>
          <p:cNvGrpSpPr/>
          <p:nvPr/>
        </p:nvGrpSpPr>
        <p:grpSpPr>
          <a:xfrm>
            <a:off x="2252020" y="2695980"/>
            <a:ext cx="7678585" cy="369332"/>
            <a:chOff x="2252020" y="2695980"/>
            <a:chExt cx="7678585" cy="369332"/>
          </a:xfrm>
        </p:grpSpPr>
        <p:sp>
          <p:nvSpPr>
            <p:cNvPr id="30" name="矩形 29"/>
            <p:cNvSpPr/>
            <p:nvPr/>
          </p:nvSpPr>
          <p:spPr>
            <a:xfrm>
              <a:off x="4618674" y="2695980"/>
              <a:ext cx="2954655" cy="369332"/>
            </a:xfrm>
            <a:prstGeom prst="rect">
              <a:avLst/>
            </a:prstGeom>
            <a:solidFill>
              <a:srgbClr val="FF0A00"/>
            </a:solidFill>
          </p:spPr>
          <p:txBody>
            <a:bodyPr wrap="none">
              <a:spAutoFit/>
            </a:bodyPr>
            <a:lstStyle/>
            <a:p>
              <a:pPr algn="ctr"/>
              <a:r>
                <a:rPr lang="zh-CN" altLang="en-US" dirty="0">
                  <a:solidFill>
                    <a:srgbClr val="FFFFFF"/>
                  </a:solidFill>
                  <a:effectLst>
                    <a:outerShdw blurRad="38100" dist="38100" dir="2700000" algn="tl">
                      <a:srgbClr val="000000">
                        <a:alpha val="43137"/>
                      </a:srgbClr>
                    </a:outerShdw>
                  </a:effectLst>
                  <a:latin typeface="思源黑体 CN Light" panose="020B0300000000000000" pitchFamily="34" charset="-122"/>
                  <a:ea typeface="思源黑体 CN Bold" panose="020B0800000000000000" pitchFamily="34" charset="-122"/>
                </a:rPr>
                <a:t>党政公职人员廉洁主题党课</a:t>
              </a:r>
              <a:endParaRPr lang="zh-CN" altLang="en-US" dirty="0">
                <a:solidFill>
                  <a:srgbClr val="FFFFFF"/>
                </a:solidFill>
                <a:effectLst>
                  <a:outerShdw blurRad="38100" dist="38100" dir="2700000" algn="tl">
                    <a:srgbClr val="000000">
                      <a:alpha val="43137"/>
                    </a:srgbClr>
                  </a:outerShdw>
                </a:effectLst>
                <a:latin typeface="思源黑体 CN Light" panose="020B0300000000000000" pitchFamily="34" charset="-122"/>
                <a:ea typeface="思源黑体 CN Bold" panose="020B0800000000000000" pitchFamily="34" charset="-122"/>
              </a:endParaRPr>
            </a:p>
          </p:txBody>
        </p:sp>
        <p:grpSp>
          <p:nvGrpSpPr>
            <p:cNvPr id="32" name="组合 31"/>
            <p:cNvGrpSpPr/>
            <p:nvPr/>
          </p:nvGrpSpPr>
          <p:grpSpPr>
            <a:xfrm>
              <a:off x="2252020" y="2721331"/>
              <a:ext cx="2114057" cy="299357"/>
              <a:chOff x="2252020" y="2721331"/>
              <a:chExt cx="2114057" cy="299357"/>
            </a:xfrm>
            <a:solidFill>
              <a:srgbClr val="FF0A00"/>
            </a:solidFill>
          </p:grpSpPr>
          <p:sp>
            <p:nvSpPr>
              <p:cNvPr id="33" name="KSO_Shape"/>
              <p:cNvSpPr/>
              <p:nvPr/>
            </p:nvSpPr>
            <p:spPr>
              <a:xfrm>
                <a:off x="4066720" y="2721331"/>
                <a:ext cx="299357" cy="299357"/>
              </a:xfrm>
              <a:prstGeom prst="star5">
                <a:avLst/>
              </a:prstGeom>
              <a:grpFill/>
              <a:ln w="12700" cap="flat" cmpd="sng" algn="ctr">
                <a:noFill/>
                <a:prstDash val="solid"/>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思源黑体 CN Light" panose="020B0300000000000000" pitchFamily="34" charset="-122"/>
                  <a:ea typeface="思源黑体 CN Bold" panose="020B0800000000000000" pitchFamily="34" charset="-122"/>
                  <a:cs typeface="+mn-cs"/>
                </a:endParaRPr>
              </a:p>
            </p:txBody>
          </p:sp>
          <p:sp>
            <p:nvSpPr>
              <p:cNvPr id="34" name="KSO_Shape"/>
              <p:cNvSpPr/>
              <p:nvPr/>
            </p:nvSpPr>
            <p:spPr>
              <a:xfrm>
                <a:off x="3613045" y="2721331"/>
                <a:ext cx="299357" cy="299357"/>
              </a:xfrm>
              <a:prstGeom prst="star5">
                <a:avLst/>
              </a:prstGeom>
              <a:grpFill/>
              <a:ln w="12700" cap="flat" cmpd="sng" algn="ctr">
                <a:noFill/>
                <a:prstDash val="solid"/>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思源黑体 CN Light" panose="020B0300000000000000" pitchFamily="34" charset="-122"/>
                  <a:ea typeface="思源黑体 CN Bold" panose="020B0800000000000000" pitchFamily="34" charset="-122"/>
                  <a:cs typeface="+mn-cs"/>
                </a:endParaRPr>
              </a:p>
            </p:txBody>
          </p:sp>
          <p:sp>
            <p:nvSpPr>
              <p:cNvPr id="35" name="KSO_Shape"/>
              <p:cNvSpPr/>
              <p:nvPr/>
            </p:nvSpPr>
            <p:spPr>
              <a:xfrm>
                <a:off x="3159370" y="2721331"/>
                <a:ext cx="299357" cy="299357"/>
              </a:xfrm>
              <a:prstGeom prst="star5">
                <a:avLst/>
              </a:prstGeom>
              <a:grpFill/>
              <a:ln w="12700" cap="flat" cmpd="sng" algn="ctr">
                <a:noFill/>
                <a:prstDash val="solid"/>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思源黑体 CN Light" panose="020B0300000000000000" pitchFamily="34" charset="-122"/>
                  <a:ea typeface="思源黑体 CN Bold" panose="020B0800000000000000" pitchFamily="34" charset="-122"/>
                  <a:cs typeface="+mn-cs"/>
                </a:endParaRPr>
              </a:p>
            </p:txBody>
          </p:sp>
          <p:sp>
            <p:nvSpPr>
              <p:cNvPr id="36" name="KSO_Shape"/>
              <p:cNvSpPr/>
              <p:nvPr/>
            </p:nvSpPr>
            <p:spPr>
              <a:xfrm>
                <a:off x="2705695" y="2721331"/>
                <a:ext cx="299357" cy="299357"/>
              </a:xfrm>
              <a:prstGeom prst="star5">
                <a:avLst/>
              </a:prstGeom>
              <a:grpFill/>
              <a:ln w="12700" cap="flat" cmpd="sng" algn="ctr">
                <a:noFill/>
                <a:prstDash val="solid"/>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思源黑体 CN Light" panose="020B0300000000000000" pitchFamily="34" charset="-122"/>
                  <a:ea typeface="思源黑体 CN Bold" panose="020B0800000000000000" pitchFamily="34" charset="-122"/>
                  <a:cs typeface="+mn-cs"/>
                </a:endParaRPr>
              </a:p>
            </p:txBody>
          </p:sp>
          <p:sp>
            <p:nvSpPr>
              <p:cNvPr id="37" name="KSO_Shape"/>
              <p:cNvSpPr/>
              <p:nvPr/>
            </p:nvSpPr>
            <p:spPr>
              <a:xfrm>
                <a:off x="2252020" y="2721331"/>
                <a:ext cx="299357" cy="299357"/>
              </a:xfrm>
              <a:prstGeom prst="star5">
                <a:avLst/>
              </a:prstGeom>
              <a:grpFill/>
              <a:ln w="12700" cap="flat" cmpd="sng" algn="ctr">
                <a:noFill/>
                <a:prstDash val="solid"/>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思源黑体 CN Light" panose="020B0300000000000000" pitchFamily="34" charset="-122"/>
                  <a:ea typeface="思源黑体 CN Bold" panose="020B0800000000000000" pitchFamily="34" charset="-122"/>
                  <a:cs typeface="+mn-cs"/>
                </a:endParaRPr>
              </a:p>
            </p:txBody>
          </p:sp>
        </p:grpSp>
        <p:grpSp>
          <p:nvGrpSpPr>
            <p:cNvPr id="38" name="组合 37"/>
            <p:cNvGrpSpPr/>
            <p:nvPr/>
          </p:nvGrpSpPr>
          <p:grpSpPr>
            <a:xfrm>
              <a:off x="7816548" y="2721331"/>
              <a:ext cx="2114057" cy="299357"/>
              <a:chOff x="2252020" y="2721331"/>
              <a:chExt cx="2114057" cy="299357"/>
            </a:xfrm>
            <a:solidFill>
              <a:srgbClr val="FF0A00"/>
            </a:solidFill>
          </p:grpSpPr>
          <p:sp>
            <p:nvSpPr>
              <p:cNvPr id="39" name="KSO_Shape"/>
              <p:cNvSpPr/>
              <p:nvPr/>
            </p:nvSpPr>
            <p:spPr>
              <a:xfrm>
                <a:off x="4066720" y="2721331"/>
                <a:ext cx="299357" cy="299357"/>
              </a:xfrm>
              <a:prstGeom prst="star5">
                <a:avLst/>
              </a:prstGeom>
              <a:grpFill/>
              <a:ln w="12700" cap="flat" cmpd="sng" algn="ctr">
                <a:noFill/>
                <a:prstDash val="solid"/>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思源黑体 CN Light" panose="020B0300000000000000" pitchFamily="34" charset="-122"/>
                  <a:ea typeface="思源黑体 CN Bold" panose="020B0800000000000000" pitchFamily="34" charset="-122"/>
                  <a:cs typeface="+mn-cs"/>
                </a:endParaRPr>
              </a:p>
            </p:txBody>
          </p:sp>
          <p:sp>
            <p:nvSpPr>
              <p:cNvPr id="40" name="KSO_Shape"/>
              <p:cNvSpPr/>
              <p:nvPr/>
            </p:nvSpPr>
            <p:spPr>
              <a:xfrm>
                <a:off x="3613045" y="2721331"/>
                <a:ext cx="299357" cy="299357"/>
              </a:xfrm>
              <a:prstGeom prst="star5">
                <a:avLst/>
              </a:prstGeom>
              <a:grpFill/>
              <a:ln w="12700" cap="flat" cmpd="sng" algn="ctr">
                <a:noFill/>
                <a:prstDash val="solid"/>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思源黑体 CN Light" panose="020B0300000000000000" pitchFamily="34" charset="-122"/>
                  <a:ea typeface="思源黑体 CN Bold" panose="020B0800000000000000" pitchFamily="34" charset="-122"/>
                  <a:cs typeface="+mn-cs"/>
                </a:endParaRPr>
              </a:p>
            </p:txBody>
          </p:sp>
          <p:sp>
            <p:nvSpPr>
              <p:cNvPr id="41" name="KSO_Shape"/>
              <p:cNvSpPr/>
              <p:nvPr/>
            </p:nvSpPr>
            <p:spPr>
              <a:xfrm>
                <a:off x="3159370" y="2721331"/>
                <a:ext cx="299357" cy="299357"/>
              </a:xfrm>
              <a:prstGeom prst="star5">
                <a:avLst/>
              </a:prstGeom>
              <a:grpFill/>
              <a:ln w="12700" cap="flat" cmpd="sng" algn="ctr">
                <a:noFill/>
                <a:prstDash val="solid"/>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思源黑体 CN Light" panose="020B0300000000000000" pitchFamily="34" charset="-122"/>
                  <a:ea typeface="思源黑体 CN Bold" panose="020B0800000000000000" pitchFamily="34" charset="-122"/>
                  <a:cs typeface="+mn-cs"/>
                </a:endParaRPr>
              </a:p>
            </p:txBody>
          </p:sp>
          <p:sp>
            <p:nvSpPr>
              <p:cNvPr id="42" name="KSO_Shape"/>
              <p:cNvSpPr/>
              <p:nvPr/>
            </p:nvSpPr>
            <p:spPr>
              <a:xfrm>
                <a:off x="2705695" y="2721331"/>
                <a:ext cx="299357" cy="299357"/>
              </a:xfrm>
              <a:prstGeom prst="star5">
                <a:avLst/>
              </a:prstGeom>
              <a:grpFill/>
              <a:ln w="12700" cap="flat" cmpd="sng" algn="ctr">
                <a:noFill/>
                <a:prstDash val="solid"/>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思源黑体 CN Light" panose="020B0300000000000000" pitchFamily="34" charset="-122"/>
                  <a:ea typeface="思源黑体 CN Bold" panose="020B0800000000000000" pitchFamily="34" charset="-122"/>
                  <a:cs typeface="+mn-cs"/>
                </a:endParaRPr>
              </a:p>
            </p:txBody>
          </p:sp>
          <p:sp>
            <p:nvSpPr>
              <p:cNvPr id="43" name="KSO_Shape"/>
              <p:cNvSpPr/>
              <p:nvPr/>
            </p:nvSpPr>
            <p:spPr>
              <a:xfrm>
                <a:off x="2252020" y="2721331"/>
                <a:ext cx="299357" cy="299357"/>
              </a:xfrm>
              <a:prstGeom prst="star5">
                <a:avLst/>
              </a:prstGeom>
              <a:grpFill/>
              <a:ln w="12700" cap="flat" cmpd="sng" algn="ctr">
                <a:noFill/>
                <a:prstDash val="solid"/>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思源黑体 CN Light" panose="020B0300000000000000" pitchFamily="34" charset="-122"/>
                  <a:ea typeface="思源黑体 CN Bold" panose="020B0800000000000000" pitchFamily="34" charset="-122"/>
                  <a:cs typeface="+mn-cs"/>
                </a:endParaRPr>
              </a:p>
            </p:txBody>
          </p:sp>
        </p:grpSp>
      </p:grpSp>
      <p:sp>
        <p:nvSpPr>
          <p:cNvPr id="52" name="任意多边形 20"/>
          <p:cNvSpPr/>
          <p:nvPr/>
        </p:nvSpPr>
        <p:spPr>
          <a:xfrm rot="10800000">
            <a:off x="0" y="-2"/>
            <a:ext cx="2252019" cy="1018597"/>
          </a:xfrm>
          <a:custGeom>
            <a:avLst/>
            <a:gdLst/>
            <a:ahLst/>
            <a:cxnLst>
              <a:cxn ang="3">
                <a:pos x="hc" y="t"/>
              </a:cxn>
              <a:cxn ang="cd2">
                <a:pos x="l" y="vc"/>
              </a:cxn>
              <a:cxn ang="cd4">
                <a:pos x="hc" y="b"/>
              </a:cxn>
              <a:cxn ang="0">
                <a:pos x="r" y="vc"/>
              </a:cxn>
            </a:cxnLst>
            <a:rect l="l" t="t" r="r" b="b"/>
            <a:pathLst>
              <a:path w="7183" h="5768">
                <a:moveTo>
                  <a:pt x="7183" y="0"/>
                </a:moveTo>
                <a:lnTo>
                  <a:pt x="7183" y="5768"/>
                </a:lnTo>
                <a:lnTo>
                  <a:pt x="0" y="5768"/>
                </a:lnTo>
                <a:lnTo>
                  <a:pt x="42" y="5716"/>
                </a:lnTo>
                <a:cubicBezTo>
                  <a:pt x="396" y="5279"/>
                  <a:pt x="778" y="4839"/>
                  <a:pt x="1184" y="4403"/>
                </a:cubicBezTo>
                <a:cubicBezTo>
                  <a:pt x="3267" y="2170"/>
                  <a:pt x="5494" y="578"/>
                  <a:pt x="7140" y="14"/>
                </a:cubicBezTo>
                <a:lnTo>
                  <a:pt x="7183" y="0"/>
                </a:lnTo>
                <a:close/>
              </a:path>
            </a:pathLst>
          </a:custGeom>
          <a:gradFill flip="none" rotWithShape="1">
            <a:gsLst>
              <a:gs pos="70000">
                <a:srgbClr val="C00000"/>
              </a:gs>
              <a:gs pos="0">
                <a:srgbClr val="FF6A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53" name="任意多边形 20"/>
          <p:cNvSpPr/>
          <p:nvPr/>
        </p:nvSpPr>
        <p:spPr>
          <a:xfrm rot="10800000" flipH="1">
            <a:off x="11109801" y="-1"/>
            <a:ext cx="1082199" cy="1018597"/>
          </a:xfrm>
          <a:custGeom>
            <a:avLst/>
            <a:gdLst/>
            <a:ahLst/>
            <a:cxnLst>
              <a:cxn ang="3">
                <a:pos x="hc" y="t"/>
              </a:cxn>
              <a:cxn ang="cd2">
                <a:pos x="l" y="vc"/>
              </a:cxn>
              <a:cxn ang="cd4">
                <a:pos x="hc" y="b"/>
              </a:cxn>
              <a:cxn ang="0">
                <a:pos x="r" y="vc"/>
              </a:cxn>
            </a:cxnLst>
            <a:rect l="l" t="t" r="r" b="b"/>
            <a:pathLst>
              <a:path w="7183" h="5768">
                <a:moveTo>
                  <a:pt x="7183" y="0"/>
                </a:moveTo>
                <a:lnTo>
                  <a:pt x="7183" y="5768"/>
                </a:lnTo>
                <a:lnTo>
                  <a:pt x="0" y="5768"/>
                </a:lnTo>
                <a:lnTo>
                  <a:pt x="42" y="5716"/>
                </a:lnTo>
                <a:cubicBezTo>
                  <a:pt x="396" y="5279"/>
                  <a:pt x="778" y="4839"/>
                  <a:pt x="1184" y="4403"/>
                </a:cubicBezTo>
                <a:cubicBezTo>
                  <a:pt x="3267" y="2170"/>
                  <a:pt x="5494" y="578"/>
                  <a:pt x="7140" y="14"/>
                </a:cubicBezTo>
                <a:lnTo>
                  <a:pt x="7183" y="0"/>
                </a:lnTo>
                <a:close/>
              </a:path>
            </a:pathLst>
          </a:custGeom>
          <a:gradFill flip="none" rotWithShape="1">
            <a:gsLst>
              <a:gs pos="70000">
                <a:srgbClr val="C00000"/>
              </a:gs>
              <a:gs pos="0">
                <a:srgbClr val="FF6A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CN Light" panose="020B0300000000000000" pitchFamily="34" charset="-122"/>
              <a:ea typeface="思源黑体 CN Light" panose="020B0300000000000000" pitchFamily="34"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strVal val="#ppt_x"/>
                                          </p:val>
                                        </p:tav>
                                        <p:tav tm="100000">
                                          <p:val>
                                            <p:strVal val="#ppt_x"/>
                                          </p:val>
                                        </p:tav>
                                      </p:tavLst>
                                    </p:anim>
                                    <p:anim calcmode="lin" valueType="num">
                                      <p:cBhvr>
                                        <p:cTn id="21" dur="500" fill="hold"/>
                                        <p:tgtEl>
                                          <p:spTgt spid="2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anim calcmode="lin" valueType="num">
                                      <p:cBhvr>
                                        <p:cTn id="26" dur="500" fill="hold"/>
                                        <p:tgtEl>
                                          <p:spTgt spid="31"/>
                                        </p:tgtEl>
                                        <p:attrNameLst>
                                          <p:attrName>ppt_x</p:attrName>
                                        </p:attrNameLst>
                                      </p:cBhvr>
                                      <p:tavLst>
                                        <p:tav tm="0">
                                          <p:val>
                                            <p:strVal val="#ppt_x"/>
                                          </p:val>
                                        </p:tav>
                                        <p:tav tm="100000">
                                          <p:val>
                                            <p:strVal val="#ppt_x"/>
                                          </p:val>
                                        </p:tav>
                                      </p:tavLst>
                                    </p:anim>
                                    <p:anim calcmode="lin" valueType="num">
                                      <p:cBhvr>
                                        <p:cTn id="27"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rotWithShape="1">
          <a:blip r:embed="rId1">
            <a:extLst>
              <a:ext uri="{28A0092B-C50C-407E-A947-70E740481C1C}">
                <a14:useLocalDpi xmlns:a14="http://schemas.microsoft.com/office/drawing/2010/main" val="0"/>
              </a:ext>
            </a:extLst>
          </a:blip>
          <a:srcRect l="1189" t="36075" b="13693"/>
          <a:stretch>
            <a:fillRect/>
          </a:stretch>
        </p:blipFill>
        <p:spPr>
          <a:xfrm flipH="1">
            <a:off x="0" y="3317442"/>
            <a:ext cx="10447090" cy="3540559"/>
          </a:xfrm>
          <a:custGeom>
            <a:avLst/>
            <a:gdLst>
              <a:gd name="connsiteX0" fmla="*/ 496565 w 10447090"/>
              <a:gd name="connsiteY0" fmla="*/ 0 h 3540559"/>
              <a:gd name="connsiteX1" fmla="*/ 445130 w 10447090"/>
              <a:gd name="connsiteY1" fmla="*/ 0 h 3540559"/>
              <a:gd name="connsiteX2" fmla="*/ 432430 w 10447090"/>
              <a:gd name="connsiteY2" fmla="*/ 635 h 3540559"/>
              <a:gd name="connsiteX3" fmla="*/ 400681 w 10447090"/>
              <a:gd name="connsiteY3" fmla="*/ 0 h 3540559"/>
              <a:gd name="connsiteX4" fmla="*/ 349246 w 10447090"/>
              <a:gd name="connsiteY4" fmla="*/ 635 h 3540559"/>
              <a:gd name="connsiteX5" fmla="*/ 328291 w 10447090"/>
              <a:gd name="connsiteY5" fmla="*/ 0 h 3540559"/>
              <a:gd name="connsiteX6" fmla="*/ 284477 w 10447090"/>
              <a:gd name="connsiteY6" fmla="*/ 635 h 3540559"/>
              <a:gd name="connsiteX7" fmla="*/ 233678 w 10447090"/>
              <a:gd name="connsiteY7" fmla="*/ 635 h 3540559"/>
              <a:gd name="connsiteX8" fmla="*/ 213358 w 10447090"/>
              <a:gd name="connsiteY8" fmla="*/ 635 h 3540559"/>
              <a:gd name="connsiteX9" fmla="*/ 208913 w 10447090"/>
              <a:gd name="connsiteY9" fmla="*/ 635 h 3540559"/>
              <a:gd name="connsiteX10" fmla="*/ 24130 w 10447090"/>
              <a:gd name="connsiteY10" fmla="*/ 1905 h 3540559"/>
              <a:gd name="connsiteX11" fmla="*/ 0 w 10447090"/>
              <a:gd name="connsiteY11" fmla="*/ 1905 h 3540559"/>
              <a:gd name="connsiteX12" fmla="*/ 13335 w 10447090"/>
              <a:gd name="connsiteY12" fmla="*/ 7621 h 3540559"/>
              <a:gd name="connsiteX13" fmla="*/ 2452344 w 10447090"/>
              <a:gd name="connsiteY13" fmla="*/ 1417421 h 3540559"/>
              <a:gd name="connsiteX14" fmla="*/ 4600526 w 10447090"/>
              <a:gd name="connsiteY14" fmla="*/ 3529581 h 3540559"/>
              <a:gd name="connsiteX15" fmla="*/ 4608807 w 10447090"/>
              <a:gd name="connsiteY15" fmla="*/ 3540559 h 3540559"/>
              <a:gd name="connsiteX16" fmla="*/ 10447090 w 10447090"/>
              <a:gd name="connsiteY16" fmla="*/ 3540559 h 3540559"/>
              <a:gd name="connsiteX17" fmla="*/ 10447090 w 10447090"/>
              <a:gd name="connsiteY17" fmla="*/ 1404863 h 3540559"/>
              <a:gd name="connsiteX18" fmla="*/ 10421508 w 10447090"/>
              <a:gd name="connsiteY18" fmla="*/ 1411705 h 3540559"/>
              <a:gd name="connsiteX19" fmla="*/ 8392705 w 10447090"/>
              <a:gd name="connsiteY19" fmla="*/ 1666993 h 3540559"/>
              <a:gd name="connsiteX20" fmla="*/ 8344445 w 10447090"/>
              <a:gd name="connsiteY20" fmla="*/ 1666993 h 3540559"/>
              <a:gd name="connsiteX21" fmla="*/ 8296821 w 10447090"/>
              <a:gd name="connsiteY21" fmla="*/ 1666993 h 3540559"/>
              <a:gd name="connsiteX22" fmla="*/ 8258086 w 10447090"/>
              <a:gd name="connsiteY22" fmla="*/ 1666993 h 3540559"/>
              <a:gd name="connsiteX23" fmla="*/ 8219987 w 10447090"/>
              <a:gd name="connsiteY23" fmla="*/ 1666993 h 3540559"/>
              <a:gd name="connsiteX24" fmla="*/ 8181252 w 10447090"/>
              <a:gd name="connsiteY24" fmla="*/ 1666993 h 3540559"/>
              <a:gd name="connsiteX25" fmla="*/ 8143153 w 10447090"/>
              <a:gd name="connsiteY25" fmla="*/ 1666993 h 3540559"/>
              <a:gd name="connsiteX26" fmla="*/ 8094893 w 10447090"/>
              <a:gd name="connsiteY26" fmla="*/ 1666993 h 3540559"/>
              <a:gd name="connsiteX27" fmla="*/ 8047269 w 10447090"/>
              <a:gd name="connsiteY27" fmla="*/ 1666993 h 3540559"/>
              <a:gd name="connsiteX28" fmla="*/ 8018059 w 10447090"/>
              <a:gd name="connsiteY28" fmla="*/ 1666993 h 3540559"/>
              <a:gd name="connsiteX29" fmla="*/ 7989484 w 10447090"/>
              <a:gd name="connsiteY29" fmla="*/ 1666993 h 3540559"/>
              <a:gd name="connsiteX30" fmla="*/ 7960275 w 10447090"/>
              <a:gd name="connsiteY30" fmla="*/ 1666993 h 3540559"/>
              <a:gd name="connsiteX31" fmla="*/ 7931700 w 10447090"/>
              <a:gd name="connsiteY31" fmla="*/ 1666993 h 3540559"/>
              <a:gd name="connsiteX32" fmla="*/ 4959297 w 10447090"/>
              <a:gd name="connsiteY32" fmla="*/ 1089102 h 3540559"/>
              <a:gd name="connsiteX33" fmla="*/ 4948502 w 10447090"/>
              <a:gd name="connsiteY33" fmla="*/ 1084657 h 3540559"/>
              <a:gd name="connsiteX34" fmla="*/ 4916117 w 10447090"/>
              <a:gd name="connsiteY34" fmla="*/ 1070686 h 3540559"/>
              <a:gd name="connsiteX35" fmla="*/ 4746573 w 10447090"/>
              <a:gd name="connsiteY35" fmla="*/ 993211 h 3540559"/>
              <a:gd name="connsiteX36" fmla="*/ 4705934 w 10447090"/>
              <a:gd name="connsiteY36" fmla="*/ 974159 h 3540559"/>
              <a:gd name="connsiteX37" fmla="*/ 4697679 w 10447090"/>
              <a:gd name="connsiteY37" fmla="*/ 970349 h 3540559"/>
              <a:gd name="connsiteX38" fmla="*/ 4130631 w 10447090"/>
              <a:gd name="connsiteY38" fmla="*/ 736017 h 3540559"/>
              <a:gd name="connsiteX39" fmla="*/ 496565 w 10447090"/>
              <a:gd name="connsiteY39" fmla="*/ 0 h 354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447090" h="3540559">
                <a:moveTo>
                  <a:pt x="496565" y="0"/>
                </a:moveTo>
                <a:cubicBezTo>
                  <a:pt x="479420" y="0"/>
                  <a:pt x="462275" y="0"/>
                  <a:pt x="445130" y="0"/>
                </a:cubicBezTo>
                <a:lnTo>
                  <a:pt x="432430" y="635"/>
                </a:lnTo>
                <a:lnTo>
                  <a:pt x="400681" y="0"/>
                </a:lnTo>
                <a:cubicBezTo>
                  <a:pt x="383536" y="0"/>
                  <a:pt x="366391" y="635"/>
                  <a:pt x="349246" y="635"/>
                </a:cubicBezTo>
                <a:lnTo>
                  <a:pt x="328291" y="0"/>
                </a:lnTo>
                <a:lnTo>
                  <a:pt x="284477" y="635"/>
                </a:lnTo>
                <a:cubicBezTo>
                  <a:pt x="267967" y="0"/>
                  <a:pt x="250822" y="635"/>
                  <a:pt x="233678" y="635"/>
                </a:cubicBezTo>
                <a:lnTo>
                  <a:pt x="213358" y="635"/>
                </a:lnTo>
                <a:lnTo>
                  <a:pt x="208913" y="635"/>
                </a:lnTo>
                <a:cubicBezTo>
                  <a:pt x="146683" y="0"/>
                  <a:pt x="85089" y="635"/>
                  <a:pt x="24130" y="1905"/>
                </a:cubicBezTo>
                <a:lnTo>
                  <a:pt x="0" y="1905"/>
                </a:lnTo>
                <a:lnTo>
                  <a:pt x="13335" y="7621"/>
                </a:lnTo>
                <a:cubicBezTo>
                  <a:pt x="811521" y="335939"/>
                  <a:pt x="1645902" y="809683"/>
                  <a:pt x="2452344" y="1417421"/>
                </a:cubicBezTo>
                <a:cubicBezTo>
                  <a:pt x="3320379" y="2072152"/>
                  <a:pt x="4048716" y="2799914"/>
                  <a:pt x="4600526" y="3529581"/>
                </a:cubicBezTo>
                <a:lnTo>
                  <a:pt x="4608807" y="3540559"/>
                </a:lnTo>
                <a:lnTo>
                  <a:pt x="10447090" y="3540559"/>
                </a:lnTo>
                <a:lnTo>
                  <a:pt x="10447090" y="1404863"/>
                </a:lnTo>
                <a:lnTo>
                  <a:pt x="10421508" y="1411705"/>
                </a:lnTo>
                <a:cubicBezTo>
                  <a:pt x="9795405" y="1576182"/>
                  <a:pt x="9110882" y="1666993"/>
                  <a:pt x="8392705" y="1666993"/>
                </a:cubicBezTo>
                <a:lnTo>
                  <a:pt x="8344445" y="1666993"/>
                </a:lnTo>
                <a:lnTo>
                  <a:pt x="8296821" y="1666993"/>
                </a:lnTo>
                <a:lnTo>
                  <a:pt x="8258086" y="1666993"/>
                </a:lnTo>
                <a:lnTo>
                  <a:pt x="8219987" y="1666993"/>
                </a:lnTo>
                <a:lnTo>
                  <a:pt x="8181252" y="1666993"/>
                </a:lnTo>
                <a:lnTo>
                  <a:pt x="8143153" y="1666993"/>
                </a:lnTo>
                <a:lnTo>
                  <a:pt x="8094893" y="1666993"/>
                </a:lnTo>
                <a:lnTo>
                  <a:pt x="8047269" y="1666993"/>
                </a:lnTo>
                <a:lnTo>
                  <a:pt x="8018059" y="1666993"/>
                </a:lnTo>
                <a:lnTo>
                  <a:pt x="7989484" y="1666993"/>
                </a:lnTo>
                <a:lnTo>
                  <a:pt x="7960275" y="1666993"/>
                </a:lnTo>
                <a:lnTo>
                  <a:pt x="7931700" y="1666993"/>
                </a:lnTo>
                <a:cubicBezTo>
                  <a:pt x="6832527" y="1666993"/>
                  <a:pt x="5810188" y="1454253"/>
                  <a:pt x="4959297" y="1089102"/>
                </a:cubicBezTo>
                <a:lnTo>
                  <a:pt x="4948502" y="1084657"/>
                </a:lnTo>
                <a:lnTo>
                  <a:pt x="4916117" y="1070686"/>
                </a:lnTo>
                <a:cubicBezTo>
                  <a:pt x="4858968" y="1045919"/>
                  <a:pt x="4802453" y="1019883"/>
                  <a:pt x="4746573" y="993211"/>
                </a:cubicBezTo>
                <a:lnTo>
                  <a:pt x="4705934" y="974159"/>
                </a:lnTo>
                <a:lnTo>
                  <a:pt x="4697679" y="970349"/>
                </a:lnTo>
                <a:cubicBezTo>
                  <a:pt x="4512897" y="888428"/>
                  <a:pt x="4323669" y="810318"/>
                  <a:pt x="4130631" y="736017"/>
                </a:cubicBezTo>
                <a:cubicBezTo>
                  <a:pt x="2846039" y="242587"/>
                  <a:pt x="1579863" y="2540"/>
                  <a:pt x="496565" y="0"/>
                </a:cubicBezTo>
                <a:close/>
              </a:path>
            </a:pathLst>
          </a:custGeom>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grpSp>
        <p:nvGrpSpPr>
          <p:cNvPr id="3" name="组合 2"/>
          <p:cNvGrpSpPr/>
          <p:nvPr/>
        </p:nvGrpSpPr>
        <p:grpSpPr>
          <a:xfrm>
            <a:off x="4987484" y="1163867"/>
            <a:ext cx="3096973" cy="707886"/>
            <a:chOff x="4182110" y="1424052"/>
            <a:chExt cx="3096973" cy="707886"/>
          </a:xfrm>
        </p:grpSpPr>
        <p:sp>
          <p:nvSpPr>
            <p:cNvPr id="5" name="本框 2"/>
            <p:cNvSpPr txBox="1"/>
            <p:nvPr>
              <p:custDataLst>
                <p:tags r:id="rId2"/>
              </p:custDataLst>
            </p:nvPr>
          </p:nvSpPr>
          <p:spPr>
            <a:xfrm>
              <a:off x="4182110" y="1424052"/>
              <a:ext cx="1002030" cy="707886"/>
            </a:xfrm>
            <a:prstGeom prst="rect">
              <a:avLst/>
            </a:prstGeom>
            <a:noFill/>
          </p:spPr>
          <p:txBody>
            <a:bodyPr wrap="square" rtlCol="0">
              <a:spAutoFit/>
            </a:bodyPr>
            <a:lstStyle/>
            <a:p>
              <a:pPr algn="l"/>
              <a:r>
                <a:rPr lang="en-US" altLang="zh-CN" sz="4000" dirty="0">
                  <a:gradFill>
                    <a:gsLst>
                      <a:gs pos="0">
                        <a:srgbClr val="FF6A00"/>
                      </a:gs>
                      <a:gs pos="70000">
                        <a:srgbClr val="FF0000"/>
                      </a:gs>
                    </a:gsLst>
                    <a:lin ang="2700000" scaled="1"/>
                  </a:gradFill>
                  <a:latin typeface="优设标题黑" panose="00000500000000000000" pitchFamily="2" charset="-122"/>
                  <a:ea typeface="优设标题黑" panose="00000500000000000000" pitchFamily="2" charset="-122"/>
                </a:rPr>
                <a:t>01</a:t>
              </a:r>
              <a:endParaRPr lang="en-US" altLang="zh-CN" sz="4000" dirty="0">
                <a:gradFill>
                  <a:gsLst>
                    <a:gs pos="0">
                      <a:srgbClr val="FF6A00"/>
                    </a:gs>
                    <a:gs pos="70000">
                      <a:srgbClr val="FF0000"/>
                    </a:gs>
                  </a:gsLst>
                  <a:lin ang="2700000" scaled="1"/>
                </a:gradFill>
                <a:latin typeface="优设标题黑" panose="00000500000000000000" pitchFamily="2" charset="-122"/>
                <a:ea typeface="优设标题黑" panose="00000500000000000000" pitchFamily="2" charset="-122"/>
              </a:endParaRPr>
            </a:p>
          </p:txBody>
        </p:sp>
        <p:sp>
          <p:nvSpPr>
            <p:cNvPr id="6" name="文本框 5"/>
            <p:cNvSpPr txBox="1"/>
            <p:nvPr>
              <p:custDataLst>
                <p:tags r:id="rId3"/>
              </p:custDataLst>
            </p:nvPr>
          </p:nvSpPr>
          <p:spPr>
            <a:xfrm>
              <a:off x="4993640" y="1486238"/>
              <a:ext cx="2285443" cy="584775"/>
            </a:xfrm>
            <a:prstGeom prst="rect">
              <a:avLst/>
            </a:prstGeom>
            <a:noFill/>
          </p:spPr>
          <p:txBody>
            <a:bodyPr wrap="square" rtlCol="0">
              <a:spAutoFit/>
            </a:bodyPr>
            <a:lstStyle>
              <a:defPPr>
                <a:defRPr lang="zh-CN"/>
              </a:defPPr>
              <a:lvl1pPr algn="dist">
                <a:defRPr sz="3600">
                  <a:solidFill>
                    <a:srgbClr val="F8E095"/>
                  </a:solidFill>
                  <a:latin typeface="思源宋体" panose="02020700000000000000" pitchFamily="18" charset="-122"/>
                  <a:ea typeface="思源宋体" panose="02020700000000000000" pitchFamily="18" charset="-122"/>
                </a:defRPr>
              </a:lvl1pPr>
            </a:lstStyle>
            <a:p>
              <a:pPr algn="l"/>
              <a:r>
                <a:rPr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cs typeface="+mn-lt"/>
                  <a:sym typeface="+mn-ea"/>
                </a:rPr>
                <a:t>不忘初心</a:t>
              </a:r>
              <a:endParaRPr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cs typeface="+mn-lt"/>
                <a:sym typeface="+mn-ea"/>
              </a:endParaRPr>
            </a:p>
          </p:txBody>
        </p:sp>
      </p:grpSp>
      <p:grpSp>
        <p:nvGrpSpPr>
          <p:cNvPr id="7" name="组合 6"/>
          <p:cNvGrpSpPr/>
          <p:nvPr/>
        </p:nvGrpSpPr>
        <p:grpSpPr>
          <a:xfrm>
            <a:off x="4949378" y="2104846"/>
            <a:ext cx="3135079" cy="707886"/>
            <a:chOff x="4144004" y="3042183"/>
            <a:chExt cx="3135079" cy="707886"/>
          </a:xfrm>
        </p:grpSpPr>
        <p:sp>
          <p:nvSpPr>
            <p:cNvPr id="8" name="文本框 7"/>
            <p:cNvSpPr txBox="1"/>
            <p:nvPr>
              <p:custDataLst>
                <p:tags r:id="rId4"/>
              </p:custDataLst>
            </p:nvPr>
          </p:nvSpPr>
          <p:spPr>
            <a:xfrm>
              <a:off x="4144004" y="3042183"/>
              <a:ext cx="1002049" cy="707886"/>
            </a:xfrm>
            <a:prstGeom prst="rect">
              <a:avLst/>
            </a:prstGeom>
            <a:noFill/>
          </p:spPr>
          <p:txBody>
            <a:bodyPr wrap="square" rtlCol="0">
              <a:spAutoFit/>
            </a:bodyPr>
            <a:lstStyle/>
            <a:p>
              <a:pPr algn="l"/>
              <a:r>
                <a:rPr lang="en-US" altLang="zh-CN" sz="4000" dirty="0">
                  <a:gradFill>
                    <a:gsLst>
                      <a:gs pos="0">
                        <a:srgbClr val="FF6A00"/>
                      </a:gs>
                      <a:gs pos="70000">
                        <a:srgbClr val="FF0000"/>
                      </a:gs>
                    </a:gsLst>
                    <a:lin ang="2700000" scaled="1"/>
                  </a:gradFill>
                  <a:latin typeface="优设标题黑" panose="00000500000000000000" pitchFamily="2" charset="-122"/>
                  <a:ea typeface="优设标题黑" panose="00000500000000000000" pitchFamily="2" charset="-122"/>
                </a:rPr>
                <a:t>03</a:t>
              </a:r>
              <a:endParaRPr lang="en-US" altLang="zh-CN" sz="4000" dirty="0">
                <a:gradFill>
                  <a:gsLst>
                    <a:gs pos="0">
                      <a:srgbClr val="FF6A00"/>
                    </a:gs>
                    <a:gs pos="70000">
                      <a:srgbClr val="FF0000"/>
                    </a:gs>
                  </a:gsLst>
                  <a:lin ang="2700000" scaled="1"/>
                </a:gradFill>
                <a:latin typeface="优设标题黑" panose="00000500000000000000" pitchFamily="2" charset="-122"/>
                <a:ea typeface="优设标题黑" panose="00000500000000000000" pitchFamily="2" charset="-122"/>
              </a:endParaRPr>
            </a:p>
          </p:txBody>
        </p:sp>
        <p:sp>
          <p:nvSpPr>
            <p:cNvPr id="9" name="文本框 8"/>
            <p:cNvSpPr txBox="1"/>
            <p:nvPr>
              <p:custDataLst>
                <p:tags r:id="rId5"/>
              </p:custDataLst>
            </p:nvPr>
          </p:nvSpPr>
          <p:spPr>
            <a:xfrm>
              <a:off x="4993650" y="3104253"/>
              <a:ext cx="2285433" cy="584775"/>
            </a:xfrm>
            <a:prstGeom prst="rect">
              <a:avLst/>
            </a:prstGeom>
            <a:noFill/>
          </p:spPr>
          <p:txBody>
            <a:bodyPr wrap="square" rtlCol="0">
              <a:spAutoFit/>
            </a:bodyPr>
            <a:lstStyle>
              <a:defPPr>
                <a:defRPr lang="zh-CN"/>
              </a:defPPr>
              <a:lvl1pPr algn="dist">
                <a:defRPr sz="3600">
                  <a:solidFill>
                    <a:srgbClr val="F8E095"/>
                  </a:solidFill>
                  <a:latin typeface="思源宋体" panose="02020700000000000000" pitchFamily="18" charset="-122"/>
                  <a:ea typeface="思源宋体" panose="02020700000000000000" pitchFamily="18" charset="-122"/>
                </a:defRPr>
              </a:lvl1pPr>
            </a:lstStyle>
            <a:p>
              <a:pPr algn="l"/>
              <a:r>
                <a:rPr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cs typeface="+mn-lt"/>
                  <a:sym typeface="+mn-ea"/>
                </a:rPr>
                <a:t>坚持廉洁</a:t>
              </a:r>
              <a:endParaRPr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cs typeface="+mn-lt"/>
                <a:sym typeface="+mn-ea"/>
              </a:endParaRPr>
            </a:p>
          </p:txBody>
        </p:sp>
      </p:grpSp>
      <p:grpSp>
        <p:nvGrpSpPr>
          <p:cNvPr id="10" name="组合 9"/>
          <p:cNvGrpSpPr/>
          <p:nvPr/>
        </p:nvGrpSpPr>
        <p:grpSpPr>
          <a:xfrm>
            <a:off x="8315906" y="1163867"/>
            <a:ext cx="2981325" cy="707886"/>
            <a:chOff x="7959720" y="1424026"/>
            <a:chExt cx="2981325" cy="707886"/>
          </a:xfrm>
        </p:grpSpPr>
        <p:sp>
          <p:nvSpPr>
            <p:cNvPr id="11" name="文本框 10"/>
            <p:cNvSpPr txBox="1"/>
            <p:nvPr>
              <p:custDataLst>
                <p:tags r:id="rId6"/>
              </p:custDataLst>
            </p:nvPr>
          </p:nvSpPr>
          <p:spPr>
            <a:xfrm>
              <a:off x="7959720" y="1424026"/>
              <a:ext cx="1002058" cy="707886"/>
            </a:xfrm>
            <a:prstGeom prst="rect">
              <a:avLst/>
            </a:prstGeom>
            <a:noFill/>
          </p:spPr>
          <p:txBody>
            <a:bodyPr wrap="square" rtlCol="0">
              <a:spAutoFit/>
            </a:bodyPr>
            <a:lstStyle/>
            <a:p>
              <a:pPr algn="l"/>
              <a:r>
                <a:rPr lang="en-US" altLang="zh-CN" sz="4000" dirty="0">
                  <a:gradFill>
                    <a:gsLst>
                      <a:gs pos="0">
                        <a:srgbClr val="FF6A00"/>
                      </a:gs>
                      <a:gs pos="70000">
                        <a:srgbClr val="FF0000"/>
                      </a:gs>
                    </a:gsLst>
                    <a:lin ang="2700000" scaled="1"/>
                  </a:gradFill>
                  <a:latin typeface="优设标题黑" panose="00000500000000000000" pitchFamily="2" charset="-122"/>
                  <a:ea typeface="优设标题黑" panose="00000500000000000000" pitchFamily="2" charset="-122"/>
                </a:rPr>
                <a:t>02</a:t>
              </a:r>
              <a:endParaRPr lang="en-US" altLang="zh-CN" sz="4000" dirty="0">
                <a:gradFill>
                  <a:gsLst>
                    <a:gs pos="0">
                      <a:srgbClr val="FF6A00"/>
                    </a:gs>
                    <a:gs pos="70000">
                      <a:srgbClr val="FF0000"/>
                    </a:gs>
                  </a:gsLst>
                  <a:lin ang="2700000" scaled="1"/>
                </a:gradFill>
                <a:latin typeface="优设标题黑" panose="00000500000000000000" pitchFamily="2" charset="-122"/>
                <a:ea typeface="优设标题黑" panose="00000500000000000000" pitchFamily="2" charset="-122"/>
              </a:endParaRPr>
            </a:p>
          </p:txBody>
        </p:sp>
        <p:sp>
          <p:nvSpPr>
            <p:cNvPr id="12" name="文本框 11"/>
            <p:cNvSpPr txBox="1"/>
            <p:nvPr>
              <p:custDataLst>
                <p:tags r:id="rId7"/>
              </p:custDataLst>
            </p:nvPr>
          </p:nvSpPr>
          <p:spPr>
            <a:xfrm>
              <a:off x="8828425" y="1486106"/>
              <a:ext cx="2112620" cy="584775"/>
            </a:xfrm>
            <a:prstGeom prst="rect">
              <a:avLst/>
            </a:prstGeom>
            <a:noFill/>
          </p:spPr>
          <p:txBody>
            <a:bodyPr wrap="square" rtlCol="0">
              <a:spAutoFit/>
            </a:bodyPr>
            <a:lstStyle>
              <a:defPPr>
                <a:defRPr lang="zh-CN"/>
              </a:defPPr>
              <a:lvl1pPr algn="dist">
                <a:defRPr sz="3600">
                  <a:solidFill>
                    <a:srgbClr val="F8E095"/>
                  </a:solidFill>
                  <a:latin typeface="思源宋体" panose="02020700000000000000" pitchFamily="18" charset="-122"/>
                  <a:ea typeface="思源宋体" panose="02020700000000000000" pitchFamily="18" charset="-122"/>
                </a:defRPr>
              </a:lvl1pPr>
            </a:lstStyle>
            <a:p>
              <a:pPr algn="l"/>
              <a:r>
                <a:rPr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cs typeface="+mn-lt"/>
                  <a:sym typeface="+mn-ea"/>
                </a:rPr>
                <a:t>严守底线</a:t>
              </a:r>
              <a:endParaRPr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cs typeface="+mn-lt"/>
                <a:sym typeface="+mn-ea"/>
              </a:endParaRPr>
            </a:p>
          </p:txBody>
        </p:sp>
      </p:grpSp>
      <p:grpSp>
        <p:nvGrpSpPr>
          <p:cNvPr id="13" name="组合 12"/>
          <p:cNvGrpSpPr/>
          <p:nvPr/>
        </p:nvGrpSpPr>
        <p:grpSpPr>
          <a:xfrm>
            <a:off x="8315906" y="2104846"/>
            <a:ext cx="2898743" cy="707886"/>
            <a:chOff x="8035291" y="3042184"/>
            <a:chExt cx="2898743" cy="707886"/>
          </a:xfrm>
        </p:grpSpPr>
        <p:sp>
          <p:nvSpPr>
            <p:cNvPr id="14" name="文本框 13"/>
            <p:cNvSpPr txBox="1"/>
            <p:nvPr>
              <p:custDataLst>
                <p:tags r:id="rId8"/>
              </p:custDataLst>
            </p:nvPr>
          </p:nvSpPr>
          <p:spPr>
            <a:xfrm>
              <a:off x="8035291" y="3042184"/>
              <a:ext cx="1001981" cy="707886"/>
            </a:xfrm>
            <a:prstGeom prst="rect">
              <a:avLst/>
            </a:prstGeom>
            <a:noFill/>
          </p:spPr>
          <p:txBody>
            <a:bodyPr wrap="square" rtlCol="0">
              <a:spAutoFit/>
            </a:bodyPr>
            <a:lstStyle/>
            <a:p>
              <a:pPr algn="l"/>
              <a:r>
                <a:rPr lang="en-US" altLang="zh-CN" sz="4000" dirty="0">
                  <a:gradFill>
                    <a:gsLst>
                      <a:gs pos="0">
                        <a:srgbClr val="FF6A00"/>
                      </a:gs>
                      <a:gs pos="70000">
                        <a:srgbClr val="FF0000"/>
                      </a:gs>
                    </a:gsLst>
                    <a:lin ang="2700000" scaled="1"/>
                  </a:gradFill>
                  <a:latin typeface="优设标题黑" panose="00000500000000000000" pitchFamily="2" charset="-122"/>
                  <a:ea typeface="优设标题黑" panose="00000500000000000000" pitchFamily="2" charset="-122"/>
                </a:rPr>
                <a:t>04</a:t>
              </a:r>
              <a:endParaRPr lang="en-US" altLang="zh-CN" sz="4000" dirty="0">
                <a:gradFill>
                  <a:gsLst>
                    <a:gs pos="0">
                      <a:srgbClr val="FF6A00"/>
                    </a:gs>
                    <a:gs pos="70000">
                      <a:srgbClr val="FF0000"/>
                    </a:gs>
                  </a:gsLst>
                  <a:lin ang="2700000" scaled="1"/>
                </a:gradFill>
                <a:latin typeface="优设标题黑" panose="00000500000000000000" pitchFamily="2" charset="-122"/>
                <a:ea typeface="优设标题黑" panose="00000500000000000000" pitchFamily="2" charset="-122"/>
              </a:endParaRPr>
            </a:p>
          </p:txBody>
        </p:sp>
        <p:sp>
          <p:nvSpPr>
            <p:cNvPr id="15" name="文本框 14"/>
            <p:cNvSpPr txBox="1"/>
            <p:nvPr>
              <p:custDataLst>
                <p:tags r:id="rId9"/>
              </p:custDataLst>
            </p:nvPr>
          </p:nvSpPr>
          <p:spPr>
            <a:xfrm>
              <a:off x="8878530" y="3104255"/>
              <a:ext cx="2055504" cy="584775"/>
            </a:xfrm>
            <a:prstGeom prst="rect">
              <a:avLst/>
            </a:prstGeom>
            <a:noFill/>
          </p:spPr>
          <p:txBody>
            <a:bodyPr wrap="square" rtlCol="0">
              <a:spAutoFit/>
            </a:bodyPr>
            <a:lstStyle>
              <a:defPPr>
                <a:defRPr lang="zh-CN"/>
              </a:defPPr>
              <a:lvl1pPr algn="dist">
                <a:defRPr sz="3600">
                  <a:solidFill>
                    <a:srgbClr val="F8E095"/>
                  </a:solidFill>
                  <a:latin typeface="思源宋体" panose="02020700000000000000" pitchFamily="18" charset="-122"/>
                  <a:ea typeface="思源宋体" panose="02020700000000000000" pitchFamily="18" charset="-122"/>
                </a:defRPr>
              </a:lvl1pPr>
            </a:lstStyle>
            <a:p>
              <a:pPr algn="l"/>
              <a:r>
                <a:rPr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cs typeface="+mn-lt"/>
                  <a:sym typeface="+mn-ea"/>
                </a:rPr>
                <a:t>不负昭华</a:t>
              </a:r>
              <a:endParaRPr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cs typeface="+mn-lt"/>
                <a:sym typeface="+mn-ea"/>
              </a:endParaRPr>
            </a:p>
          </p:txBody>
        </p:sp>
      </p:grpSp>
      <p:grpSp>
        <p:nvGrpSpPr>
          <p:cNvPr id="16" name="组合 15"/>
          <p:cNvGrpSpPr/>
          <p:nvPr/>
        </p:nvGrpSpPr>
        <p:grpSpPr>
          <a:xfrm>
            <a:off x="1317202" y="987195"/>
            <a:ext cx="2380615" cy="1769115"/>
            <a:chOff x="892175" y="1659885"/>
            <a:chExt cx="2380615" cy="1769115"/>
          </a:xfrm>
        </p:grpSpPr>
        <p:cxnSp>
          <p:nvCxnSpPr>
            <p:cNvPr id="17" name="直接连接符 16"/>
            <p:cNvCxnSpPr/>
            <p:nvPr>
              <p:custDataLst>
                <p:tags r:id="rId10"/>
              </p:custDataLst>
            </p:nvPr>
          </p:nvCxnSpPr>
          <p:spPr>
            <a:xfrm>
              <a:off x="930482" y="2994089"/>
              <a:ext cx="2304000" cy="0"/>
            </a:xfrm>
            <a:prstGeom prst="line">
              <a:avLst/>
            </a:prstGeom>
            <a:ln w="57150">
              <a:solidFill>
                <a:srgbClr val="575757"/>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11"/>
              </p:custDataLst>
            </p:nvPr>
          </p:nvCxnSpPr>
          <p:spPr>
            <a:xfrm>
              <a:off x="930482" y="3429000"/>
              <a:ext cx="2304000" cy="0"/>
            </a:xfrm>
            <a:prstGeom prst="line">
              <a:avLst/>
            </a:prstGeom>
            <a:ln w="6350">
              <a:solidFill>
                <a:srgbClr val="575757"/>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custDataLst>
                <p:tags r:id="rId12"/>
              </p:custDataLst>
            </p:nvPr>
          </p:nvSpPr>
          <p:spPr>
            <a:xfrm>
              <a:off x="1319705" y="3082877"/>
              <a:ext cx="1525554" cy="276999"/>
            </a:xfrm>
            <a:prstGeom prst="rect">
              <a:avLst/>
            </a:prstGeom>
            <a:noFill/>
          </p:spPr>
          <p:txBody>
            <a:bodyPr wrap="square" rtlCol="0">
              <a:spAutoFit/>
            </a:bodyPr>
            <a:lstStyle/>
            <a:p>
              <a:pPr algn="dist"/>
              <a:r>
                <a:rPr lang="en-US" altLang="zh-CN"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CONTENS</a:t>
              </a:r>
              <a:endParaRPr lang="en-US" altLang="zh-CN" sz="1200" dirty="0">
                <a:solidFill>
                  <a:schemeClr val="tx1">
                    <a:lumMod val="50000"/>
                    <a:lumOff val="50000"/>
                  </a:schemeClr>
                </a:solidFill>
                <a:latin typeface="思源黑体 CN Light" panose="020B0300000000000000" pitchFamily="34" charset="-122"/>
                <a:ea typeface="思源黑体 CN Light" panose="020B0300000000000000" pitchFamily="34" charset="-122"/>
              </a:endParaRPr>
            </a:p>
          </p:txBody>
        </p:sp>
        <p:sp>
          <p:nvSpPr>
            <p:cNvPr id="20" name="文本框 31"/>
            <p:cNvSpPr txBox="1"/>
            <p:nvPr>
              <p:custDataLst>
                <p:tags r:id="rId13"/>
              </p:custDataLst>
            </p:nvPr>
          </p:nvSpPr>
          <p:spPr>
            <a:xfrm>
              <a:off x="892175" y="1659885"/>
              <a:ext cx="2380615" cy="1446550"/>
            </a:xfrm>
            <a:prstGeom prst="rect">
              <a:avLst/>
            </a:prstGeom>
            <a:noFill/>
          </p:spPr>
          <p:txBody>
            <a:bodyPr wrap="square" rtlCol="0">
              <a:spAutoFit/>
            </a:bodyPr>
            <a:lstStyle/>
            <a:p>
              <a:pPr algn="ctr"/>
              <a:r>
                <a:rPr lang="zh-CN" altLang="en-US" sz="8800" dirty="0">
                  <a:gradFill>
                    <a:gsLst>
                      <a:gs pos="0">
                        <a:srgbClr val="FF6A00"/>
                      </a:gs>
                      <a:gs pos="70000">
                        <a:srgbClr val="FF0000"/>
                      </a:gs>
                    </a:gsLst>
                    <a:lin ang="2700000" scaled="1"/>
                  </a:gradFill>
                  <a:latin typeface="优设标题黑" panose="00000500000000000000" pitchFamily="2" charset="-122"/>
                  <a:ea typeface="优设标题黑" panose="00000500000000000000" pitchFamily="2" charset="-122"/>
                </a:rPr>
                <a:t>目录</a:t>
              </a:r>
              <a:endParaRPr lang="en-US" altLang="zh-CN" sz="8800" dirty="0">
                <a:gradFill>
                  <a:gsLst>
                    <a:gs pos="0">
                      <a:srgbClr val="FF6A00"/>
                    </a:gs>
                    <a:gs pos="70000">
                      <a:srgbClr val="FF0000"/>
                    </a:gs>
                  </a:gsLst>
                  <a:lin ang="2700000" scaled="1"/>
                </a:gradFill>
                <a:latin typeface="优设标题黑" panose="00000500000000000000" pitchFamily="2" charset="-122"/>
                <a:ea typeface="优设标题黑" panose="00000500000000000000" pitchFamily="2" charset="-122"/>
              </a:endParaRPr>
            </a:p>
          </p:txBody>
        </p:sp>
      </p:grpSp>
      <p:grpSp>
        <p:nvGrpSpPr>
          <p:cNvPr id="21" name="组合 20"/>
          <p:cNvGrpSpPr/>
          <p:nvPr/>
        </p:nvGrpSpPr>
        <p:grpSpPr>
          <a:xfrm>
            <a:off x="0" y="3190560"/>
            <a:ext cx="12191365" cy="3662995"/>
            <a:chOff x="0" y="3190560"/>
            <a:chExt cx="12191365" cy="3662995"/>
          </a:xfrm>
        </p:grpSpPr>
        <p:sp>
          <p:nvSpPr>
            <p:cNvPr id="22" name="任意多边形 19"/>
            <p:cNvSpPr/>
            <p:nvPr/>
          </p:nvSpPr>
          <p:spPr>
            <a:xfrm>
              <a:off x="6299038" y="3377733"/>
              <a:ext cx="4961268" cy="3475822"/>
            </a:xfrm>
            <a:custGeom>
              <a:avLst/>
              <a:gdLst/>
              <a:ahLst/>
              <a:cxnLst>
                <a:cxn ang="3">
                  <a:pos x="hc" y="t"/>
                </a:cxn>
                <a:cxn ang="cd2">
                  <a:pos x="l" y="vc"/>
                </a:cxn>
                <a:cxn ang="cd4">
                  <a:pos x="hc" y="b"/>
                </a:cxn>
                <a:cxn ang="0">
                  <a:pos x="r" y="vc"/>
                </a:cxn>
              </a:cxnLst>
              <a:rect l="l" t="t" r="r" b="b"/>
              <a:pathLst>
                <a:path w="7813" h="5474">
                  <a:moveTo>
                    <a:pt x="7813" y="0"/>
                  </a:moveTo>
                  <a:lnTo>
                    <a:pt x="7723" y="37"/>
                  </a:lnTo>
                  <a:cubicBezTo>
                    <a:pt x="5497" y="975"/>
                    <a:pt x="3269" y="2821"/>
                    <a:pt x="1489" y="5400"/>
                  </a:cubicBezTo>
                  <a:lnTo>
                    <a:pt x="1439" y="5474"/>
                  </a:lnTo>
                  <a:lnTo>
                    <a:pt x="0" y="5474"/>
                  </a:lnTo>
                  <a:lnTo>
                    <a:pt x="73" y="5385"/>
                  </a:lnTo>
                  <a:cubicBezTo>
                    <a:pt x="676" y="4653"/>
                    <a:pt x="1360" y="3950"/>
                    <a:pt x="2119" y="3290"/>
                  </a:cubicBezTo>
                  <a:cubicBezTo>
                    <a:pt x="3877" y="1762"/>
                    <a:pt x="5811" y="668"/>
                    <a:pt x="7716" y="32"/>
                  </a:cubicBezTo>
                  <a:lnTo>
                    <a:pt x="7813"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23" name="任意多边形 20"/>
            <p:cNvSpPr/>
            <p:nvPr/>
          </p:nvSpPr>
          <p:spPr>
            <a:xfrm>
              <a:off x="7630402" y="3190560"/>
              <a:ext cx="4560963" cy="3662995"/>
            </a:xfrm>
            <a:custGeom>
              <a:avLst/>
              <a:gdLst/>
              <a:ahLst/>
              <a:cxnLst>
                <a:cxn ang="3">
                  <a:pos x="hc" y="t"/>
                </a:cxn>
                <a:cxn ang="cd2">
                  <a:pos x="l" y="vc"/>
                </a:cxn>
                <a:cxn ang="cd4">
                  <a:pos x="hc" y="b"/>
                </a:cxn>
                <a:cxn ang="0">
                  <a:pos x="r" y="vc"/>
                </a:cxn>
              </a:cxnLst>
              <a:rect l="l" t="t" r="r" b="b"/>
              <a:pathLst>
                <a:path w="7183" h="5768">
                  <a:moveTo>
                    <a:pt x="7183" y="0"/>
                  </a:moveTo>
                  <a:lnTo>
                    <a:pt x="7183" y="5768"/>
                  </a:lnTo>
                  <a:lnTo>
                    <a:pt x="0" y="5768"/>
                  </a:lnTo>
                  <a:lnTo>
                    <a:pt x="42" y="5716"/>
                  </a:lnTo>
                  <a:cubicBezTo>
                    <a:pt x="396" y="5279"/>
                    <a:pt x="778" y="4839"/>
                    <a:pt x="1184" y="4403"/>
                  </a:cubicBezTo>
                  <a:cubicBezTo>
                    <a:pt x="3267" y="2170"/>
                    <a:pt x="5494" y="578"/>
                    <a:pt x="7140" y="14"/>
                  </a:cubicBezTo>
                  <a:lnTo>
                    <a:pt x="7183" y="0"/>
                  </a:lnTo>
                  <a:close/>
                </a:path>
              </a:pathLst>
            </a:custGeom>
            <a:gradFill flip="none" rotWithShape="1">
              <a:gsLst>
                <a:gs pos="70000">
                  <a:srgbClr val="C00000"/>
                </a:gs>
                <a:gs pos="0">
                  <a:srgbClr val="FF6A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24" name="任意多边形 27"/>
            <p:cNvSpPr/>
            <p:nvPr/>
          </p:nvSpPr>
          <p:spPr>
            <a:xfrm>
              <a:off x="0" y="3191159"/>
              <a:ext cx="5800515" cy="1481683"/>
            </a:xfrm>
            <a:custGeom>
              <a:avLst/>
              <a:gdLst/>
              <a:ahLst/>
              <a:cxnLst>
                <a:cxn ang="3">
                  <a:pos x="hc" y="t"/>
                </a:cxn>
                <a:cxn ang="cd2">
                  <a:pos x="l" y="vc"/>
                </a:cxn>
                <a:cxn ang="cd4">
                  <a:pos x="hc" y="b"/>
                </a:cxn>
                <a:cxn ang="0">
                  <a:pos x="r" y="vc"/>
                </a:cxn>
              </a:cxnLst>
              <a:rect l="l" t="t" r="r" b="b"/>
              <a:pathLst>
                <a:path w="9135" h="2333">
                  <a:moveTo>
                    <a:pt x="0" y="0"/>
                  </a:moveTo>
                  <a:lnTo>
                    <a:pt x="10" y="10"/>
                  </a:lnTo>
                  <a:cubicBezTo>
                    <a:pt x="939" y="940"/>
                    <a:pt x="3006" y="1588"/>
                    <a:pt x="5408" y="1588"/>
                  </a:cubicBezTo>
                  <a:cubicBezTo>
                    <a:pt x="6812" y="1588"/>
                    <a:pt x="8103" y="1366"/>
                    <a:pt x="9118" y="996"/>
                  </a:cubicBezTo>
                  <a:lnTo>
                    <a:pt x="9135" y="990"/>
                  </a:lnTo>
                  <a:lnTo>
                    <a:pt x="9131" y="992"/>
                  </a:lnTo>
                  <a:cubicBezTo>
                    <a:pt x="8026" y="1689"/>
                    <a:pt x="6467" y="2182"/>
                    <a:pt x="4715" y="2304"/>
                  </a:cubicBezTo>
                  <a:cubicBezTo>
                    <a:pt x="2908" y="2431"/>
                    <a:pt x="1250" y="2139"/>
                    <a:pt x="49" y="1568"/>
                  </a:cubicBezTo>
                  <a:lnTo>
                    <a:pt x="0" y="1545"/>
                  </a:lnTo>
                  <a:lnTo>
                    <a:pt x="0" y="0"/>
                  </a:lnTo>
                  <a:close/>
                </a:path>
              </a:pathLst>
            </a:custGeom>
            <a:gradFill flip="none" rotWithShape="1">
              <a:gsLst>
                <a:gs pos="70000">
                  <a:srgbClr val="C00000"/>
                </a:gs>
                <a:gs pos="0">
                  <a:srgbClr val="FF6A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CN Light" panose="020B0300000000000000" pitchFamily="34" charset="-122"/>
                <a:ea typeface="思源黑体 CN Light" panose="020B0300000000000000" pitchFamily="34" charset="-122"/>
              </a:endParaRPr>
            </a:p>
          </p:txBody>
        </p:sp>
      </p:grpSp>
      <p:sp>
        <p:nvSpPr>
          <p:cNvPr id="25" name="矩形 24"/>
          <p:cNvSpPr/>
          <p:nvPr>
            <p:custDataLst>
              <p:tags r:id="rId14"/>
            </p:custDataLst>
          </p:nvPr>
        </p:nvSpPr>
        <p:spPr>
          <a:xfrm flipH="1">
            <a:off x="10903107" y="413005"/>
            <a:ext cx="824436" cy="491930"/>
          </a:xfrm>
          <a:prstGeom prst="rect">
            <a:avLst/>
          </a:prstGeom>
          <a:ln>
            <a:solidFill>
              <a:srgbClr val="FF0000"/>
            </a:solidFill>
          </a:ln>
        </p:spPr>
        <p:txBody>
          <a:bodyPr wrap="square">
            <a:spAutoFit/>
          </a:bodyPr>
          <a:lstStyle/>
          <a:p>
            <a:pPr algn="ctr">
              <a:lnSpc>
                <a:spcPts val="1640"/>
              </a:lnSpc>
            </a:pPr>
            <a:r>
              <a:rPr lang="en-US" sz="1200" spc="140" dirty="0">
                <a:solidFill>
                  <a:srgbClr val="575757"/>
                </a:solidFill>
                <a:uFillTx/>
                <a:latin typeface="思源黑体 CN Light" panose="020B0300000000000000" pitchFamily="34" charset="-122"/>
                <a:ea typeface="思源黑体 CN Light" panose="020B0300000000000000" pitchFamily="34" charset="-122"/>
                <a:cs typeface="+mn-lt"/>
                <a:sym typeface="+mn-ea"/>
              </a:rPr>
              <a:t>YOUR</a:t>
            </a:r>
            <a:endParaRPr lang="en-US" sz="1200" spc="140" dirty="0">
              <a:solidFill>
                <a:srgbClr val="575757"/>
              </a:solidFill>
              <a:uFillTx/>
              <a:latin typeface="思源黑体 CN Light" panose="020B0300000000000000" pitchFamily="34" charset="-122"/>
              <a:ea typeface="思源黑体 CN Light" panose="020B0300000000000000" pitchFamily="34" charset="-122"/>
              <a:cs typeface="+mn-lt"/>
              <a:sym typeface="+mn-ea"/>
            </a:endParaRPr>
          </a:p>
          <a:p>
            <a:pPr algn="ctr">
              <a:lnSpc>
                <a:spcPts val="1640"/>
              </a:lnSpc>
            </a:pPr>
            <a:r>
              <a:rPr lang="en-US" sz="1200" spc="140" dirty="0">
                <a:solidFill>
                  <a:srgbClr val="575757"/>
                </a:solidFill>
                <a:uFillTx/>
                <a:latin typeface="思源黑体 CN Light" panose="020B0300000000000000" pitchFamily="34" charset="-122"/>
                <a:ea typeface="思源黑体 CN Light" panose="020B0300000000000000" pitchFamily="34" charset="-122"/>
                <a:cs typeface="+mn-lt"/>
                <a:sym typeface="+mn-ea"/>
              </a:rPr>
              <a:t>LOGO</a:t>
            </a:r>
            <a:endParaRPr lang="en-US" sz="1200" spc="140" dirty="0">
              <a:solidFill>
                <a:srgbClr val="575757"/>
              </a:solidFill>
              <a:uFillTx/>
              <a:latin typeface="思源黑体 CN Light" panose="020B0300000000000000" pitchFamily="34" charset="-122"/>
              <a:ea typeface="思源黑体 CN Light" panose="020B0300000000000000" pitchFamily="34" charset="-122"/>
              <a:cs typeface="+mn-lt"/>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anim calcmode="lin" valueType="num">
                                      <p:cBhvr>
                                        <p:cTn id="32" dur="500" fill="hold"/>
                                        <p:tgtEl>
                                          <p:spTgt spid="13"/>
                                        </p:tgtEl>
                                        <p:attrNameLst>
                                          <p:attrName>ppt_x</p:attrName>
                                        </p:attrNameLst>
                                      </p:cBhvr>
                                      <p:tavLst>
                                        <p:tav tm="0">
                                          <p:val>
                                            <p:strVal val="#ppt_x"/>
                                          </p:val>
                                        </p:tav>
                                        <p:tav tm="100000">
                                          <p:val>
                                            <p:strVal val="#ppt_x"/>
                                          </p:val>
                                        </p:tav>
                                      </p:tavLst>
                                    </p:anim>
                                    <p:anim calcmode="lin" valueType="num">
                                      <p:cBhvr>
                                        <p:cTn id="33" dur="5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anim calcmode="lin" valueType="num">
                                      <p:cBhvr>
                                        <p:cTn id="38" dur="500" fill="hold"/>
                                        <p:tgtEl>
                                          <p:spTgt spid="25"/>
                                        </p:tgtEl>
                                        <p:attrNameLst>
                                          <p:attrName>ppt_x</p:attrName>
                                        </p:attrNameLst>
                                      </p:cBhvr>
                                      <p:tavLst>
                                        <p:tav tm="0">
                                          <p:val>
                                            <p:strVal val="#ppt_x"/>
                                          </p:val>
                                        </p:tav>
                                        <p:tav tm="100000">
                                          <p:val>
                                            <p:strVal val="#ppt_x"/>
                                          </p:val>
                                        </p:tav>
                                      </p:tavLst>
                                    </p:anim>
                                    <p:anim calcmode="lin" valueType="num">
                                      <p:cBhvr>
                                        <p:cTn id="3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rotWithShape="1">
          <a:blip r:embed="rId1">
            <a:extLst>
              <a:ext uri="{28A0092B-C50C-407E-A947-70E740481C1C}">
                <a14:useLocalDpi xmlns:a14="http://schemas.microsoft.com/office/drawing/2010/main" val="0"/>
              </a:ext>
            </a:extLst>
          </a:blip>
          <a:srcRect l="1189" t="36075" b="13693"/>
          <a:stretch>
            <a:fillRect/>
          </a:stretch>
        </p:blipFill>
        <p:spPr>
          <a:xfrm flipH="1">
            <a:off x="0" y="3317442"/>
            <a:ext cx="10447090" cy="3540559"/>
          </a:xfrm>
          <a:custGeom>
            <a:avLst/>
            <a:gdLst>
              <a:gd name="connsiteX0" fmla="*/ 496565 w 10447090"/>
              <a:gd name="connsiteY0" fmla="*/ 0 h 3540559"/>
              <a:gd name="connsiteX1" fmla="*/ 445130 w 10447090"/>
              <a:gd name="connsiteY1" fmla="*/ 0 h 3540559"/>
              <a:gd name="connsiteX2" fmla="*/ 432430 w 10447090"/>
              <a:gd name="connsiteY2" fmla="*/ 635 h 3540559"/>
              <a:gd name="connsiteX3" fmla="*/ 400681 w 10447090"/>
              <a:gd name="connsiteY3" fmla="*/ 0 h 3540559"/>
              <a:gd name="connsiteX4" fmla="*/ 349246 w 10447090"/>
              <a:gd name="connsiteY4" fmla="*/ 635 h 3540559"/>
              <a:gd name="connsiteX5" fmla="*/ 328291 w 10447090"/>
              <a:gd name="connsiteY5" fmla="*/ 0 h 3540559"/>
              <a:gd name="connsiteX6" fmla="*/ 284477 w 10447090"/>
              <a:gd name="connsiteY6" fmla="*/ 635 h 3540559"/>
              <a:gd name="connsiteX7" fmla="*/ 233678 w 10447090"/>
              <a:gd name="connsiteY7" fmla="*/ 635 h 3540559"/>
              <a:gd name="connsiteX8" fmla="*/ 213358 w 10447090"/>
              <a:gd name="connsiteY8" fmla="*/ 635 h 3540559"/>
              <a:gd name="connsiteX9" fmla="*/ 208913 w 10447090"/>
              <a:gd name="connsiteY9" fmla="*/ 635 h 3540559"/>
              <a:gd name="connsiteX10" fmla="*/ 24130 w 10447090"/>
              <a:gd name="connsiteY10" fmla="*/ 1905 h 3540559"/>
              <a:gd name="connsiteX11" fmla="*/ 0 w 10447090"/>
              <a:gd name="connsiteY11" fmla="*/ 1905 h 3540559"/>
              <a:gd name="connsiteX12" fmla="*/ 13335 w 10447090"/>
              <a:gd name="connsiteY12" fmla="*/ 7621 h 3540559"/>
              <a:gd name="connsiteX13" fmla="*/ 2452344 w 10447090"/>
              <a:gd name="connsiteY13" fmla="*/ 1417421 h 3540559"/>
              <a:gd name="connsiteX14" fmla="*/ 4600526 w 10447090"/>
              <a:gd name="connsiteY14" fmla="*/ 3529581 h 3540559"/>
              <a:gd name="connsiteX15" fmla="*/ 4608807 w 10447090"/>
              <a:gd name="connsiteY15" fmla="*/ 3540559 h 3540559"/>
              <a:gd name="connsiteX16" fmla="*/ 10447090 w 10447090"/>
              <a:gd name="connsiteY16" fmla="*/ 3540559 h 3540559"/>
              <a:gd name="connsiteX17" fmla="*/ 10447090 w 10447090"/>
              <a:gd name="connsiteY17" fmla="*/ 1404863 h 3540559"/>
              <a:gd name="connsiteX18" fmla="*/ 10421508 w 10447090"/>
              <a:gd name="connsiteY18" fmla="*/ 1411705 h 3540559"/>
              <a:gd name="connsiteX19" fmla="*/ 8392705 w 10447090"/>
              <a:gd name="connsiteY19" fmla="*/ 1666993 h 3540559"/>
              <a:gd name="connsiteX20" fmla="*/ 8344445 w 10447090"/>
              <a:gd name="connsiteY20" fmla="*/ 1666993 h 3540559"/>
              <a:gd name="connsiteX21" fmla="*/ 8296821 w 10447090"/>
              <a:gd name="connsiteY21" fmla="*/ 1666993 h 3540559"/>
              <a:gd name="connsiteX22" fmla="*/ 8258086 w 10447090"/>
              <a:gd name="connsiteY22" fmla="*/ 1666993 h 3540559"/>
              <a:gd name="connsiteX23" fmla="*/ 8219987 w 10447090"/>
              <a:gd name="connsiteY23" fmla="*/ 1666993 h 3540559"/>
              <a:gd name="connsiteX24" fmla="*/ 8181252 w 10447090"/>
              <a:gd name="connsiteY24" fmla="*/ 1666993 h 3540559"/>
              <a:gd name="connsiteX25" fmla="*/ 8143153 w 10447090"/>
              <a:gd name="connsiteY25" fmla="*/ 1666993 h 3540559"/>
              <a:gd name="connsiteX26" fmla="*/ 8094893 w 10447090"/>
              <a:gd name="connsiteY26" fmla="*/ 1666993 h 3540559"/>
              <a:gd name="connsiteX27" fmla="*/ 8047269 w 10447090"/>
              <a:gd name="connsiteY27" fmla="*/ 1666993 h 3540559"/>
              <a:gd name="connsiteX28" fmla="*/ 8018059 w 10447090"/>
              <a:gd name="connsiteY28" fmla="*/ 1666993 h 3540559"/>
              <a:gd name="connsiteX29" fmla="*/ 7989484 w 10447090"/>
              <a:gd name="connsiteY29" fmla="*/ 1666993 h 3540559"/>
              <a:gd name="connsiteX30" fmla="*/ 7960275 w 10447090"/>
              <a:gd name="connsiteY30" fmla="*/ 1666993 h 3540559"/>
              <a:gd name="connsiteX31" fmla="*/ 7931700 w 10447090"/>
              <a:gd name="connsiteY31" fmla="*/ 1666993 h 3540559"/>
              <a:gd name="connsiteX32" fmla="*/ 4959297 w 10447090"/>
              <a:gd name="connsiteY32" fmla="*/ 1089102 h 3540559"/>
              <a:gd name="connsiteX33" fmla="*/ 4948502 w 10447090"/>
              <a:gd name="connsiteY33" fmla="*/ 1084657 h 3540559"/>
              <a:gd name="connsiteX34" fmla="*/ 4916117 w 10447090"/>
              <a:gd name="connsiteY34" fmla="*/ 1070686 h 3540559"/>
              <a:gd name="connsiteX35" fmla="*/ 4746573 w 10447090"/>
              <a:gd name="connsiteY35" fmla="*/ 993211 h 3540559"/>
              <a:gd name="connsiteX36" fmla="*/ 4705934 w 10447090"/>
              <a:gd name="connsiteY36" fmla="*/ 974159 h 3540559"/>
              <a:gd name="connsiteX37" fmla="*/ 4697679 w 10447090"/>
              <a:gd name="connsiteY37" fmla="*/ 970349 h 3540559"/>
              <a:gd name="connsiteX38" fmla="*/ 4130631 w 10447090"/>
              <a:gd name="connsiteY38" fmla="*/ 736017 h 3540559"/>
              <a:gd name="connsiteX39" fmla="*/ 496565 w 10447090"/>
              <a:gd name="connsiteY39" fmla="*/ 0 h 354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447090" h="3540559">
                <a:moveTo>
                  <a:pt x="496565" y="0"/>
                </a:moveTo>
                <a:cubicBezTo>
                  <a:pt x="479420" y="0"/>
                  <a:pt x="462275" y="0"/>
                  <a:pt x="445130" y="0"/>
                </a:cubicBezTo>
                <a:lnTo>
                  <a:pt x="432430" y="635"/>
                </a:lnTo>
                <a:lnTo>
                  <a:pt x="400681" y="0"/>
                </a:lnTo>
                <a:cubicBezTo>
                  <a:pt x="383536" y="0"/>
                  <a:pt x="366391" y="635"/>
                  <a:pt x="349246" y="635"/>
                </a:cubicBezTo>
                <a:lnTo>
                  <a:pt x="328291" y="0"/>
                </a:lnTo>
                <a:lnTo>
                  <a:pt x="284477" y="635"/>
                </a:lnTo>
                <a:cubicBezTo>
                  <a:pt x="267967" y="0"/>
                  <a:pt x="250822" y="635"/>
                  <a:pt x="233678" y="635"/>
                </a:cubicBezTo>
                <a:lnTo>
                  <a:pt x="213358" y="635"/>
                </a:lnTo>
                <a:lnTo>
                  <a:pt x="208913" y="635"/>
                </a:lnTo>
                <a:cubicBezTo>
                  <a:pt x="146683" y="0"/>
                  <a:pt x="85089" y="635"/>
                  <a:pt x="24130" y="1905"/>
                </a:cubicBezTo>
                <a:lnTo>
                  <a:pt x="0" y="1905"/>
                </a:lnTo>
                <a:lnTo>
                  <a:pt x="13335" y="7621"/>
                </a:lnTo>
                <a:cubicBezTo>
                  <a:pt x="811521" y="335939"/>
                  <a:pt x="1645902" y="809683"/>
                  <a:pt x="2452344" y="1417421"/>
                </a:cubicBezTo>
                <a:cubicBezTo>
                  <a:pt x="3320379" y="2072152"/>
                  <a:pt x="4048716" y="2799914"/>
                  <a:pt x="4600526" y="3529581"/>
                </a:cubicBezTo>
                <a:lnTo>
                  <a:pt x="4608807" y="3540559"/>
                </a:lnTo>
                <a:lnTo>
                  <a:pt x="10447090" y="3540559"/>
                </a:lnTo>
                <a:lnTo>
                  <a:pt x="10447090" y="1404863"/>
                </a:lnTo>
                <a:lnTo>
                  <a:pt x="10421508" y="1411705"/>
                </a:lnTo>
                <a:cubicBezTo>
                  <a:pt x="9795405" y="1576182"/>
                  <a:pt x="9110882" y="1666993"/>
                  <a:pt x="8392705" y="1666993"/>
                </a:cubicBezTo>
                <a:lnTo>
                  <a:pt x="8344445" y="1666993"/>
                </a:lnTo>
                <a:lnTo>
                  <a:pt x="8296821" y="1666993"/>
                </a:lnTo>
                <a:lnTo>
                  <a:pt x="8258086" y="1666993"/>
                </a:lnTo>
                <a:lnTo>
                  <a:pt x="8219987" y="1666993"/>
                </a:lnTo>
                <a:lnTo>
                  <a:pt x="8181252" y="1666993"/>
                </a:lnTo>
                <a:lnTo>
                  <a:pt x="8143153" y="1666993"/>
                </a:lnTo>
                <a:lnTo>
                  <a:pt x="8094893" y="1666993"/>
                </a:lnTo>
                <a:lnTo>
                  <a:pt x="8047269" y="1666993"/>
                </a:lnTo>
                <a:lnTo>
                  <a:pt x="8018059" y="1666993"/>
                </a:lnTo>
                <a:lnTo>
                  <a:pt x="7989484" y="1666993"/>
                </a:lnTo>
                <a:lnTo>
                  <a:pt x="7960275" y="1666993"/>
                </a:lnTo>
                <a:lnTo>
                  <a:pt x="7931700" y="1666993"/>
                </a:lnTo>
                <a:cubicBezTo>
                  <a:pt x="6832527" y="1666993"/>
                  <a:pt x="5810188" y="1454253"/>
                  <a:pt x="4959297" y="1089102"/>
                </a:cubicBezTo>
                <a:lnTo>
                  <a:pt x="4948502" y="1084657"/>
                </a:lnTo>
                <a:lnTo>
                  <a:pt x="4916117" y="1070686"/>
                </a:lnTo>
                <a:cubicBezTo>
                  <a:pt x="4858968" y="1045919"/>
                  <a:pt x="4802453" y="1019883"/>
                  <a:pt x="4746573" y="993211"/>
                </a:cubicBezTo>
                <a:lnTo>
                  <a:pt x="4705934" y="974159"/>
                </a:lnTo>
                <a:lnTo>
                  <a:pt x="4697679" y="970349"/>
                </a:lnTo>
                <a:cubicBezTo>
                  <a:pt x="4512897" y="888428"/>
                  <a:pt x="4323669" y="810318"/>
                  <a:pt x="4130631" y="736017"/>
                </a:cubicBezTo>
                <a:cubicBezTo>
                  <a:pt x="2846039" y="242587"/>
                  <a:pt x="1579863" y="2540"/>
                  <a:pt x="496565" y="0"/>
                </a:cubicBezTo>
                <a:close/>
              </a:path>
            </a:pathLst>
          </a:custGeom>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grpSp>
        <p:nvGrpSpPr>
          <p:cNvPr id="21" name="组合 20"/>
          <p:cNvGrpSpPr/>
          <p:nvPr/>
        </p:nvGrpSpPr>
        <p:grpSpPr>
          <a:xfrm>
            <a:off x="0" y="3190560"/>
            <a:ext cx="12191365" cy="3662995"/>
            <a:chOff x="0" y="3190560"/>
            <a:chExt cx="12191365" cy="3662995"/>
          </a:xfrm>
        </p:grpSpPr>
        <p:sp>
          <p:nvSpPr>
            <p:cNvPr id="22" name="任意多边形 19"/>
            <p:cNvSpPr/>
            <p:nvPr/>
          </p:nvSpPr>
          <p:spPr>
            <a:xfrm>
              <a:off x="6299038" y="3377733"/>
              <a:ext cx="4961268" cy="3475822"/>
            </a:xfrm>
            <a:custGeom>
              <a:avLst/>
              <a:gdLst/>
              <a:ahLst/>
              <a:cxnLst>
                <a:cxn ang="3">
                  <a:pos x="hc" y="t"/>
                </a:cxn>
                <a:cxn ang="cd2">
                  <a:pos x="l" y="vc"/>
                </a:cxn>
                <a:cxn ang="cd4">
                  <a:pos x="hc" y="b"/>
                </a:cxn>
                <a:cxn ang="0">
                  <a:pos x="r" y="vc"/>
                </a:cxn>
              </a:cxnLst>
              <a:rect l="l" t="t" r="r" b="b"/>
              <a:pathLst>
                <a:path w="7813" h="5474">
                  <a:moveTo>
                    <a:pt x="7813" y="0"/>
                  </a:moveTo>
                  <a:lnTo>
                    <a:pt x="7723" y="37"/>
                  </a:lnTo>
                  <a:cubicBezTo>
                    <a:pt x="5497" y="975"/>
                    <a:pt x="3269" y="2821"/>
                    <a:pt x="1489" y="5400"/>
                  </a:cubicBezTo>
                  <a:lnTo>
                    <a:pt x="1439" y="5474"/>
                  </a:lnTo>
                  <a:lnTo>
                    <a:pt x="0" y="5474"/>
                  </a:lnTo>
                  <a:lnTo>
                    <a:pt x="73" y="5385"/>
                  </a:lnTo>
                  <a:cubicBezTo>
                    <a:pt x="676" y="4653"/>
                    <a:pt x="1360" y="3950"/>
                    <a:pt x="2119" y="3290"/>
                  </a:cubicBezTo>
                  <a:cubicBezTo>
                    <a:pt x="3877" y="1762"/>
                    <a:pt x="5811" y="668"/>
                    <a:pt x="7716" y="32"/>
                  </a:cubicBezTo>
                  <a:lnTo>
                    <a:pt x="7813"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23" name="任意多边形 20"/>
            <p:cNvSpPr/>
            <p:nvPr/>
          </p:nvSpPr>
          <p:spPr>
            <a:xfrm>
              <a:off x="7630402" y="3190560"/>
              <a:ext cx="4560963" cy="3662995"/>
            </a:xfrm>
            <a:custGeom>
              <a:avLst/>
              <a:gdLst/>
              <a:ahLst/>
              <a:cxnLst>
                <a:cxn ang="3">
                  <a:pos x="hc" y="t"/>
                </a:cxn>
                <a:cxn ang="cd2">
                  <a:pos x="l" y="vc"/>
                </a:cxn>
                <a:cxn ang="cd4">
                  <a:pos x="hc" y="b"/>
                </a:cxn>
                <a:cxn ang="0">
                  <a:pos x="r" y="vc"/>
                </a:cxn>
              </a:cxnLst>
              <a:rect l="l" t="t" r="r" b="b"/>
              <a:pathLst>
                <a:path w="7183" h="5768">
                  <a:moveTo>
                    <a:pt x="7183" y="0"/>
                  </a:moveTo>
                  <a:lnTo>
                    <a:pt x="7183" y="5768"/>
                  </a:lnTo>
                  <a:lnTo>
                    <a:pt x="0" y="5768"/>
                  </a:lnTo>
                  <a:lnTo>
                    <a:pt x="42" y="5716"/>
                  </a:lnTo>
                  <a:cubicBezTo>
                    <a:pt x="396" y="5279"/>
                    <a:pt x="778" y="4839"/>
                    <a:pt x="1184" y="4403"/>
                  </a:cubicBezTo>
                  <a:cubicBezTo>
                    <a:pt x="3267" y="2170"/>
                    <a:pt x="5494" y="578"/>
                    <a:pt x="7140" y="14"/>
                  </a:cubicBezTo>
                  <a:lnTo>
                    <a:pt x="7183" y="0"/>
                  </a:lnTo>
                  <a:close/>
                </a:path>
              </a:pathLst>
            </a:custGeom>
            <a:gradFill flip="none" rotWithShape="1">
              <a:gsLst>
                <a:gs pos="70000">
                  <a:srgbClr val="C00000"/>
                </a:gs>
                <a:gs pos="0">
                  <a:srgbClr val="FF6A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24" name="任意多边形 27"/>
            <p:cNvSpPr/>
            <p:nvPr/>
          </p:nvSpPr>
          <p:spPr>
            <a:xfrm>
              <a:off x="0" y="3191159"/>
              <a:ext cx="5800515" cy="1481683"/>
            </a:xfrm>
            <a:custGeom>
              <a:avLst/>
              <a:gdLst/>
              <a:ahLst/>
              <a:cxnLst>
                <a:cxn ang="3">
                  <a:pos x="hc" y="t"/>
                </a:cxn>
                <a:cxn ang="cd2">
                  <a:pos x="l" y="vc"/>
                </a:cxn>
                <a:cxn ang="cd4">
                  <a:pos x="hc" y="b"/>
                </a:cxn>
                <a:cxn ang="0">
                  <a:pos x="r" y="vc"/>
                </a:cxn>
              </a:cxnLst>
              <a:rect l="l" t="t" r="r" b="b"/>
              <a:pathLst>
                <a:path w="9135" h="2333">
                  <a:moveTo>
                    <a:pt x="0" y="0"/>
                  </a:moveTo>
                  <a:lnTo>
                    <a:pt x="10" y="10"/>
                  </a:lnTo>
                  <a:cubicBezTo>
                    <a:pt x="939" y="940"/>
                    <a:pt x="3006" y="1588"/>
                    <a:pt x="5408" y="1588"/>
                  </a:cubicBezTo>
                  <a:cubicBezTo>
                    <a:pt x="6812" y="1588"/>
                    <a:pt x="8103" y="1366"/>
                    <a:pt x="9118" y="996"/>
                  </a:cubicBezTo>
                  <a:lnTo>
                    <a:pt x="9135" y="990"/>
                  </a:lnTo>
                  <a:lnTo>
                    <a:pt x="9131" y="992"/>
                  </a:lnTo>
                  <a:cubicBezTo>
                    <a:pt x="8026" y="1689"/>
                    <a:pt x="6467" y="2182"/>
                    <a:pt x="4715" y="2304"/>
                  </a:cubicBezTo>
                  <a:cubicBezTo>
                    <a:pt x="2908" y="2431"/>
                    <a:pt x="1250" y="2139"/>
                    <a:pt x="49" y="1568"/>
                  </a:cubicBezTo>
                  <a:lnTo>
                    <a:pt x="0" y="1545"/>
                  </a:lnTo>
                  <a:lnTo>
                    <a:pt x="0" y="0"/>
                  </a:lnTo>
                  <a:close/>
                </a:path>
              </a:pathLst>
            </a:custGeom>
            <a:gradFill flip="none" rotWithShape="1">
              <a:gsLst>
                <a:gs pos="70000">
                  <a:srgbClr val="C00000"/>
                </a:gs>
                <a:gs pos="0">
                  <a:srgbClr val="FF6A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CN Light" panose="020B0300000000000000" pitchFamily="34" charset="-122"/>
                <a:ea typeface="思源黑体 CN Light" panose="020B0300000000000000" pitchFamily="34" charset="-122"/>
              </a:endParaRPr>
            </a:p>
          </p:txBody>
        </p:sp>
      </p:grpSp>
      <p:sp>
        <p:nvSpPr>
          <p:cNvPr id="25" name="矩形 24"/>
          <p:cNvSpPr/>
          <p:nvPr>
            <p:custDataLst>
              <p:tags r:id="rId2"/>
            </p:custDataLst>
          </p:nvPr>
        </p:nvSpPr>
        <p:spPr>
          <a:xfrm flipH="1">
            <a:off x="10903107" y="413005"/>
            <a:ext cx="824436" cy="491930"/>
          </a:xfrm>
          <a:prstGeom prst="rect">
            <a:avLst/>
          </a:prstGeom>
          <a:ln>
            <a:solidFill>
              <a:srgbClr val="FF0000"/>
            </a:solidFill>
          </a:ln>
        </p:spPr>
        <p:txBody>
          <a:bodyPr wrap="square">
            <a:spAutoFit/>
          </a:bodyPr>
          <a:lstStyle/>
          <a:p>
            <a:pPr algn="ctr">
              <a:lnSpc>
                <a:spcPts val="1640"/>
              </a:lnSpc>
            </a:pPr>
            <a:r>
              <a:rPr lang="en-US" sz="1200" spc="140" dirty="0">
                <a:solidFill>
                  <a:srgbClr val="575757"/>
                </a:solidFill>
                <a:uFillTx/>
                <a:latin typeface="思源黑体 CN Light" panose="020B0300000000000000" pitchFamily="34" charset="-122"/>
                <a:ea typeface="思源黑体 CN Light" panose="020B0300000000000000" pitchFamily="34" charset="-122"/>
                <a:cs typeface="+mn-lt"/>
                <a:sym typeface="+mn-ea"/>
              </a:rPr>
              <a:t>YOUR</a:t>
            </a:r>
            <a:endParaRPr lang="en-US" sz="1200" spc="140" dirty="0">
              <a:solidFill>
                <a:srgbClr val="575757"/>
              </a:solidFill>
              <a:uFillTx/>
              <a:latin typeface="思源黑体 CN Light" panose="020B0300000000000000" pitchFamily="34" charset="-122"/>
              <a:ea typeface="思源黑体 CN Light" panose="020B0300000000000000" pitchFamily="34" charset="-122"/>
              <a:cs typeface="+mn-lt"/>
              <a:sym typeface="+mn-ea"/>
            </a:endParaRPr>
          </a:p>
          <a:p>
            <a:pPr algn="ctr">
              <a:lnSpc>
                <a:spcPts val="1640"/>
              </a:lnSpc>
            </a:pPr>
            <a:r>
              <a:rPr lang="en-US" sz="1200" spc="140" dirty="0">
                <a:solidFill>
                  <a:srgbClr val="575757"/>
                </a:solidFill>
                <a:uFillTx/>
                <a:latin typeface="思源黑体 CN Light" panose="020B0300000000000000" pitchFamily="34" charset="-122"/>
                <a:ea typeface="思源黑体 CN Light" panose="020B0300000000000000" pitchFamily="34" charset="-122"/>
                <a:cs typeface="+mn-lt"/>
                <a:sym typeface="+mn-ea"/>
              </a:rPr>
              <a:t>LOGO</a:t>
            </a:r>
            <a:endParaRPr lang="en-US" sz="1200" spc="140" dirty="0">
              <a:solidFill>
                <a:srgbClr val="575757"/>
              </a:solidFill>
              <a:uFillTx/>
              <a:latin typeface="思源黑体 CN Light" panose="020B0300000000000000" pitchFamily="34" charset="-122"/>
              <a:ea typeface="思源黑体 CN Light" panose="020B0300000000000000" pitchFamily="34" charset="-122"/>
              <a:cs typeface="+mn-lt"/>
              <a:sym typeface="+mn-ea"/>
            </a:endParaRPr>
          </a:p>
        </p:txBody>
      </p:sp>
      <p:grpSp>
        <p:nvGrpSpPr>
          <p:cNvPr id="26" name="组合 25"/>
          <p:cNvGrpSpPr/>
          <p:nvPr/>
        </p:nvGrpSpPr>
        <p:grpSpPr>
          <a:xfrm>
            <a:off x="2684834" y="1111817"/>
            <a:ext cx="6822331" cy="1323438"/>
            <a:chOff x="1286316" y="964378"/>
            <a:chExt cx="6822331" cy="1323438"/>
          </a:xfrm>
        </p:grpSpPr>
        <p:sp>
          <p:nvSpPr>
            <p:cNvPr id="27" name="文本框 2"/>
            <p:cNvSpPr txBox="1"/>
            <p:nvPr>
              <p:custDataLst>
                <p:tags r:id="rId3"/>
              </p:custDataLst>
            </p:nvPr>
          </p:nvSpPr>
          <p:spPr>
            <a:xfrm>
              <a:off x="1286316" y="964378"/>
              <a:ext cx="1932100" cy="1323438"/>
            </a:xfrm>
            <a:prstGeom prst="rect">
              <a:avLst/>
            </a:prstGeom>
            <a:noFill/>
          </p:spPr>
          <p:txBody>
            <a:bodyPr wrap="square" rtlCol="0">
              <a:spAutoFit/>
            </a:bodyPr>
            <a:lstStyle/>
            <a:p>
              <a:pPr algn="l"/>
              <a:r>
                <a:rPr lang="en-US" altLang="zh-CN" sz="8000" dirty="0">
                  <a:gradFill>
                    <a:gsLst>
                      <a:gs pos="0">
                        <a:srgbClr val="FF6A00"/>
                      </a:gs>
                      <a:gs pos="70000">
                        <a:srgbClr val="FF0000"/>
                      </a:gs>
                    </a:gsLst>
                    <a:lin ang="2700000" scaled="1"/>
                  </a:gradFill>
                  <a:latin typeface="优设标题黑" panose="00000500000000000000" pitchFamily="2" charset="-122"/>
                  <a:ea typeface="优设标题黑" panose="00000500000000000000" pitchFamily="2" charset="-122"/>
                </a:rPr>
                <a:t>01</a:t>
              </a:r>
              <a:endParaRPr lang="en-US" altLang="zh-CN" sz="8000" dirty="0">
                <a:gradFill>
                  <a:gsLst>
                    <a:gs pos="0">
                      <a:srgbClr val="FF6A00"/>
                    </a:gs>
                    <a:gs pos="70000">
                      <a:srgbClr val="FF0000"/>
                    </a:gs>
                  </a:gsLst>
                  <a:lin ang="2700000" scaled="1"/>
                </a:gradFill>
                <a:latin typeface="优设标题黑" panose="00000500000000000000" pitchFamily="2" charset="-122"/>
                <a:ea typeface="优设标题黑" panose="00000500000000000000" pitchFamily="2" charset="-122"/>
              </a:endParaRPr>
            </a:p>
          </p:txBody>
        </p:sp>
        <p:sp>
          <p:nvSpPr>
            <p:cNvPr id="28" name="文本框 5"/>
            <p:cNvSpPr txBox="1"/>
            <p:nvPr>
              <p:custDataLst>
                <p:tags r:id="rId4"/>
              </p:custDataLst>
            </p:nvPr>
          </p:nvSpPr>
          <p:spPr>
            <a:xfrm>
              <a:off x="2838398" y="1072099"/>
              <a:ext cx="3337532" cy="1107996"/>
            </a:xfrm>
            <a:prstGeom prst="rect">
              <a:avLst/>
            </a:prstGeom>
            <a:noFill/>
          </p:spPr>
          <p:txBody>
            <a:bodyPr wrap="square" rtlCol="0">
              <a:spAutoFit/>
            </a:bodyPr>
            <a:lstStyle>
              <a:defPPr>
                <a:defRPr lang="zh-CN"/>
              </a:defPPr>
              <a:lvl1pPr algn="dist">
                <a:defRPr sz="3600">
                  <a:solidFill>
                    <a:srgbClr val="F8E095"/>
                  </a:solidFill>
                  <a:latin typeface="思源宋体" panose="02020700000000000000" pitchFamily="18" charset="-122"/>
                  <a:ea typeface="思源宋体" panose="02020700000000000000" pitchFamily="18" charset="-122"/>
                </a:defRPr>
              </a:lvl1pPr>
            </a:lstStyle>
            <a:p>
              <a:pPr algn="l"/>
              <a:r>
                <a:rPr lang="zh-CN" altLang="en-US" sz="6600" dirty="0">
                  <a:solidFill>
                    <a:schemeClr val="tx1">
                      <a:lumMod val="75000"/>
                      <a:lumOff val="25000"/>
                    </a:schemeClr>
                  </a:solidFill>
                  <a:latin typeface="优设标题黑" panose="00000500000000000000" pitchFamily="2" charset="-122"/>
                  <a:ea typeface="优设标题黑" panose="00000500000000000000" pitchFamily="2" charset="-122"/>
                  <a:cs typeface="+mn-lt"/>
                  <a:sym typeface="+mn-ea"/>
                </a:rPr>
                <a:t>不忘初心</a:t>
              </a:r>
              <a:endParaRPr lang="zh-CN" altLang="en-US" sz="6600" dirty="0">
                <a:solidFill>
                  <a:schemeClr val="tx1">
                    <a:lumMod val="75000"/>
                    <a:lumOff val="25000"/>
                  </a:schemeClr>
                </a:solidFill>
                <a:latin typeface="优设标题黑" panose="00000500000000000000" pitchFamily="2" charset="-122"/>
                <a:ea typeface="优设标题黑" panose="00000500000000000000" pitchFamily="2" charset="-122"/>
                <a:cs typeface="+mn-lt"/>
                <a:sym typeface="+mn-ea"/>
              </a:endParaRPr>
            </a:p>
          </p:txBody>
        </p:sp>
        <p:sp>
          <p:nvSpPr>
            <p:cNvPr id="29" name="矩形 6"/>
            <p:cNvSpPr/>
            <p:nvPr>
              <p:custDataLst>
                <p:tags r:id="rId5"/>
              </p:custDataLst>
            </p:nvPr>
          </p:nvSpPr>
          <p:spPr>
            <a:xfrm>
              <a:off x="6308976" y="1624771"/>
              <a:ext cx="1799671" cy="338554"/>
            </a:xfrm>
            <a:prstGeom prst="rect">
              <a:avLst/>
            </a:prstGeom>
          </p:spPr>
          <p:txBody>
            <a:bodyPr wrap="square">
              <a:spAutoFit/>
            </a:bodyPr>
            <a:lstStyle/>
            <a:p>
              <a:pPr algn="dist"/>
              <a:r>
                <a:rPr lang="en-US" sz="1600" spc="140" dirty="0">
                  <a:solidFill>
                    <a:schemeClr val="tx1">
                      <a:lumMod val="50000"/>
                      <a:lumOff val="50000"/>
                    </a:schemeClr>
                  </a:solidFill>
                  <a:latin typeface="思源黑体 CN Light" panose="020B0300000000000000" pitchFamily="34" charset="-122"/>
                  <a:ea typeface="思源黑体 CN Light" panose="020B0300000000000000" pitchFamily="34" charset="-122"/>
                  <a:cs typeface="+mn-lt"/>
                  <a:sym typeface="+mn-ea"/>
                </a:rPr>
                <a:t>INITIAL HEART</a:t>
              </a:r>
              <a:endParaRPr lang="en-US" sz="1600" spc="140" dirty="0">
                <a:solidFill>
                  <a:schemeClr val="tx1">
                    <a:lumMod val="50000"/>
                    <a:lumOff val="50000"/>
                  </a:schemeClr>
                </a:solidFill>
                <a:uFillTx/>
                <a:latin typeface="思源黑体 CN Light" panose="020B0300000000000000" pitchFamily="34" charset="-122"/>
                <a:ea typeface="思源黑体 CN Light" panose="020B0300000000000000" pitchFamily="34" charset="-122"/>
                <a:cs typeface="+mn-lt"/>
                <a:sym typeface="+mn-ea"/>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strVal val="#ppt_x"/>
                                          </p:val>
                                        </p:tav>
                                        <p:tav tm="100000">
                                          <p:val>
                                            <p:strVal val="#ppt_x"/>
                                          </p:val>
                                        </p:tav>
                                      </p:tavLst>
                                    </p:anim>
                                    <p:anim calcmode="lin" valueType="num">
                                      <p:cBhvr>
                                        <p:cTn id="15"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grpSp>
        <p:nvGrpSpPr>
          <p:cNvPr id="3" name="组合 2"/>
          <p:cNvGrpSpPr/>
          <p:nvPr/>
        </p:nvGrpSpPr>
        <p:grpSpPr>
          <a:xfrm>
            <a:off x="291659" y="125642"/>
            <a:ext cx="3096973" cy="707886"/>
            <a:chOff x="4182110" y="1424052"/>
            <a:chExt cx="3096973" cy="707886"/>
          </a:xfrm>
        </p:grpSpPr>
        <p:sp>
          <p:nvSpPr>
            <p:cNvPr id="5" name="本框 2"/>
            <p:cNvSpPr txBox="1"/>
            <p:nvPr>
              <p:custDataLst>
                <p:tags r:id="rId1"/>
              </p:custDataLst>
            </p:nvPr>
          </p:nvSpPr>
          <p:spPr>
            <a:xfrm>
              <a:off x="4182110" y="1424052"/>
              <a:ext cx="1002030" cy="707886"/>
            </a:xfrm>
            <a:prstGeom prst="rect">
              <a:avLst/>
            </a:prstGeom>
            <a:noFill/>
          </p:spPr>
          <p:txBody>
            <a:bodyPr wrap="square" rtlCol="0">
              <a:spAutoFit/>
            </a:bodyPr>
            <a:lstStyle/>
            <a:p>
              <a:pPr algn="l"/>
              <a:r>
                <a:rPr lang="en-US" altLang="zh-CN" sz="4000" dirty="0">
                  <a:gradFill>
                    <a:gsLst>
                      <a:gs pos="0">
                        <a:srgbClr val="FF6A00"/>
                      </a:gs>
                      <a:gs pos="70000">
                        <a:srgbClr val="FF0000"/>
                      </a:gs>
                    </a:gsLst>
                    <a:lin ang="2700000" scaled="1"/>
                  </a:gradFill>
                  <a:latin typeface="优设标题黑" panose="00000500000000000000" pitchFamily="2" charset="-122"/>
                  <a:ea typeface="优设标题黑" panose="00000500000000000000" pitchFamily="2" charset="-122"/>
                </a:rPr>
                <a:t>01</a:t>
              </a:r>
              <a:endParaRPr lang="en-US" altLang="zh-CN" sz="4000" dirty="0">
                <a:gradFill>
                  <a:gsLst>
                    <a:gs pos="0">
                      <a:srgbClr val="FF6A00"/>
                    </a:gs>
                    <a:gs pos="70000">
                      <a:srgbClr val="FF0000"/>
                    </a:gs>
                  </a:gsLst>
                  <a:lin ang="2700000" scaled="1"/>
                </a:gradFill>
                <a:latin typeface="优设标题黑" panose="00000500000000000000" pitchFamily="2" charset="-122"/>
                <a:ea typeface="优设标题黑" panose="00000500000000000000" pitchFamily="2" charset="-122"/>
              </a:endParaRPr>
            </a:p>
          </p:txBody>
        </p:sp>
        <p:sp>
          <p:nvSpPr>
            <p:cNvPr id="6" name="文本框 5"/>
            <p:cNvSpPr txBox="1"/>
            <p:nvPr>
              <p:custDataLst>
                <p:tags r:id="rId2"/>
              </p:custDataLst>
            </p:nvPr>
          </p:nvSpPr>
          <p:spPr>
            <a:xfrm>
              <a:off x="4993640" y="1486238"/>
              <a:ext cx="2285443" cy="584775"/>
            </a:xfrm>
            <a:prstGeom prst="rect">
              <a:avLst/>
            </a:prstGeom>
            <a:noFill/>
          </p:spPr>
          <p:txBody>
            <a:bodyPr wrap="square" rtlCol="0">
              <a:spAutoFit/>
            </a:bodyPr>
            <a:lstStyle>
              <a:defPPr>
                <a:defRPr lang="zh-CN"/>
              </a:defPPr>
              <a:lvl1pPr algn="dist">
                <a:defRPr sz="3600">
                  <a:solidFill>
                    <a:srgbClr val="F8E095"/>
                  </a:solidFill>
                  <a:latin typeface="思源宋体" panose="02020700000000000000" pitchFamily="18" charset="-122"/>
                  <a:ea typeface="思源宋体" panose="02020700000000000000" pitchFamily="18" charset="-122"/>
                </a:defRPr>
              </a:lvl1pPr>
            </a:lstStyle>
            <a:p>
              <a:pPr algn="l"/>
              <a:r>
                <a:rPr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cs typeface="+mn-lt"/>
                  <a:sym typeface="+mn-ea"/>
                </a:rPr>
                <a:t>不忘初心</a:t>
              </a:r>
              <a:endParaRPr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cs typeface="+mn-lt"/>
                <a:sym typeface="+mn-ea"/>
              </a:endParaRPr>
            </a:p>
          </p:txBody>
        </p:sp>
      </p:grpSp>
      <p:pic>
        <p:nvPicPr>
          <p:cNvPr id="7" name="图片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10591" y="1628796"/>
            <a:ext cx="4525971" cy="3104734"/>
          </a:xfrm>
          <a:custGeom>
            <a:avLst/>
            <a:gdLst>
              <a:gd name="connsiteX0" fmla="*/ 0 w 4525971"/>
              <a:gd name="connsiteY0" fmla="*/ 0 h 3087954"/>
              <a:gd name="connsiteX1" fmla="*/ 4525971 w 4525971"/>
              <a:gd name="connsiteY1" fmla="*/ 0 h 3087954"/>
              <a:gd name="connsiteX2" fmla="*/ 4525971 w 4525971"/>
              <a:gd name="connsiteY2" fmla="*/ 3087954 h 3087954"/>
              <a:gd name="connsiteX3" fmla="*/ 0 w 4525971"/>
              <a:gd name="connsiteY3" fmla="*/ 3087954 h 3087954"/>
            </a:gdLst>
            <a:ahLst/>
            <a:cxnLst>
              <a:cxn ang="0">
                <a:pos x="connsiteX0" y="connsiteY0"/>
              </a:cxn>
              <a:cxn ang="0">
                <a:pos x="connsiteX1" y="connsiteY1"/>
              </a:cxn>
              <a:cxn ang="0">
                <a:pos x="connsiteX2" y="connsiteY2"/>
              </a:cxn>
              <a:cxn ang="0">
                <a:pos x="connsiteX3" y="connsiteY3"/>
              </a:cxn>
            </a:cxnLst>
            <a:rect l="l" t="t" r="r" b="b"/>
            <a:pathLst>
              <a:path w="4525971" h="3087954">
                <a:moveTo>
                  <a:pt x="0" y="0"/>
                </a:moveTo>
                <a:lnTo>
                  <a:pt x="4525971" y="0"/>
                </a:lnTo>
                <a:lnTo>
                  <a:pt x="4525971" y="3087954"/>
                </a:lnTo>
                <a:lnTo>
                  <a:pt x="0" y="3087954"/>
                </a:lnTo>
                <a:close/>
              </a:path>
            </a:pathLst>
          </a:cu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11352585" y="1637186"/>
            <a:ext cx="843385" cy="7979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9" name="矩形 8"/>
          <p:cNvSpPr/>
          <p:nvPr/>
        </p:nvSpPr>
        <p:spPr>
          <a:xfrm>
            <a:off x="794" y="1628800"/>
            <a:ext cx="6455246" cy="3096344"/>
          </a:xfrm>
          <a:prstGeom prst="rect">
            <a:avLst/>
          </a:prstGeom>
          <a:solidFill>
            <a:srgbClr val="FF0A00"/>
          </a:solidFill>
          <a:ln>
            <a:noFill/>
          </a:ln>
          <a:effectLst>
            <a:outerShdw blurRad="1524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grpSp>
        <p:nvGrpSpPr>
          <p:cNvPr id="10" name="组合 9"/>
          <p:cNvGrpSpPr/>
          <p:nvPr/>
        </p:nvGrpSpPr>
        <p:grpSpPr>
          <a:xfrm>
            <a:off x="842170" y="4976465"/>
            <a:ext cx="4778984" cy="920091"/>
            <a:chOff x="842170" y="4976465"/>
            <a:chExt cx="4778984" cy="920091"/>
          </a:xfrm>
        </p:grpSpPr>
        <p:grpSp>
          <p:nvGrpSpPr>
            <p:cNvPr id="11" name="组合 10"/>
            <p:cNvGrpSpPr/>
            <p:nvPr/>
          </p:nvGrpSpPr>
          <p:grpSpPr>
            <a:xfrm>
              <a:off x="842170" y="5048370"/>
              <a:ext cx="720725" cy="719138"/>
              <a:chOff x="842170" y="5048370"/>
              <a:chExt cx="720725" cy="719138"/>
            </a:xfrm>
          </p:grpSpPr>
          <p:sp>
            <p:nvSpPr>
              <p:cNvPr id="15" name="圆角矩形 19"/>
              <p:cNvSpPr>
                <a:spLocks noChangeAspect="1" noChangeArrowheads="1"/>
              </p:cNvSpPr>
              <p:nvPr/>
            </p:nvSpPr>
            <p:spPr bwMode="auto">
              <a:xfrm>
                <a:off x="842170" y="5048370"/>
                <a:ext cx="720725" cy="719138"/>
              </a:xfrm>
              <a:prstGeom prst="roundRect">
                <a:avLst>
                  <a:gd name="adj" fmla="val 30000"/>
                </a:avLst>
              </a:prstGeom>
              <a:solidFill>
                <a:srgbClr val="FF0A00"/>
              </a:solidFill>
              <a:ln>
                <a:noFill/>
              </a:ln>
              <a:effectLst>
                <a:outerShdw blurRad="1524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a:endParaRPr lang="zh-CN" altLang="en-US" dirty="0">
                  <a:latin typeface="思源黑体 CN Light" panose="020B0300000000000000" pitchFamily="34" charset="-122"/>
                  <a:ea typeface="思源黑体 CN Bold" panose="020B0800000000000000" pitchFamily="34" charset="-122"/>
                </a:endParaRPr>
              </a:p>
            </p:txBody>
          </p:sp>
          <p:sp>
            <p:nvSpPr>
              <p:cNvPr id="16" name="circular-pie-graph_14858"/>
              <p:cNvSpPr>
                <a:spLocks noChangeAspect="1"/>
              </p:cNvSpPr>
              <p:nvPr/>
            </p:nvSpPr>
            <p:spPr bwMode="auto">
              <a:xfrm>
                <a:off x="1051481" y="5252179"/>
                <a:ext cx="302103" cy="311521"/>
              </a:xfrm>
              <a:custGeom>
                <a:avLst/>
                <a:gdLst>
                  <a:gd name="connsiteX0" fmla="*/ 378299 w 559975"/>
                  <a:gd name="connsiteY0" fmla="*/ 109628 h 577432"/>
                  <a:gd name="connsiteX1" fmla="*/ 378299 w 559975"/>
                  <a:gd name="connsiteY1" fmla="*/ 209082 h 577432"/>
                  <a:gd name="connsiteX2" fmla="*/ 441010 w 559975"/>
                  <a:gd name="connsiteY2" fmla="*/ 245917 h 577432"/>
                  <a:gd name="connsiteX3" fmla="*/ 504642 w 559975"/>
                  <a:gd name="connsiteY3" fmla="*/ 209082 h 577432"/>
                  <a:gd name="connsiteX4" fmla="*/ 504642 w 559975"/>
                  <a:gd name="connsiteY4" fmla="*/ 109628 h 577432"/>
                  <a:gd name="connsiteX5" fmla="*/ 559975 w 559975"/>
                  <a:gd name="connsiteY5" fmla="*/ 210003 h 577432"/>
                  <a:gd name="connsiteX6" fmla="*/ 488043 w 559975"/>
                  <a:gd name="connsiteY6" fmla="*/ 318666 h 577432"/>
                  <a:gd name="connsiteX7" fmla="*/ 488043 w 559975"/>
                  <a:gd name="connsiteY7" fmla="*/ 530467 h 577432"/>
                  <a:gd name="connsiteX8" fmla="*/ 441010 w 559975"/>
                  <a:gd name="connsiteY8" fmla="*/ 577432 h 577432"/>
                  <a:gd name="connsiteX9" fmla="*/ 393977 w 559975"/>
                  <a:gd name="connsiteY9" fmla="*/ 530467 h 577432"/>
                  <a:gd name="connsiteX10" fmla="*/ 393977 w 559975"/>
                  <a:gd name="connsiteY10" fmla="*/ 318666 h 577432"/>
                  <a:gd name="connsiteX11" fmla="*/ 322966 w 559975"/>
                  <a:gd name="connsiteY11" fmla="*/ 210003 h 577432"/>
                  <a:gd name="connsiteX12" fmla="*/ 378299 w 559975"/>
                  <a:gd name="connsiteY12" fmla="*/ 109628 h 577432"/>
                  <a:gd name="connsiteX13" fmla="*/ 235212 w 559975"/>
                  <a:gd name="connsiteY13" fmla="*/ 0 h 577432"/>
                  <a:gd name="connsiteX14" fmla="*/ 372650 w 559975"/>
                  <a:gd name="connsiteY14" fmla="*/ 74596 h 577432"/>
                  <a:gd name="connsiteX15" fmla="*/ 360659 w 559975"/>
                  <a:gd name="connsiteY15" fmla="*/ 81964 h 577432"/>
                  <a:gd name="connsiteX16" fmla="*/ 310849 w 559975"/>
                  <a:gd name="connsiteY16" fmla="*/ 133537 h 577432"/>
                  <a:gd name="connsiteX17" fmla="*/ 235212 w 559975"/>
                  <a:gd name="connsiteY17" fmla="*/ 81964 h 577432"/>
                  <a:gd name="connsiteX18" fmla="*/ 152196 w 559975"/>
                  <a:gd name="connsiteY18" fmla="*/ 164849 h 577432"/>
                  <a:gd name="connsiteX19" fmla="*/ 152196 w 559975"/>
                  <a:gd name="connsiteY19" fmla="*/ 244971 h 577432"/>
                  <a:gd name="connsiteX20" fmla="*/ 294246 w 559975"/>
                  <a:gd name="connsiteY20" fmla="*/ 244971 h 577432"/>
                  <a:gd name="connsiteX21" fmla="*/ 361581 w 559975"/>
                  <a:gd name="connsiteY21" fmla="*/ 337986 h 577432"/>
                  <a:gd name="connsiteX22" fmla="*/ 361581 w 559975"/>
                  <a:gd name="connsiteY22" fmla="*/ 530464 h 577432"/>
                  <a:gd name="connsiteX23" fmla="*/ 377262 w 559975"/>
                  <a:gd name="connsiteY23" fmla="*/ 577432 h 577432"/>
                  <a:gd name="connsiteX24" fmla="*/ 61801 w 559975"/>
                  <a:gd name="connsiteY24" fmla="*/ 577432 h 577432"/>
                  <a:gd name="connsiteX25" fmla="*/ 0 w 559975"/>
                  <a:gd name="connsiteY25" fmla="*/ 515729 h 577432"/>
                  <a:gd name="connsiteX26" fmla="*/ 0 w 559975"/>
                  <a:gd name="connsiteY26" fmla="*/ 306674 h 577432"/>
                  <a:gd name="connsiteX27" fmla="*/ 61801 w 559975"/>
                  <a:gd name="connsiteY27" fmla="*/ 244971 h 577432"/>
                  <a:gd name="connsiteX28" fmla="*/ 70102 w 559975"/>
                  <a:gd name="connsiteY28" fmla="*/ 244971 h 577432"/>
                  <a:gd name="connsiteX29" fmla="*/ 70102 w 559975"/>
                  <a:gd name="connsiteY29" fmla="*/ 164849 h 577432"/>
                  <a:gd name="connsiteX30" fmla="*/ 235212 w 559975"/>
                  <a:gd name="connsiteY30"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59975" h="577432">
                    <a:moveTo>
                      <a:pt x="378299" y="109628"/>
                    </a:moveTo>
                    <a:lnTo>
                      <a:pt x="378299" y="209082"/>
                    </a:lnTo>
                    <a:cubicBezTo>
                      <a:pt x="378299" y="209082"/>
                      <a:pt x="406888" y="245917"/>
                      <a:pt x="441010" y="245917"/>
                    </a:cubicBezTo>
                    <a:cubicBezTo>
                      <a:pt x="475132" y="245917"/>
                      <a:pt x="504642" y="209082"/>
                      <a:pt x="504642" y="209082"/>
                    </a:cubicBezTo>
                    <a:lnTo>
                      <a:pt x="504642" y="109628"/>
                    </a:lnTo>
                    <a:cubicBezTo>
                      <a:pt x="537842" y="130808"/>
                      <a:pt x="559975" y="167643"/>
                      <a:pt x="559975" y="210003"/>
                    </a:cubicBezTo>
                    <a:cubicBezTo>
                      <a:pt x="559975" y="258810"/>
                      <a:pt x="530464" y="300249"/>
                      <a:pt x="488043" y="318666"/>
                    </a:cubicBezTo>
                    <a:lnTo>
                      <a:pt x="488043" y="530467"/>
                    </a:lnTo>
                    <a:cubicBezTo>
                      <a:pt x="488043" y="556252"/>
                      <a:pt x="466832" y="577432"/>
                      <a:pt x="441010" y="577432"/>
                    </a:cubicBezTo>
                    <a:cubicBezTo>
                      <a:pt x="415188" y="577432"/>
                      <a:pt x="393977" y="556252"/>
                      <a:pt x="393977" y="530467"/>
                    </a:cubicBezTo>
                    <a:lnTo>
                      <a:pt x="393977" y="318666"/>
                    </a:lnTo>
                    <a:cubicBezTo>
                      <a:pt x="352477" y="300249"/>
                      <a:pt x="322966" y="258810"/>
                      <a:pt x="322966" y="210003"/>
                    </a:cubicBezTo>
                    <a:cubicBezTo>
                      <a:pt x="322966" y="167643"/>
                      <a:pt x="345099" y="130808"/>
                      <a:pt x="378299" y="109628"/>
                    </a:cubicBezTo>
                    <a:close/>
                    <a:moveTo>
                      <a:pt x="235212" y="0"/>
                    </a:moveTo>
                    <a:cubicBezTo>
                      <a:pt x="292401" y="0"/>
                      <a:pt x="343133" y="29470"/>
                      <a:pt x="372650" y="74596"/>
                    </a:cubicBezTo>
                    <a:lnTo>
                      <a:pt x="360659" y="81964"/>
                    </a:lnTo>
                    <a:cubicBezTo>
                      <a:pt x="339444" y="94857"/>
                      <a:pt x="322840" y="113276"/>
                      <a:pt x="310849" y="133537"/>
                    </a:cubicBezTo>
                    <a:cubicBezTo>
                      <a:pt x="298858" y="103146"/>
                      <a:pt x="269341" y="81964"/>
                      <a:pt x="235212" y="81964"/>
                    </a:cubicBezTo>
                    <a:cubicBezTo>
                      <a:pt x="189092" y="81964"/>
                      <a:pt x="152196" y="119723"/>
                      <a:pt x="152196" y="164849"/>
                    </a:cubicBezTo>
                    <a:lnTo>
                      <a:pt x="152196" y="244971"/>
                    </a:lnTo>
                    <a:lnTo>
                      <a:pt x="294246" y="244971"/>
                    </a:lnTo>
                    <a:cubicBezTo>
                      <a:pt x="303470" y="283651"/>
                      <a:pt x="327453" y="316805"/>
                      <a:pt x="361581" y="337986"/>
                    </a:cubicBezTo>
                    <a:lnTo>
                      <a:pt x="361581" y="530464"/>
                    </a:lnTo>
                    <a:cubicBezTo>
                      <a:pt x="361581" y="547962"/>
                      <a:pt x="367116" y="563618"/>
                      <a:pt x="377262" y="577432"/>
                    </a:cubicBezTo>
                    <a:lnTo>
                      <a:pt x="61801" y="577432"/>
                    </a:lnTo>
                    <a:cubicBezTo>
                      <a:pt x="27672" y="577432"/>
                      <a:pt x="0" y="548883"/>
                      <a:pt x="0" y="515729"/>
                    </a:cubicBezTo>
                    <a:lnTo>
                      <a:pt x="0" y="306674"/>
                    </a:lnTo>
                    <a:cubicBezTo>
                      <a:pt x="0" y="272599"/>
                      <a:pt x="27672" y="244971"/>
                      <a:pt x="61801" y="244971"/>
                    </a:cubicBezTo>
                    <a:lnTo>
                      <a:pt x="70102" y="244971"/>
                    </a:lnTo>
                    <a:lnTo>
                      <a:pt x="70102" y="164849"/>
                    </a:lnTo>
                    <a:cubicBezTo>
                      <a:pt x="70102" y="73676"/>
                      <a:pt x="143894" y="0"/>
                      <a:pt x="235212" y="0"/>
                    </a:cubicBezTo>
                    <a:close/>
                  </a:path>
                </a:pathLst>
              </a:custGeom>
              <a:solidFill>
                <a:schemeClr val="bg1"/>
              </a:solidFill>
              <a:ln>
                <a:noFill/>
              </a:ln>
            </p:spPr>
            <p:txBody>
              <a:bodyPr/>
              <a:lstStyle/>
              <a:p>
                <a:endParaRPr lang="zh-CN" altLang="en-US" dirty="0">
                  <a:latin typeface="思源黑体 CN Light" panose="020B0300000000000000" pitchFamily="34" charset="-122"/>
                  <a:ea typeface="思源黑体 CN Light" panose="020B0300000000000000" pitchFamily="34" charset="-122"/>
                </a:endParaRPr>
              </a:p>
            </p:txBody>
          </p:sp>
        </p:grpSp>
        <p:grpSp>
          <p:nvGrpSpPr>
            <p:cNvPr id="12" name="组合 11"/>
            <p:cNvGrpSpPr/>
            <p:nvPr/>
          </p:nvGrpSpPr>
          <p:grpSpPr>
            <a:xfrm>
              <a:off x="1849306" y="4976465"/>
              <a:ext cx="3771848" cy="920091"/>
              <a:chOff x="1849306" y="4976465"/>
              <a:chExt cx="3771848" cy="920091"/>
            </a:xfrm>
          </p:grpSpPr>
          <p:sp>
            <p:nvSpPr>
              <p:cNvPr id="13" name="文本框 12"/>
              <p:cNvSpPr txBox="1"/>
              <p:nvPr/>
            </p:nvSpPr>
            <p:spPr>
              <a:xfrm>
                <a:off x="1849306" y="4976465"/>
                <a:ext cx="1752682" cy="400110"/>
              </a:xfrm>
              <a:prstGeom prst="rect">
                <a:avLst/>
              </a:prstGeom>
              <a:noFill/>
            </p:spPr>
            <p:txBody>
              <a:bodyPr wrap="square" rtlCol="0">
                <a:spAutoFit/>
              </a:bodyPr>
              <a:lstStyle/>
              <a:p>
                <a:pPr>
                  <a:spcBef>
                    <a:spcPct val="0"/>
                  </a:spcBef>
                  <a:buClr>
                    <a:schemeClr val="tx1">
                      <a:lumMod val="85000"/>
                      <a:lumOff val="15000"/>
                    </a:schemeClr>
                  </a:buClr>
                  <a:buSzPct val="105000"/>
                  <a:defRPr/>
                </a:pPr>
                <a:r>
                  <a:rPr lang="zh-CN" altLang="en-US" sz="2000" kern="0" dirty="0">
                    <a:solidFill>
                      <a:srgbClr val="FF0A00"/>
                    </a:solidFill>
                    <a:latin typeface="思源黑体 CN Bold" panose="020B0800000000000000" pitchFamily="34" charset="-122"/>
                    <a:ea typeface="思源黑体 CN Bold" panose="020B0800000000000000" pitchFamily="34" charset="-122"/>
                  </a:rPr>
                  <a:t>标题文字添加</a:t>
                </a:r>
                <a:endParaRPr lang="zh-CN" altLang="en-US" sz="2000" kern="0" dirty="0">
                  <a:solidFill>
                    <a:srgbClr val="FF0A00"/>
                  </a:solidFill>
                  <a:latin typeface="思源黑体 CN Bold" panose="020B0800000000000000" pitchFamily="34" charset="-122"/>
                  <a:ea typeface="思源黑体 CN Bold" panose="020B0800000000000000" pitchFamily="34" charset="-122"/>
                </a:endParaRPr>
              </a:p>
            </p:txBody>
          </p:sp>
          <p:sp>
            <p:nvSpPr>
              <p:cNvPr id="14" name="文本框 13"/>
              <p:cNvSpPr txBox="1"/>
              <p:nvPr/>
            </p:nvSpPr>
            <p:spPr>
              <a:xfrm>
                <a:off x="1849306" y="5322745"/>
                <a:ext cx="3771848" cy="573811"/>
              </a:xfrm>
              <a:prstGeom prst="rect">
                <a:avLst/>
              </a:prstGeom>
              <a:noFill/>
            </p:spPr>
            <p:txBody>
              <a:bodyPr wrap="square" rtlCol="0">
                <a:spAutoFit/>
              </a:bodyPr>
              <a:lstStyle/>
              <a:p>
                <a:pPr>
                  <a:lnSpc>
                    <a:spcPct val="150000"/>
                  </a:lnSpc>
                </a:pPr>
                <a:r>
                  <a:rPr lang="zh-CN" altLang="en-US" sz="1100" kern="0" dirty="0">
                    <a:solidFill>
                      <a:schemeClr val="tx1">
                        <a:lumMod val="85000"/>
                        <a:lumOff val="15000"/>
                      </a:schemeClr>
                    </a:solidFill>
                    <a:latin typeface="思源黑体 CN Light" panose="020B0300000000000000" pitchFamily="34" charset="-122"/>
                    <a:ea typeface="思源黑体 CN Light" panose="020B0300000000000000" pitchFamily="34" charset="-122"/>
                  </a:rPr>
                  <a:t>标题文字添加，添加标题文字，修改文字内容，也可以直接复制你的内容到此。标题文字添加，添加标题文字，</a:t>
                </a:r>
                <a:endParaRPr lang="zh-CN" altLang="en-US" sz="1100" kern="0" dirty="0">
                  <a:solidFill>
                    <a:schemeClr val="tx1">
                      <a:lumMod val="85000"/>
                      <a:lumOff val="15000"/>
                    </a:schemeClr>
                  </a:solidFill>
                  <a:latin typeface="思源黑体 CN Light" panose="020B0300000000000000" pitchFamily="34" charset="-122"/>
                  <a:ea typeface="思源黑体 CN Light" panose="020B0300000000000000" pitchFamily="34" charset="-122"/>
                </a:endParaRPr>
              </a:p>
            </p:txBody>
          </p:sp>
        </p:grpSp>
      </p:grpSp>
      <p:grpSp>
        <p:nvGrpSpPr>
          <p:cNvPr id="17" name="组合 16"/>
          <p:cNvGrpSpPr/>
          <p:nvPr/>
        </p:nvGrpSpPr>
        <p:grpSpPr>
          <a:xfrm>
            <a:off x="6395635" y="4976465"/>
            <a:ext cx="4740927" cy="920091"/>
            <a:chOff x="6570848" y="4976465"/>
            <a:chExt cx="4740927" cy="920091"/>
          </a:xfrm>
        </p:grpSpPr>
        <p:grpSp>
          <p:nvGrpSpPr>
            <p:cNvPr id="18" name="组合 17"/>
            <p:cNvGrpSpPr/>
            <p:nvPr/>
          </p:nvGrpSpPr>
          <p:grpSpPr>
            <a:xfrm>
              <a:off x="6570848" y="5048370"/>
              <a:ext cx="720725" cy="719138"/>
              <a:chOff x="6098383" y="5048370"/>
              <a:chExt cx="720725" cy="719138"/>
            </a:xfrm>
          </p:grpSpPr>
          <p:sp>
            <p:nvSpPr>
              <p:cNvPr id="22" name="圆角矩形 20"/>
              <p:cNvSpPr>
                <a:spLocks noChangeAspect="1" noChangeArrowheads="1"/>
              </p:cNvSpPr>
              <p:nvPr/>
            </p:nvSpPr>
            <p:spPr bwMode="auto">
              <a:xfrm>
                <a:off x="6098383" y="5048370"/>
                <a:ext cx="720725" cy="719138"/>
              </a:xfrm>
              <a:prstGeom prst="roundRect">
                <a:avLst>
                  <a:gd name="adj" fmla="val 30000"/>
                </a:avLst>
              </a:prstGeom>
              <a:solidFill>
                <a:srgbClr val="FF0A00"/>
              </a:solidFill>
              <a:ln>
                <a:noFill/>
              </a:ln>
              <a:effectLst>
                <a:outerShdw blurRad="1524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a:endParaRPr lang="zh-CN" altLang="en-US" dirty="0">
                  <a:latin typeface="思源黑体 CN Light" panose="020B0300000000000000" pitchFamily="34" charset="-122"/>
                  <a:ea typeface="思源黑体 CN Bold" panose="020B0800000000000000" pitchFamily="34" charset="-122"/>
                </a:endParaRPr>
              </a:p>
            </p:txBody>
          </p:sp>
          <p:sp>
            <p:nvSpPr>
              <p:cNvPr id="23" name="circular-pie-graph_14858"/>
              <p:cNvSpPr>
                <a:spLocks noChangeAspect="1"/>
              </p:cNvSpPr>
              <p:nvPr/>
            </p:nvSpPr>
            <p:spPr bwMode="auto">
              <a:xfrm>
                <a:off x="6304195" y="5252179"/>
                <a:ext cx="309101" cy="311521"/>
              </a:xfrm>
              <a:custGeom>
                <a:avLst/>
                <a:gdLst>
                  <a:gd name="connsiteX0" fmla="*/ 334771 w 585718"/>
                  <a:gd name="connsiteY0" fmla="*/ 31317 h 590304"/>
                  <a:gd name="connsiteX1" fmla="*/ 334771 w 585718"/>
                  <a:gd name="connsiteY1" fmla="*/ 229350 h 590304"/>
                  <a:gd name="connsiteX2" fmla="*/ 468548 w 585718"/>
                  <a:gd name="connsiteY2" fmla="*/ 77371 h 590304"/>
                  <a:gd name="connsiteX3" fmla="*/ 334771 w 585718"/>
                  <a:gd name="connsiteY3" fmla="*/ 31317 h 590304"/>
                  <a:gd name="connsiteX4" fmla="*/ 281319 w 585718"/>
                  <a:gd name="connsiteY4" fmla="*/ 29441 h 590304"/>
                  <a:gd name="connsiteX5" fmla="*/ 281319 w 585718"/>
                  <a:gd name="connsiteY5" fmla="*/ 309412 h 590304"/>
                  <a:gd name="connsiteX6" fmla="*/ 562638 w 585718"/>
                  <a:gd name="connsiteY6" fmla="*/ 309412 h 590304"/>
                  <a:gd name="connsiteX7" fmla="*/ 281319 w 585718"/>
                  <a:gd name="connsiteY7" fmla="*/ 590304 h 590304"/>
                  <a:gd name="connsiteX8" fmla="*/ 0 w 585718"/>
                  <a:gd name="connsiteY8" fmla="*/ 309412 h 590304"/>
                  <a:gd name="connsiteX9" fmla="*/ 281319 w 585718"/>
                  <a:gd name="connsiteY9" fmla="*/ 29441 h 590304"/>
                  <a:gd name="connsiteX10" fmla="*/ 319087 w 585718"/>
                  <a:gd name="connsiteY10" fmla="*/ 0 h 590304"/>
                  <a:gd name="connsiteX11" fmla="*/ 499916 w 585718"/>
                  <a:gd name="connsiteY11" fmla="*/ 61713 h 590304"/>
                  <a:gd name="connsiteX12" fmla="*/ 499916 w 585718"/>
                  <a:gd name="connsiteY12" fmla="*/ 62634 h 590304"/>
                  <a:gd name="connsiteX13" fmla="*/ 500839 w 585718"/>
                  <a:gd name="connsiteY13" fmla="*/ 62634 h 590304"/>
                  <a:gd name="connsiteX14" fmla="*/ 501761 w 585718"/>
                  <a:gd name="connsiteY14" fmla="*/ 63555 h 590304"/>
                  <a:gd name="connsiteX15" fmla="*/ 501761 w 585718"/>
                  <a:gd name="connsiteY15" fmla="*/ 64476 h 590304"/>
                  <a:gd name="connsiteX16" fmla="*/ 585718 w 585718"/>
                  <a:gd name="connsiteY16" fmla="*/ 269878 h 590304"/>
                  <a:gd name="connsiteX17" fmla="*/ 570034 w 585718"/>
                  <a:gd name="connsiteY17" fmla="*/ 285536 h 590304"/>
                  <a:gd name="connsiteX18" fmla="*/ 320932 w 585718"/>
                  <a:gd name="connsiteY18" fmla="*/ 285536 h 590304"/>
                  <a:gd name="connsiteX19" fmla="*/ 320009 w 585718"/>
                  <a:gd name="connsiteY19" fmla="*/ 285536 h 590304"/>
                  <a:gd name="connsiteX20" fmla="*/ 319087 w 585718"/>
                  <a:gd name="connsiteY20" fmla="*/ 285536 h 590304"/>
                  <a:gd name="connsiteX21" fmla="*/ 313551 w 585718"/>
                  <a:gd name="connsiteY21" fmla="*/ 284615 h 590304"/>
                  <a:gd name="connsiteX22" fmla="*/ 304325 w 585718"/>
                  <a:gd name="connsiteY22" fmla="*/ 269878 h 590304"/>
                  <a:gd name="connsiteX23" fmla="*/ 304325 w 585718"/>
                  <a:gd name="connsiteY23" fmla="*/ 15658 h 590304"/>
                  <a:gd name="connsiteX24" fmla="*/ 319087 w 585718"/>
                  <a:gd name="connsiteY24" fmla="*/ 0 h 59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5718" h="590304">
                    <a:moveTo>
                      <a:pt x="334771" y="31317"/>
                    </a:moveTo>
                    <a:lnTo>
                      <a:pt x="334771" y="229350"/>
                    </a:lnTo>
                    <a:lnTo>
                      <a:pt x="468548" y="77371"/>
                    </a:lnTo>
                    <a:cubicBezTo>
                      <a:pt x="428876" y="48817"/>
                      <a:pt x="383669" y="34080"/>
                      <a:pt x="334771" y="31317"/>
                    </a:cubicBezTo>
                    <a:close/>
                    <a:moveTo>
                      <a:pt x="281319" y="29441"/>
                    </a:moveTo>
                    <a:lnTo>
                      <a:pt x="281319" y="309412"/>
                    </a:lnTo>
                    <a:lnTo>
                      <a:pt x="562638" y="309412"/>
                    </a:lnTo>
                    <a:cubicBezTo>
                      <a:pt x="562638" y="465054"/>
                      <a:pt x="436275" y="590304"/>
                      <a:pt x="281319" y="590304"/>
                    </a:cubicBezTo>
                    <a:cubicBezTo>
                      <a:pt x="126363" y="590304"/>
                      <a:pt x="0" y="465054"/>
                      <a:pt x="0" y="309412"/>
                    </a:cubicBezTo>
                    <a:cubicBezTo>
                      <a:pt x="0" y="154691"/>
                      <a:pt x="126363" y="29441"/>
                      <a:pt x="281319" y="29441"/>
                    </a:cubicBezTo>
                    <a:close/>
                    <a:moveTo>
                      <a:pt x="319087" y="0"/>
                    </a:moveTo>
                    <a:cubicBezTo>
                      <a:pt x="387359" y="0"/>
                      <a:pt x="447328" y="21185"/>
                      <a:pt x="499916" y="61713"/>
                    </a:cubicBezTo>
                    <a:cubicBezTo>
                      <a:pt x="499916" y="61713"/>
                      <a:pt x="499916" y="61713"/>
                      <a:pt x="499916" y="62634"/>
                    </a:cubicBezTo>
                    <a:cubicBezTo>
                      <a:pt x="499916" y="62634"/>
                      <a:pt x="499916" y="62634"/>
                      <a:pt x="500839" y="62634"/>
                    </a:cubicBezTo>
                    <a:cubicBezTo>
                      <a:pt x="500839" y="62634"/>
                      <a:pt x="500839" y="63555"/>
                      <a:pt x="501761" y="63555"/>
                    </a:cubicBezTo>
                    <a:cubicBezTo>
                      <a:pt x="501761" y="63555"/>
                      <a:pt x="501761" y="63555"/>
                      <a:pt x="501761" y="64476"/>
                    </a:cubicBezTo>
                    <a:cubicBezTo>
                      <a:pt x="556195" y="119741"/>
                      <a:pt x="585718" y="192507"/>
                      <a:pt x="585718" y="269878"/>
                    </a:cubicBezTo>
                    <a:cubicBezTo>
                      <a:pt x="585718" y="278167"/>
                      <a:pt x="578337" y="285536"/>
                      <a:pt x="570034" y="285536"/>
                    </a:cubicBezTo>
                    <a:lnTo>
                      <a:pt x="320932" y="285536"/>
                    </a:lnTo>
                    <a:cubicBezTo>
                      <a:pt x="320932" y="285536"/>
                      <a:pt x="320932" y="285536"/>
                      <a:pt x="320009" y="285536"/>
                    </a:cubicBezTo>
                    <a:cubicBezTo>
                      <a:pt x="320009" y="285536"/>
                      <a:pt x="320009" y="285536"/>
                      <a:pt x="319087" y="285536"/>
                    </a:cubicBezTo>
                    <a:cubicBezTo>
                      <a:pt x="317241" y="285536"/>
                      <a:pt x="315396" y="284615"/>
                      <a:pt x="313551" y="284615"/>
                    </a:cubicBezTo>
                    <a:cubicBezTo>
                      <a:pt x="308015" y="281852"/>
                      <a:pt x="304325" y="276325"/>
                      <a:pt x="304325" y="269878"/>
                    </a:cubicBezTo>
                    <a:lnTo>
                      <a:pt x="304325" y="15658"/>
                    </a:lnTo>
                    <a:cubicBezTo>
                      <a:pt x="304325" y="6448"/>
                      <a:pt x="310783" y="0"/>
                      <a:pt x="319087" y="0"/>
                    </a:cubicBezTo>
                    <a:close/>
                  </a:path>
                </a:pathLst>
              </a:custGeom>
              <a:solidFill>
                <a:schemeClr val="bg1"/>
              </a:solidFill>
              <a:ln>
                <a:noFill/>
              </a:ln>
            </p:spPr>
          </p:sp>
        </p:grpSp>
        <p:grpSp>
          <p:nvGrpSpPr>
            <p:cNvPr id="19" name="组合 18"/>
            <p:cNvGrpSpPr/>
            <p:nvPr/>
          </p:nvGrpSpPr>
          <p:grpSpPr>
            <a:xfrm>
              <a:off x="7539927" y="4976465"/>
              <a:ext cx="3771848" cy="920091"/>
              <a:chOff x="1849306" y="4976465"/>
              <a:chExt cx="3771848" cy="920091"/>
            </a:xfrm>
          </p:grpSpPr>
          <p:sp>
            <p:nvSpPr>
              <p:cNvPr id="20" name="文本框 19"/>
              <p:cNvSpPr txBox="1"/>
              <p:nvPr/>
            </p:nvSpPr>
            <p:spPr>
              <a:xfrm>
                <a:off x="1849306" y="4976465"/>
                <a:ext cx="1752682" cy="400110"/>
              </a:xfrm>
              <a:prstGeom prst="rect">
                <a:avLst/>
              </a:prstGeom>
              <a:noFill/>
            </p:spPr>
            <p:txBody>
              <a:bodyPr wrap="square" rtlCol="0">
                <a:spAutoFit/>
              </a:bodyPr>
              <a:lstStyle/>
              <a:p>
                <a:pPr>
                  <a:spcBef>
                    <a:spcPct val="0"/>
                  </a:spcBef>
                  <a:buClr>
                    <a:schemeClr val="tx1">
                      <a:lumMod val="85000"/>
                      <a:lumOff val="15000"/>
                    </a:schemeClr>
                  </a:buClr>
                  <a:buSzPct val="105000"/>
                  <a:defRPr/>
                </a:pPr>
                <a:r>
                  <a:rPr lang="zh-CN" altLang="en-US" sz="2000" kern="0" dirty="0">
                    <a:solidFill>
                      <a:srgbClr val="FF0A00"/>
                    </a:solidFill>
                    <a:latin typeface="思源黑体 CN Bold" panose="020B0800000000000000" pitchFamily="34" charset="-122"/>
                    <a:ea typeface="思源黑体 CN Bold" panose="020B0800000000000000" pitchFamily="34" charset="-122"/>
                  </a:rPr>
                  <a:t>标题文字添加</a:t>
                </a:r>
                <a:endParaRPr lang="zh-CN" altLang="en-US" sz="2000" kern="0" dirty="0">
                  <a:solidFill>
                    <a:srgbClr val="FF0A00"/>
                  </a:solidFill>
                  <a:latin typeface="思源黑体 CN Bold" panose="020B0800000000000000" pitchFamily="34" charset="-122"/>
                  <a:ea typeface="思源黑体 CN Bold" panose="020B0800000000000000" pitchFamily="34" charset="-122"/>
                </a:endParaRPr>
              </a:p>
            </p:txBody>
          </p:sp>
          <p:sp>
            <p:nvSpPr>
              <p:cNvPr id="21" name="文本框 20"/>
              <p:cNvSpPr txBox="1"/>
              <p:nvPr/>
            </p:nvSpPr>
            <p:spPr>
              <a:xfrm>
                <a:off x="1849306" y="5322745"/>
                <a:ext cx="3771848" cy="573811"/>
              </a:xfrm>
              <a:prstGeom prst="rect">
                <a:avLst/>
              </a:prstGeom>
              <a:noFill/>
            </p:spPr>
            <p:txBody>
              <a:bodyPr wrap="square" rtlCol="0">
                <a:spAutoFit/>
              </a:bodyPr>
              <a:lstStyle/>
              <a:p>
                <a:pPr>
                  <a:lnSpc>
                    <a:spcPct val="150000"/>
                  </a:lnSpc>
                </a:pPr>
                <a:r>
                  <a:rPr lang="zh-CN" altLang="en-US" sz="1100" kern="0" dirty="0">
                    <a:solidFill>
                      <a:schemeClr val="tx1">
                        <a:lumMod val="85000"/>
                        <a:lumOff val="15000"/>
                      </a:schemeClr>
                    </a:solidFill>
                    <a:latin typeface="思源黑体 CN Light" panose="020B0300000000000000" pitchFamily="34" charset="-122"/>
                    <a:ea typeface="思源黑体 CN Light" panose="020B0300000000000000" pitchFamily="34" charset="-122"/>
                  </a:rPr>
                  <a:t>标题文字添加，添加标题文字，修改文字内容，也可以直接复制你的内容到此。标题文字添加，添加标题文字，</a:t>
                </a:r>
                <a:endParaRPr lang="zh-CN" altLang="en-US" sz="1100" kern="0" dirty="0">
                  <a:solidFill>
                    <a:schemeClr val="tx1">
                      <a:lumMod val="85000"/>
                      <a:lumOff val="15000"/>
                    </a:schemeClr>
                  </a:solidFill>
                  <a:latin typeface="思源黑体 CN Light" panose="020B0300000000000000" pitchFamily="34" charset="-122"/>
                  <a:ea typeface="思源黑体 CN Light" panose="020B0300000000000000" pitchFamily="34" charset="-122"/>
                </a:endParaRPr>
              </a:p>
            </p:txBody>
          </p:sp>
        </p:grpSp>
      </p:grpSp>
      <p:grpSp>
        <p:nvGrpSpPr>
          <p:cNvPr id="24" name="组合 23"/>
          <p:cNvGrpSpPr/>
          <p:nvPr/>
        </p:nvGrpSpPr>
        <p:grpSpPr>
          <a:xfrm>
            <a:off x="842170" y="1966880"/>
            <a:ext cx="4778984" cy="1076411"/>
            <a:chOff x="1849306" y="4976465"/>
            <a:chExt cx="3771848" cy="812413"/>
          </a:xfrm>
        </p:grpSpPr>
        <p:sp>
          <p:nvSpPr>
            <p:cNvPr id="25" name="文本框 24"/>
            <p:cNvSpPr txBox="1"/>
            <p:nvPr/>
          </p:nvSpPr>
          <p:spPr>
            <a:xfrm>
              <a:off x="1849306" y="4976465"/>
              <a:ext cx="1752682" cy="348438"/>
            </a:xfrm>
            <a:prstGeom prst="rect">
              <a:avLst/>
            </a:prstGeom>
            <a:noFill/>
          </p:spPr>
          <p:txBody>
            <a:bodyPr wrap="square" rtlCol="0">
              <a:spAutoFit/>
            </a:bodyPr>
            <a:lstStyle/>
            <a:p>
              <a:pPr>
                <a:spcBef>
                  <a:spcPct val="0"/>
                </a:spcBef>
                <a:buClr>
                  <a:schemeClr val="tx1">
                    <a:lumMod val="85000"/>
                    <a:lumOff val="15000"/>
                  </a:schemeClr>
                </a:buClr>
                <a:buSzPct val="105000"/>
                <a:defRPr/>
              </a:pPr>
              <a:r>
                <a:rPr lang="zh-CN" altLang="en-US" sz="2400" kern="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标题文字添加</a:t>
              </a:r>
              <a:endParaRPr lang="zh-CN" altLang="en-US" sz="2400" kern="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sp>
          <p:nvSpPr>
            <p:cNvPr id="26" name="文本框 25"/>
            <p:cNvSpPr txBox="1"/>
            <p:nvPr/>
          </p:nvSpPr>
          <p:spPr>
            <a:xfrm>
              <a:off x="1849306" y="5322745"/>
              <a:ext cx="3771848" cy="466133"/>
            </a:xfrm>
            <a:prstGeom prst="rect">
              <a:avLst/>
            </a:prstGeom>
            <a:noFill/>
          </p:spPr>
          <p:txBody>
            <a:bodyPr wrap="square" rtlCol="0">
              <a:spAutoFit/>
            </a:bodyPr>
            <a:lstStyle/>
            <a:p>
              <a:pPr>
                <a:lnSpc>
                  <a:spcPct val="150000"/>
                </a:lnSpc>
              </a:pPr>
              <a:r>
                <a:rPr lang="zh-CN" altLang="en-US" sz="1200" kern="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标题文字添加，添加标题文字，修改文字内容，也可以直接复制你的内容到此。标题文字添加，添加标题文字，</a:t>
              </a:r>
              <a:endParaRPr lang="zh-CN" altLang="en-US" sz="1200" kern="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endParaRPr>
            </a:p>
          </p:txBody>
        </p:sp>
      </p:grpSp>
      <p:grpSp>
        <p:nvGrpSpPr>
          <p:cNvPr id="27" name="组合 26"/>
          <p:cNvGrpSpPr/>
          <p:nvPr/>
        </p:nvGrpSpPr>
        <p:grpSpPr>
          <a:xfrm>
            <a:off x="842170" y="3239231"/>
            <a:ext cx="4778984" cy="1076411"/>
            <a:chOff x="1849306" y="4976465"/>
            <a:chExt cx="3771848" cy="812413"/>
          </a:xfrm>
        </p:grpSpPr>
        <p:sp>
          <p:nvSpPr>
            <p:cNvPr id="28" name="文本框 27"/>
            <p:cNvSpPr txBox="1"/>
            <p:nvPr/>
          </p:nvSpPr>
          <p:spPr>
            <a:xfrm>
              <a:off x="1849306" y="4976465"/>
              <a:ext cx="1752682" cy="348438"/>
            </a:xfrm>
            <a:prstGeom prst="rect">
              <a:avLst/>
            </a:prstGeom>
            <a:noFill/>
          </p:spPr>
          <p:txBody>
            <a:bodyPr wrap="square" rtlCol="0">
              <a:spAutoFit/>
            </a:bodyPr>
            <a:lstStyle/>
            <a:p>
              <a:pPr>
                <a:spcBef>
                  <a:spcPct val="0"/>
                </a:spcBef>
                <a:buClr>
                  <a:schemeClr val="tx1">
                    <a:lumMod val="85000"/>
                    <a:lumOff val="15000"/>
                  </a:schemeClr>
                </a:buClr>
                <a:buSzPct val="105000"/>
                <a:defRPr/>
              </a:pPr>
              <a:r>
                <a:rPr lang="zh-CN" altLang="en-US" sz="2400" kern="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标题文字添加</a:t>
              </a:r>
              <a:endParaRPr lang="zh-CN" altLang="en-US" sz="2400" kern="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sp>
          <p:nvSpPr>
            <p:cNvPr id="29" name="文本框 28"/>
            <p:cNvSpPr txBox="1"/>
            <p:nvPr/>
          </p:nvSpPr>
          <p:spPr>
            <a:xfrm>
              <a:off x="1849306" y="5322745"/>
              <a:ext cx="3771848" cy="466133"/>
            </a:xfrm>
            <a:prstGeom prst="rect">
              <a:avLst/>
            </a:prstGeom>
            <a:noFill/>
          </p:spPr>
          <p:txBody>
            <a:bodyPr wrap="square" rtlCol="0">
              <a:spAutoFit/>
            </a:bodyPr>
            <a:lstStyle/>
            <a:p>
              <a:pPr>
                <a:lnSpc>
                  <a:spcPct val="150000"/>
                </a:lnSpc>
              </a:pPr>
              <a:r>
                <a:rPr lang="zh-CN" altLang="en-US" sz="1200" kern="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标题文字添加，添加标题文字，修改文字内容，也可以直接复制你的内容到此。标题文字添加，添加标题文字，</a:t>
              </a:r>
              <a:endParaRPr lang="zh-CN" altLang="en-US" sz="1200" kern="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anim calcmode="lin" valueType="num">
                                      <p:cBhvr>
                                        <p:cTn id="20" dur="500" fill="hold"/>
                                        <p:tgtEl>
                                          <p:spTgt spid="24"/>
                                        </p:tgtEl>
                                        <p:attrNameLst>
                                          <p:attrName>ppt_x</p:attrName>
                                        </p:attrNameLst>
                                      </p:cBhvr>
                                      <p:tavLst>
                                        <p:tav tm="0">
                                          <p:val>
                                            <p:strVal val="#ppt_x"/>
                                          </p:val>
                                        </p:tav>
                                        <p:tav tm="100000">
                                          <p:val>
                                            <p:strVal val="#ppt_x"/>
                                          </p:val>
                                        </p:tav>
                                      </p:tavLst>
                                    </p:anim>
                                    <p:anim calcmode="lin" valueType="num">
                                      <p:cBhvr>
                                        <p:cTn id="21" dur="500" fill="hold"/>
                                        <p:tgtEl>
                                          <p:spTgt spid="2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strVal val="#ppt_x"/>
                                          </p:val>
                                        </p:tav>
                                        <p:tav tm="100000">
                                          <p:val>
                                            <p:strVal val="#ppt_x"/>
                                          </p:val>
                                        </p:tav>
                                      </p:tavLst>
                                    </p:anim>
                                    <p:anim calcmode="lin" valueType="num">
                                      <p:cBhvr>
                                        <p:cTn id="27" dur="500" fill="hold"/>
                                        <p:tgtEl>
                                          <p:spTgt spid="2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anim calcmode="lin" valueType="num">
                                      <p:cBhvr>
                                        <p:cTn id="32" dur="500" fill="hold"/>
                                        <p:tgtEl>
                                          <p:spTgt spid="7"/>
                                        </p:tgtEl>
                                        <p:attrNameLst>
                                          <p:attrName>ppt_x</p:attrName>
                                        </p:attrNameLst>
                                      </p:cBhvr>
                                      <p:tavLst>
                                        <p:tav tm="0">
                                          <p:val>
                                            <p:strVal val="#ppt_x"/>
                                          </p:val>
                                        </p:tav>
                                        <p:tav tm="100000">
                                          <p:val>
                                            <p:strVal val="#ppt_x"/>
                                          </p:val>
                                        </p:tav>
                                      </p:tavLst>
                                    </p:anim>
                                    <p:anim calcmode="lin" valueType="num">
                                      <p:cBhvr>
                                        <p:cTn id="33" dur="500" fill="hold"/>
                                        <p:tgtEl>
                                          <p:spTgt spid="7"/>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anim calcmode="lin" valueType="num">
                                      <p:cBhvr>
                                        <p:cTn id="38" dur="500" fill="hold"/>
                                        <p:tgtEl>
                                          <p:spTgt spid="10"/>
                                        </p:tgtEl>
                                        <p:attrNameLst>
                                          <p:attrName>ppt_x</p:attrName>
                                        </p:attrNameLst>
                                      </p:cBhvr>
                                      <p:tavLst>
                                        <p:tav tm="0">
                                          <p:val>
                                            <p:strVal val="#ppt_x"/>
                                          </p:val>
                                        </p:tav>
                                        <p:tav tm="100000">
                                          <p:val>
                                            <p:strVal val="#ppt_x"/>
                                          </p:val>
                                        </p:tav>
                                      </p:tavLst>
                                    </p:anim>
                                    <p:anim calcmode="lin" valueType="num">
                                      <p:cBhvr>
                                        <p:cTn id="39" dur="50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anim calcmode="lin" valueType="num">
                                      <p:cBhvr>
                                        <p:cTn id="44" dur="500" fill="hold"/>
                                        <p:tgtEl>
                                          <p:spTgt spid="17"/>
                                        </p:tgtEl>
                                        <p:attrNameLst>
                                          <p:attrName>ppt_x</p:attrName>
                                        </p:attrNameLst>
                                      </p:cBhvr>
                                      <p:tavLst>
                                        <p:tav tm="0">
                                          <p:val>
                                            <p:strVal val="#ppt_x"/>
                                          </p:val>
                                        </p:tav>
                                        <p:tav tm="100000">
                                          <p:val>
                                            <p:strVal val="#ppt_x"/>
                                          </p:val>
                                        </p:tav>
                                      </p:tavLst>
                                    </p:anim>
                                    <p:anim calcmode="lin" valueType="num">
                                      <p:cBhvr>
                                        <p:cTn id="45"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grpSp>
        <p:nvGrpSpPr>
          <p:cNvPr id="3" name="组合 2"/>
          <p:cNvGrpSpPr/>
          <p:nvPr/>
        </p:nvGrpSpPr>
        <p:grpSpPr>
          <a:xfrm>
            <a:off x="291659" y="125642"/>
            <a:ext cx="3096973" cy="707886"/>
            <a:chOff x="4182110" y="1424052"/>
            <a:chExt cx="3096973" cy="707886"/>
          </a:xfrm>
        </p:grpSpPr>
        <p:sp>
          <p:nvSpPr>
            <p:cNvPr id="5" name="本框 2"/>
            <p:cNvSpPr txBox="1"/>
            <p:nvPr>
              <p:custDataLst>
                <p:tags r:id="rId1"/>
              </p:custDataLst>
            </p:nvPr>
          </p:nvSpPr>
          <p:spPr>
            <a:xfrm>
              <a:off x="4182110" y="1424052"/>
              <a:ext cx="1002030" cy="707886"/>
            </a:xfrm>
            <a:prstGeom prst="rect">
              <a:avLst/>
            </a:prstGeom>
            <a:noFill/>
          </p:spPr>
          <p:txBody>
            <a:bodyPr wrap="square" rtlCol="0">
              <a:spAutoFit/>
            </a:bodyPr>
            <a:lstStyle/>
            <a:p>
              <a:pPr algn="l"/>
              <a:r>
                <a:rPr lang="en-US" altLang="zh-CN" sz="4000" dirty="0">
                  <a:gradFill>
                    <a:gsLst>
                      <a:gs pos="0">
                        <a:srgbClr val="FF6A00"/>
                      </a:gs>
                      <a:gs pos="70000">
                        <a:srgbClr val="FF0000"/>
                      </a:gs>
                    </a:gsLst>
                    <a:lin ang="2700000" scaled="1"/>
                  </a:gradFill>
                  <a:latin typeface="优设标题黑" panose="00000500000000000000" pitchFamily="2" charset="-122"/>
                  <a:ea typeface="优设标题黑" panose="00000500000000000000" pitchFamily="2" charset="-122"/>
                </a:rPr>
                <a:t>01</a:t>
              </a:r>
              <a:endParaRPr lang="en-US" altLang="zh-CN" sz="4000" dirty="0">
                <a:gradFill>
                  <a:gsLst>
                    <a:gs pos="0">
                      <a:srgbClr val="FF6A00"/>
                    </a:gs>
                    <a:gs pos="70000">
                      <a:srgbClr val="FF0000"/>
                    </a:gs>
                  </a:gsLst>
                  <a:lin ang="2700000" scaled="1"/>
                </a:gradFill>
                <a:latin typeface="优设标题黑" panose="00000500000000000000" pitchFamily="2" charset="-122"/>
                <a:ea typeface="优设标题黑" panose="00000500000000000000" pitchFamily="2" charset="-122"/>
              </a:endParaRPr>
            </a:p>
          </p:txBody>
        </p:sp>
        <p:sp>
          <p:nvSpPr>
            <p:cNvPr id="6" name="文本框 5"/>
            <p:cNvSpPr txBox="1"/>
            <p:nvPr>
              <p:custDataLst>
                <p:tags r:id="rId2"/>
              </p:custDataLst>
            </p:nvPr>
          </p:nvSpPr>
          <p:spPr>
            <a:xfrm>
              <a:off x="4993640" y="1486238"/>
              <a:ext cx="2285443" cy="584775"/>
            </a:xfrm>
            <a:prstGeom prst="rect">
              <a:avLst/>
            </a:prstGeom>
            <a:noFill/>
          </p:spPr>
          <p:txBody>
            <a:bodyPr wrap="square" rtlCol="0">
              <a:spAutoFit/>
            </a:bodyPr>
            <a:lstStyle>
              <a:defPPr>
                <a:defRPr lang="zh-CN"/>
              </a:defPPr>
              <a:lvl1pPr algn="dist">
                <a:defRPr sz="3600">
                  <a:solidFill>
                    <a:srgbClr val="F8E095"/>
                  </a:solidFill>
                  <a:latin typeface="思源宋体" panose="02020700000000000000" pitchFamily="18" charset="-122"/>
                  <a:ea typeface="思源宋体" panose="02020700000000000000" pitchFamily="18" charset="-122"/>
                </a:defRPr>
              </a:lvl1pPr>
            </a:lstStyle>
            <a:p>
              <a:pPr algn="l"/>
              <a:r>
                <a:rPr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cs typeface="+mn-lt"/>
                  <a:sym typeface="+mn-ea"/>
                </a:rPr>
                <a:t>不忘初心</a:t>
              </a:r>
              <a:endParaRPr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cs typeface="+mn-lt"/>
                <a:sym typeface="+mn-ea"/>
              </a:endParaRPr>
            </a:p>
          </p:txBody>
        </p:sp>
      </p:grpSp>
      <p:grpSp>
        <p:nvGrpSpPr>
          <p:cNvPr id="7" name="组合 6"/>
          <p:cNvGrpSpPr/>
          <p:nvPr/>
        </p:nvGrpSpPr>
        <p:grpSpPr>
          <a:xfrm>
            <a:off x="963459" y="1891579"/>
            <a:ext cx="3124172" cy="3739311"/>
            <a:chOff x="963459" y="1891579"/>
            <a:chExt cx="3124172" cy="3739311"/>
          </a:xfrm>
        </p:grpSpPr>
        <p:grpSp>
          <p:nvGrpSpPr>
            <p:cNvPr id="8" name="组合 7"/>
            <p:cNvGrpSpPr/>
            <p:nvPr/>
          </p:nvGrpSpPr>
          <p:grpSpPr>
            <a:xfrm>
              <a:off x="963459" y="1891579"/>
              <a:ext cx="3124172" cy="1941291"/>
              <a:chOff x="963460" y="1891579"/>
              <a:chExt cx="3124172" cy="1941291"/>
            </a:xfrm>
          </p:grpSpPr>
          <p:sp>
            <p:nvSpPr>
              <p:cNvPr id="12" name="矩形 11"/>
              <p:cNvSpPr/>
              <p:nvPr/>
            </p:nvSpPr>
            <p:spPr>
              <a:xfrm>
                <a:off x="1291945" y="2087277"/>
                <a:ext cx="2795687" cy="1745593"/>
              </a:xfrm>
              <a:prstGeom prst="rect">
                <a:avLst/>
              </a:prstGeom>
              <a:blipFill dpi="0" rotWithShape="1">
                <a:blip r:embed="rId3"/>
                <a:srcRec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000000">
                      <a:lumMod val="65000"/>
                      <a:lumOff val="35000"/>
                    </a:srgbClr>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mn-ea"/>
                </a:endParaRPr>
              </a:p>
            </p:txBody>
          </p:sp>
          <p:grpSp>
            <p:nvGrpSpPr>
              <p:cNvPr id="13" name="Group 31"/>
              <p:cNvGrpSpPr/>
              <p:nvPr/>
            </p:nvGrpSpPr>
            <p:grpSpPr>
              <a:xfrm>
                <a:off x="963460" y="1891579"/>
                <a:ext cx="757044" cy="757044"/>
                <a:chOff x="358335" y="1281085"/>
                <a:chExt cx="624118" cy="624118"/>
              </a:xfrm>
            </p:grpSpPr>
            <p:sp>
              <p:nvSpPr>
                <p:cNvPr id="14" name="Oval 22"/>
                <p:cNvSpPr/>
                <p:nvPr/>
              </p:nvSpPr>
              <p:spPr>
                <a:xfrm>
                  <a:off x="358335" y="1281085"/>
                  <a:ext cx="624118" cy="624118"/>
                </a:xfrm>
                <a:prstGeom prst="ellipse">
                  <a:avLst/>
                </a:prstGeom>
                <a:solidFill>
                  <a:srgbClr val="FF0A00"/>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mn-ea"/>
                  </a:endParaRPr>
                </a:p>
              </p:txBody>
            </p:sp>
            <p:sp>
              <p:nvSpPr>
                <p:cNvPr id="15" name="TextBox 29"/>
                <p:cNvSpPr txBox="1"/>
                <p:nvPr/>
              </p:nvSpPr>
              <p:spPr>
                <a:xfrm>
                  <a:off x="403511" y="1423867"/>
                  <a:ext cx="533766" cy="329856"/>
                </a:xfrm>
                <a:prstGeom prst="rect">
                  <a:avLst/>
                </a:prstGeom>
                <a:noFill/>
                <a:ln>
                  <a:no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mn-ea"/>
                    </a:rPr>
                    <a:t>01</a:t>
                  </a:r>
                  <a:endParaRPr kumimoji="0" 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mn-ea"/>
                  </a:endParaRPr>
                </a:p>
              </p:txBody>
            </p:sp>
          </p:grpSp>
        </p:grpSp>
        <p:grpSp>
          <p:nvGrpSpPr>
            <p:cNvPr id="9" name="组合 8"/>
            <p:cNvGrpSpPr/>
            <p:nvPr/>
          </p:nvGrpSpPr>
          <p:grpSpPr>
            <a:xfrm>
              <a:off x="1390907" y="4245166"/>
              <a:ext cx="2605778" cy="1385724"/>
              <a:chOff x="1390907" y="4245166"/>
              <a:chExt cx="2605778" cy="1385724"/>
            </a:xfrm>
          </p:grpSpPr>
          <p:sp>
            <p:nvSpPr>
              <p:cNvPr id="10" name="Rectangle 16"/>
              <p:cNvSpPr/>
              <p:nvPr/>
            </p:nvSpPr>
            <p:spPr>
              <a:xfrm flipH="1">
                <a:off x="1390907" y="4736286"/>
                <a:ext cx="2605778" cy="894604"/>
              </a:xfrm>
              <a:prstGeom prst="rect">
                <a:avLst/>
              </a:prstGeom>
            </p:spPr>
            <p:txBody>
              <a:bodyPr wrap="square">
                <a:spAutoFit/>
              </a:bodyPr>
              <a:lstStyle/>
              <a:p>
                <a:pPr algn="ctr">
                  <a:lnSpc>
                    <a:spcPct val="150000"/>
                  </a:lnSpc>
                  <a:buClr>
                    <a:srgbClr val="E24848"/>
                  </a:buClr>
                  <a:defRPr/>
                </a:pPr>
                <a:r>
                  <a:rPr lang="zh-CN" altLang="en-US" sz="1200" noProof="1">
                    <a:solidFill>
                      <a:schemeClr val="tx1">
                        <a:lumMod val="85000"/>
                        <a:lumOff val="1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a:t>
                </a:r>
                <a:endParaRPr lang="en-US" altLang="zh-CN" sz="1200" noProof="1">
                  <a:solidFill>
                    <a:schemeClr val="tx1">
                      <a:lumMod val="85000"/>
                      <a:lumOff val="1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200" noProof="1">
                    <a:solidFill>
                      <a:schemeClr val="tx1">
                        <a:lumMod val="85000"/>
                        <a:lumOff val="1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键入文本单击此处键入文本单击此处键入文本单击此处键入文本</a:t>
                </a:r>
                <a:endParaRPr lang="en-US" altLang="zh-CN" sz="1200" noProof="1">
                  <a:solidFill>
                    <a:schemeClr val="tx1">
                      <a:lumMod val="85000"/>
                      <a:lumOff val="1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11" name="Title 11"/>
              <p:cNvSpPr txBox="1"/>
              <p:nvPr/>
            </p:nvSpPr>
            <p:spPr>
              <a:xfrm flipH="1">
                <a:off x="1720503" y="4245166"/>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dirty="0">
                    <a:solidFill>
                      <a:srgbClr val="FF0A00"/>
                    </a:solidFill>
                    <a:latin typeface="思源黑体 CN Bold" panose="020B0800000000000000" pitchFamily="34" charset="-122"/>
                    <a:ea typeface="思源黑体 CN Bold" panose="020B0800000000000000" pitchFamily="34" charset="-122"/>
                  </a:rPr>
                  <a:t>标题文字添加</a:t>
                </a:r>
                <a:endParaRPr lang="en-US" sz="2000" dirty="0">
                  <a:solidFill>
                    <a:srgbClr val="FF0A00"/>
                  </a:solidFill>
                  <a:latin typeface="思源黑体 CN Bold" panose="020B0800000000000000" pitchFamily="34" charset="-122"/>
                  <a:ea typeface="思源黑体 CN Bold" panose="020B0800000000000000" pitchFamily="34" charset="-122"/>
                </a:endParaRPr>
              </a:p>
            </p:txBody>
          </p:sp>
        </p:grpSp>
      </p:grpSp>
      <p:grpSp>
        <p:nvGrpSpPr>
          <p:cNvPr id="16" name="组合 15"/>
          <p:cNvGrpSpPr/>
          <p:nvPr/>
        </p:nvGrpSpPr>
        <p:grpSpPr>
          <a:xfrm>
            <a:off x="4533914" y="1891579"/>
            <a:ext cx="3124172" cy="3739311"/>
            <a:chOff x="4533914" y="1891579"/>
            <a:chExt cx="3124172" cy="3739311"/>
          </a:xfrm>
        </p:grpSpPr>
        <p:grpSp>
          <p:nvGrpSpPr>
            <p:cNvPr id="17" name="组合 16"/>
            <p:cNvGrpSpPr/>
            <p:nvPr/>
          </p:nvGrpSpPr>
          <p:grpSpPr>
            <a:xfrm>
              <a:off x="4533914" y="1891579"/>
              <a:ext cx="3124172" cy="1941291"/>
              <a:chOff x="963460" y="1891579"/>
              <a:chExt cx="3124172" cy="1941291"/>
            </a:xfrm>
          </p:grpSpPr>
          <p:sp>
            <p:nvSpPr>
              <p:cNvPr id="21" name="矩形 20"/>
              <p:cNvSpPr/>
              <p:nvPr/>
            </p:nvSpPr>
            <p:spPr>
              <a:xfrm>
                <a:off x="1291945" y="2087277"/>
                <a:ext cx="2795687" cy="1745593"/>
              </a:xfrm>
              <a:prstGeom prst="rect">
                <a:avLst/>
              </a:prstGeom>
              <a:blipFill dpi="0" rotWithShape="1">
                <a:blip r:embed="rId3"/>
                <a:srcRec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000000">
                      <a:lumMod val="65000"/>
                      <a:lumOff val="35000"/>
                    </a:srgbClr>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mn-ea"/>
                </a:endParaRPr>
              </a:p>
            </p:txBody>
          </p:sp>
          <p:grpSp>
            <p:nvGrpSpPr>
              <p:cNvPr id="22" name="Group 31"/>
              <p:cNvGrpSpPr/>
              <p:nvPr/>
            </p:nvGrpSpPr>
            <p:grpSpPr>
              <a:xfrm>
                <a:off x="963460" y="1891579"/>
                <a:ext cx="757044" cy="757044"/>
                <a:chOff x="358335" y="1281085"/>
                <a:chExt cx="624118" cy="624118"/>
              </a:xfrm>
            </p:grpSpPr>
            <p:sp>
              <p:nvSpPr>
                <p:cNvPr id="23" name="Oval 22"/>
                <p:cNvSpPr/>
                <p:nvPr/>
              </p:nvSpPr>
              <p:spPr>
                <a:xfrm>
                  <a:off x="358335" y="1281085"/>
                  <a:ext cx="624118" cy="624118"/>
                </a:xfrm>
                <a:prstGeom prst="ellipse">
                  <a:avLst/>
                </a:prstGeom>
                <a:solidFill>
                  <a:schemeClr val="tx1">
                    <a:lumMod val="65000"/>
                    <a:lumOff val="35000"/>
                  </a:scheme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mn-ea"/>
                  </a:endParaRPr>
                </a:p>
              </p:txBody>
            </p:sp>
            <p:sp>
              <p:nvSpPr>
                <p:cNvPr id="24" name="TextBox 29"/>
                <p:cNvSpPr txBox="1"/>
                <p:nvPr/>
              </p:nvSpPr>
              <p:spPr>
                <a:xfrm>
                  <a:off x="403511" y="1423867"/>
                  <a:ext cx="533766" cy="329856"/>
                </a:xfrm>
                <a:prstGeom prst="rect">
                  <a:avLst/>
                </a:prstGeom>
                <a:noFill/>
                <a:ln>
                  <a:no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mn-ea"/>
                    </a:rPr>
                    <a:t>02</a:t>
                  </a:r>
                  <a:endParaRPr kumimoji="0" 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mn-ea"/>
                  </a:endParaRPr>
                </a:p>
              </p:txBody>
            </p:sp>
          </p:grpSp>
        </p:grpSp>
        <p:grpSp>
          <p:nvGrpSpPr>
            <p:cNvPr id="18" name="组合 17"/>
            <p:cNvGrpSpPr/>
            <p:nvPr/>
          </p:nvGrpSpPr>
          <p:grpSpPr>
            <a:xfrm>
              <a:off x="4957353" y="4245166"/>
              <a:ext cx="2605778" cy="1385724"/>
              <a:chOff x="1390907" y="4245166"/>
              <a:chExt cx="2605778" cy="1385724"/>
            </a:xfrm>
          </p:grpSpPr>
          <p:sp>
            <p:nvSpPr>
              <p:cNvPr id="19" name="Rectangle 16"/>
              <p:cNvSpPr/>
              <p:nvPr/>
            </p:nvSpPr>
            <p:spPr>
              <a:xfrm flipH="1">
                <a:off x="1390907" y="4736286"/>
                <a:ext cx="2605778" cy="894604"/>
              </a:xfrm>
              <a:prstGeom prst="rect">
                <a:avLst/>
              </a:prstGeom>
            </p:spPr>
            <p:txBody>
              <a:bodyPr wrap="square">
                <a:spAutoFit/>
              </a:bodyPr>
              <a:lstStyle/>
              <a:p>
                <a:pPr algn="ctr">
                  <a:lnSpc>
                    <a:spcPct val="150000"/>
                  </a:lnSpc>
                  <a:buClr>
                    <a:srgbClr val="E24848"/>
                  </a:buClr>
                  <a:defRPr/>
                </a:pPr>
                <a:r>
                  <a:rPr lang="zh-CN" altLang="en-US" sz="1200" noProof="1">
                    <a:solidFill>
                      <a:schemeClr val="tx1">
                        <a:lumMod val="85000"/>
                        <a:lumOff val="1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a:t>
                </a:r>
                <a:endParaRPr lang="en-US" altLang="zh-CN" sz="1200" noProof="1">
                  <a:solidFill>
                    <a:schemeClr val="tx1">
                      <a:lumMod val="85000"/>
                      <a:lumOff val="1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200" noProof="1">
                    <a:solidFill>
                      <a:schemeClr val="tx1">
                        <a:lumMod val="85000"/>
                        <a:lumOff val="1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键入文本单击此处键入文本单击此处键入文本单击此处键入文本</a:t>
                </a:r>
                <a:endParaRPr lang="en-US" altLang="zh-CN" sz="1200" noProof="1">
                  <a:solidFill>
                    <a:schemeClr val="tx1">
                      <a:lumMod val="85000"/>
                      <a:lumOff val="1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0" name="Title 11"/>
              <p:cNvSpPr txBox="1"/>
              <p:nvPr/>
            </p:nvSpPr>
            <p:spPr>
              <a:xfrm flipH="1">
                <a:off x="1720503" y="4245166"/>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a:solidFill>
                      <a:schemeClr val="tx1">
                        <a:lumMod val="85000"/>
                        <a:lumOff val="1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grpSp>
      </p:grpSp>
      <p:grpSp>
        <p:nvGrpSpPr>
          <p:cNvPr id="25" name="组合 24"/>
          <p:cNvGrpSpPr/>
          <p:nvPr/>
        </p:nvGrpSpPr>
        <p:grpSpPr>
          <a:xfrm>
            <a:off x="8104369" y="1891579"/>
            <a:ext cx="3124172" cy="3739311"/>
            <a:chOff x="8104369" y="1891579"/>
            <a:chExt cx="3124172" cy="3739311"/>
          </a:xfrm>
        </p:grpSpPr>
        <p:grpSp>
          <p:nvGrpSpPr>
            <p:cNvPr id="26" name="组合 25"/>
            <p:cNvGrpSpPr/>
            <p:nvPr/>
          </p:nvGrpSpPr>
          <p:grpSpPr>
            <a:xfrm>
              <a:off x="8104369" y="1891579"/>
              <a:ext cx="3124172" cy="1941291"/>
              <a:chOff x="963460" y="1891579"/>
              <a:chExt cx="3124172" cy="1941291"/>
            </a:xfrm>
          </p:grpSpPr>
          <p:sp>
            <p:nvSpPr>
              <p:cNvPr id="30" name="矩形 29"/>
              <p:cNvSpPr/>
              <p:nvPr/>
            </p:nvSpPr>
            <p:spPr>
              <a:xfrm>
                <a:off x="1291945" y="2087277"/>
                <a:ext cx="2795687" cy="1745593"/>
              </a:xfrm>
              <a:prstGeom prst="rect">
                <a:avLst/>
              </a:prstGeom>
              <a:blipFill dpi="0" rotWithShape="1">
                <a:blip r:embed="rId3"/>
                <a:srcRec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000000">
                      <a:lumMod val="65000"/>
                      <a:lumOff val="35000"/>
                    </a:srgbClr>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mn-ea"/>
                </a:endParaRPr>
              </a:p>
            </p:txBody>
          </p:sp>
          <p:grpSp>
            <p:nvGrpSpPr>
              <p:cNvPr id="31" name="Group 31"/>
              <p:cNvGrpSpPr/>
              <p:nvPr/>
            </p:nvGrpSpPr>
            <p:grpSpPr>
              <a:xfrm>
                <a:off x="963460" y="1891579"/>
                <a:ext cx="757044" cy="757044"/>
                <a:chOff x="358335" y="1281085"/>
                <a:chExt cx="624118" cy="624118"/>
              </a:xfrm>
            </p:grpSpPr>
            <p:sp>
              <p:nvSpPr>
                <p:cNvPr id="32" name="Oval 22"/>
                <p:cNvSpPr/>
                <p:nvPr/>
              </p:nvSpPr>
              <p:spPr>
                <a:xfrm>
                  <a:off x="358335" y="1281085"/>
                  <a:ext cx="624118" cy="624118"/>
                </a:xfrm>
                <a:prstGeom prst="ellipse">
                  <a:avLst/>
                </a:prstGeom>
                <a:solidFill>
                  <a:srgbClr val="FF0A00"/>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mn-ea"/>
                  </a:endParaRPr>
                </a:p>
              </p:txBody>
            </p:sp>
            <p:sp>
              <p:nvSpPr>
                <p:cNvPr id="33" name="TextBox 29"/>
                <p:cNvSpPr txBox="1"/>
                <p:nvPr/>
              </p:nvSpPr>
              <p:spPr>
                <a:xfrm>
                  <a:off x="403511" y="1423867"/>
                  <a:ext cx="533766" cy="329856"/>
                </a:xfrm>
                <a:prstGeom prst="rect">
                  <a:avLst/>
                </a:prstGeom>
                <a:noFill/>
                <a:ln>
                  <a:no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mn-ea"/>
                    </a:rPr>
                    <a:t>03</a:t>
                  </a:r>
                  <a:endParaRPr kumimoji="0" 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mn-ea"/>
                  </a:endParaRPr>
                </a:p>
              </p:txBody>
            </p:sp>
          </p:grpSp>
        </p:grpSp>
        <p:grpSp>
          <p:nvGrpSpPr>
            <p:cNvPr id="27" name="组合 26"/>
            <p:cNvGrpSpPr/>
            <p:nvPr/>
          </p:nvGrpSpPr>
          <p:grpSpPr>
            <a:xfrm>
              <a:off x="8524912" y="4245166"/>
              <a:ext cx="2605778" cy="1385724"/>
              <a:chOff x="1390907" y="4245166"/>
              <a:chExt cx="2605778" cy="1385724"/>
            </a:xfrm>
          </p:grpSpPr>
          <p:sp>
            <p:nvSpPr>
              <p:cNvPr id="28" name="Rectangle 16"/>
              <p:cNvSpPr/>
              <p:nvPr/>
            </p:nvSpPr>
            <p:spPr>
              <a:xfrm flipH="1">
                <a:off x="1390907" y="4736286"/>
                <a:ext cx="2605778" cy="894604"/>
              </a:xfrm>
              <a:prstGeom prst="rect">
                <a:avLst/>
              </a:prstGeom>
            </p:spPr>
            <p:txBody>
              <a:bodyPr wrap="square">
                <a:spAutoFit/>
              </a:bodyPr>
              <a:lstStyle/>
              <a:p>
                <a:pPr algn="ctr">
                  <a:lnSpc>
                    <a:spcPct val="150000"/>
                  </a:lnSpc>
                  <a:buClr>
                    <a:srgbClr val="E24848"/>
                  </a:buClr>
                  <a:defRPr/>
                </a:pPr>
                <a:r>
                  <a:rPr lang="zh-CN" altLang="en-US" sz="1200" noProof="1">
                    <a:solidFill>
                      <a:schemeClr val="tx1">
                        <a:lumMod val="85000"/>
                        <a:lumOff val="1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a:t>
                </a:r>
                <a:endParaRPr lang="en-US" altLang="zh-CN" sz="1200" noProof="1">
                  <a:solidFill>
                    <a:schemeClr val="tx1">
                      <a:lumMod val="85000"/>
                      <a:lumOff val="1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200" noProof="1">
                    <a:solidFill>
                      <a:schemeClr val="tx1">
                        <a:lumMod val="85000"/>
                        <a:lumOff val="1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键入文本单击此处键入文本单击此处键入文本单击此处键入文本</a:t>
                </a:r>
                <a:endParaRPr lang="en-US" altLang="zh-CN" sz="1200" noProof="1">
                  <a:solidFill>
                    <a:schemeClr val="tx1">
                      <a:lumMod val="85000"/>
                      <a:lumOff val="1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9" name="Title 11"/>
              <p:cNvSpPr txBox="1"/>
              <p:nvPr/>
            </p:nvSpPr>
            <p:spPr>
              <a:xfrm flipH="1">
                <a:off x="1720503" y="4245166"/>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dirty="0">
                    <a:solidFill>
                      <a:srgbClr val="FF0A00"/>
                    </a:solidFill>
                    <a:latin typeface="思源黑体 CN Bold" panose="020B0800000000000000" pitchFamily="34" charset="-122"/>
                    <a:ea typeface="思源黑体 CN Bold" panose="020B0800000000000000" pitchFamily="34" charset="-122"/>
                  </a:rPr>
                  <a:t>标题文字添加</a:t>
                </a:r>
                <a:endParaRPr lang="en-US" sz="2000" dirty="0">
                  <a:solidFill>
                    <a:srgbClr val="FF0A00"/>
                  </a:solidFill>
                  <a:latin typeface="思源黑体 CN Bold" panose="020B0800000000000000" pitchFamily="34" charset="-122"/>
                  <a:ea typeface="思源黑体 CN Bold" panose="020B0800000000000000" pitchFamily="34" charset="-122"/>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ppt_x</p:attrName>
                                        </p:attrNameLst>
                                      </p:cBhvr>
                                      <p:tavLst>
                                        <p:tav tm="0">
                                          <p:val>
                                            <p:strVal val="#ppt_x"/>
                                          </p:val>
                                        </p:tav>
                                        <p:tav tm="100000">
                                          <p:val>
                                            <p:strVal val="#ppt_x"/>
                                          </p:val>
                                        </p:tav>
                                      </p:tavLst>
                                    </p:anim>
                                    <p:anim calcmode="lin" valueType="num">
                                      <p:cBhvr>
                                        <p:cTn id="21" dur="5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anim calcmode="lin" valueType="num">
                                      <p:cBhvr>
                                        <p:cTn id="26" dur="500" fill="hold"/>
                                        <p:tgtEl>
                                          <p:spTgt spid="25"/>
                                        </p:tgtEl>
                                        <p:attrNameLst>
                                          <p:attrName>ppt_x</p:attrName>
                                        </p:attrNameLst>
                                      </p:cBhvr>
                                      <p:tavLst>
                                        <p:tav tm="0">
                                          <p:val>
                                            <p:strVal val="#ppt_x"/>
                                          </p:val>
                                        </p:tav>
                                        <p:tav tm="100000">
                                          <p:val>
                                            <p:strVal val="#ppt_x"/>
                                          </p:val>
                                        </p:tav>
                                      </p:tavLst>
                                    </p:anim>
                                    <p:anim calcmode="lin" valueType="num">
                                      <p:cBhvr>
                                        <p:cTn id="27"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grpSp>
        <p:nvGrpSpPr>
          <p:cNvPr id="3" name="组合 2"/>
          <p:cNvGrpSpPr/>
          <p:nvPr/>
        </p:nvGrpSpPr>
        <p:grpSpPr>
          <a:xfrm>
            <a:off x="291659" y="125642"/>
            <a:ext cx="3096973" cy="707886"/>
            <a:chOff x="4182110" y="1424052"/>
            <a:chExt cx="3096973" cy="707886"/>
          </a:xfrm>
        </p:grpSpPr>
        <p:sp>
          <p:nvSpPr>
            <p:cNvPr id="5" name="本框 2"/>
            <p:cNvSpPr txBox="1"/>
            <p:nvPr>
              <p:custDataLst>
                <p:tags r:id="rId1"/>
              </p:custDataLst>
            </p:nvPr>
          </p:nvSpPr>
          <p:spPr>
            <a:xfrm>
              <a:off x="4182110" y="1424052"/>
              <a:ext cx="1002030" cy="707886"/>
            </a:xfrm>
            <a:prstGeom prst="rect">
              <a:avLst/>
            </a:prstGeom>
            <a:noFill/>
          </p:spPr>
          <p:txBody>
            <a:bodyPr wrap="square" rtlCol="0">
              <a:spAutoFit/>
            </a:bodyPr>
            <a:lstStyle/>
            <a:p>
              <a:pPr algn="l"/>
              <a:r>
                <a:rPr lang="en-US" altLang="zh-CN" sz="4000" dirty="0">
                  <a:gradFill>
                    <a:gsLst>
                      <a:gs pos="0">
                        <a:srgbClr val="FF6A00"/>
                      </a:gs>
                      <a:gs pos="70000">
                        <a:srgbClr val="FF0000"/>
                      </a:gs>
                    </a:gsLst>
                    <a:lin ang="2700000" scaled="1"/>
                  </a:gradFill>
                  <a:latin typeface="优设标题黑" panose="00000500000000000000" pitchFamily="2" charset="-122"/>
                  <a:ea typeface="优设标题黑" panose="00000500000000000000" pitchFamily="2" charset="-122"/>
                </a:rPr>
                <a:t>01</a:t>
              </a:r>
              <a:endParaRPr lang="en-US" altLang="zh-CN" sz="4000" dirty="0">
                <a:gradFill>
                  <a:gsLst>
                    <a:gs pos="0">
                      <a:srgbClr val="FF6A00"/>
                    </a:gs>
                    <a:gs pos="70000">
                      <a:srgbClr val="FF0000"/>
                    </a:gs>
                  </a:gsLst>
                  <a:lin ang="2700000" scaled="1"/>
                </a:gradFill>
                <a:latin typeface="优设标题黑" panose="00000500000000000000" pitchFamily="2" charset="-122"/>
                <a:ea typeface="优设标题黑" panose="00000500000000000000" pitchFamily="2" charset="-122"/>
              </a:endParaRPr>
            </a:p>
          </p:txBody>
        </p:sp>
        <p:sp>
          <p:nvSpPr>
            <p:cNvPr id="6" name="文本框 5"/>
            <p:cNvSpPr txBox="1"/>
            <p:nvPr>
              <p:custDataLst>
                <p:tags r:id="rId2"/>
              </p:custDataLst>
            </p:nvPr>
          </p:nvSpPr>
          <p:spPr>
            <a:xfrm>
              <a:off x="4993640" y="1486238"/>
              <a:ext cx="2285443" cy="584775"/>
            </a:xfrm>
            <a:prstGeom prst="rect">
              <a:avLst/>
            </a:prstGeom>
            <a:noFill/>
          </p:spPr>
          <p:txBody>
            <a:bodyPr wrap="square" rtlCol="0">
              <a:spAutoFit/>
            </a:bodyPr>
            <a:lstStyle>
              <a:defPPr>
                <a:defRPr lang="zh-CN"/>
              </a:defPPr>
              <a:lvl1pPr algn="dist">
                <a:defRPr sz="3600">
                  <a:solidFill>
                    <a:srgbClr val="F8E095"/>
                  </a:solidFill>
                  <a:latin typeface="思源宋体" panose="02020700000000000000" pitchFamily="18" charset="-122"/>
                  <a:ea typeface="思源宋体" panose="02020700000000000000" pitchFamily="18" charset="-122"/>
                </a:defRPr>
              </a:lvl1pPr>
            </a:lstStyle>
            <a:p>
              <a:pPr algn="l"/>
              <a:r>
                <a:rPr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cs typeface="+mn-lt"/>
                  <a:sym typeface="+mn-ea"/>
                </a:rPr>
                <a:t>不忘初心</a:t>
              </a:r>
              <a:endParaRPr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cs typeface="+mn-lt"/>
                <a:sym typeface="+mn-ea"/>
              </a:endParaRPr>
            </a:p>
          </p:txBody>
        </p:sp>
      </p:grpSp>
      <p:grpSp>
        <p:nvGrpSpPr>
          <p:cNvPr id="7" name="组合 6"/>
          <p:cNvGrpSpPr/>
          <p:nvPr/>
        </p:nvGrpSpPr>
        <p:grpSpPr>
          <a:xfrm>
            <a:off x="1096226" y="2038362"/>
            <a:ext cx="1883989" cy="2159410"/>
            <a:chOff x="738558" y="2160921"/>
            <a:chExt cx="2154555" cy="2469530"/>
          </a:xfrm>
        </p:grpSpPr>
        <p:cxnSp>
          <p:nvCxnSpPr>
            <p:cNvPr id="8" name="直接连接符 7"/>
            <p:cNvCxnSpPr/>
            <p:nvPr/>
          </p:nvCxnSpPr>
          <p:spPr>
            <a:xfrm>
              <a:off x="2884544" y="2518429"/>
              <a:ext cx="0" cy="1696720"/>
            </a:xfrm>
            <a:prstGeom prst="line">
              <a:avLst/>
            </a:prstGeom>
            <a:ln w="635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738558" y="2160921"/>
              <a:ext cx="2154555" cy="2469530"/>
              <a:chOff x="738558" y="2160921"/>
              <a:chExt cx="2154555" cy="2469530"/>
            </a:xfrm>
          </p:grpSpPr>
          <p:sp>
            <p:nvSpPr>
              <p:cNvPr id="10" name="Rectangle 16"/>
              <p:cNvSpPr/>
              <p:nvPr/>
            </p:nvSpPr>
            <p:spPr>
              <a:xfrm flipH="1">
                <a:off x="829317" y="2553827"/>
                <a:ext cx="1973035" cy="1134101"/>
              </a:xfrm>
              <a:prstGeom prst="rect">
                <a:avLst/>
              </a:prstGeom>
            </p:spPr>
            <p:txBody>
              <a:bodyPr wrap="square">
                <a:spAutoFit/>
              </a:bodyPr>
              <a:lstStyle/>
              <a:p>
                <a:pPr algn="ctr">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11" name="Title 11"/>
              <p:cNvSpPr txBox="1"/>
              <p:nvPr/>
            </p:nvSpPr>
            <p:spPr>
              <a:xfrm flipH="1">
                <a:off x="829311" y="2160921"/>
                <a:ext cx="1973048" cy="422373"/>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dirty="0">
                    <a:solidFill>
                      <a:srgbClr val="FF0A00"/>
                    </a:solidFill>
                    <a:latin typeface="思源黑体 CN Bold" panose="020B0800000000000000" pitchFamily="34" charset="-122"/>
                    <a:ea typeface="思源黑体 CN Bold" panose="020B0800000000000000" pitchFamily="34" charset="-122"/>
                  </a:rPr>
                  <a:t>标题文字添加</a:t>
                </a:r>
                <a:endParaRPr lang="en-US" sz="1800" dirty="0">
                  <a:solidFill>
                    <a:srgbClr val="FF0A00"/>
                  </a:solidFill>
                  <a:latin typeface="思源黑体 CN Bold" panose="020B0800000000000000" pitchFamily="34" charset="-122"/>
                  <a:ea typeface="思源黑体 CN Bold" panose="020B0800000000000000" pitchFamily="34" charset="-122"/>
                </a:endParaRPr>
              </a:p>
            </p:txBody>
          </p:sp>
          <p:grpSp>
            <p:nvGrpSpPr>
              <p:cNvPr id="12" name="组合 11"/>
              <p:cNvGrpSpPr/>
              <p:nvPr/>
            </p:nvGrpSpPr>
            <p:grpSpPr>
              <a:xfrm>
                <a:off x="738558" y="4213540"/>
                <a:ext cx="2154555" cy="416911"/>
                <a:chOff x="738558" y="4213540"/>
                <a:chExt cx="2154555" cy="416911"/>
              </a:xfrm>
            </p:grpSpPr>
            <p:sp>
              <p:nvSpPr>
                <p:cNvPr id="13" name=" 210"/>
                <p:cNvSpPr/>
                <p:nvPr/>
              </p:nvSpPr>
              <p:spPr>
                <a:xfrm>
                  <a:off x="738558" y="4213540"/>
                  <a:ext cx="2154555" cy="416911"/>
                </a:xfrm>
                <a:prstGeom prst="roundRect">
                  <a:avLst/>
                </a:prstGeom>
                <a:solidFill>
                  <a:srgbClr val="FF0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600" dirty="0">
                    <a:solidFill>
                      <a:srgbClr val="FFFFFF"/>
                    </a:solidFill>
                    <a:latin typeface="思源黑体 CN Light" panose="020B0300000000000000" pitchFamily="34" charset="-122"/>
                    <a:ea typeface="思源黑体 CN Light" panose="020B0300000000000000" pitchFamily="34" charset="-122"/>
                  </a:endParaRPr>
                </a:p>
              </p:txBody>
            </p:sp>
            <p:sp>
              <p:nvSpPr>
                <p:cNvPr id="14" name="Title 11"/>
                <p:cNvSpPr txBox="1"/>
                <p:nvPr/>
              </p:nvSpPr>
              <p:spPr>
                <a:xfrm flipH="1">
                  <a:off x="941470" y="4237329"/>
                  <a:ext cx="1748730" cy="387175"/>
                </a:xfrm>
                <a:prstGeom prst="rect">
                  <a:avLst/>
                </a:prstGeom>
                <a:noFill/>
                <a:ln>
                  <a:noFill/>
                </a:ln>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600">
                      <a:solidFill>
                        <a:schemeClr val="bg1">
                          <a:lumMod val="95000"/>
                        </a:schemeClr>
                      </a:solidFill>
                      <a:latin typeface="思源黑体 CN Bold" panose="020B0800000000000000" pitchFamily="34" charset="-122"/>
                      <a:ea typeface="思源黑体 CN Bold" panose="020B0800000000000000" pitchFamily="34" charset="-122"/>
                    </a:rPr>
                    <a:t>标题文字添加</a:t>
                  </a:r>
                  <a:endParaRPr lang="en-US" sz="1600" dirty="0">
                    <a:solidFill>
                      <a:schemeClr val="bg1">
                        <a:lumMod val="95000"/>
                      </a:schemeClr>
                    </a:solidFill>
                    <a:latin typeface="思源黑体 CN Bold" panose="020B0800000000000000" pitchFamily="34" charset="-122"/>
                    <a:ea typeface="思源黑体 CN Bold" panose="020B0800000000000000" pitchFamily="34" charset="-122"/>
                  </a:endParaRPr>
                </a:p>
              </p:txBody>
            </p:sp>
          </p:grpSp>
        </p:grpSp>
      </p:grpSp>
      <p:grpSp>
        <p:nvGrpSpPr>
          <p:cNvPr id="15" name="组合 14"/>
          <p:cNvGrpSpPr/>
          <p:nvPr/>
        </p:nvGrpSpPr>
        <p:grpSpPr>
          <a:xfrm>
            <a:off x="3125116" y="3373609"/>
            <a:ext cx="1883989" cy="1907934"/>
            <a:chOff x="2875975" y="3768673"/>
            <a:chExt cx="2154555" cy="2181939"/>
          </a:xfrm>
        </p:grpSpPr>
        <p:cxnSp>
          <p:nvCxnSpPr>
            <p:cNvPr id="16" name="直接连接符 15"/>
            <p:cNvCxnSpPr/>
            <p:nvPr/>
          </p:nvCxnSpPr>
          <p:spPr>
            <a:xfrm>
              <a:off x="5021961" y="4162722"/>
              <a:ext cx="0" cy="1696720"/>
            </a:xfrm>
            <a:prstGeom prst="line">
              <a:avLst/>
            </a:prstGeom>
            <a:ln w="635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2875975" y="3768673"/>
              <a:ext cx="2154555" cy="2181939"/>
              <a:chOff x="2883972" y="3768673"/>
              <a:chExt cx="2154555" cy="2181939"/>
            </a:xfrm>
          </p:grpSpPr>
          <p:grpSp>
            <p:nvGrpSpPr>
              <p:cNvPr id="18" name="组合 17"/>
              <p:cNvGrpSpPr/>
              <p:nvPr/>
            </p:nvGrpSpPr>
            <p:grpSpPr>
              <a:xfrm>
                <a:off x="2974725" y="4423605"/>
                <a:ext cx="1973049" cy="1527007"/>
                <a:chOff x="917467" y="1910149"/>
                <a:chExt cx="1607156" cy="1243830"/>
              </a:xfrm>
            </p:grpSpPr>
            <p:sp>
              <p:nvSpPr>
                <p:cNvPr id="22" name="Rectangle 16"/>
                <p:cNvSpPr/>
                <p:nvPr/>
              </p:nvSpPr>
              <p:spPr>
                <a:xfrm flipH="1">
                  <a:off x="917467" y="2230192"/>
                  <a:ext cx="1607145" cy="923787"/>
                </a:xfrm>
                <a:prstGeom prst="rect">
                  <a:avLst/>
                </a:prstGeom>
              </p:spPr>
              <p:txBody>
                <a:bodyPr wrap="square">
                  <a:spAutoFit/>
                </a:bodyPr>
                <a:lstStyle/>
                <a:p>
                  <a:pPr algn="ctr">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3" name="Title 11"/>
                <p:cNvSpPr txBox="1"/>
                <p:nvPr/>
              </p:nvSpPr>
              <p:spPr>
                <a:xfrm flipH="1">
                  <a:off x="917468" y="1910149"/>
                  <a:ext cx="1607155" cy="344046"/>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nvGrpSpPr>
              <p:cNvPr id="19" name="组合 18"/>
              <p:cNvGrpSpPr/>
              <p:nvPr/>
            </p:nvGrpSpPr>
            <p:grpSpPr>
              <a:xfrm>
                <a:off x="2883972" y="3768673"/>
                <a:ext cx="2154555" cy="416911"/>
                <a:chOff x="2883972" y="3768673"/>
                <a:chExt cx="2154555" cy="416911"/>
              </a:xfrm>
            </p:grpSpPr>
            <p:sp>
              <p:nvSpPr>
                <p:cNvPr id="20" name=" 210"/>
                <p:cNvSpPr/>
                <p:nvPr/>
              </p:nvSpPr>
              <p:spPr>
                <a:xfrm>
                  <a:off x="2883972" y="3768673"/>
                  <a:ext cx="2154555" cy="416911"/>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600" dirty="0">
                    <a:solidFill>
                      <a:srgbClr val="FFFFFF"/>
                    </a:solidFill>
                    <a:latin typeface="思源黑体 CN Light" panose="020B0300000000000000" pitchFamily="34" charset="-122"/>
                    <a:ea typeface="思源黑体 CN Light" panose="020B0300000000000000" pitchFamily="34" charset="-122"/>
                  </a:endParaRPr>
                </a:p>
              </p:txBody>
            </p:sp>
            <p:sp>
              <p:nvSpPr>
                <p:cNvPr id="21" name="Title 11"/>
                <p:cNvSpPr txBox="1"/>
                <p:nvPr/>
              </p:nvSpPr>
              <p:spPr>
                <a:xfrm flipH="1">
                  <a:off x="3086884" y="3792462"/>
                  <a:ext cx="1748730" cy="387175"/>
                </a:xfrm>
                <a:prstGeom prst="rect">
                  <a:avLst/>
                </a:prstGeom>
                <a:noFill/>
                <a:ln>
                  <a:noFill/>
                </a:ln>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600">
                      <a:solidFill>
                        <a:schemeClr val="bg1">
                          <a:lumMod val="95000"/>
                        </a:schemeClr>
                      </a:solidFill>
                      <a:latin typeface="思源黑体 CN Bold" panose="020B0800000000000000" pitchFamily="34" charset="-122"/>
                      <a:ea typeface="思源黑体 CN Bold" panose="020B0800000000000000" pitchFamily="34" charset="-122"/>
                    </a:rPr>
                    <a:t>标题文字添加</a:t>
                  </a:r>
                  <a:endParaRPr lang="en-US" sz="1600" dirty="0">
                    <a:solidFill>
                      <a:schemeClr val="bg1">
                        <a:lumMod val="95000"/>
                      </a:schemeClr>
                    </a:solidFill>
                    <a:latin typeface="思源黑体 CN Bold" panose="020B0800000000000000" pitchFamily="34" charset="-122"/>
                    <a:ea typeface="思源黑体 CN Bold" panose="020B0800000000000000" pitchFamily="34" charset="-122"/>
                  </a:endParaRPr>
                </a:p>
              </p:txBody>
            </p:sp>
          </p:grpSp>
        </p:grpSp>
      </p:grpSp>
      <p:grpSp>
        <p:nvGrpSpPr>
          <p:cNvPr id="24" name="组合 23"/>
          <p:cNvGrpSpPr/>
          <p:nvPr/>
        </p:nvGrpSpPr>
        <p:grpSpPr>
          <a:xfrm>
            <a:off x="5154006" y="2115549"/>
            <a:ext cx="1883989" cy="2005037"/>
            <a:chOff x="5013392" y="1446121"/>
            <a:chExt cx="2154555" cy="2292987"/>
          </a:xfrm>
        </p:grpSpPr>
        <p:cxnSp>
          <p:nvCxnSpPr>
            <p:cNvPr id="25" name="直接连接符 24"/>
            <p:cNvCxnSpPr/>
            <p:nvPr/>
          </p:nvCxnSpPr>
          <p:spPr>
            <a:xfrm>
              <a:off x="7159378" y="1509014"/>
              <a:ext cx="0" cy="1696720"/>
            </a:xfrm>
            <a:prstGeom prst="line">
              <a:avLst/>
            </a:prstGeom>
            <a:ln w="635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5013392" y="1446121"/>
              <a:ext cx="2154555" cy="2292987"/>
              <a:chOff x="5018723" y="1446121"/>
              <a:chExt cx="2154555" cy="2292987"/>
            </a:xfrm>
          </p:grpSpPr>
          <p:grpSp>
            <p:nvGrpSpPr>
              <p:cNvPr id="27" name="组合 26"/>
              <p:cNvGrpSpPr/>
              <p:nvPr/>
            </p:nvGrpSpPr>
            <p:grpSpPr>
              <a:xfrm>
                <a:off x="5109476" y="1446121"/>
                <a:ext cx="1973049" cy="1527006"/>
                <a:chOff x="5059509" y="1446121"/>
                <a:chExt cx="1973049" cy="1527006"/>
              </a:xfrm>
            </p:grpSpPr>
            <p:sp>
              <p:nvSpPr>
                <p:cNvPr id="31" name="Rectangle 16"/>
                <p:cNvSpPr/>
                <p:nvPr/>
              </p:nvSpPr>
              <p:spPr>
                <a:xfrm flipH="1">
                  <a:off x="5059509" y="1839026"/>
                  <a:ext cx="1973035" cy="1134101"/>
                </a:xfrm>
                <a:prstGeom prst="rect">
                  <a:avLst/>
                </a:prstGeom>
              </p:spPr>
              <p:txBody>
                <a:bodyPr wrap="square">
                  <a:spAutoFit/>
                </a:bodyPr>
                <a:lstStyle/>
                <a:p>
                  <a:pPr algn="ctr">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2" name="Title 11"/>
                <p:cNvSpPr txBox="1"/>
                <p:nvPr/>
              </p:nvSpPr>
              <p:spPr>
                <a:xfrm flipH="1">
                  <a:off x="5059510" y="1446121"/>
                  <a:ext cx="1973048" cy="422373"/>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dirty="0">
                      <a:solidFill>
                        <a:srgbClr val="FF0A00"/>
                      </a:solidFill>
                      <a:latin typeface="思源黑体 CN Bold" panose="020B0800000000000000" pitchFamily="34" charset="-122"/>
                      <a:ea typeface="思源黑体 CN Bold" panose="020B0800000000000000" pitchFamily="34" charset="-122"/>
                    </a:rPr>
                    <a:t>标题文字添加</a:t>
                  </a:r>
                  <a:endParaRPr lang="en-US" sz="1800" dirty="0">
                    <a:solidFill>
                      <a:srgbClr val="FF0A00"/>
                    </a:solidFill>
                    <a:latin typeface="思源黑体 CN Bold" panose="020B0800000000000000" pitchFamily="34" charset="-122"/>
                    <a:ea typeface="思源黑体 CN Bold" panose="020B0800000000000000" pitchFamily="34" charset="-122"/>
                  </a:endParaRPr>
                </a:p>
              </p:txBody>
            </p:sp>
          </p:grpSp>
          <p:grpSp>
            <p:nvGrpSpPr>
              <p:cNvPr id="28" name="组合 27"/>
              <p:cNvGrpSpPr/>
              <p:nvPr/>
            </p:nvGrpSpPr>
            <p:grpSpPr>
              <a:xfrm>
                <a:off x="5018723" y="3322197"/>
                <a:ext cx="2154555" cy="416911"/>
                <a:chOff x="5018723" y="3322197"/>
                <a:chExt cx="2154555" cy="416911"/>
              </a:xfrm>
            </p:grpSpPr>
            <p:sp>
              <p:nvSpPr>
                <p:cNvPr id="29" name=" 210"/>
                <p:cNvSpPr/>
                <p:nvPr/>
              </p:nvSpPr>
              <p:spPr>
                <a:xfrm>
                  <a:off x="5018723" y="3322197"/>
                  <a:ext cx="2154555" cy="416911"/>
                </a:xfrm>
                <a:prstGeom prst="roundRect">
                  <a:avLst/>
                </a:prstGeom>
                <a:solidFill>
                  <a:srgbClr val="FF0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600" dirty="0">
                    <a:solidFill>
                      <a:srgbClr val="FFFFFF"/>
                    </a:solidFill>
                    <a:latin typeface="思源黑体 CN Light" panose="020B0300000000000000" pitchFamily="34" charset="-122"/>
                    <a:ea typeface="思源黑体 CN Light" panose="020B0300000000000000" pitchFamily="34" charset="-122"/>
                  </a:endParaRPr>
                </a:p>
              </p:txBody>
            </p:sp>
            <p:sp>
              <p:nvSpPr>
                <p:cNvPr id="30" name="Title 11"/>
                <p:cNvSpPr txBox="1"/>
                <p:nvPr/>
              </p:nvSpPr>
              <p:spPr>
                <a:xfrm flipH="1">
                  <a:off x="5221635" y="3345986"/>
                  <a:ext cx="1748730" cy="387175"/>
                </a:xfrm>
                <a:prstGeom prst="rect">
                  <a:avLst/>
                </a:prstGeom>
                <a:noFill/>
                <a:ln>
                  <a:noFill/>
                </a:ln>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600" dirty="0">
                      <a:solidFill>
                        <a:schemeClr val="bg1">
                          <a:lumMod val="95000"/>
                        </a:schemeClr>
                      </a:solidFill>
                      <a:latin typeface="思源黑体 CN Bold" panose="020B0800000000000000" pitchFamily="34" charset="-122"/>
                      <a:ea typeface="思源黑体 CN Bold" panose="020B0800000000000000" pitchFamily="34" charset="-122"/>
                    </a:rPr>
                    <a:t>标题文字添加</a:t>
                  </a:r>
                  <a:endParaRPr lang="en-US" sz="1600" dirty="0">
                    <a:solidFill>
                      <a:schemeClr val="bg1">
                        <a:lumMod val="95000"/>
                      </a:schemeClr>
                    </a:solidFill>
                    <a:latin typeface="思源黑体 CN Bold" panose="020B0800000000000000" pitchFamily="34" charset="-122"/>
                    <a:ea typeface="思源黑体 CN Bold" panose="020B0800000000000000" pitchFamily="34" charset="-122"/>
                  </a:endParaRPr>
                </a:p>
              </p:txBody>
            </p:sp>
          </p:grpSp>
        </p:grpSp>
      </p:grpSp>
      <p:grpSp>
        <p:nvGrpSpPr>
          <p:cNvPr id="33" name="组合 32"/>
          <p:cNvGrpSpPr/>
          <p:nvPr/>
        </p:nvGrpSpPr>
        <p:grpSpPr>
          <a:xfrm>
            <a:off x="7182896" y="3289256"/>
            <a:ext cx="1883989" cy="2076640"/>
            <a:chOff x="7150809" y="2860939"/>
            <a:chExt cx="2154555" cy="2374873"/>
          </a:xfrm>
        </p:grpSpPr>
        <p:cxnSp>
          <p:nvCxnSpPr>
            <p:cNvPr id="34" name="直接连接符 33"/>
            <p:cNvCxnSpPr/>
            <p:nvPr/>
          </p:nvCxnSpPr>
          <p:spPr>
            <a:xfrm>
              <a:off x="9296795" y="3235202"/>
              <a:ext cx="0" cy="1696720"/>
            </a:xfrm>
            <a:prstGeom prst="line">
              <a:avLst/>
            </a:prstGeom>
            <a:ln w="635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7150809" y="2860939"/>
              <a:ext cx="2154555" cy="2374873"/>
              <a:chOff x="7154342" y="2860939"/>
              <a:chExt cx="2154555" cy="2374873"/>
            </a:xfrm>
          </p:grpSpPr>
          <p:grpSp>
            <p:nvGrpSpPr>
              <p:cNvPr id="36" name="组合 35"/>
              <p:cNvGrpSpPr/>
              <p:nvPr/>
            </p:nvGrpSpPr>
            <p:grpSpPr>
              <a:xfrm>
                <a:off x="7245095" y="3708805"/>
                <a:ext cx="1973049" cy="1527007"/>
                <a:chOff x="917467" y="1910149"/>
                <a:chExt cx="1607156" cy="1243830"/>
              </a:xfrm>
            </p:grpSpPr>
            <p:sp>
              <p:nvSpPr>
                <p:cNvPr id="40" name="Rectangle 16"/>
                <p:cNvSpPr/>
                <p:nvPr/>
              </p:nvSpPr>
              <p:spPr>
                <a:xfrm flipH="1">
                  <a:off x="917467" y="2230192"/>
                  <a:ext cx="1607145" cy="923787"/>
                </a:xfrm>
                <a:prstGeom prst="rect">
                  <a:avLst/>
                </a:prstGeom>
              </p:spPr>
              <p:txBody>
                <a:bodyPr wrap="square">
                  <a:spAutoFit/>
                </a:bodyPr>
                <a:lstStyle/>
                <a:p>
                  <a:pPr algn="ctr">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41" name="Title 11"/>
                <p:cNvSpPr txBox="1"/>
                <p:nvPr/>
              </p:nvSpPr>
              <p:spPr>
                <a:xfrm flipH="1">
                  <a:off x="917468" y="1910149"/>
                  <a:ext cx="1607155" cy="344046"/>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nvGrpSpPr>
              <p:cNvPr id="37" name="组合 36"/>
              <p:cNvGrpSpPr/>
              <p:nvPr/>
            </p:nvGrpSpPr>
            <p:grpSpPr>
              <a:xfrm>
                <a:off x="7154342" y="2860939"/>
                <a:ext cx="2154555" cy="416911"/>
                <a:chOff x="7153474" y="2860939"/>
                <a:chExt cx="2154555" cy="416911"/>
              </a:xfrm>
            </p:grpSpPr>
            <p:sp>
              <p:nvSpPr>
                <p:cNvPr id="38" name=" 210"/>
                <p:cNvSpPr/>
                <p:nvPr/>
              </p:nvSpPr>
              <p:spPr>
                <a:xfrm>
                  <a:off x="7153474" y="2860939"/>
                  <a:ext cx="2154555" cy="416911"/>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600" dirty="0">
                    <a:solidFill>
                      <a:srgbClr val="FFFFFF"/>
                    </a:solidFill>
                    <a:latin typeface="思源黑体 CN Light" panose="020B0300000000000000" pitchFamily="34" charset="-122"/>
                    <a:ea typeface="思源黑体 CN Light" panose="020B0300000000000000" pitchFamily="34" charset="-122"/>
                  </a:endParaRPr>
                </a:p>
              </p:txBody>
            </p:sp>
            <p:sp>
              <p:nvSpPr>
                <p:cNvPr id="39" name="Title 11"/>
                <p:cNvSpPr txBox="1"/>
                <p:nvPr/>
              </p:nvSpPr>
              <p:spPr>
                <a:xfrm flipH="1">
                  <a:off x="7356386" y="2884728"/>
                  <a:ext cx="1748730" cy="387175"/>
                </a:xfrm>
                <a:prstGeom prst="rect">
                  <a:avLst/>
                </a:prstGeom>
                <a:noFill/>
                <a:ln>
                  <a:noFill/>
                </a:ln>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600">
                      <a:solidFill>
                        <a:schemeClr val="bg1">
                          <a:lumMod val="95000"/>
                        </a:schemeClr>
                      </a:solidFill>
                      <a:latin typeface="思源黑体 CN Bold" panose="020B0800000000000000" pitchFamily="34" charset="-122"/>
                      <a:ea typeface="思源黑体 CN Bold" panose="020B0800000000000000" pitchFamily="34" charset="-122"/>
                    </a:rPr>
                    <a:t>标题文字添加</a:t>
                  </a:r>
                  <a:endParaRPr lang="en-US" sz="1600" dirty="0">
                    <a:solidFill>
                      <a:schemeClr val="bg1">
                        <a:lumMod val="95000"/>
                      </a:schemeClr>
                    </a:solidFill>
                    <a:latin typeface="思源黑体 CN Bold" panose="020B0800000000000000" pitchFamily="34" charset="-122"/>
                    <a:ea typeface="思源黑体 CN Bold" panose="020B0800000000000000" pitchFamily="34" charset="-122"/>
                  </a:endParaRPr>
                </a:p>
              </p:txBody>
            </p:sp>
          </p:grpSp>
        </p:grpSp>
      </p:grpSp>
      <p:grpSp>
        <p:nvGrpSpPr>
          <p:cNvPr id="42" name="组合 41"/>
          <p:cNvGrpSpPr/>
          <p:nvPr/>
        </p:nvGrpSpPr>
        <p:grpSpPr>
          <a:xfrm>
            <a:off x="9211786" y="2169936"/>
            <a:ext cx="1883989" cy="1896263"/>
            <a:chOff x="9288224" y="684956"/>
            <a:chExt cx="2154555" cy="2168592"/>
          </a:xfrm>
        </p:grpSpPr>
        <p:cxnSp>
          <p:nvCxnSpPr>
            <p:cNvPr id="43" name="直接连接符 42"/>
            <p:cNvCxnSpPr/>
            <p:nvPr/>
          </p:nvCxnSpPr>
          <p:spPr>
            <a:xfrm>
              <a:off x="11403407" y="760781"/>
              <a:ext cx="0" cy="1696720"/>
            </a:xfrm>
            <a:prstGeom prst="line">
              <a:avLst/>
            </a:prstGeom>
            <a:ln w="635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4" name="组合 43"/>
            <p:cNvGrpSpPr/>
            <p:nvPr/>
          </p:nvGrpSpPr>
          <p:grpSpPr>
            <a:xfrm>
              <a:off x="9288224" y="684956"/>
              <a:ext cx="2154555" cy="2168592"/>
              <a:chOff x="9288224" y="684956"/>
              <a:chExt cx="2154555" cy="2168592"/>
            </a:xfrm>
          </p:grpSpPr>
          <p:grpSp>
            <p:nvGrpSpPr>
              <p:cNvPr id="45" name="组合 44"/>
              <p:cNvGrpSpPr/>
              <p:nvPr/>
            </p:nvGrpSpPr>
            <p:grpSpPr>
              <a:xfrm>
                <a:off x="9378977" y="684956"/>
                <a:ext cx="1973049" cy="1527007"/>
                <a:chOff x="917467" y="1910149"/>
                <a:chExt cx="1607156" cy="1243830"/>
              </a:xfrm>
            </p:grpSpPr>
            <p:sp>
              <p:nvSpPr>
                <p:cNvPr id="49" name="Rectangle 16"/>
                <p:cNvSpPr/>
                <p:nvPr/>
              </p:nvSpPr>
              <p:spPr>
                <a:xfrm flipH="1">
                  <a:off x="917467" y="2230192"/>
                  <a:ext cx="1607145" cy="923787"/>
                </a:xfrm>
                <a:prstGeom prst="rect">
                  <a:avLst/>
                </a:prstGeom>
              </p:spPr>
              <p:txBody>
                <a:bodyPr wrap="square">
                  <a:spAutoFit/>
                </a:bodyPr>
                <a:lstStyle/>
                <a:p>
                  <a:pPr algn="ctr">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50" name="Title 11"/>
                <p:cNvSpPr txBox="1"/>
                <p:nvPr/>
              </p:nvSpPr>
              <p:spPr>
                <a:xfrm flipH="1">
                  <a:off x="917468" y="1910149"/>
                  <a:ext cx="1607155" cy="344046"/>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dirty="0">
                      <a:solidFill>
                        <a:srgbClr val="FF0A00"/>
                      </a:solidFill>
                      <a:latin typeface="思源黑体 CN Bold" panose="020B0800000000000000" pitchFamily="34" charset="-122"/>
                      <a:ea typeface="思源黑体 CN Bold" panose="020B0800000000000000" pitchFamily="34" charset="-122"/>
                    </a:rPr>
                    <a:t>标题文字添加</a:t>
                  </a:r>
                  <a:endParaRPr lang="en-US" sz="1800" dirty="0">
                    <a:solidFill>
                      <a:srgbClr val="FF0A00"/>
                    </a:solidFill>
                    <a:latin typeface="思源黑体 CN Bold" panose="020B0800000000000000" pitchFamily="34" charset="-122"/>
                    <a:ea typeface="思源黑体 CN Bold" panose="020B0800000000000000" pitchFamily="34" charset="-122"/>
                  </a:endParaRPr>
                </a:p>
              </p:txBody>
            </p:sp>
          </p:grpSp>
          <p:grpSp>
            <p:nvGrpSpPr>
              <p:cNvPr id="46" name="组合 45"/>
              <p:cNvGrpSpPr/>
              <p:nvPr/>
            </p:nvGrpSpPr>
            <p:grpSpPr>
              <a:xfrm>
                <a:off x="9288224" y="2436637"/>
                <a:ext cx="2154555" cy="416911"/>
                <a:chOff x="9288224" y="2436637"/>
                <a:chExt cx="2154555" cy="416911"/>
              </a:xfrm>
            </p:grpSpPr>
            <p:sp>
              <p:nvSpPr>
                <p:cNvPr id="47" name=" 210"/>
                <p:cNvSpPr/>
                <p:nvPr/>
              </p:nvSpPr>
              <p:spPr>
                <a:xfrm>
                  <a:off x="9288224" y="2436637"/>
                  <a:ext cx="2154555" cy="416911"/>
                </a:xfrm>
                <a:prstGeom prst="roundRect">
                  <a:avLst/>
                </a:prstGeom>
                <a:solidFill>
                  <a:srgbClr val="FF0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600" dirty="0">
                    <a:solidFill>
                      <a:srgbClr val="FFFFFF"/>
                    </a:solidFill>
                    <a:latin typeface="思源黑体 CN Light" panose="020B0300000000000000" pitchFamily="34" charset="-122"/>
                    <a:ea typeface="思源黑体 CN Light" panose="020B0300000000000000" pitchFamily="34" charset="-122"/>
                  </a:endParaRPr>
                </a:p>
              </p:txBody>
            </p:sp>
            <p:sp>
              <p:nvSpPr>
                <p:cNvPr id="48" name="Title 11"/>
                <p:cNvSpPr txBox="1"/>
                <p:nvPr/>
              </p:nvSpPr>
              <p:spPr>
                <a:xfrm flipH="1">
                  <a:off x="9491136" y="2460426"/>
                  <a:ext cx="1748730" cy="387175"/>
                </a:xfrm>
                <a:prstGeom prst="rect">
                  <a:avLst/>
                </a:prstGeom>
                <a:noFill/>
                <a:ln>
                  <a:noFill/>
                </a:ln>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600">
                      <a:solidFill>
                        <a:schemeClr val="bg1">
                          <a:lumMod val="95000"/>
                        </a:schemeClr>
                      </a:solidFill>
                      <a:latin typeface="思源黑体 CN Bold" panose="020B0800000000000000" pitchFamily="34" charset="-122"/>
                      <a:ea typeface="思源黑体 CN Bold" panose="020B0800000000000000" pitchFamily="34" charset="-122"/>
                    </a:rPr>
                    <a:t>标题文字添加</a:t>
                  </a:r>
                  <a:endParaRPr lang="en-US" sz="1600" dirty="0">
                    <a:solidFill>
                      <a:schemeClr val="bg1">
                        <a:lumMod val="95000"/>
                      </a:schemeClr>
                    </a:solidFill>
                    <a:latin typeface="思源黑体 CN Bold" panose="020B0800000000000000" pitchFamily="34" charset="-122"/>
                    <a:ea typeface="思源黑体 CN Bold" panose="020B0800000000000000" pitchFamily="34" charset="-122"/>
                  </a:endParaRPr>
                </a:p>
              </p:txBody>
            </p:sp>
          </p:gr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anim calcmode="lin" valueType="num">
                                      <p:cBhvr>
                                        <p:cTn id="26" dur="500" fill="hold"/>
                                        <p:tgtEl>
                                          <p:spTgt spid="24"/>
                                        </p:tgtEl>
                                        <p:attrNameLst>
                                          <p:attrName>ppt_x</p:attrName>
                                        </p:attrNameLst>
                                      </p:cBhvr>
                                      <p:tavLst>
                                        <p:tav tm="0">
                                          <p:val>
                                            <p:strVal val="#ppt_x"/>
                                          </p:val>
                                        </p:tav>
                                        <p:tav tm="100000">
                                          <p:val>
                                            <p:strVal val="#ppt_x"/>
                                          </p:val>
                                        </p:tav>
                                      </p:tavLst>
                                    </p:anim>
                                    <p:anim calcmode="lin" valueType="num">
                                      <p:cBhvr>
                                        <p:cTn id="27" dur="500" fill="hold"/>
                                        <p:tgtEl>
                                          <p:spTgt spid="2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strVal val="#ppt_x"/>
                                          </p:val>
                                        </p:tav>
                                        <p:tav tm="100000">
                                          <p:val>
                                            <p:strVal val="#ppt_x"/>
                                          </p:val>
                                        </p:tav>
                                      </p:tavLst>
                                    </p:anim>
                                    <p:anim calcmode="lin" valueType="num">
                                      <p:cBhvr>
                                        <p:cTn id="33" dur="500" fill="hold"/>
                                        <p:tgtEl>
                                          <p:spTgt spid="33"/>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strVal val="#ppt_x"/>
                                          </p:val>
                                        </p:tav>
                                        <p:tav tm="100000">
                                          <p:val>
                                            <p:strVal val="#ppt_x"/>
                                          </p:val>
                                        </p:tav>
                                      </p:tavLst>
                                    </p:anim>
                                    <p:anim calcmode="lin" valueType="num">
                                      <p:cBhvr>
                                        <p:cTn id="39"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rotWithShape="1">
          <a:blip r:embed="rId1">
            <a:extLst>
              <a:ext uri="{28A0092B-C50C-407E-A947-70E740481C1C}">
                <a14:useLocalDpi xmlns:a14="http://schemas.microsoft.com/office/drawing/2010/main" val="0"/>
              </a:ext>
            </a:extLst>
          </a:blip>
          <a:srcRect l="1189" t="36075" b="13693"/>
          <a:stretch>
            <a:fillRect/>
          </a:stretch>
        </p:blipFill>
        <p:spPr>
          <a:xfrm flipH="1">
            <a:off x="0" y="3317442"/>
            <a:ext cx="10447090" cy="3540559"/>
          </a:xfrm>
          <a:custGeom>
            <a:avLst/>
            <a:gdLst>
              <a:gd name="connsiteX0" fmla="*/ 496565 w 10447090"/>
              <a:gd name="connsiteY0" fmla="*/ 0 h 3540559"/>
              <a:gd name="connsiteX1" fmla="*/ 445130 w 10447090"/>
              <a:gd name="connsiteY1" fmla="*/ 0 h 3540559"/>
              <a:gd name="connsiteX2" fmla="*/ 432430 w 10447090"/>
              <a:gd name="connsiteY2" fmla="*/ 635 h 3540559"/>
              <a:gd name="connsiteX3" fmla="*/ 400681 w 10447090"/>
              <a:gd name="connsiteY3" fmla="*/ 0 h 3540559"/>
              <a:gd name="connsiteX4" fmla="*/ 349246 w 10447090"/>
              <a:gd name="connsiteY4" fmla="*/ 635 h 3540559"/>
              <a:gd name="connsiteX5" fmla="*/ 328291 w 10447090"/>
              <a:gd name="connsiteY5" fmla="*/ 0 h 3540559"/>
              <a:gd name="connsiteX6" fmla="*/ 284477 w 10447090"/>
              <a:gd name="connsiteY6" fmla="*/ 635 h 3540559"/>
              <a:gd name="connsiteX7" fmla="*/ 233678 w 10447090"/>
              <a:gd name="connsiteY7" fmla="*/ 635 h 3540559"/>
              <a:gd name="connsiteX8" fmla="*/ 213358 w 10447090"/>
              <a:gd name="connsiteY8" fmla="*/ 635 h 3540559"/>
              <a:gd name="connsiteX9" fmla="*/ 208913 w 10447090"/>
              <a:gd name="connsiteY9" fmla="*/ 635 h 3540559"/>
              <a:gd name="connsiteX10" fmla="*/ 24130 w 10447090"/>
              <a:gd name="connsiteY10" fmla="*/ 1905 h 3540559"/>
              <a:gd name="connsiteX11" fmla="*/ 0 w 10447090"/>
              <a:gd name="connsiteY11" fmla="*/ 1905 h 3540559"/>
              <a:gd name="connsiteX12" fmla="*/ 13335 w 10447090"/>
              <a:gd name="connsiteY12" fmla="*/ 7621 h 3540559"/>
              <a:gd name="connsiteX13" fmla="*/ 2452344 w 10447090"/>
              <a:gd name="connsiteY13" fmla="*/ 1417421 h 3540559"/>
              <a:gd name="connsiteX14" fmla="*/ 4600526 w 10447090"/>
              <a:gd name="connsiteY14" fmla="*/ 3529581 h 3540559"/>
              <a:gd name="connsiteX15" fmla="*/ 4608807 w 10447090"/>
              <a:gd name="connsiteY15" fmla="*/ 3540559 h 3540559"/>
              <a:gd name="connsiteX16" fmla="*/ 10447090 w 10447090"/>
              <a:gd name="connsiteY16" fmla="*/ 3540559 h 3540559"/>
              <a:gd name="connsiteX17" fmla="*/ 10447090 w 10447090"/>
              <a:gd name="connsiteY17" fmla="*/ 1404863 h 3540559"/>
              <a:gd name="connsiteX18" fmla="*/ 10421508 w 10447090"/>
              <a:gd name="connsiteY18" fmla="*/ 1411705 h 3540559"/>
              <a:gd name="connsiteX19" fmla="*/ 8392705 w 10447090"/>
              <a:gd name="connsiteY19" fmla="*/ 1666993 h 3540559"/>
              <a:gd name="connsiteX20" fmla="*/ 8344445 w 10447090"/>
              <a:gd name="connsiteY20" fmla="*/ 1666993 h 3540559"/>
              <a:gd name="connsiteX21" fmla="*/ 8296821 w 10447090"/>
              <a:gd name="connsiteY21" fmla="*/ 1666993 h 3540559"/>
              <a:gd name="connsiteX22" fmla="*/ 8258086 w 10447090"/>
              <a:gd name="connsiteY22" fmla="*/ 1666993 h 3540559"/>
              <a:gd name="connsiteX23" fmla="*/ 8219987 w 10447090"/>
              <a:gd name="connsiteY23" fmla="*/ 1666993 h 3540559"/>
              <a:gd name="connsiteX24" fmla="*/ 8181252 w 10447090"/>
              <a:gd name="connsiteY24" fmla="*/ 1666993 h 3540559"/>
              <a:gd name="connsiteX25" fmla="*/ 8143153 w 10447090"/>
              <a:gd name="connsiteY25" fmla="*/ 1666993 h 3540559"/>
              <a:gd name="connsiteX26" fmla="*/ 8094893 w 10447090"/>
              <a:gd name="connsiteY26" fmla="*/ 1666993 h 3540559"/>
              <a:gd name="connsiteX27" fmla="*/ 8047269 w 10447090"/>
              <a:gd name="connsiteY27" fmla="*/ 1666993 h 3540559"/>
              <a:gd name="connsiteX28" fmla="*/ 8018059 w 10447090"/>
              <a:gd name="connsiteY28" fmla="*/ 1666993 h 3540559"/>
              <a:gd name="connsiteX29" fmla="*/ 7989484 w 10447090"/>
              <a:gd name="connsiteY29" fmla="*/ 1666993 h 3540559"/>
              <a:gd name="connsiteX30" fmla="*/ 7960275 w 10447090"/>
              <a:gd name="connsiteY30" fmla="*/ 1666993 h 3540559"/>
              <a:gd name="connsiteX31" fmla="*/ 7931700 w 10447090"/>
              <a:gd name="connsiteY31" fmla="*/ 1666993 h 3540559"/>
              <a:gd name="connsiteX32" fmla="*/ 4959297 w 10447090"/>
              <a:gd name="connsiteY32" fmla="*/ 1089102 h 3540559"/>
              <a:gd name="connsiteX33" fmla="*/ 4948502 w 10447090"/>
              <a:gd name="connsiteY33" fmla="*/ 1084657 h 3540559"/>
              <a:gd name="connsiteX34" fmla="*/ 4916117 w 10447090"/>
              <a:gd name="connsiteY34" fmla="*/ 1070686 h 3540559"/>
              <a:gd name="connsiteX35" fmla="*/ 4746573 w 10447090"/>
              <a:gd name="connsiteY35" fmla="*/ 993211 h 3540559"/>
              <a:gd name="connsiteX36" fmla="*/ 4705934 w 10447090"/>
              <a:gd name="connsiteY36" fmla="*/ 974159 h 3540559"/>
              <a:gd name="connsiteX37" fmla="*/ 4697679 w 10447090"/>
              <a:gd name="connsiteY37" fmla="*/ 970349 h 3540559"/>
              <a:gd name="connsiteX38" fmla="*/ 4130631 w 10447090"/>
              <a:gd name="connsiteY38" fmla="*/ 736017 h 3540559"/>
              <a:gd name="connsiteX39" fmla="*/ 496565 w 10447090"/>
              <a:gd name="connsiteY39" fmla="*/ 0 h 354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447090" h="3540559">
                <a:moveTo>
                  <a:pt x="496565" y="0"/>
                </a:moveTo>
                <a:cubicBezTo>
                  <a:pt x="479420" y="0"/>
                  <a:pt x="462275" y="0"/>
                  <a:pt x="445130" y="0"/>
                </a:cubicBezTo>
                <a:lnTo>
                  <a:pt x="432430" y="635"/>
                </a:lnTo>
                <a:lnTo>
                  <a:pt x="400681" y="0"/>
                </a:lnTo>
                <a:cubicBezTo>
                  <a:pt x="383536" y="0"/>
                  <a:pt x="366391" y="635"/>
                  <a:pt x="349246" y="635"/>
                </a:cubicBezTo>
                <a:lnTo>
                  <a:pt x="328291" y="0"/>
                </a:lnTo>
                <a:lnTo>
                  <a:pt x="284477" y="635"/>
                </a:lnTo>
                <a:cubicBezTo>
                  <a:pt x="267967" y="0"/>
                  <a:pt x="250822" y="635"/>
                  <a:pt x="233678" y="635"/>
                </a:cubicBezTo>
                <a:lnTo>
                  <a:pt x="213358" y="635"/>
                </a:lnTo>
                <a:lnTo>
                  <a:pt x="208913" y="635"/>
                </a:lnTo>
                <a:cubicBezTo>
                  <a:pt x="146683" y="0"/>
                  <a:pt x="85089" y="635"/>
                  <a:pt x="24130" y="1905"/>
                </a:cubicBezTo>
                <a:lnTo>
                  <a:pt x="0" y="1905"/>
                </a:lnTo>
                <a:lnTo>
                  <a:pt x="13335" y="7621"/>
                </a:lnTo>
                <a:cubicBezTo>
                  <a:pt x="811521" y="335939"/>
                  <a:pt x="1645902" y="809683"/>
                  <a:pt x="2452344" y="1417421"/>
                </a:cubicBezTo>
                <a:cubicBezTo>
                  <a:pt x="3320379" y="2072152"/>
                  <a:pt x="4048716" y="2799914"/>
                  <a:pt x="4600526" y="3529581"/>
                </a:cubicBezTo>
                <a:lnTo>
                  <a:pt x="4608807" y="3540559"/>
                </a:lnTo>
                <a:lnTo>
                  <a:pt x="10447090" y="3540559"/>
                </a:lnTo>
                <a:lnTo>
                  <a:pt x="10447090" y="1404863"/>
                </a:lnTo>
                <a:lnTo>
                  <a:pt x="10421508" y="1411705"/>
                </a:lnTo>
                <a:cubicBezTo>
                  <a:pt x="9795405" y="1576182"/>
                  <a:pt x="9110882" y="1666993"/>
                  <a:pt x="8392705" y="1666993"/>
                </a:cubicBezTo>
                <a:lnTo>
                  <a:pt x="8344445" y="1666993"/>
                </a:lnTo>
                <a:lnTo>
                  <a:pt x="8296821" y="1666993"/>
                </a:lnTo>
                <a:lnTo>
                  <a:pt x="8258086" y="1666993"/>
                </a:lnTo>
                <a:lnTo>
                  <a:pt x="8219987" y="1666993"/>
                </a:lnTo>
                <a:lnTo>
                  <a:pt x="8181252" y="1666993"/>
                </a:lnTo>
                <a:lnTo>
                  <a:pt x="8143153" y="1666993"/>
                </a:lnTo>
                <a:lnTo>
                  <a:pt x="8094893" y="1666993"/>
                </a:lnTo>
                <a:lnTo>
                  <a:pt x="8047269" y="1666993"/>
                </a:lnTo>
                <a:lnTo>
                  <a:pt x="8018059" y="1666993"/>
                </a:lnTo>
                <a:lnTo>
                  <a:pt x="7989484" y="1666993"/>
                </a:lnTo>
                <a:lnTo>
                  <a:pt x="7960275" y="1666993"/>
                </a:lnTo>
                <a:lnTo>
                  <a:pt x="7931700" y="1666993"/>
                </a:lnTo>
                <a:cubicBezTo>
                  <a:pt x="6832527" y="1666993"/>
                  <a:pt x="5810188" y="1454253"/>
                  <a:pt x="4959297" y="1089102"/>
                </a:cubicBezTo>
                <a:lnTo>
                  <a:pt x="4948502" y="1084657"/>
                </a:lnTo>
                <a:lnTo>
                  <a:pt x="4916117" y="1070686"/>
                </a:lnTo>
                <a:cubicBezTo>
                  <a:pt x="4858968" y="1045919"/>
                  <a:pt x="4802453" y="1019883"/>
                  <a:pt x="4746573" y="993211"/>
                </a:cubicBezTo>
                <a:lnTo>
                  <a:pt x="4705934" y="974159"/>
                </a:lnTo>
                <a:lnTo>
                  <a:pt x="4697679" y="970349"/>
                </a:lnTo>
                <a:cubicBezTo>
                  <a:pt x="4512897" y="888428"/>
                  <a:pt x="4323669" y="810318"/>
                  <a:pt x="4130631" y="736017"/>
                </a:cubicBezTo>
                <a:cubicBezTo>
                  <a:pt x="2846039" y="242587"/>
                  <a:pt x="1579863" y="2540"/>
                  <a:pt x="496565" y="0"/>
                </a:cubicBezTo>
                <a:close/>
              </a:path>
            </a:pathLst>
          </a:custGeom>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grpSp>
        <p:nvGrpSpPr>
          <p:cNvPr id="21" name="组合 20"/>
          <p:cNvGrpSpPr/>
          <p:nvPr/>
        </p:nvGrpSpPr>
        <p:grpSpPr>
          <a:xfrm>
            <a:off x="0" y="3190560"/>
            <a:ext cx="12191365" cy="3662995"/>
            <a:chOff x="0" y="3190560"/>
            <a:chExt cx="12191365" cy="3662995"/>
          </a:xfrm>
        </p:grpSpPr>
        <p:sp>
          <p:nvSpPr>
            <p:cNvPr id="22" name="任意多边形 19"/>
            <p:cNvSpPr/>
            <p:nvPr/>
          </p:nvSpPr>
          <p:spPr>
            <a:xfrm>
              <a:off x="6299038" y="3377733"/>
              <a:ext cx="4961268" cy="3475822"/>
            </a:xfrm>
            <a:custGeom>
              <a:avLst/>
              <a:gdLst/>
              <a:ahLst/>
              <a:cxnLst>
                <a:cxn ang="3">
                  <a:pos x="hc" y="t"/>
                </a:cxn>
                <a:cxn ang="cd2">
                  <a:pos x="l" y="vc"/>
                </a:cxn>
                <a:cxn ang="cd4">
                  <a:pos x="hc" y="b"/>
                </a:cxn>
                <a:cxn ang="0">
                  <a:pos x="r" y="vc"/>
                </a:cxn>
              </a:cxnLst>
              <a:rect l="l" t="t" r="r" b="b"/>
              <a:pathLst>
                <a:path w="7813" h="5474">
                  <a:moveTo>
                    <a:pt x="7813" y="0"/>
                  </a:moveTo>
                  <a:lnTo>
                    <a:pt x="7723" y="37"/>
                  </a:lnTo>
                  <a:cubicBezTo>
                    <a:pt x="5497" y="975"/>
                    <a:pt x="3269" y="2821"/>
                    <a:pt x="1489" y="5400"/>
                  </a:cubicBezTo>
                  <a:lnTo>
                    <a:pt x="1439" y="5474"/>
                  </a:lnTo>
                  <a:lnTo>
                    <a:pt x="0" y="5474"/>
                  </a:lnTo>
                  <a:lnTo>
                    <a:pt x="73" y="5385"/>
                  </a:lnTo>
                  <a:cubicBezTo>
                    <a:pt x="676" y="4653"/>
                    <a:pt x="1360" y="3950"/>
                    <a:pt x="2119" y="3290"/>
                  </a:cubicBezTo>
                  <a:cubicBezTo>
                    <a:pt x="3877" y="1762"/>
                    <a:pt x="5811" y="668"/>
                    <a:pt x="7716" y="32"/>
                  </a:cubicBezTo>
                  <a:lnTo>
                    <a:pt x="7813"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23" name="任意多边形 20"/>
            <p:cNvSpPr/>
            <p:nvPr/>
          </p:nvSpPr>
          <p:spPr>
            <a:xfrm>
              <a:off x="7630402" y="3190560"/>
              <a:ext cx="4560963" cy="3662995"/>
            </a:xfrm>
            <a:custGeom>
              <a:avLst/>
              <a:gdLst/>
              <a:ahLst/>
              <a:cxnLst>
                <a:cxn ang="3">
                  <a:pos x="hc" y="t"/>
                </a:cxn>
                <a:cxn ang="cd2">
                  <a:pos x="l" y="vc"/>
                </a:cxn>
                <a:cxn ang="cd4">
                  <a:pos x="hc" y="b"/>
                </a:cxn>
                <a:cxn ang="0">
                  <a:pos x="r" y="vc"/>
                </a:cxn>
              </a:cxnLst>
              <a:rect l="l" t="t" r="r" b="b"/>
              <a:pathLst>
                <a:path w="7183" h="5768">
                  <a:moveTo>
                    <a:pt x="7183" y="0"/>
                  </a:moveTo>
                  <a:lnTo>
                    <a:pt x="7183" y="5768"/>
                  </a:lnTo>
                  <a:lnTo>
                    <a:pt x="0" y="5768"/>
                  </a:lnTo>
                  <a:lnTo>
                    <a:pt x="42" y="5716"/>
                  </a:lnTo>
                  <a:cubicBezTo>
                    <a:pt x="396" y="5279"/>
                    <a:pt x="778" y="4839"/>
                    <a:pt x="1184" y="4403"/>
                  </a:cubicBezTo>
                  <a:cubicBezTo>
                    <a:pt x="3267" y="2170"/>
                    <a:pt x="5494" y="578"/>
                    <a:pt x="7140" y="14"/>
                  </a:cubicBezTo>
                  <a:lnTo>
                    <a:pt x="7183" y="0"/>
                  </a:lnTo>
                  <a:close/>
                </a:path>
              </a:pathLst>
            </a:custGeom>
            <a:gradFill flip="none" rotWithShape="1">
              <a:gsLst>
                <a:gs pos="70000">
                  <a:srgbClr val="C00000"/>
                </a:gs>
                <a:gs pos="0">
                  <a:srgbClr val="FF6A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24" name="任意多边形 27"/>
            <p:cNvSpPr/>
            <p:nvPr/>
          </p:nvSpPr>
          <p:spPr>
            <a:xfrm>
              <a:off x="0" y="3191159"/>
              <a:ext cx="5800515" cy="1481683"/>
            </a:xfrm>
            <a:custGeom>
              <a:avLst/>
              <a:gdLst/>
              <a:ahLst/>
              <a:cxnLst>
                <a:cxn ang="3">
                  <a:pos x="hc" y="t"/>
                </a:cxn>
                <a:cxn ang="cd2">
                  <a:pos x="l" y="vc"/>
                </a:cxn>
                <a:cxn ang="cd4">
                  <a:pos x="hc" y="b"/>
                </a:cxn>
                <a:cxn ang="0">
                  <a:pos x="r" y="vc"/>
                </a:cxn>
              </a:cxnLst>
              <a:rect l="l" t="t" r="r" b="b"/>
              <a:pathLst>
                <a:path w="9135" h="2333">
                  <a:moveTo>
                    <a:pt x="0" y="0"/>
                  </a:moveTo>
                  <a:lnTo>
                    <a:pt x="10" y="10"/>
                  </a:lnTo>
                  <a:cubicBezTo>
                    <a:pt x="939" y="940"/>
                    <a:pt x="3006" y="1588"/>
                    <a:pt x="5408" y="1588"/>
                  </a:cubicBezTo>
                  <a:cubicBezTo>
                    <a:pt x="6812" y="1588"/>
                    <a:pt x="8103" y="1366"/>
                    <a:pt x="9118" y="996"/>
                  </a:cubicBezTo>
                  <a:lnTo>
                    <a:pt x="9135" y="990"/>
                  </a:lnTo>
                  <a:lnTo>
                    <a:pt x="9131" y="992"/>
                  </a:lnTo>
                  <a:cubicBezTo>
                    <a:pt x="8026" y="1689"/>
                    <a:pt x="6467" y="2182"/>
                    <a:pt x="4715" y="2304"/>
                  </a:cubicBezTo>
                  <a:cubicBezTo>
                    <a:pt x="2908" y="2431"/>
                    <a:pt x="1250" y="2139"/>
                    <a:pt x="49" y="1568"/>
                  </a:cubicBezTo>
                  <a:lnTo>
                    <a:pt x="0" y="1545"/>
                  </a:lnTo>
                  <a:lnTo>
                    <a:pt x="0" y="0"/>
                  </a:lnTo>
                  <a:close/>
                </a:path>
              </a:pathLst>
            </a:custGeom>
            <a:gradFill flip="none" rotWithShape="1">
              <a:gsLst>
                <a:gs pos="70000">
                  <a:srgbClr val="C00000"/>
                </a:gs>
                <a:gs pos="0">
                  <a:srgbClr val="FF6A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CN Light" panose="020B0300000000000000" pitchFamily="34" charset="-122"/>
                <a:ea typeface="思源黑体 CN Light" panose="020B0300000000000000" pitchFamily="34" charset="-122"/>
              </a:endParaRPr>
            </a:p>
          </p:txBody>
        </p:sp>
      </p:grpSp>
      <p:sp>
        <p:nvSpPr>
          <p:cNvPr id="25" name="矩形 24"/>
          <p:cNvSpPr/>
          <p:nvPr>
            <p:custDataLst>
              <p:tags r:id="rId2"/>
            </p:custDataLst>
          </p:nvPr>
        </p:nvSpPr>
        <p:spPr>
          <a:xfrm flipH="1">
            <a:off x="10903107" y="413005"/>
            <a:ext cx="824436" cy="491930"/>
          </a:xfrm>
          <a:prstGeom prst="rect">
            <a:avLst/>
          </a:prstGeom>
          <a:ln>
            <a:solidFill>
              <a:srgbClr val="FF0000"/>
            </a:solidFill>
          </a:ln>
        </p:spPr>
        <p:txBody>
          <a:bodyPr wrap="square">
            <a:spAutoFit/>
          </a:bodyPr>
          <a:lstStyle/>
          <a:p>
            <a:pPr algn="ctr">
              <a:lnSpc>
                <a:spcPts val="1640"/>
              </a:lnSpc>
            </a:pPr>
            <a:r>
              <a:rPr lang="en-US" sz="1200" spc="140" dirty="0">
                <a:solidFill>
                  <a:srgbClr val="575757"/>
                </a:solidFill>
                <a:uFillTx/>
                <a:latin typeface="思源黑体 CN Light" panose="020B0300000000000000" pitchFamily="34" charset="-122"/>
                <a:ea typeface="思源黑体 CN Light" panose="020B0300000000000000" pitchFamily="34" charset="-122"/>
                <a:cs typeface="+mn-lt"/>
                <a:sym typeface="+mn-ea"/>
              </a:rPr>
              <a:t>YOUR</a:t>
            </a:r>
            <a:endParaRPr lang="en-US" sz="1200" spc="140" dirty="0">
              <a:solidFill>
                <a:srgbClr val="575757"/>
              </a:solidFill>
              <a:uFillTx/>
              <a:latin typeface="思源黑体 CN Light" panose="020B0300000000000000" pitchFamily="34" charset="-122"/>
              <a:ea typeface="思源黑体 CN Light" panose="020B0300000000000000" pitchFamily="34" charset="-122"/>
              <a:cs typeface="+mn-lt"/>
              <a:sym typeface="+mn-ea"/>
            </a:endParaRPr>
          </a:p>
          <a:p>
            <a:pPr algn="ctr">
              <a:lnSpc>
                <a:spcPts val="1640"/>
              </a:lnSpc>
            </a:pPr>
            <a:r>
              <a:rPr lang="en-US" sz="1200" spc="140" dirty="0">
                <a:solidFill>
                  <a:srgbClr val="575757"/>
                </a:solidFill>
                <a:uFillTx/>
                <a:latin typeface="思源黑体 CN Light" panose="020B0300000000000000" pitchFamily="34" charset="-122"/>
                <a:ea typeface="思源黑体 CN Light" panose="020B0300000000000000" pitchFamily="34" charset="-122"/>
                <a:cs typeface="+mn-lt"/>
                <a:sym typeface="+mn-ea"/>
              </a:rPr>
              <a:t>LOGO</a:t>
            </a:r>
            <a:endParaRPr lang="en-US" sz="1200" spc="140" dirty="0">
              <a:solidFill>
                <a:srgbClr val="575757"/>
              </a:solidFill>
              <a:uFillTx/>
              <a:latin typeface="思源黑体 CN Light" panose="020B0300000000000000" pitchFamily="34" charset="-122"/>
              <a:ea typeface="思源黑体 CN Light" panose="020B0300000000000000" pitchFamily="34" charset="-122"/>
              <a:cs typeface="+mn-lt"/>
              <a:sym typeface="+mn-ea"/>
            </a:endParaRPr>
          </a:p>
        </p:txBody>
      </p:sp>
      <p:grpSp>
        <p:nvGrpSpPr>
          <p:cNvPr id="26" name="组合 25"/>
          <p:cNvGrpSpPr/>
          <p:nvPr/>
        </p:nvGrpSpPr>
        <p:grpSpPr>
          <a:xfrm>
            <a:off x="2684834" y="1111817"/>
            <a:ext cx="6822331" cy="1323438"/>
            <a:chOff x="1286316" y="964378"/>
            <a:chExt cx="6822331" cy="1323438"/>
          </a:xfrm>
        </p:grpSpPr>
        <p:sp>
          <p:nvSpPr>
            <p:cNvPr id="27" name="文本框 2"/>
            <p:cNvSpPr txBox="1"/>
            <p:nvPr>
              <p:custDataLst>
                <p:tags r:id="rId3"/>
              </p:custDataLst>
            </p:nvPr>
          </p:nvSpPr>
          <p:spPr>
            <a:xfrm>
              <a:off x="1286316" y="964378"/>
              <a:ext cx="1932100" cy="1323438"/>
            </a:xfrm>
            <a:prstGeom prst="rect">
              <a:avLst/>
            </a:prstGeom>
            <a:noFill/>
          </p:spPr>
          <p:txBody>
            <a:bodyPr wrap="square" rtlCol="0">
              <a:spAutoFit/>
            </a:bodyPr>
            <a:lstStyle/>
            <a:p>
              <a:pPr algn="l"/>
              <a:r>
                <a:rPr lang="en-US" altLang="zh-CN" sz="8000" dirty="0">
                  <a:gradFill>
                    <a:gsLst>
                      <a:gs pos="0">
                        <a:srgbClr val="FF6A00"/>
                      </a:gs>
                      <a:gs pos="70000">
                        <a:srgbClr val="FF0000"/>
                      </a:gs>
                    </a:gsLst>
                    <a:lin ang="2700000" scaled="1"/>
                  </a:gradFill>
                  <a:latin typeface="优设标题黑" panose="00000500000000000000" pitchFamily="2" charset="-122"/>
                  <a:ea typeface="优设标题黑" panose="00000500000000000000" pitchFamily="2" charset="-122"/>
                </a:rPr>
                <a:t>02</a:t>
              </a:r>
              <a:endParaRPr lang="en-US" altLang="zh-CN" sz="8000" dirty="0">
                <a:gradFill>
                  <a:gsLst>
                    <a:gs pos="0">
                      <a:srgbClr val="FF6A00"/>
                    </a:gs>
                    <a:gs pos="70000">
                      <a:srgbClr val="FF0000"/>
                    </a:gs>
                  </a:gsLst>
                  <a:lin ang="2700000" scaled="1"/>
                </a:gradFill>
                <a:latin typeface="优设标题黑" panose="00000500000000000000" pitchFamily="2" charset="-122"/>
                <a:ea typeface="优设标题黑" panose="00000500000000000000" pitchFamily="2" charset="-122"/>
              </a:endParaRPr>
            </a:p>
          </p:txBody>
        </p:sp>
        <p:sp>
          <p:nvSpPr>
            <p:cNvPr id="28" name="文本框 5"/>
            <p:cNvSpPr txBox="1"/>
            <p:nvPr>
              <p:custDataLst>
                <p:tags r:id="rId4"/>
              </p:custDataLst>
            </p:nvPr>
          </p:nvSpPr>
          <p:spPr>
            <a:xfrm>
              <a:off x="2838398" y="1072099"/>
              <a:ext cx="3337532" cy="1107996"/>
            </a:xfrm>
            <a:prstGeom prst="rect">
              <a:avLst/>
            </a:prstGeom>
            <a:noFill/>
          </p:spPr>
          <p:txBody>
            <a:bodyPr wrap="square" rtlCol="0">
              <a:spAutoFit/>
            </a:bodyPr>
            <a:lstStyle>
              <a:defPPr>
                <a:defRPr lang="zh-CN"/>
              </a:defPPr>
              <a:lvl1pPr algn="dist">
                <a:defRPr sz="3600">
                  <a:solidFill>
                    <a:srgbClr val="F8E095"/>
                  </a:solidFill>
                  <a:latin typeface="思源宋体" panose="02020700000000000000" pitchFamily="18" charset="-122"/>
                  <a:ea typeface="思源宋体" panose="02020700000000000000" pitchFamily="18" charset="-122"/>
                </a:defRPr>
              </a:lvl1pPr>
            </a:lstStyle>
            <a:p>
              <a:pPr algn="l"/>
              <a:r>
                <a:rPr lang="zh-CN" altLang="en-US" sz="6600" dirty="0">
                  <a:solidFill>
                    <a:schemeClr val="tx1">
                      <a:lumMod val="75000"/>
                      <a:lumOff val="25000"/>
                    </a:schemeClr>
                  </a:solidFill>
                  <a:latin typeface="优设标题黑" panose="00000500000000000000" pitchFamily="2" charset="-122"/>
                  <a:ea typeface="优设标题黑" panose="00000500000000000000" pitchFamily="2" charset="-122"/>
                  <a:cs typeface="+mn-lt"/>
                  <a:sym typeface="+mn-ea"/>
                </a:rPr>
                <a:t>严守底线</a:t>
              </a:r>
              <a:endParaRPr lang="zh-CN" altLang="en-US" sz="6600" dirty="0">
                <a:solidFill>
                  <a:schemeClr val="tx1">
                    <a:lumMod val="75000"/>
                    <a:lumOff val="25000"/>
                  </a:schemeClr>
                </a:solidFill>
                <a:latin typeface="优设标题黑" panose="00000500000000000000" pitchFamily="2" charset="-122"/>
                <a:ea typeface="优设标题黑" panose="00000500000000000000" pitchFamily="2" charset="-122"/>
                <a:cs typeface="+mn-lt"/>
                <a:sym typeface="+mn-ea"/>
              </a:endParaRPr>
            </a:p>
          </p:txBody>
        </p:sp>
        <p:sp>
          <p:nvSpPr>
            <p:cNvPr id="29" name="矩形 6"/>
            <p:cNvSpPr/>
            <p:nvPr>
              <p:custDataLst>
                <p:tags r:id="rId5"/>
              </p:custDataLst>
            </p:nvPr>
          </p:nvSpPr>
          <p:spPr>
            <a:xfrm>
              <a:off x="6308976" y="1624771"/>
              <a:ext cx="1799671" cy="338554"/>
            </a:xfrm>
            <a:prstGeom prst="rect">
              <a:avLst/>
            </a:prstGeom>
          </p:spPr>
          <p:txBody>
            <a:bodyPr wrap="square">
              <a:spAutoFit/>
            </a:bodyPr>
            <a:lstStyle/>
            <a:p>
              <a:pPr algn="dist"/>
              <a:r>
                <a:rPr lang="en-US" sz="1600" spc="140" dirty="0">
                  <a:solidFill>
                    <a:schemeClr val="tx1">
                      <a:lumMod val="50000"/>
                      <a:lumOff val="50000"/>
                    </a:schemeClr>
                  </a:solidFill>
                  <a:latin typeface="思源黑体 CN Light" panose="020B0300000000000000" pitchFamily="34" charset="-122"/>
                  <a:ea typeface="思源黑体 CN Light" panose="020B0300000000000000" pitchFamily="34" charset="-122"/>
                  <a:cs typeface="+mn-lt"/>
                  <a:sym typeface="+mn-ea"/>
                </a:rPr>
                <a:t>BASELINE</a:t>
              </a:r>
              <a:endParaRPr lang="en-US" sz="1600" spc="140" dirty="0">
                <a:solidFill>
                  <a:schemeClr val="tx1">
                    <a:lumMod val="50000"/>
                    <a:lumOff val="50000"/>
                  </a:schemeClr>
                </a:solidFill>
                <a:uFillTx/>
                <a:latin typeface="思源黑体 CN Light" panose="020B0300000000000000" pitchFamily="34" charset="-122"/>
                <a:ea typeface="思源黑体 CN Light" panose="020B0300000000000000" pitchFamily="34" charset="-122"/>
                <a:cs typeface="+mn-lt"/>
                <a:sym typeface="+mn-ea"/>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strVal val="#ppt_x"/>
                                          </p:val>
                                        </p:tav>
                                        <p:tav tm="100000">
                                          <p:val>
                                            <p:strVal val="#ppt_x"/>
                                          </p:val>
                                        </p:tav>
                                      </p:tavLst>
                                    </p:anim>
                                    <p:anim calcmode="lin" valueType="num">
                                      <p:cBhvr>
                                        <p:cTn id="15"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91659" y="125642"/>
            <a:ext cx="2981325" cy="707886"/>
            <a:chOff x="7959720" y="1424026"/>
            <a:chExt cx="2981325" cy="707886"/>
          </a:xfrm>
        </p:grpSpPr>
        <p:sp>
          <p:nvSpPr>
            <p:cNvPr id="8" name="文本框 7"/>
            <p:cNvSpPr txBox="1"/>
            <p:nvPr>
              <p:custDataLst>
                <p:tags r:id="rId4"/>
              </p:custDataLst>
            </p:nvPr>
          </p:nvSpPr>
          <p:spPr>
            <a:xfrm>
              <a:off x="7959720" y="1424026"/>
              <a:ext cx="1002058" cy="707886"/>
            </a:xfrm>
            <a:prstGeom prst="rect">
              <a:avLst/>
            </a:prstGeom>
            <a:noFill/>
          </p:spPr>
          <p:txBody>
            <a:bodyPr wrap="square" rtlCol="0">
              <a:spAutoFit/>
            </a:bodyPr>
            <a:lstStyle/>
            <a:p>
              <a:pPr algn="l"/>
              <a:r>
                <a:rPr lang="en-US" altLang="zh-CN" sz="4000" dirty="0">
                  <a:gradFill>
                    <a:gsLst>
                      <a:gs pos="0">
                        <a:srgbClr val="FF6A00"/>
                      </a:gs>
                      <a:gs pos="70000">
                        <a:srgbClr val="FF0000"/>
                      </a:gs>
                    </a:gsLst>
                    <a:lin ang="2700000" scaled="1"/>
                  </a:gradFill>
                  <a:latin typeface="优设标题黑" panose="00000500000000000000" pitchFamily="2" charset="-122"/>
                  <a:ea typeface="优设标题黑" panose="00000500000000000000" pitchFamily="2" charset="-122"/>
                </a:rPr>
                <a:t>02</a:t>
              </a:r>
              <a:endParaRPr lang="en-US" altLang="zh-CN" sz="4000" dirty="0">
                <a:gradFill>
                  <a:gsLst>
                    <a:gs pos="0">
                      <a:srgbClr val="FF6A00"/>
                    </a:gs>
                    <a:gs pos="70000">
                      <a:srgbClr val="FF0000"/>
                    </a:gs>
                  </a:gsLst>
                  <a:lin ang="2700000" scaled="1"/>
                </a:gradFill>
                <a:latin typeface="优设标题黑" panose="00000500000000000000" pitchFamily="2" charset="-122"/>
                <a:ea typeface="优设标题黑" panose="00000500000000000000" pitchFamily="2" charset="-122"/>
              </a:endParaRPr>
            </a:p>
          </p:txBody>
        </p:sp>
        <p:sp>
          <p:nvSpPr>
            <p:cNvPr id="9" name="文本框 8"/>
            <p:cNvSpPr txBox="1"/>
            <p:nvPr>
              <p:custDataLst>
                <p:tags r:id="rId5"/>
              </p:custDataLst>
            </p:nvPr>
          </p:nvSpPr>
          <p:spPr>
            <a:xfrm>
              <a:off x="8828425" y="1486106"/>
              <a:ext cx="2112620" cy="584775"/>
            </a:xfrm>
            <a:prstGeom prst="rect">
              <a:avLst/>
            </a:prstGeom>
            <a:noFill/>
          </p:spPr>
          <p:txBody>
            <a:bodyPr wrap="square" rtlCol="0">
              <a:spAutoFit/>
            </a:bodyPr>
            <a:lstStyle>
              <a:defPPr>
                <a:defRPr lang="zh-CN"/>
              </a:defPPr>
              <a:lvl1pPr algn="dist">
                <a:defRPr sz="3600">
                  <a:solidFill>
                    <a:srgbClr val="F8E095"/>
                  </a:solidFill>
                  <a:latin typeface="思源宋体" panose="02020700000000000000" pitchFamily="18" charset="-122"/>
                  <a:ea typeface="思源宋体" panose="02020700000000000000" pitchFamily="18" charset="-122"/>
                </a:defRPr>
              </a:lvl1pPr>
            </a:lstStyle>
            <a:p>
              <a:pPr algn="l"/>
              <a:r>
                <a:rPr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cs typeface="+mn-lt"/>
                  <a:sym typeface="+mn-ea"/>
                </a:rPr>
                <a:t>严守底线</a:t>
              </a:r>
              <a:endParaRPr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cs typeface="+mn-lt"/>
                <a:sym typeface="+mn-ea"/>
              </a:endParaRP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sp>
        <p:nvSpPr>
          <p:cNvPr id="6" name="椭圆 5"/>
          <p:cNvSpPr/>
          <p:nvPr/>
        </p:nvSpPr>
        <p:spPr>
          <a:xfrm>
            <a:off x="1981776" y="2210510"/>
            <a:ext cx="1252412" cy="1252412"/>
          </a:xfrm>
          <a:prstGeom prst="ellipse">
            <a:avLst/>
          </a:prstGeom>
          <a:solidFill>
            <a:schemeClr val="tx1">
              <a:lumMod val="50000"/>
              <a:lumOff val="50000"/>
              <a:alpha val="60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anose="020B0800000000000000" pitchFamily="34" charset="-122"/>
              <a:ea typeface="思源黑体 CN Bold" panose="020B0800000000000000" pitchFamily="34" charset="-122"/>
            </a:endParaRPr>
          </a:p>
        </p:txBody>
      </p:sp>
      <p:sp>
        <p:nvSpPr>
          <p:cNvPr id="10" name="椭圆 9"/>
          <p:cNvSpPr/>
          <p:nvPr/>
        </p:nvSpPr>
        <p:spPr>
          <a:xfrm>
            <a:off x="5469794" y="2210510"/>
            <a:ext cx="1252412" cy="1252412"/>
          </a:xfrm>
          <a:prstGeom prst="ellipse">
            <a:avLst/>
          </a:prstGeom>
          <a:solidFill>
            <a:schemeClr val="tx1">
              <a:lumMod val="50000"/>
              <a:lumOff val="50000"/>
              <a:alpha val="60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anose="020B0800000000000000" pitchFamily="34" charset="-122"/>
              <a:ea typeface="思源黑体 CN Bold" panose="020B0800000000000000" pitchFamily="34" charset="-122"/>
            </a:endParaRPr>
          </a:p>
        </p:txBody>
      </p:sp>
      <p:sp>
        <p:nvSpPr>
          <p:cNvPr id="11" name="椭圆 10"/>
          <p:cNvSpPr/>
          <p:nvPr/>
        </p:nvSpPr>
        <p:spPr>
          <a:xfrm>
            <a:off x="8957812" y="2210510"/>
            <a:ext cx="1252412" cy="1252412"/>
          </a:xfrm>
          <a:prstGeom prst="ellipse">
            <a:avLst/>
          </a:prstGeom>
          <a:solidFill>
            <a:schemeClr val="tx1">
              <a:lumMod val="50000"/>
              <a:lumOff val="50000"/>
              <a:alpha val="60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anose="020B0800000000000000" pitchFamily="34" charset="-122"/>
              <a:ea typeface="思源黑体 CN Bold" panose="020B0800000000000000" pitchFamily="34" charset="-122"/>
            </a:endParaRPr>
          </a:p>
        </p:txBody>
      </p:sp>
      <p:grpSp>
        <p:nvGrpSpPr>
          <p:cNvPr id="12" name="组合 11"/>
          <p:cNvGrpSpPr/>
          <p:nvPr/>
        </p:nvGrpSpPr>
        <p:grpSpPr>
          <a:xfrm>
            <a:off x="5017532" y="1746008"/>
            <a:ext cx="2156936" cy="3961748"/>
            <a:chOff x="5017532" y="1746008"/>
            <a:chExt cx="2156936" cy="3961748"/>
          </a:xfrm>
        </p:grpSpPr>
        <p:graphicFrame>
          <p:nvGraphicFramePr>
            <p:cNvPr id="13" name="图表 12"/>
            <p:cNvGraphicFramePr/>
            <p:nvPr/>
          </p:nvGraphicFramePr>
          <p:xfrm>
            <a:off x="5017532" y="1746008"/>
            <a:ext cx="2156936" cy="2181415"/>
          </p:xfrm>
          <a:graphic>
            <a:graphicData uri="http://schemas.openxmlformats.org/drawingml/2006/chart">
              <c:chart xmlns:c="http://schemas.openxmlformats.org/drawingml/2006/chart" xmlns:r="http://schemas.openxmlformats.org/officeDocument/2006/relationships" r:id="rId1"/>
            </a:graphicData>
          </a:graphic>
        </p:graphicFrame>
        <p:grpSp>
          <p:nvGrpSpPr>
            <p:cNvPr id="14" name="组合 13"/>
            <p:cNvGrpSpPr/>
            <p:nvPr/>
          </p:nvGrpSpPr>
          <p:grpSpPr>
            <a:xfrm>
              <a:off x="5017532" y="4095776"/>
              <a:ext cx="2156936" cy="1611980"/>
              <a:chOff x="5017532" y="4095776"/>
              <a:chExt cx="2156936" cy="1611980"/>
            </a:xfrm>
          </p:grpSpPr>
          <p:sp>
            <p:nvSpPr>
              <p:cNvPr id="15" name="矩形 14"/>
              <p:cNvSpPr/>
              <p:nvPr/>
            </p:nvSpPr>
            <p:spPr>
              <a:xfrm>
                <a:off x="5195201" y="4095776"/>
                <a:ext cx="1801598" cy="440377"/>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sz="20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16" name="文本框 15"/>
              <p:cNvSpPr txBox="1"/>
              <p:nvPr/>
            </p:nvSpPr>
            <p:spPr>
              <a:xfrm>
                <a:off x="5017532" y="4536153"/>
                <a:ext cx="2156936" cy="1171603"/>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单击此处键入单击此处</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键入文本单击此处键入文本</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单击此处单击入单击</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此处键入文本</a:t>
                </a:r>
                <a:endPar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p:txBody>
          </p:sp>
        </p:grpSp>
      </p:grpSp>
      <p:grpSp>
        <p:nvGrpSpPr>
          <p:cNvPr id="17" name="组合 16"/>
          <p:cNvGrpSpPr/>
          <p:nvPr/>
        </p:nvGrpSpPr>
        <p:grpSpPr>
          <a:xfrm>
            <a:off x="8505550" y="1746008"/>
            <a:ext cx="2156936" cy="3961748"/>
            <a:chOff x="8505550" y="1746008"/>
            <a:chExt cx="2156936" cy="3961748"/>
          </a:xfrm>
        </p:grpSpPr>
        <p:graphicFrame>
          <p:nvGraphicFramePr>
            <p:cNvPr id="18" name="图表 17"/>
            <p:cNvGraphicFramePr/>
            <p:nvPr/>
          </p:nvGraphicFramePr>
          <p:xfrm>
            <a:off x="8505550" y="1746008"/>
            <a:ext cx="2156936" cy="2181415"/>
          </p:xfrm>
          <a:graphic>
            <a:graphicData uri="http://schemas.openxmlformats.org/drawingml/2006/chart">
              <c:chart xmlns:c="http://schemas.openxmlformats.org/drawingml/2006/chart" xmlns:r="http://schemas.openxmlformats.org/officeDocument/2006/relationships" r:id="rId2"/>
            </a:graphicData>
          </a:graphic>
        </p:graphicFrame>
        <p:grpSp>
          <p:nvGrpSpPr>
            <p:cNvPr id="19" name="组合 18"/>
            <p:cNvGrpSpPr/>
            <p:nvPr/>
          </p:nvGrpSpPr>
          <p:grpSpPr>
            <a:xfrm>
              <a:off x="8505550" y="4095776"/>
              <a:ext cx="2156936" cy="1611980"/>
              <a:chOff x="5017532" y="4095776"/>
              <a:chExt cx="2156936" cy="1611980"/>
            </a:xfrm>
          </p:grpSpPr>
          <p:sp>
            <p:nvSpPr>
              <p:cNvPr id="20" name="矩形 19"/>
              <p:cNvSpPr/>
              <p:nvPr/>
            </p:nvSpPr>
            <p:spPr>
              <a:xfrm>
                <a:off x="5195201" y="4095776"/>
                <a:ext cx="1801598" cy="440377"/>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sz="2000" dirty="0">
                    <a:solidFill>
                      <a:srgbClr val="FF0A00"/>
                    </a:solidFill>
                    <a:latin typeface="思源黑体 CN Bold" panose="020B0800000000000000" pitchFamily="34" charset="-122"/>
                    <a:ea typeface="思源黑体 CN Bold" panose="020B0800000000000000" pitchFamily="34" charset="-122"/>
                  </a:rPr>
                  <a:t>标题文字添加</a:t>
                </a:r>
                <a:endParaRPr lang="zh-CN" altLang="en-US" sz="2000" dirty="0">
                  <a:solidFill>
                    <a:srgbClr val="FF0A00"/>
                  </a:solidFill>
                  <a:latin typeface="思源黑体 CN Bold" panose="020B0800000000000000" pitchFamily="34" charset="-122"/>
                  <a:ea typeface="思源黑体 CN Bold" panose="020B0800000000000000" pitchFamily="34" charset="-122"/>
                </a:endParaRPr>
              </a:p>
            </p:txBody>
          </p:sp>
          <p:sp>
            <p:nvSpPr>
              <p:cNvPr id="21" name="文本框 20"/>
              <p:cNvSpPr txBox="1"/>
              <p:nvPr/>
            </p:nvSpPr>
            <p:spPr>
              <a:xfrm>
                <a:off x="5017532" y="4536153"/>
                <a:ext cx="2156936" cy="1171603"/>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单击此处键入单击此处</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键入文本单击此处键入文本</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单击此处单击入单击</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此处键入文本</a:t>
                </a:r>
                <a:endPar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p:txBody>
          </p:sp>
        </p:grpSp>
      </p:grpSp>
      <p:grpSp>
        <p:nvGrpSpPr>
          <p:cNvPr id="22" name="组合 21"/>
          <p:cNvGrpSpPr/>
          <p:nvPr/>
        </p:nvGrpSpPr>
        <p:grpSpPr>
          <a:xfrm>
            <a:off x="1529514" y="1746008"/>
            <a:ext cx="2156936" cy="3961748"/>
            <a:chOff x="1529514" y="1746008"/>
            <a:chExt cx="2156936" cy="3961748"/>
          </a:xfrm>
        </p:grpSpPr>
        <p:graphicFrame>
          <p:nvGraphicFramePr>
            <p:cNvPr id="23" name="图表 22"/>
            <p:cNvGraphicFramePr/>
            <p:nvPr/>
          </p:nvGraphicFramePr>
          <p:xfrm>
            <a:off x="1529514" y="1746008"/>
            <a:ext cx="2156936" cy="2181415"/>
          </p:xfrm>
          <a:graphic>
            <a:graphicData uri="http://schemas.openxmlformats.org/drawingml/2006/chart">
              <c:chart xmlns:c="http://schemas.openxmlformats.org/drawingml/2006/chart" xmlns:r="http://schemas.openxmlformats.org/officeDocument/2006/relationships" r:id="rId3"/>
            </a:graphicData>
          </a:graphic>
        </p:graphicFrame>
        <p:grpSp>
          <p:nvGrpSpPr>
            <p:cNvPr id="24" name="组合 23"/>
            <p:cNvGrpSpPr/>
            <p:nvPr/>
          </p:nvGrpSpPr>
          <p:grpSpPr>
            <a:xfrm>
              <a:off x="1529514" y="4095776"/>
              <a:ext cx="2156936" cy="1611980"/>
              <a:chOff x="5017532" y="4095776"/>
              <a:chExt cx="2156936" cy="1611980"/>
            </a:xfrm>
          </p:grpSpPr>
          <p:sp>
            <p:nvSpPr>
              <p:cNvPr id="25" name="矩形 24"/>
              <p:cNvSpPr/>
              <p:nvPr/>
            </p:nvSpPr>
            <p:spPr>
              <a:xfrm>
                <a:off x="5195201" y="4095776"/>
                <a:ext cx="1801598" cy="440377"/>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sz="2000" dirty="0">
                    <a:solidFill>
                      <a:srgbClr val="FF0A00"/>
                    </a:solidFill>
                    <a:latin typeface="思源黑体 CN Bold" panose="020B0800000000000000" pitchFamily="34" charset="-122"/>
                    <a:ea typeface="思源黑体 CN Bold" panose="020B0800000000000000" pitchFamily="34" charset="-122"/>
                  </a:rPr>
                  <a:t>标题文字添加</a:t>
                </a:r>
                <a:endParaRPr lang="zh-CN" altLang="en-US" sz="2000" dirty="0">
                  <a:solidFill>
                    <a:srgbClr val="FF0A00"/>
                  </a:solidFill>
                  <a:latin typeface="思源黑体 CN Bold" panose="020B0800000000000000" pitchFamily="34" charset="-122"/>
                  <a:ea typeface="思源黑体 CN Bold" panose="020B0800000000000000" pitchFamily="34" charset="-122"/>
                </a:endParaRPr>
              </a:p>
            </p:txBody>
          </p:sp>
          <p:sp>
            <p:nvSpPr>
              <p:cNvPr id="26" name="文本框 25"/>
              <p:cNvSpPr txBox="1"/>
              <p:nvPr/>
            </p:nvSpPr>
            <p:spPr>
              <a:xfrm>
                <a:off x="5017532" y="4536153"/>
                <a:ext cx="2156936" cy="1171603"/>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单击此处键入单击此处</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键入文本单击此处键入文本</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单击此处单击入单击</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此处键入文本</a:t>
                </a:r>
                <a:endPar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ppt_x</p:attrName>
                                        </p:attrNameLst>
                                      </p:cBhvr>
                                      <p:tavLst>
                                        <p:tav tm="0">
                                          <p:val>
                                            <p:strVal val="#ppt_x"/>
                                          </p:val>
                                        </p:tav>
                                        <p:tav tm="100000">
                                          <p:val>
                                            <p:strVal val="#ppt_x"/>
                                          </p:val>
                                        </p:tav>
                                      </p:tavLst>
                                    </p:anim>
                                    <p:anim calcmode="lin" valueType="num">
                                      <p:cBhvr>
                                        <p:cTn id="15" dur="5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anim calcmode="lin" valueType="num">
                                      <p:cBhvr>
                                        <p:cTn id="20" dur="500" fill="hold"/>
                                        <p:tgtEl>
                                          <p:spTgt spid="17"/>
                                        </p:tgtEl>
                                        <p:attrNameLst>
                                          <p:attrName>ppt_x</p:attrName>
                                        </p:attrNameLst>
                                      </p:cBhvr>
                                      <p:tavLst>
                                        <p:tav tm="0">
                                          <p:val>
                                            <p:strVal val="#ppt_x"/>
                                          </p:val>
                                        </p:tav>
                                        <p:tav tm="100000">
                                          <p:val>
                                            <p:strVal val="#ppt_x"/>
                                          </p:val>
                                        </p:tav>
                                      </p:tavLst>
                                    </p:anim>
                                    <p:anim calcmode="lin" valueType="num">
                                      <p:cBhvr>
                                        <p:cTn id="21" dur="5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anim calcmode="lin" valueType="num">
                                      <p:cBhvr>
                                        <p:cTn id="26" dur="500" fill="hold"/>
                                        <p:tgtEl>
                                          <p:spTgt spid="22"/>
                                        </p:tgtEl>
                                        <p:attrNameLst>
                                          <p:attrName>ppt_x</p:attrName>
                                        </p:attrNameLst>
                                      </p:cBhvr>
                                      <p:tavLst>
                                        <p:tav tm="0">
                                          <p:val>
                                            <p:strVal val="#ppt_x"/>
                                          </p:val>
                                        </p:tav>
                                        <p:tav tm="100000">
                                          <p:val>
                                            <p:strVal val="#ppt_x"/>
                                          </p:val>
                                        </p:tav>
                                      </p:tavLst>
                                    </p:anim>
                                    <p:anim calcmode="lin" valueType="num">
                                      <p:cBhvr>
                                        <p:cTn id="27"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91659" y="125642"/>
            <a:ext cx="2981325" cy="707886"/>
            <a:chOff x="7959720" y="1424026"/>
            <a:chExt cx="2981325" cy="707886"/>
          </a:xfrm>
        </p:grpSpPr>
        <p:sp>
          <p:nvSpPr>
            <p:cNvPr id="8" name="文本框 7"/>
            <p:cNvSpPr txBox="1"/>
            <p:nvPr>
              <p:custDataLst>
                <p:tags r:id="rId2"/>
              </p:custDataLst>
            </p:nvPr>
          </p:nvSpPr>
          <p:spPr>
            <a:xfrm>
              <a:off x="7959720" y="1424026"/>
              <a:ext cx="1002058" cy="707886"/>
            </a:xfrm>
            <a:prstGeom prst="rect">
              <a:avLst/>
            </a:prstGeom>
            <a:noFill/>
          </p:spPr>
          <p:txBody>
            <a:bodyPr wrap="square" rtlCol="0">
              <a:spAutoFit/>
            </a:bodyPr>
            <a:lstStyle/>
            <a:p>
              <a:pPr algn="l"/>
              <a:r>
                <a:rPr lang="en-US" altLang="zh-CN" sz="4000" dirty="0">
                  <a:gradFill>
                    <a:gsLst>
                      <a:gs pos="0">
                        <a:srgbClr val="FF6A00"/>
                      </a:gs>
                      <a:gs pos="70000">
                        <a:srgbClr val="FF0000"/>
                      </a:gs>
                    </a:gsLst>
                    <a:lin ang="2700000" scaled="1"/>
                  </a:gradFill>
                  <a:latin typeface="优设标题黑" panose="00000500000000000000" pitchFamily="2" charset="-122"/>
                  <a:ea typeface="优设标题黑" panose="00000500000000000000" pitchFamily="2" charset="-122"/>
                </a:rPr>
                <a:t>02</a:t>
              </a:r>
              <a:endParaRPr lang="en-US" altLang="zh-CN" sz="4000" dirty="0">
                <a:gradFill>
                  <a:gsLst>
                    <a:gs pos="0">
                      <a:srgbClr val="FF6A00"/>
                    </a:gs>
                    <a:gs pos="70000">
                      <a:srgbClr val="FF0000"/>
                    </a:gs>
                  </a:gsLst>
                  <a:lin ang="2700000" scaled="1"/>
                </a:gradFill>
                <a:latin typeface="优设标题黑" panose="00000500000000000000" pitchFamily="2" charset="-122"/>
                <a:ea typeface="优设标题黑" panose="00000500000000000000" pitchFamily="2" charset="-122"/>
              </a:endParaRPr>
            </a:p>
          </p:txBody>
        </p:sp>
        <p:sp>
          <p:nvSpPr>
            <p:cNvPr id="9" name="文本框 8"/>
            <p:cNvSpPr txBox="1"/>
            <p:nvPr>
              <p:custDataLst>
                <p:tags r:id="rId3"/>
              </p:custDataLst>
            </p:nvPr>
          </p:nvSpPr>
          <p:spPr>
            <a:xfrm>
              <a:off x="8828425" y="1486106"/>
              <a:ext cx="2112620" cy="584775"/>
            </a:xfrm>
            <a:prstGeom prst="rect">
              <a:avLst/>
            </a:prstGeom>
            <a:noFill/>
          </p:spPr>
          <p:txBody>
            <a:bodyPr wrap="square" rtlCol="0">
              <a:spAutoFit/>
            </a:bodyPr>
            <a:lstStyle>
              <a:defPPr>
                <a:defRPr lang="zh-CN"/>
              </a:defPPr>
              <a:lvl1pPr algn="dist">
                <a:defRPr sz="3600">
                  <a:solidFill>
                    <a:srgbClr val="F8E095"/>
                  </a:solidFill>
                  <a:latin typeface="思源宋体" panose="02020700000000000000" pitchFamily="18" charset="-122"/>
                  <a:ea typeface="思源宋体" panose="02020700000000000000" pitchFamily="18" charset="-122"/>
                </a:defRPr>
              </a:lvl1pPr>
            </a:lstStyle>
            <a:p>
              <a:pPr algn="l"/>
              <a:r>
                <a:rPr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cs typeface="+mn-lt"/>
                  <a:sym typeface="+mn-ea"/>
                </a:rPr>
                <a:t>严守底线</a:t>
              </a:r>
              <a:endParaRPr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cs typeface="+mn-lt"/>
                <a:sym typeface="+mn-ea"/>
              </a:endParaRP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grpSp>
        <p:nvGrpSpPr>
          <p:cNvPr id="6" name="组合 5"/>
          <p:cNvGrpSpPr/>
          <p:nvPr/>
        </p:nvGrpSpPr>
        <p:grpSpPr>
          <a:xfrm>
            <a:off x="3494787" y="1944914"/>
            <a:ext cx="5061856" cy="3374572"/>
            <a:chOff x="2790368" y="1611978"/>
            <a:chExt cx="6365464" cy="4243644"/>
          </a:xfrm>
        </p:grpSpPr>
        <p:graphicFrame>
          <p:nvGraphicFramePr>
            <p:cNvPr id="10" name="Chart0"/>
            <p:cNvGraphicFramePr/>
            <p:nvPr/>
          </p:nvGraphicFramePr>
          <p:xfrm>
            <a:off x="2790368" y="1611978"/>
            <a:ext cx="6365464" cy="4243644"/>
          </p:xfrm>
          <a:graphic>
            <a:graphicData uri="http://schemas.openxmlformats.org/drawingml/2006/chart">
              <c:chart xmlns:c="http://schemas.openxmlformats.org/drawingml/2006/chart" xmlns:r="http://schemas.openxmlformats.org/officeDocument/2006/relationships" r:id="rId1"/>
            </a:graphicData>
          </a:graphic>
        </p:graphicFrame>
        <p:sp>
          <p:nvSpPr>
            <p:cNvPr id="11" name="Freeform0"/>
            <p:cNvSpPr>
              <a:spLocks noEditPoints="1"/>
            </p:cNvSpPr>
            <p:nvPr/>
          </p:nvSpPr>
          <p:spPr bwMode="auto">
            <a:xfrm>
              <a:off x="5180437" y="3794218"/>
              <a:ext cx="1691652" cy="1488346"/>
            </a:xfrm>
            <a:custGeom>
              <a:avLst/>
              <a:gdLst>
                <a:gd name="T0" fmla="*/ 715 w 882"/>
                <a:gd name="T1" fmla="*/ 584 h 776"/>
                <a:gd name="T2" fmla="*/ 568 w 882"/>
                <a:gd name="T3" fmla="*/ 532 h 776"/>
                <a:gd name="T4" fmla="*/ 556 w 882"/>
                <a:gd name="T5" fmla="*/ 349 h 776"/>
                <a:gd name="T6" fmla="*/ 598 w 882"/>
                <a:gd name="T7" fmla="*/ 265 h 776"/>
                <a:gd name="T8" fmla="*/ 551 w 882"/>
                <a:gd name="T9" fmla="*/ 222 h 776"/>
                <a:gd name="T10" fmla="*/ 556 w 882"/>
                <a:gd name="T11" fmla="*/ 181 h 776"/>
                <a:gd name="T12" fmla="*/ 550 w 882"/>
                <a:gd name="T13" fmla="*/ 136 h 776"/>
                <a:gd name="T14" fmla="*/ 545 w 882"/>
                <a:gd name="T15" fmla="*/ 118 h 776"/>
                <a:gd name="T16" fmla="*/ 535 w 882"/>
                <a:gd name="T17" fmla="*/ 87 h 776"/>
                <a:gd name="T18" fmla="*/ 532 w 882"/>
                <a:gd name="T19" fmla="*/ 67 h 776"/>
                <a:gd name="T20" fmla="*/ 507 w 882"/>
                <a:gd name="T21" fmla="*/ 28 h 776"/>
                <a:gd name="T22" fmla="*/ 440 w 882"/>
                <a:gd name="T23" fmla="*/ 4 h 776"/>
                <a:gd name="T24" fmla="*/ 359 w 882"/>
                <a:gd name="T25" fmla="*/ 12 h 776"/>
                <a:gd name="T26" fmla="*/ 319 w 882"/>
                <a:gd name="T27" fmla="*/ 24 h 776"/>
                <a:gd name="T28" fmla="*/ 249 w 882"/>
                <a:gd name="T29" fmla="*/ 82 h 776"/>
                <a:gd name="T30" fmla="*/ 201 w 882"/>
                <a:gd name="T31" fmla="*/ 203 h 776"/>
                <a:gd name="T32" fmla="*/ 216 w 882"/>
                <a:gd name="T33" fmla="*/ 295 h 776"/>
                <a:gd name="T34" fmla="*/ 245 w 882"/>
                <a:gd name="T35" fmla="*/ 362 h 776"/>
                <a:gd name="T36" fmla="*/ 283 w 882"/>
                <a:gd name="T37" fmla="*/ 430 h 776"/>
                <a:gd name="T38" fmla="*/ 262 w 882"/>
                <a:gd name="T39" fmla="*/ 522 h 776"/>
                <a:gd name="T40" fmla="*/ 19 w 882"/>
                <a:gd name="T41" fmla="*/ 685 h 776"/>
                <a:gd name="T42" fmla="*/ 848 w 882"/>
                <a:gd name="T43" fmla="*/ 666 h 776"/>
                <a:gd name="T44" fmla="*/ 579 w 882"/>
                <a:gd name="T45" fmla="*/ 296 h 776"/>
                <a:gd name="T46" fmla="*/ 562 w 882"/>
                <a:gd name="T47" fmla="*/ 292 h 776"/>
                <a:gd name="T48" fmla="*/ 512 w 882"/>
                <a:gd name="T49" fmla="*/ 274 h 776"/>
                <a:gd name="T50" fmla="*/ 555 w 882"/>
                <a:gd name="T51" fmla="*/ 315 h 776"/>
                <a:gd name="T52" fmla="*/ 523 w 882"/>
                <a:gd name="T53" fmla="*/ 335 h 776"/>
                <a:gd name="T54" fmla="*/ 509 w 882"/>
                <a:gd name="T55" fmla="*/ 285 h 776"/>
                <a:gd name="T56" fmla="*/ 326 w 882"/>
                <a:gd name="T57" fmla="*/ 203 h 776"/>
                <a:gd name="T58" fmla="*/ 345 w 882"/>
                <a:gd name="T59" fmla="*/ 164 h 776"/>
                <a:gd name="T60" fmla="*/ 467 w 882"/>
                <a:gd name="T61" fmla="*/ 157 h 776"/>
                <a:gd name="T62" fmla="*/ 517 w 882"/>
                <a:gd name="T63" fmla="*/ 139 h 776"/>
                <a:gd name="T64" fmla="*/ 535 w 882"/>
                <a:gd name="T65" fmla="*/ 248 h 776"/>
                <a:gd name="T66" fmla="*/ 469 w 882"/>
                <a:gd name="T67" fmla="*/ 269 h 776"/>
                <a:gd name="T68" fmla="*/ 334 w 882"/>
                <a:gd name="T69" fmla="*/ 283 h 776"/>
                <a:gd name="T70" fmla="*/ 333 w 882"/>
                <a:gd name="T71" fmla="*/ 241 h 776"/>
                <a:gd name="T72" fmla="*/ 453 w 882"/>
                <a:gd name="T73" fmla="*/ 277 h 776"/>
                <a:gd name="T74" fmla="*/ 449 w 882"/>
                <a:gd name="T75" fmla="*/ 328 h 776"/>
                <a:gd name="T76" fmla="*/ 402 w 882"/>
                <a:gd name="T77" fmla="*/ 359 h 776"/>
                <a:gd name="T78" fmla="*/ 351 w 882"/>
                <a:gd name="T79" fmla="*/ 333 h 776"/>
                <a:gd name="T80" fmla="*/ 224 w 882"/>
                <a:gd name="T81" fmla="*/ 309 h 776"/>
                <a:gd name="T82" fmla="*/ 250 w 882"/>
                <a:gd name="T83" fmla="*/ 267 h 776"/>
                <a:gd name="T84" fmla="*/ 302 w 882"/>
                <a:gd name="T85" fmla="*/ 331 h 776"/>
                <a:gd name="T86" fmla="*/ 343 w 882"/>
                <a:gd name="T87" fmla="*/ 355 h 776"/>
                <a:gd name="T88" fmla="*/ 404 w 882"/>
                <a:gd name="T89" fmla="*/ 371 h 776"/>
                <a:gd name="T90" fmla="*/ 472 w 882"/>
                <a:gd name="T91" fmla="*/ 315 h 776"/>
                <a:gd name="T92" fmla="*/ 500 w 882"/>
                <a:gd name="T93" fmla="*/ 318 h 776"/>
                <a:gd name="T94" fmla="*/ 535 w 882"/>
                <a:gd name="T95" fmla="*/ 353 h 776"/>
                <a:gd name="T96" fmla="*/ 515 w 882"/>
                <a:gd name="T97" fmla="*/ 508 h 776"/>
                <a:gd name="T98" fmla="*/ 455 w 882"/>
                <a:gd name="T99" fmla="*/ 521 h 776"/>
                <a:gd name="T100" fmla="*/ 345 w 882"/>
                <a:gd name="T101" fmla="*/ 464 h 776"/>
                <a:gd name="T102" fmla="*/ 292 w 882"/>
                <a:gd name="T103" fmla="*/ 360 h 776"/>
                <a:gd name="T104" fmla="*/ 248 w 882"/>
                <a:gd name="T105" fmla="*/ 356 h 776"/>
                <a:gd name="T106" fmla="*/ 296 w 882"/>
                <a:gd name="T107" fmla="*/ 659 h 776"/>
                <a:gd name="T108" fmla="*/ 283 w 882"/>
                <a:gd name="T109" fmla="*/ 535 h 776"/>
                <a:gd name="T110" fmla="*/ 292 w 882"/>
                <a:gd name="T111" fmla="*/ 445 h 776"/>
                <a:gd name="T112" fmla="*/ 332 w 882"/>
                <a:gd name="T113" fmla="*/ 461 h 776"/>
                <a:gd name="T114" fmla="*/ 439 w 882"/>
                <a:gd name="T115" fmla="*/ 522 h 776"/>
                <a:gd name="T116" fmla="*/ 518 w 882"/>
                <a:gd name="T117" fmla="*/ 514 h 776"/>
                <a:gd name="T118" fmla="*/ 524 w 882"/>
                <a:gd name="T119" fmla="*/ 613 h 776"/>
                <a:gd name="T120" fmla="*/ 448 w 882"/>
                <a:gd name="T121" fmla="*/ 7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2" h="776">
                  <a:moveTo>
                    <a:pt x="841" y="651"/>
                  </a:moveTo>
                  <a:lnTo>
                    <a:pt x="841" y="651"/>
                  </a:lnTo>
                  <a:lnTo>
                    <a:pt x="831" y="640"/>
                  </a:lnTo>
                  <a:lnTo>
                    <a:pt x="819" y="630"/>
                  </a:lnTo>
                  <a:lnTo>
                    <a:pt x="806" y="622"/>
                  </a:lnTo>
                  <a:lnTo>
                    <a:pt x="795" y="615"/>
                  </a:lnTo>
                  <a:lnTo>
                    <a:pt x="780" y="608"/>
                  </a:lnTo>
                  <a:lnTo>
                    <a:pt x="767" y="602"/>
                  </a:lnTo>
                  <a:lnTo>
                    <a:pt x="740" y="591"/>
                  </a:lnTo>
                  <a:lnTo>
                    <a:pt x="715" y="584"/>
                  </a:lnTo>
                  <a:lnTo>
                    <a:pt x="694" y="578"/>
                  </a:lnTo>
                  <a:lnTo>
                    <a:pt x="677" y="573"/>
                  </a:lnTo>
                  <a:lnTo>
                    <a:pt x="668" y="571"/>
                  </a:lnTo>
                  <a:lnTo>
                    <a:pt x="668" y="571"/>
                  </a:lnTo>
                  <a:lnTo>
                    <a:pt x="649" y="564"/>
                  </a:lnTo>
                  <a:lnTo>
                    <a:pt x="619" y="553"/>
                  </a:lnTo>
                  <a:lnTo>
                    <a:pt x="588" y="543"/>
                  </a:lnTo>
                  <a:lnTo>
                    <a:pt x="576" y="537"/>
                  </a:lnTo>
                  <a:lnTo>
                    <a:pt x="568" y="532"/>
                  </a:lnTo>
                  <a:lnTo>
                    <a:pt x="568" y="532"/>
                  </a:lnTo>
                  <a:lnTo>
                    <a:pt x="547" y="513"/>
                  </a:lnTo>
                  <a:lnTo>
                    <a:pt x="537" y="503"/>
                  </a:lnTo>
                  <a:lnTo>
                    <a:pt x="525" y="493"/>
                  </a:lnTo>
                  <a:lnTo>
                    <a:pt x="525" y="493"/>
                  </a:lnTo>
                  <a:lnTo>
                    <a:pt x="532" y="462"/>
                  </a:lnTo>
                  <a:lnTo>
                    <a:pt x="532" y="462"/>
                  </a:lnTo>
                  <a:lnTo>
                    <a:pt x="545" y="410"/>
                  </a:lnTo>
                  <a:lnTo>
                    <a:pt x="545" y="410"/>
                  </a:lnTo>
                  <a:lnTo>
                    <a:pt x="550" y="386"/>
                  </a:lnTo>
                  <a:lnTo>
                    <a:pt x="556" y="349"/>
                  </a:lnTo>
                  <a:lnTo>
                    <a:pt x="556" y="349"/>
                  </a:lnTo>
                  <a:lnTo>
                    <a:pt x="566" y="347"/>
                  </a:lnTo>
                  <a:lnTo>
                    <a:pt x="573" y="342"/>
                  </a:lnTo>
                  <a:lnTo>
                    <a:pt x="580" y="335"/>
                  </a:lnTo>
                  <a:lnTo>
                    <a:pt x="583" y="327"/>
                  </a:lnTo>
                  <a:lnTo>
                    <a:pt x="583" y="327"/>
                  </a:lnTo>
                  <a:lnTo>
                    <a:pt x="588" y="314"/>
                  </a:lnTo>
                  <a:lnTo>
                    <a:pt x="590" y="297"/>
                  </a:lnTo>
                  <a:lnTo>
                    <a:pt x="594" y="271"/>
                  </a:lnTo>
                  <a:lnTo>
                    <a:pt x="598" y="265"/>
                  </a:lnTo>
                  <a:lnTo>
                    <a:pt x="599" y="244"/>
                  </a:lnTo>
                  <a:lnTo>
                    <a:pt x="594" y="242"/>
                  </a:lnTo>
                  <a:lnTo>
                    <a:pt x="594" y="242"/>
                  </a:lnTo>
                  <a:lnTo>
                    <a:pt x="582" y="241"/>
                  </a:lnTo>
                  <a:lnTo>
                    <a:pt x="582" y="241"/>
                  </a:lnTo>
                  <a:lnTo>
                    <a:pt x="570" y="242"/>
                  </a:lnTo>
                  <a:lnTo>
                    <a:pt x="556" y="244"/>
                  </a:lnTo>
                  <a:lnTo>
                    <a:pt x="556" y="244"/>
                  </a:lnTo>
                  <a:lnTo>
                    <a:pt x="551" y="222"/>
                  </a:lnTo>
                  <a:lnTo>
                    <a:pt x="551" y="222"/>
                  </a:lnTo>
                  <a:lnTo>
                    <a:pt x="553" y="213"/>
                  </a:lnTo>
                  <a:lnTo>
                    <a:pt x="554" y="209"/>
                  </a:lnTo>
                  <a:lnTo>
                    <a:pt x="556" y="206"/>
                  </a:lnTo>
                  <a:lnTo>
                    <a:pt x="556" y="206"/>
                  </a:lnTo>
                  <a:lnTo>
                    <a:pt x="558" y="200"/>
                  </a:lnTo>
                  <a:lnTo>
                    <a:pt x="560" y="193"/>
                  </a:lnTo>
                  <a:lnTo>
                    <a:pt x="560" y="185"/>
                  </a:lnTo>
                  <a:lnTo>
                    <a:pt x="558" y="183"/>
                  </a:lnTo>
                  <a:lnTo>
                    <a:pt x="556" y="181"/>
                  </a:lnTo>
                  <a:lnTo>
                    <a:pt x="556" y="181"/>
                  </a:lnTo>
                  <a:lnTo>
                    <a:pt x="553" y="176"/>
                  </a:lnTo>
                  <a:lnTo>
                    <a:pt x="549" y="172"/>
                  </a:lnTo>
                  <a:lnTo>
                    <a:pt x="548" y="168"/>
                  </a:lnTo>
                  <a:lnTo>
                    <a:pt x="548" y="164"/>
                  </a:lnTo>
                  <a:lnTo>
                    <a:pt x="548" y="164"/>
                  </a:lnTo>
                  <a:lnTo>
                    <a:pt x="553" y="150"/>
                  </a:lnTo>
                  <a:lnTo>
                    <a:pt x="553" y="150"/>
                  </a:lnTo>
                  <a:lnTo>
                    <a:pt x="554" y="145"/>
                  </a:lnTo>
                  <a:lnTo>
                    <a:pt x="553" y="142"/>
                  </a:lnTo>
                  <a:lnTo>
                    <a:pt x="550" y="136"/>
                  </a:lnTo>
                  <a:lnTo>
                    <a:pt x="550" y="136"/>
                  </a:lnTo>
                  <a:lnTo>
                    <a:pt x="547" y="133"/>
                  </a:lnTo>
                  <a:lnTo>
                    <a:pt x="542" y="130"/>
                  </a:lnTo>
                  <a:lnTo>
                    <a:pt x="539" y="127"/>
                  </a:lnTo>
                  <a:lnTo>
                    <a:pt x="538" y="126"/>
                  </a:lnTo>
                  <a:lnTo>
                    <a:pt x="538" y="125"/>
                  </a:lnTo>
                  <a:lnTo>
                    <a:pt x="541" y="124"/>
                  </a:lnTo>
                  <a:lnTo>
                    <a:pt x="541" y="124"/>
                  </a:lnTo>
                  <a:lnTo>
                    <a:pt x="543" y="121"/>
                  </a:lnTo>
                  <a:lnTo>
                    <a:pt x="545" y="118"/>
                  </a:lnTo>
                  <a:lnTo>
                    <a:pt x="547" y="113"/>
                  </a:lnTo>
                  <a:lnTo>
                    <a:pt x="548" y="108"/>
                  </a:lnTo>
                  <a:lnTo>
                    <a:pt x="548" y="104"/>
                  </a:lnTo>
                  <a:lnTo>
                    <a:pt x="547" y="99"/>
                  </a:lnTo>
                  <a:lnTo>
                    <a:pt x="545" y="95"/>
                  </a:lnTo>
                  <a:lnTo>
                    <a:pt x="543" y="93"/>
                  </a:lnTo>
                  <a:lnTo>
                    <a:pt x="543" y="93"/>
                  </a:lnTo>
                  <a:lnTo>
                    <a:pt x="537" y="89"/>
                  </a:lnTo>
                  <a:lnTo>
                    <a:pt x="536" y="88"/>
                  </a:lnTo>
                  <a:lnTo>
                    <a:pt x="535" y="87"/>
                  </a:lnTo>
                  <a:lnTo>
                    <a:pt x="536" y="87"/>
                  </a:lnTo>
                  <a:lnTo>
                    <a:pt x="536" y="87"/>
                  </a:lnTo>
                  <a:lnTo>
                    <a:pt x="536" y="83"/>
                  </a:lnTo>
                  <a:lnTo>
                    <a:pt x="536" y="77"/>
                  </a:lnTo>
                  <a:lnTo>
                    <a:pt x="536" y="75"/>
                  </a:lnTo>
                  <a:lnTo>
                    <a:pt x="535" y="72"/>
                  </a:lnTo>
                  <a:lnTo>
                    <a:pt x="534" y="70"/>
                  </a:lnTo>
                  <a:lnTo>
                    <a:pt x="531" y="69"/>
                  </a:lnTo>
                  <a:lnTo>
                    <a:pt x="531" y="69"/>
                  </a:lnTo>
                  <a:lnTo>
                    <a:pt x="532" y="67"/>
                  </a:lnTo>
                  <a:lnTo>
                    <a:pt x="532" y="63"/>
                  </a:lnTo>
                  <a:lnTo>
                    <a:pt x="532" y="60"/>
                  </a:lnTo>
                  <a:lnTo>
                    <a:pt x="530" y="55"/>
                  </a:lnTo>
                  <a:lnTo>
                    <a:pt x="526" y="49"/>
                  </a:lnTo>
                  <a:lnTo>
                    <a:pt x="520" y="44"/>
                  </a:lnTo>
                  <a:lnTo>
                    <a:pt x="520" y="44"/>
                  </a:lnTo>
                  <a:lnTo>
                    <a:pt x="519" y="40"/>
                  </a:lnTo>
                  <a:lnTo>
                    <a:pt x="516" y="35"/>
                  </a:lnTo>
                  <a:lnTo>
                    <a:pt x="512" y="30"/>
                  </a:lnTo>
                  <a:lnTo>
                    <a:pt x="507" y="28"/>
                  </a:lnTo>
                  <a:lnTo>
                    <a:pt x="503" y="25"/>
                  </a:lnTo>
                  <a:lnTo>
                    <a:pt x="497" y="23"/>
                  </a:lnTo>
                  <a:lnTo>
                    <a:pt x="486" y="21"/>
                  </a:lnTo>
                  <a:lnTo>
                    <a:pt x="486" y="21"/>
                  </a:lnTo>
                  <a:lnTo>
                    <a:pt x="479" y="15"/>
                  </a:lnTo>
                  <a:lnTo>
                    <a:pt x="472" y="11"/>
                  </a:lnTo>
                  <a:lnTo>
                    <a:pt x="464" y="7"/>
                  </a:lnTo>
                  <a:lnTo>
                    <a:pt x="455" y="5"/>
                  </a:lnTo>
                  <a:lnTo>
                    <a:pt x="448" y="4"/>
                  </a:lnTo>
                  <a:lnTo>
                    <a:pt x="440" y="4"/>
                  </a:lnTo>
                  <a:lnTo>
                    <a:pt x="432" y="6"/>
                  </a:lnTo>
                  <a:lnTo>
                    <a:pt x="424" y="11"/>
                  </a:lnTo>
                  <a:lnTo>
                    <a:pt x="424" y="11"/>
                  </a:lnTo>
                  <a:lnTo>
                    <a:pt x="409" y="5"/>
                  </a:lnTo>
                  <a:lnTo>
                    <a:pt x="402" y="2"/>
                  </a:lnTo>
                  <a:lnTo>
                    <a:pt x="395" y="0"/>
                  </a:lnTo>
                  <a:lnTo>
                    <a:pt x="388" y="0"/>
                  </a:lnTo>
                  <a:lnTo>
                    <a:pt x="379" y="2"/>
                  </a:lnTo>
                  <a:lnTo>
                    <a:pt x="370" y="5"/>
                  </a:lnTo>
                  <a:lnTo>
                    <a:pt x="359" y="12"/>
                  </a:lnTo>
                  <a:lnTo>
                    <a:pt x="359" y="12"/>
                  </a:lnTo>
                  <a:lnTo>
                    <a:pt x="351" y="15"/>
                  </a:lnTo>
                  <a:lnTo>
                    <a:pt x="344" y="15"/>
                  </a:lnTo>
                  <a:lnTo>
                    <a:pt x="338" y="16"/>
                  </a:lnTo>
                  <a:lnTo>
                    <a:pt x="332" y="18"/>
                  </a:lnTo>
                  <a:lnTo>
                    <a:pt x="332" y="18"/>
                  </a:lnTo>
                  <a:lnTo>
                    <a:pt x="326" y="22"/>
                  </a:lnTo>
                  <a:lnTo>
                    <a:pt x="322" y="23"/>
                  </a:lnTo>
                  <a:lnTo>
                    <a:pt x="319" y="24"/>
                  </a:lnTo>
                  <a:lnTo>
                    <a:pt x="319" y="24"/>
                  </a:lnTo>
                  <a:lnTo>
                    <a:pt x="310" y="25"/>
                  </a:lnTo>
                  <a:lnTo>
                    <a:pt x="303" y="29"/>
                  </a:lnTo>
                  <a:lnTo>
                    <a:pt x="301" y="31"/>
                  </a:lnTo>
                  <a:lnTo>
                    <a:pt x="299" y="35"/>
                  </a:lnTo>
                  <a:lnTo>
                    <a:pt x="299" y="35"/>
                  </a:lnTo>
                  <a:lnTo>
                    <a:pt x="293" y="41"/>
                  </a:lnTo>
                  <a:lnTo>
                    <a:pt x="286" y="49"/>
                  </a:lnTo>
                  <a:lnTo>
                    <a:pt x="258" y="74"/>
                  </a:lnTo>
                  <a:lnTo>
                    <a:pt x="258" y="74"/>
                  </a:lnTo>
                  <a:lnTo>
                    <a:pt x="249" y="82"/>
                  </a:lnTo>
                  <a:lnTo>
                    <a:pt x="242" y="91"/>
                  </a:lnTo>
                  <a:lnTo>
                    <a:pt x="235" y="100"/>
                  </a:lnTo>
                  <a:lnTo>
                    <a:pt x="229" y="110"/>
                  </a:lnTo>
                  <a:lnTo>
                    <a:pt x="224" y="120"/>
                  </a:lnTo>
                  <a:lnTo>
                    <a:pt x="219" y="131"/>
                  </a:lnTo>
                  <a:lnTo>
                    <a:pt x="216" y="144"/>
                  </a:lnTo>
                  <a:lnTo>
                    <a:pt x="212" y="157"/>
                  </a:lnTo>
                  <a:lnTo>
                    <a:pt x="212" y="157"/>
                  </a:lnTo>
                  <a:lnTo>
                    <a:pt x="206" y="183"/>
                  </a:lnTo>
                  <a:lnTo>
                    <a:pt x="201" y="203"/>
                  </a:lnTo>
                  <a:lnTo>
                    <a:pt x="201" y="212"/>
                  </a:lnTo>
                  <a:lnTo>
                    <a:pt x="201" y="221"/>
                  </a:lnTo>
                  <a:lnTo>
                    <a:pt x="203" y="229"/>
                  </a:lnTo>
                  <a:lnTo>
                    <a:pt x="206" y="238"/>
                  </a:lnTo>
                  <a:lnTo>
                    <a:pt x="206" y="238"/>
                  </a:lnTo>
                  <a:lnTo>
                    <a:pt x="206" y="258"/>
                  </a:lnTo>
                  <a:lnTo>
                    <a:pt x="208" y="274"/>
                  </a:lnTo>
                  <a:lnTo>
                    <a:pt x="212" y="286"/>
                  </a:lnTo>
                  <a:lnTo>
                    <a:pt x="216" y="295"/>
                  </a:lnTo>
                  <a:lnTo>
                    <a:pt x="216" y="295"/>
                  </a:lnTo>
                  <a:lnTo>
                    <a:pt x="217" y="302"/>
                  </a:lnTo>
                  <a:lnTo>
                    <a:pt x="217" y="308"/>
                  </a:lnTo>
                  <a:lnTo>
                    <a:pt x="220" y="321"/>
                  </a:lnTo>
                  <a:lnTo>
                    <a:pt x="225" y="331"/>
                  </a:lnTo>
                  <a:lnTo>
                    <a:pt x="230" y="342"/>
                  </a:lnTo>
                  <a:lnTo>
                    <a:pt x="231" y="346"/>
                  </a:lnTo>
                  <a:lnTo>
                    <a:pt x="231" y="346"/>
                  </a:lnTo>
                  <a:lnTo>
                    <a:pt x="235" y="352"/>
                  </a:lnTo>
                  <a:lnTo>
                    <a:pt x="238" y="355"/>
                  </a:lnTo>
                  <a:lnTo>
                    <a:pt x="245" y="362"/>
                  </a:lnTo>
                  <a:lnTo>
                    <a:pt x="245" y="362"/>
                  </a:lnTo>
                  <a:lnTo>
                    <a:pt x="250" y="386"/>
                  </a:lnTo>
                  <a:lnTo>
                    <a:pt x="254" y="400"/>
                  </a:lnTo>
                  <a:lnTo>
                    <a:pt x="256" y="407"/>
                  </a:lnTo>
                  <a:lnTo>
                    <a:pt x="259" y="412"/>
                  </a:lnTo>
                  <a:lnTo>
                    <a:pt x="259" y="412"/>
                  </a:lnTo>
                  <a:lnTo>
                    <a:pt x="267" y="419"/>
                  </a:lnTo>
                  <a:lnTo>
                    <a:pt x="273" y="424"/>
                  </a:lnTo>
                  <a:lnTo>
                    <a:pt x="283" y="430"/>
                  </a:lnTo>
                  <a:lnTo>
                    <a:pt x="283" y="430"/>
                  </a:lnTo>
                  <a:lnTo>
                    <a:pt x="286" y="445"/>
                  </a:lnTo>
                  <a:lnTo>
                    <a:pt x="286" y="448"/>
                  </a:lnTo>
                  <a:lnTo>
                    <a:pt x="286" y="448"/>
                  </a:lnTo>
                  <a:lnTo>
                    <a:pt x="288" y="473"/>
                  </a:lnTo>
                  <a:lnTo>
                    <a:pt x="289" y="487"/>
                  </a:lnTo>
                  <a:lnTo>
                    <a:pt x="288" y="502"/>
                  </a:lnTo>
                  <a:lnTo>
                    <a:pt x="288" y="502"/>
                  </a:lnTo>
                  <a:lnTo>
                    <a:pt x="282" y="506"/>
                  </a:lnTo>
                  <a:lnTo>
                    <a:pt x="275" y="511"/>
                  </a:lnTo>
                  <a:lnTo>
                    <a:pt x="262" y="522"/>
                  </a:lnTo>
                  <a:lnTo>
                    <a:pt x="249" y="535"/>
                  </a:lnTo>
                  <a:lnTo>
                    <a:pt x="240" y="547"/>
                  </a:lnTo>
                  <a:lnTo>
                    <a:pt x="240" y="547"/>
                  </a:lnTo>
                  <a:lnTo>
                    <a:pt x="211" y="563"/>
                  </a:lnTo>
                  <a:lnTo>
                    <a:pt x="184" y="579"/>
                  </a:lnTo>
                  <a:lnTo>
                    <a:pt x="136" y="607"/>
                  </a:lnTo>
                  <a:lnTo>
                    <a:pt x="136" y="607"/>
                  </a:lnTo>
                  <a:lnTo>
                    <a:pt x="22" y="673"/>
                  </a:lnTo>
                  <a:lnTo>
                    <a:pt x="22" y="673"/>
                  </a:lnTo>
                  <a:lnTo>
                    <a:pt x="19" y="685"/>
                  </a:lnTo>
                  <a:lnTo>
                    <a:pt x="9" y="713"/>
                  </a:lnTo>
                  <a:lnTo>
                    <a:pt x="6" y="730"/>
                  </a:lnTo>
                  <a:lnTo>
                    <a:pt x="2" y="748"/>
                  </a:lnTo>
                  <a:lnTo>
                    <a:pt x="0" y="763"/>
                  </a:lnTo>
                  <a:lnTo>
                    <a:pt x="0" y="776"/>
                  </a:lnTo>
                  <a:lnTo>
                    <a:pt x="882" y="776"/>
                  </a:lnTo>
                  <a:lnTo>
                    <a:pt x="882" y="776"/>
                  </a:lnTo>
                  <a:lnTo>
                    <a:pt x="868" y="726"/>
                  </a:lnTo>
                  <a:lnTo>
                    <a:pt x="855" y="685"/>
                  </a:lnTo>
                  <a:lnTo>
                    <a:pt x="848" y="666"/>
                  </a:lnTo>
                  <a:lnTo>
                    <a:pt x="841" y="651"/>
                  </a:lnTo>
                  <a:lnTo>
                    <a:pt x="841" y="651"/>
                  </a:lnTo>
                  <a:close/>
                  <a:moveTo>
                    <a:pt x="582" y="254"/>
                  </a:moveTo>
                  <a:lnTo>
                    <a:pt x="582" y="254"/>
                  </a:lnTo>
                  <a:lnTo>
                    <a:pt x="586" y="254"/>
                  </a:lnTo>
                  <a:lnTo>
                    <a:pt x="586" y="261"/>
                  </a:lnTo>
                  <a:lnTo>
                    <a:pt x="582" y="267"/>
                  </a:lnTo>
                  <a:lnTo>
                    <a:pt x="582" y="269"/>
                  </a:lnTo>
                  <a:lnTo>
                    <a:pt x="582" y="269"/>
                  </a:lnTo>
                  <a:lnTo>
                    <a:pt x="579" y="296"/>
                  </a:lnTo>
                  <a:lnTo>
                    <a:pt x="576" y="311"/>
                  </a:lnTo>
                  <a:lnTo>
                    <a:pt x="573" y="323"/>
                  </a:lnTo>
                  <a:lnTo>
                    <a:pt x="573" y="323"/>
                  </a:lnTo>
                  <a:lnTo>
                    <a:pt x="570" y="327"/>
                  </a:lnTo>
                  <a:lnTo>
                    <a:pt x="567" y="330"/>
                  </a:lnTo>
                  <a:lnTo>
                    <a:pt x="563" y="334"/>
                  </a:lnTo>
                  <a:lnTo>
                    <a:pt x="558" y="336"/>
                  </a:lnTo>
                  <a:lnTo>
                    <a:pt x="558" y="336"/>
                  </a:lnTo>
                  <a:lnTo>
                    <a:pt x="561" y="314"/>
                  </a:lnTo>
                  <a:lnTo>
                    <a:pt x="562" y="292"/>
                  </a:lnTo>
                  <a:lnTo>
                    <a:pt x="562" y="292"/>
                  </a:lnTo>
                  <a:lnTo>
                    <a:pt x="562" y="276"/>
                  </a:lnTo>
                  <a:lnTo>
                    <a:pt x="558" y="255"/>
                  </a:lnTo>
                  <a:lnTo>
                    <a:pt x="558" y="255"/>
                  </a:lnTo>
                  <a:lnTo>
                    <a:pt x="572" y="254"/>
                  </a:lnTo>
                  <a:lnTo>
                    <a:pt x="582" y="254"/>
                  </a:lnTo>
                  <a:lnTo>
                    <a:pt x="582" y="254"/>
                  </a:lnTo>
                  <a:close/>
                  <a:moveTo>
                    <a:pt x="510" y="277"/>
                  </a:moveTo>
                  <a:lnTo>
                    <a:pt x="510" y="277"/>
                  </a:lnTo>
                  <a:lnTo>
                    <a:pt x="512" y="274"/>
                  </a:lnTo>
                  <a:lnTo>
                    <a:pt x="516" y="271"/>
                  </a:lnTo>
                  <a:lnTo>
                    <a:pt x="519" y="267"/>
                  </a:lnTo>
                  <a:lnTo>
                    <a:pt x="525" y="265"/>
                  </a:lnTo>
                  <a:lnTo>
                    <a:pt x="538" y="260"/>
                  </a:lnTo>
                  <a:lnTo>
                    <a:pt x="553" y="257"/>
                  </a:lnTo>
                  <a:lnTo>
                    <a:pt x="553" y="257"/>
                  </a:lnTo>
                  <a:lnTo>
                    <a:pt x="556" y="276"/>
                  </a:lnTo>
                  <a:lnTo>
                    <a:pt x="556" y="292"/>
                  </a:lnTo>
                  <a:lnTo>
                    <a:pt x="556" y="292"/>
                  </a:lnTo>
                  <a:lnTo>
                    <a:pt x="555" y="315"/>
                  </a:lnTo>
                  <a:lnTo>
                    <a:pt x="553" y="339"/>
                  </a:lnTo>
                  <a:lnTo>
                    <a:pt x="553" y="339"/>
                  </a:lnTo>
                  <a:lnTo>
                    <a:pt x="541" y="340"/>
                  </a:lnTo>
                  <a:lnTo>
                    <a:pt x="541" y="340"/>
                  </a:lnTo>
                  <a:lnTo>
                    <a:pt x="535" y="341"/>
                  </a:lnTo>
                  <a:lnTo>
                    <a:pt x="535" y="341"/>
                  </a:lnTo>
                  <a:lnTo>
                    <a:pt x="530" y="340"/>
                  </a:lnTo>
                  <a:lnTo>
                    <a:pt x="528" y="340"/>
                  </a:lnTo>
                  <a:lnTo>
                    <a:pt x="525" y="337"/>
                  </a:lnTo>
                  <a:lnTo>
                    <a:pt x="523" y="335"/>
                  </a:lnTo>
                  <a:lnTo>
                    <a:pt x="523" y="335"/>
                  </a:lnTo>
                  <a:lnTo>
                    <a:pt x="522" y="334"/>
                  </a:lnTo>
                  <a:lnTo>
                    <a:pt x="522" y="334"/>
                  </a:lnTo>
                  <a:lnTo>
                    <a:pt x="518" y="329"/>
                  </a:lnTo>
                  <a:lnTo>
                    <a:pt x="516" y="323"/>
                  </a:lnTo>
                  <a:lnTo>
                    <a:pt x="513" y="316"/>
                  </a:lnTo>
                  <a:lnTo>
                    <a:pt x="511" y="309"/>
                  </a:lnTo>
                  <a:lnTo>
                    <a:pt x="509" y="301"/>
                  </a:lnTo>
                  <a:lnTo>
                    <a:pt x="509" y="292"/>
                  </a:lnTo>
                  <a:lnTo>
                    <a:pt x="509" y="285"/>
                  </a:lnTo>
                  <a:lnTo>
                    <a:pt x="510" y="277"/>
                  </a:lnTo>
                  <a:lnTo>
                    <a:pt x="510" y="277"/>
                  </a:lnTo>
                  <a:close/>
                  <a:moveTo>
                    <a:pt x="333" y="241"/>
                  </a:moveTo>
                  <a:lnTo>
                    <a:pt x="333" y="241"/>
                  </a:lnTo>
                  <a:lnTo>
                    <a:pt x="337" y="238"/>
                  </a:lnTo>
                  <a:lnTo>
                    <a:pt x="338" y="233"/>
                  </a:lnTo>
                  <a:lnTo>
                    <a:pt x="337" y="228"/>
                  </a:lnTo>
                  <a:lnTo>
                    <a:pt x="335" y="222"/>
                  </a:lnTo>
                  <a:lnTo>
                    <a:pt x="331" y="212"/>
                  </a:lnTo>
                  <a:lnTo>
                    <a:pt x="326" y="203"/>
                  </a:lnTo>
                  <a:lnTo>
                    <a:pt x="326" y="203"/>
                  </a:lnTo>
                  <a:lnTo>
                    <a:pt x="322" y="196"/>
                  </a:lnTo>
                  <a:lnTo>
                    <a:pt x="321" y="191"/>
                  </a:lnTo>
                  <a:lnTo>
                    <a:pt x="321" y="187"/>
                  </a:lnTo>
                  <a:lnTo>
                    <a:pt x="322" y="181"/>
                  </a:lnTo>
                  <a:lnTo>
                    <a:pt x="325" y="176"/>
                  </a:lnTo>
                  <a:lnTo>
                    <a:pt x="329" y="170"/>
                  </a:lnTo>
                  <a:lnTo>
                    <a:pt x="335" y="165"/>
                  </a:lnTo>
                  <a:lnTo>
                    <a:pt x="335" y="165"/>
                  </a:lnTo>
                  <a:lnTo>
                    <a:pt x="345" y="164"/>
                  </a:lnTo>
                  <a:lnTo>
                    <a:pt x="357" y="162"/>
                  </a:lnTo>
                  <a:lnTo>
                    <a:pt x="369" y="158"/>
                  </a:lnTo>
                  <a:lnTo>
                    <a:pt x="378" y="153"/>
                  </a:lnTo>
                  <a:lnTo>
                    <a:pt x="378" y="153"/>
                  </a:lnTo>
                  <a:lnTo>
                    <a:pt x="422" y="157"/>
                  </a:lnTo>
                  <a:lnTo>
                    <a:pt x="447" y="158"/>
                  </a:lnTo>
                  <a:lnTo>
                    <a:pt x="455" y="158"/>
                  </a:lnTo>
                  <a:lnTo>
                    <a:pt x="460" y="157"/>
                  </a:lnTo>
                  <a:lnTo>
                    <a:pt x="460" y="157"/>
                  </a:lnTo>
                  <a:lnTo>
                    <a:pt x="467" y="157"/>
                  </a:lnTo>
                  <a:lnTo>
                    <a:pt x="473" y="156"/>
                  </a:lnTo>
                  <a:lnTo>
                    <a:pt x="479" y="155"/>
                  </a:lnTo>
                  <a:lnTo>
                    <a:pt x="484" y="152"/>
                  </a:lnTo>
                  <a:lnTo>
                    <a:pt x="493" y="147"/>
                  </a:lnTo>
                  <a:lnTo>
                    <a:pt x="499" y="143"/>
                  </a:lnTo>
                  <a:lnTo>
                    <a:pt x="499" y="143"/>
                  </a:lnTo>
                  <a:lnTo>
                    <a:pt x="505" y="143"/>
                  </a:lnTo>
                  <a:lnTo>
                    <a:pt x="510" y="143"/>
                  </a:lnTo>
                  <a:lnTo>
                    <a:pt x="517" y="139"/>
                  </a:lnTo>
                  <a:lnTo>
                    <a:pt x="517" y="139"/>
                  </a:lnTo>
                  <a:lnTo>
                    <a:pt x="522" y="145"/>
                  </a:lnTo>
                  <a:lnTo>
                    <a:pt x="526" y="151"/>
                  </a:lnTo>
                  <a:lnTo>
                    <a:pt x="524" y="152"/>
                  </a:lnTo>
                  <a:lnTo>
                    <a:pt x="524" y="152"/>
                  </a:lnTo>
                  <a:lnTo>
                    <a:pt x="529" y="165"/>
                  </a:lnTo>
                  <a:lnTo>
                    <a:pt x="536" y="188"/>
                  </a:lnTo>
                  <a:lnTo>
                    <a:pt x="544" y="215"/>
                  </a:lnTo>
                  <a:lnTo>
                    <a:pt x="550" y="245"/>
                  </a:lnTo>
                  <a:lnTo>
                    <a:pt x="550" y="245"/>
                  </a:lnTo>
                  <a:lnTo>
                    <a:pt x="535" y="248"/>
                  </a:lnTo>
                  <a:lnTo>
                    <a:pt x="520" y="253"/>
                  </a:lnTo>
                  <a:lnTo>
                    <a:pt x="515" y="257"/>
                  </a:lnTo>
                  <a:lnTo>
                    <a:pt x="509" y="260"/>
                  </a:lnTo>
                  <a:lnTo>
                    <a:pt x="504" y="265"/>
                  </a:lnTo>
                  <a:lnTo>
                    <a:pt x="500" y="269"/>
                  </a:lnTo>
                  <a:lnTo>
                    <a:pt x="500" y="269"/>
                  </a:lnTo>
                  <a:lnTo>
                    <a:pt x="487" y="271"/>
                  </a:lnTo>
                  <a:lnTo>
                    <a:pt x="474" y="272"/>
                  </a:lnTo>
                  <a:lnTo>
                    <a:pt x="474" y="272"/>
                  </a:lnTo>
                  <a:lnTo>
                    <a:pt x="469" y="269"/>
                  </a:lnTo>
                  <a:lnTo>
                    <a:pt x="462" y="266"/>
                  </a:lnTo>
                  <a:lnTo>
                    <a:pt x="453" y="265"/>
                  </a:lnTo>
                  <a:lnTo>
                    <a:pt x="441" y="264"/>
                  </a:lnTo>
                  <a:lnTo>
                    <a:pt x="441" y="264"/>
                  </a:lnTo>
                  <a:lnTo>
                    <a:pt x="428" y="264"/>
                  </a:lnTo>
                  <a:lnTo>
                    <a:pt x="414" y="266"/>
                  </a:lnTo>
                  <a:lnTo>
                    <a:pt x="384" y="270"/>
                  </a:lnTo>
                  <a:lnTo>
                    <a:pt x="357" y="276"/>
                  </a:lnTo>
                  <a:lnTo>
                    <a:pt x="338" y="282"/>
                  </a:lnTo>
                  <a:lnTo>
                    <a:pt x="334" y="283"/>
                  </a:lnTo>
                  <a:lnTo>
                    <a:pt x="334" y="284"/>
                  </a:lnTo>
                  <a:lnTo>
                    <a:pt x="334" y="284"/>
                  </a:lnTo>
                  <a:lnTo>
                    <a:pt x="299" y="271"/>
                  </a:lnTo>
                  <a:lnTo>
                    <a:pt x="299" y="271"/>
                  </a:lnTo>
                  <a:lnTo>
                    <a:pt x="301" y="266"/>
                  </a:lnTo>
                  <a:lnTo>
                    <a:pt x="303" y="261"/>
                  </a:lnTo>
                  <a:lnTo>
                    <a:pt x="308" y="258"/>
                  </a:lnTo>
                  <a:lnTo>
                    <a:pt x="313" y="253"/>
                  </a:lnTo>
                  <a:lnTo>
                    <a:pt x="324" y="246"/>
                  </a:lnTo>
                  <a:lnTo>
                    <a:pt x="333" y="241"/>
                  </a:lnTo>
                  <a:lnTo>
                    <a:pt x="333" y="241"/>
                  </a:lnTo>
                  <a:close/>
                  <a:moveTo>
                    <a:pt x="345" y="299"/>
                  </a:moveTo>
                  <a:lnTo>
                    <a:pt x="346" y="291"/>
                  </a:lnTo>
                  <a:lnTo>
                    <a:pt x="346" y="291"/>
                  </a:lnTo>
                  <a:lnTo>
                    <a:pt x="365" y="286"/>
                  </a:lnTo>
                  <a:lnTo>
                    <a:pt x="389" y="282"/>
                  </a:lnTo>
                  <a:lnTo>
                    <a:pt x="416" y="278"/>
                  </a:lnTo>
                  <a:lnTo>
                    <a:pt x="441" y="276"/>
                  </a:lnTo>
                  <a:lnTo>
                    <a:pt x="441" y="276"/>
                  </a:lnTo>
                  <a:lnTo>
                    <a:pt x="453" y="277"/>
                  </a:lnTo>
                  <a:lnTo>
                    <a:pt x="460" y="278"/>
                  </a:lnTo>
                  <a:lnTo>
                    <a:pt x="465" y="279"/>
                  </a:lnTo>
                  <a:lnTo>
                    <a:pt x="466" y="280"/>
                  </a:lnTo>
                  <a:lnTo>
                    <a:pt x="466" y="280"/>
                  </a:lnTo>
                  <a:lnTo>
                    <a:pt x="467" y="287"/>
                  </a:lnTo>
                  <a:lnTo>
                    <a:pt x="466" y="295"/>
                  </a:lnTo>
                  <a:lnTo>
                    <a:pt x="464" y="303"/>
                  </a:lnTo>
                  <a:lnTo>
                    <a:pt x="460" y="312"/>
                  </a:lnTo>
                  <a:lnTo>
                    <a:pt x="455" y="321"/>
                  </a:lnTo>
                  <a:lnTo>
                    <a:pt x="449" y="328"/>
                  </a:lnTo>
                  <a:lnTo>
                    <a:pt x="445" y="335"/>
                  </a:lnTo>
                  <a:lnTo>
                    <a:pt x="439" y="341"/>
                  </a:lnTo>
                  <a:lnTo>
                    <a:pt x="439" y="341"/>
                  </a:lnTo>
                  <a:lnTo>
                    <a:pt x="436" y="343"/>
                  </a:lnTo>
                  <a:lnTo>
                    <a:pt x="436" y="343"/>
                  </a:lnTo>
                  <a:lnTo>
                    <a:pt x="432" y="348"/>
                  </a:lnTo>
                  <a:lnTo>
                    <a:pt x="426" y="352"/>
                  </a:lnTo>
                  <a:lnTo>
                    <a:pt x="416" y="355"/>
                  </a:lnTo>
                  <a:lnTo>
                    <a:pt x="402" y="359"/>
                  </a:lnTo>
                  <a:lnTo>
                    <a:pt x="402" y="359"/>
                  </a:lnTo>
                  <a:lnTo>
                    <a:pt x="386" y="361"/>
                  </a:lnTo>
                  <a:lnTo>
                    <a:pt x="375" y="362"/>
                  </a:lnTo>
                  <a:lnTo>
                    <a:pt x="375" y="362"/>
                  </a:lnTo>
                  <a:lnTo>
                    <a:pt x="366" y="361"/>
                  </a:lnTo>
                  <a:lnTo>
                    <a:pt x="360" y="360"/>
                  </a:lnTo>
                  <a:lnTo>
                    <a:pt x="357" y="357"/>
                  </a:lnTo>
                  <a:lnTo>
                    <a:pt x="356" y="355"/>
                  </a:lnTo>
                  <a:lnTo>
                    <a:pt x="356" y="355"/>
                  </a:lnTo>
                  <a:lnTo>
                    <a:pt x="353" y="346"/>
                  </a:lnTo>
                  <a:lnTo>
                    <a:pt x="351" y="333"/>
                  </a:lnTo>
                  <a:lnTo>
                    <a:pt x="351" y="320"/>
                  </a:lnTo>
                  <a:lnTo>
                    <a:pt x="350" y="306"/>
                  </a:lnTo>
                  <a:lnTo>
                    <a:pt x="351" y="303"/>
                  </a:lnTo>
                  <a:lnTo>
                    <a:pt x="345" y="299"/>
                  </a:lnTo>
                  <a:close/>
                  <a:moveTo>
                    <a:pt x="237" y="343"/>
                  </a:moveTo>
                  <a:lnTo>
                    <a:pt x="235" y="340"/>
                  </a:lnTo>
                  <a:lnTo>
                    <a:pt x="235" y="340"/>
                  </a:lnTo>
                  <a:lnTo>
                    <a:pt x="229" y="324"/>
                  </a:lnTo>
                  <a:lnTo>
                    <a:pt x="225" y="317"/>
                  </a:lnTo>
                  <a:lnTo>
                    <a:pt x="224" y="309"/>
                  </a:lnTo>
                  <a:lnTo>
                    <a:pt x="223" y="301"/>
                  </a:lnTo>
                  <a:lnTo>
                    <a:pt x="223" y="292"/>
                  </a:lnTo>
                  <a:lnTo>
                    <a:pt x="224" y="285"/>
                  </a:lnTo>
                  <a:lnTo>
                    <a:pt x="229" y="278"/>
                  </a:lnTo>
                  <a:lnTo>
                    <a:pt x="229" y="278"/>
                  </a:lnTo>
                  <a:lnTo>
                    <a:pt x="233" y="273"/>
                  </a:lnTo>
                  <a:lnTo>
                    <a:pt x="238" y="270"/>
                  </a:lnTo>
                  <a:lnTo>
                    <a:pt x="244" y="267"/>
                  </a:lnTo>
                  <a:lnTo>
                    <a:pt x="250" y="267"/>
                  </a:lnTo>
                  <a:lnTo>
                    <a:pt x="250" y="267"/>
                  </a:lnTo>
                  <a:lnTo>
                    <a:pt x="258" y="269"/>
                  </a:lnTo>
                  <a:lnTo>
                    <a:pt x="265" y="272"/>
                  </a:lnTo>
                  <a:lnTo>
                    <a:pt x="274" y="278"/>
                  </a:lnTo>
                  <a:lnTo>
                    <a:pt x="280" y="286"/>
                  </a:lnTo>
                  <a:lnTo>
                    <a:pt x="282" y="285"/>
                  </a:lnTo>
                  <a:lnTo>
                    <a:pt x="282" y="285"/>
                  </a:lnTo>
                  <a:lnTo>
                    <a:pt x="286" y="297"/>
                  </a:lnTo>
                  <a:lnTo>
                    <a:pt x="288" y="309"/>
                  </a:lnTo>
                  <a:lnTo>
                    <a:pt x="289" y="323"/>
                  </a:lnTo>
                  <a:lnTo>
                    <a:pt x="302" y="331"/>
                  </a:lnTo>
                  <a:lnTo>
                    <a:pt x="302" y="331"/>
                  </a:lnTo>
                  <a:lnTo>
                    <a:pt x="299" y="284"/>
                  </a:lnTo>
                  <a:lnTo>
                    <a:pt x="333" y="299"/>
                  </a:lnTo>
                  <a:lnTo>
                    <a:pt x="333" y="304"/>
                  </a:lnTo>
                  <a:lnTo>
                    <a:pt x="338" y="309"/>
                  </a:lnTo>
                  <a:lnTo>
                    <a:pt x="338" y="309"/>
                  </a:lnTo>
                  <a:lnTo>
                    <a:pt x="338" y="320"/>
                  </a:lnTo>
                  <a:lnTo>
                    <a:pt x="339" y="334"/>
                  </a:lnTo>
                  <a:lnTo>
                    <a:pt x="341" y="349"/>
                  </a:lnTo>
                  <a:lnTo>
                    <a:pt x="343" y="355"/>
                  </a:lnTo>
                  <a:lnTo>
                    <a:pt x="345" y="361"/>
                  </a:lnTo>
                  <a:lnTo>
                    <a:pt x="345" y="361"/>
                  </a:lnTo>
                  <a:lnTo>
                    <a:pt x="350" y="367"/>
                  </a:lnTo>
                  <a:lnTo>
                    <a:pt x="356" y="371"/>
                  </a:lnTo>
                  <a:lnTo>
                    <a:pt x="364" y="373"/>
                  </a:lnTo>
                  <a:lnTo>
                    <a:pt x="375" y="374"/>
                  </a:lnTo>
                  <a:lnTo>
                    <a:pt x="375" y="374"/>
                  </a:lnTo>
                  <a:lnTo>
                    <a:pt x="388" y="373"/>
                  </a:lnTo>
                  <a:lnTo>
                    <a:pt x="404" y="371"/>
                  </a:lnTo>
                  <a:lnTo>
                    <a:pt x="404" y="371"/>
                  </a:lnTo>
                  <a:lnTo>
                    <a:pt x="421" y="367"/>
                  </a:lnTo>
                  <a:lnTo>
                    <a:pt x="432" y="362"/>
                  </a:lnTo>
                  <a:lnTo>
                    <a:pt x="439" y="357"/>
                  </a:lnTo>
                  <a:lnTo>
                    <a:pt x="445" y="353"/>
                  </a:lnTo>
                  <a:lnTo>
                    <a:pt x="445" y="353"/>
                  </a:lnTo>
                  <a:lnTo>
                    <a:pt x="447" y="350"/>
                  </a:lnTo>
                  <a:lnTo>
                    <a:pt x="447" y="350"/>
                  </a:lnTo>
                  <a:lnTo>
                    <a:pt x="458" y="339"/>
                  </a:lnTo>
                  <a:lnTo>
                    <a:pt x="467" y="323"/>
                  </a:lnTo>
                  <a:lnTo>
                    <a:pt x="472" y="315"/>
                  </a:lnTo>
                  <a:lnTo>
                    <a:pt x="475" y="306"/>
                  </a:lnTo>
                  <a:lnTo>
                    <a:pt x="478" y="299"/>
                  </a:lnTo>
                  <a:lnTo>
                    <a:pt x="479" y="291"/>
                  </a:lnTo>
                  <a:lnTo>
                    <a:pt x="479" y="291"/>
                  </a:lnTo>
                  <a:lnTo>
                    <a:pt x="487" y="289"/>
                  </a:lnTo>
                  <a:lnTo>
                    <a:pt x="497" y="287"/>
                  </a:lnTo>
                  <a:lnTo>
                    <a:pt x="497" y="287"/>
                  </a:lnTo>
                  <a:lnTo>
                    <a:pt x="497" y="296"/>
                  </a:lnTo>
                  <a:lnTo>
                    <a:pt x="497" y="303"/>
                  </a:lnTo>
                  <a:lnTo>
                    <a:pt x="500" y="318"/>
                  </a:lnTo>
                  <a:lnTo>
                    <a:pt x="506" y="331"/>
                  </a:lnTo>
                  <a:lnTo>
                    <a:pt x="512" y="341"/>
                  </a:lnTo>
                  <a:lnTo>
                    <a:pt x="512" y="341"/>
                  </a:lnTo>
                  <a:lnTo>
                    <a:pt x="513" y="342"/>
                  </a:lnTo>
                  <a:lnTo>
                    <a:pt x="513" y="342"/>
                  </a:lnTo>
                  <a:lnTo>
                    <a:pt x="517" y="346"/>
                  </a:lnTo>
                  <a:lnTo>
                    <a:pt x="520" y="349"/>
                  </a:lnTo>
                  <a:lnTo>
                    <a:pt x="526" y="352"/>
                  </a:lnTo>
                  <a:lnTo>
                    <a:pt x="535" y="353"/>
                  </a:lnTo>
                  <a:lnTo>
                    <a:pt x="535" y="353"/>
                  </a:lnTo>
                  <a:lnTo>
                    <a:pt x="543" y="353"/>
                  </a:lnTo>
                  <a:lnTo>
                    <a:pt x="543" y="353"/>
                  </a:lnTo>
                  <a:lnTo>
                    <a:pt x="550" y="352"/>
                  </a:lnTo>
                  <a:lnTo>
                    <a:pt x="550" y="352"/>
                  </a:lnTo>
                  <a:lnTo>
                    <a:pt x="544" y="385"/>
                  </a:lnTo>
                  <a:lnTo>
                    <a:pt x="539" y="407"/>
                  </a:lnTo>
                  <a:lnTo>
                    <a:pt x="539" y="407"/>
                  </a:lnTo>
                  <a:lnTo>
                    <a:pt x="526" y="460"/>
                  </a:lnTo>
                  <a:lnTo>
                    <a:pt x="526" y="460"/>
                  </a:lnTo>
                  <a:lnTo>
                    <a:pt x="515" y="508"/>
                  </a:lnTo>
                  <a:lnTo>
                    <a:pt x="515" y="508"/>
                  </a:lnTo>
                  <a:lnTo>
                    <a:pt x="512" y="511"/>
                  </a:lnTo>
                  <a:lnTo>
                    <a:pt x="506" y="514"/>
                  </a:lnTo>
                  <a:lnTo>
                    <a:pt x="499" y="516"/>
                  </a:lnTo>
                  <a:lnTo>
                    <a:pt x="491" y="519"/>
                  </a:lnTo>
                  <a:lnTo>
                    <a:pt x="481" y="521"/>
                  </a:lnTo>
                  <a:lnTo>
                    <a:pt x="472" y="522"/>
                  </a:lnTo>
                  <a:lnTo>
                    <a:pt x="462" y="522"/>
                  </a:lnTo>
                  <a:lnTo>
                    <a:pt x="455" y="521"/>
                  </a:lnTo>
                  <a:lnTo>
                    <a:pt x="455" y="521"/>
                  </a:lnTo>
                  <a:lnTo>
                    <a:pt x="441" y="516"/>
                  </a:lnTo>
                  <a:lnTo>
                    <a:pt x="428" y="512"/>
                  </a:lnTo>
                  <a:lnTo>
                    <a:pt x="416" y="506"/>
                  </a:lnTo>
                  <a:lnTo>
                    <a:pt x="405" y="500"/>
                  </a:lnTo>
                  <a:lnTo>
                    <a:pt x="405" y="500"/>
                  </a:lnTo>
                  <a:lnTo>
                    <a:pt x="386" y="488"/>
                  </a:lnTo>
                  <a:lnTo>
                    <a:pt x="370" y="479"/>
                  </a:lnTo>
                  <a:lnTo>
                    <a:pt x="370" y="479"/>
                  </a:lnTo>
                  <a:lnTo>
                    <a:pt x="357" y="471"/>
                  </a:lnTo>
                  <a:lnTo>
                    <a:pt x="345" y="464"/>
                  </a:lnTo>
                  <a:lnTo>
                    <a:pt x="335" y="456"/>
                  </a:lnTo>
                  <a:lnTo>
                    <a:pt x="326" y="444"/>
                  </a:lnTo>
                  <a:lnTo>
                    <a:pt x="318" y="430"/>
                  </a:lnTo>
                  <a:lnTo>
                    <a:pt x="310" y="411"/>
                  </a:lnTo>
                  <a:lnTo>
                    <a:pt x="303" y="385"/>
                  </a:lnTo>
                  <a:lnTo>
                    <a:pt x="297" y="353"/>
                  </a:lnTo>
                  <a:lnTo>
                    <a:pt x="292" y="354"/>
                  </a:lnTo>
                  <a:lnTo>
                    <a:pt x="292" y="354"/>
                  </a:lnTo>
                  <a:lnTo>
                    <a:pt x="292" y="360"/>
                  </a:lnTo>
                  <a:lnTo>
                    <a:pt x="292" y="360"/>
                  </a:lnTo>
                  <a:lnTo>
                    <a:pt x="289" y="362"/>
                  </a:lnTo>
                  <a:lnTo>
                    <a:pt x="284" y="366"/>
                  </a:lnTo>
                  <a:lnTo>
                    <a:pt x="278" y="368"/>
                  </a:lnTo>
                  <a:lnTo>
                    <a:pt x="276" y="368"/>
                  </a:lnTo>
                  <a:lnTo>
                    <a:pt x="273" y="368"/>
                  </a:lnTo>
                  <a:lnTo>
                    <a:pt x="271" y="367"/>
                  </a:lnTo>
                  <a:lnTo>
                    <a:pt x="271" y="367"/>
                  </a:lnTo>
                  <a:lnTo>
                    <a:pt x="262" y="363"/>
                  </a:lnTo>
                  <a:lnTo>
                    <a:pt x="252" y="360"/>
                  </a:lnTo>
                  <a:lnTo>
                    <a:pt x="248" y="356"/>
                  </a:lnTo>
                  <a:lnTo>
                    <a:pt x="244" y="353"/>
                  </a:lnTo>
                  <a:lnTo>
                    <a:pt x="239" y="348"/>
                  </a:lnTo>
                  <a:lnTo>
                    <a:pt x="237" y="343"/>
                  </a:lnTo>
                  <a:lnTo>
                    <a:pt x="237" y="343"/>
                  </a:lnTo>
                  <a:close/>
                  <a:moveTo>
                    <a:pt x="402" y="747"/>
                  </a:moveTo>
                  <a:lnTo>
                    <a:pt x="402" y="747"/>
                  </a:lnTo>
                  <a:lnTo>
                    <a:pt x="365" y="719"/>
                  </a:lnTo>
                  <a:lnTo>
                    <a:pt x="335" y="696"/>
                  </a:lnTo>
                  <a:lnTo>
                    <a:pt x="313" y="675"/>
                  </a:lnTo>
                  <a:lnTo>
                    <a:pt x="296" y="659"/>
                  </a:lnTo>
                  <a:lnTo>
                    <a:pt x="284" y="645"/>
                  </a:lnTo>
                  <a:lnTo>
                    <a:pt x="276" y="633"/>
                  </a:lnTo>
                  <a:lnTo>
                    <a:pt x="271" y="622"/>
                  </a:lnTo>
                  <a:lnTo>
                    <a:pt x="269" y="614"/>
                  </a:lnTo>
                  <a:lnTo>
                    <a:pt x="269" y="614"/>
                  </a:lnTo>
                  <a:lnTo>
                    <a:pt x="269" y="605"/>
                  </a:lnTo>
                  <a:lnTo>
                    <a:pt x="269" y="596"/>
                  </a:lnTo>
                  <a:lnTo>
                    <a:pt x="273" y="575"/>
                  </a:lnTo>
                  <a:lnTo>
                    <a:pt x="278" y="553"/>
                  </a:lnTo>
                  <a:lnTo>
                    <a:pt x="283" y="535"/>
                  </a:lnTo>
                  <a:lnTo>
                    <a:pt x="287" y="537"/>
                  </a:lnTo>
                  <a:lnTo>
                    <a:pt x="287" y="537"/>
                  </a:lnTo>
                  <a:lnTo>
                    <a:pt x="290" y="524"/>
                  </a:lnTo>
                  <a:lnTo>
                    <a:pt x="293" y="512"/>
                  </a:lnTo>
                  <a:lnTo>
                    <a:pt x="294" y="499"/>
                  </a:lnTo>
                  <a:lnTo>
                    <a:pt x="295" y="487"/>
                  </a:lnTo>
                  <a:lnTo>
                    <a:pt x="294" y="465"/>
                  </a:lnTo>
                  <a:lnTo>
                    <a:pt x="292" y="446"/>
                  </a:lnTo>
                  <a:lnTo>
                    <a:pt x="292" y="445"/>
                  </a:lnTo>
                  <a:lnTo>
                    <a:pt x="292" y="445"/>
                  </a:lnTo>
                  <a:lnTo>
                    <a:pt x="282" y="373"/>
                  </a:lnTo>
                  <a:lnTo>
                    <a:pt x="282" y="373"/>
                  </a:lnTo>
                  <a:lnTo>
                    <a:pt x="288" y="371"/>
                  </a:lnTo>
                  <a:lnTo>
                    <a:pt x="294" y="367"/>
                  </a:lnTo>
                  <a:lnTo>
                    <a:pt x="294" y="367"/>
                  </a:lnTo>
                  <a:lnTo>
                    <a:pt x="300" y="395"/>
                  </a:lnTo>
                  <a:lnTo>
                    <a:pt x="307" y="419"/>
                  </a:lnTo>
                  <a:lnTo>
                    <a:pt x="315" y="437"/>
                  </a:lnTo>
                  <a:lnTo>
                    <a:pt x="322" y="450"/>
                  </a:lnTo>
                  <a:lnTo>
                    <a:pt x="332" y="461"/>
                  </a:lnTo>
                  <a:lnTo>
                    <a:pt x="343" y="469"/>
                  </a:lnTo>
                  <a:lnTo>
                    <a:pt x="354" y="477"/>
                  </a:lnTo>
                  <a:lnTo>
                    <a:pt x="367" y="484"/>
                  </a:lnTo>
                  <a:lnTo>
                    <a:pt x="367" y="484"/>
                  </a:lnTo>
                  <a:lnTo>
                    <a:pt x="384" y="493"/>
                  </a:lnTo>
                  <a:lnTo>
                    <a:pt x="403" y="505"/>
                  </a:lnTo>
                  <a:lnTo>
                    <a:pt x="403" y="505"/>
                  </a:lnTo>
                  <a:lnTo>
                    <a:pt x="414" y="511"/>
                  </a:lnTo>
                  <a:lnTo>
                    <a:pt x="426" y="516"/>
                  </a:lnTo>
                  <a:lnTo>
                    <a:pt x="439" y="522"/>
                  </a:lnTo>
                  <a:lnTo>
                    <a:pt x="454" y="527"/>
                  </a:lnTo>
                  <a:lnTo>
                    <a:pt x="454" y="527"/>
                  </a:lnTo>
                  <a:lnTo>
                    <a:pt x="460" y="528"/>
                  </a:lnTo>
                  <a:lnTo>
                    <a:pt x="466" y="528"/>
                  </a:lnTo>
                  <a:lnTo>
                    <a:pt x="466" y="528"/>
                  </a:lnTo>
                  <a:lnTo>
                    <a:pt x="483" y="527"/>
                  </a:lnTo>
                  <a:lnTo>
                    <a:pt x="499" y="522"/>
                  </a:lnTo>
                  <a:lnTo>
                    <a:pt x="507" y="520"/>
                  </a:lnTo>
                  <a:lnTo>
                    <a:pt x="513" y="518"/>
                  </a:lnTo>
                  <a:lnTo>
                    <a:pt x="518" y="514"/>
                  </a:lnTo>
                  <a:lnTo>
                    <a:pt x="520" y="511"/>
                  </a:lnTo>
                  <a:lnTo>
                    <a:pt x="520" y="511"/>
                  </a:lnTo>
                  <a:lnTo>
                    <a:pt x="522" y="506"/>
                  </a:lnTo>
                  <a:lnTo>
                    <a:pt x="522" y="506"/>
                  </a:lnTo>
                  <a:lnTo>
                    <a:pt x="522" y="548"/>
                  </a:lnTo>
                  <a:lnTo>
                    <a:pt x="523" y="573"/>
                  </a:lnTo>
                  <a:lnTo>
                    <a:pt x="525" y="596"/>
                  </a:lnTo>
                  <a:lnTo>
                    <a:pt x="525" y="596"/>
                  </a:lnTo>
                  <a:lnTo>
                    <a:pt x="525" y="604"/>
                  </a:lnTo>
                  <a:lnTo>
                    <a:pt x="524" y="613"/>
                  </a:lnTo>
                  <a:lnTo>
                    <a:pt x="522" y="622"/>
                  </a:lnTo>
                  <a:lnTo>
                    <a:pt x="517" y="633"/>
                  </a:lnTo>
                  <a:lnTo>
                    <a:pt x="511" y="643"/>
                  </a:lnTo>
                  <a:lnTo>
                    <a:pt x="505" y="654"/>
                  </a:lnTo>
                  <a:lnTo>
                    <a:pt x="498" y="666"/>
                  </a:lnTo>
                  <a:lnTo>
                    <a:pt x="488" y="678"/>
                  </a:lnTo>
                  <a:lnTo>
                    <a:pt x="480" y="688"/>
                  </a:lnTo>
                  <a:lnTo>
                    <a:pt x="469" y="699"/>
                  </a:lnTo>
                  <a:lnTo>
                    <a:pt x="459" y="710"/>
                  </a:lnTo>
                  <a:lnTo>
                    <a:pt x="448" y="719"/>
                  </a:lnTo>
                  <a:lnTo>
                    <a:pt x="436" y="729"/>
                  </a:lnTo>
                  <a:lnTo>
                    <a:pt x="426" y="736"/>
                  </a:lnTo>
                  <a:lnTo>
                    <a:pt x="414" y="742"/>
                  </a:lnTo>
                  <a:lnTo>
                    <a:pt x="402" y="747"/>
                  </a:lnTo>
                  <a:lnTo>
                    <a:pt x="402" y="747"/>
                  </a:lnTo>
                  <a:close/>
                </a:path>
              </a:pathLst>
            </a:custGeom>
            <a:solidFill>
              <a:srgbClr val="FF0A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ExtraLight"/>
                <a:cs typeface="+mn-cs"/>
              </a:endParaRPr>
            </a:p>
          </p:txBody>
        </p:sp>
        <p:sp>
          <p:nvSpPr>
            <p:cNvPr id="12" name="Freeform1"/>
            <p:cNvSpPr>
              <a:spLocks noEditPoints="1"/>
            </p:cNvSpPr>
            <p:nvPr/>
          </p:nvSpPr>
          <p:spPr bwMode="auto">
            <a:xfrm>
              <a:off x="5429857" y="2803997"/>
              <a:ext cx="885994" cy="756788"/>
            </a:xfrm>
            <a:custGeom>
              <a:avLst/>
              <a:gdLst>
                <a:gd name="T0" fmla="*/ 369 w 721"/>
                <a:gd name="T1" fmla="*/ 421 h 615"/>
                <a:gd name="T2" fmla="*/ 241 w 721"/>
                <a:gd name="T3" fmla="*/ 561 h 615"/>
                <a:gd name="T4" fmla="*/ 240 w 721"/>
                <a:gd name="T5" fmla="*/ 429 h 615"/>
                <a:gd name="T6" fmla="*/ 234 w 721"/>
                <a:gd name="T7" fmla="*/ 422 h 615"/>
                <a:gd name="T8" fmla="*/ 226 w 721"/>
                <a:gd name="T9" fmla="*/ 420 h 615"/>
                <a:gd name="T10" fmla="*/ 138 w 721"/>
                <a:gd name="T11" fmla="*/ 417 h 615"/>
                <a:gd name="T12" fmla="*/ 100 w 721"/>
                <a:gd name="T13" fmla="*/ 406 h 615"/>
                <a:gd name="T14" fmla="*/ 68 w 721"/>
                <a:gd name="T15" fmla="*/ 386 h 615"/>
                <a:gd name="T16" fmla="*/ 46 w 721"/>
                <a:gd name="T17" fmla="*/ 359 h 615"/>
                <a:gd name="T18" fmla="*/ 33 w 721"/>
                <a:gd name="T19" fmla="*/ 325 h 615"/>
                <a:gd name="T20" fmla="*/ 30 w 721"/>
                <a:gd name="T21" fmla="*/ 164 h 615"/>
                <a:gd name="T22" fmla="*/ 36 w 721"/>
                <a:gd name="T23" fmla="*/ 124 h 615"/>
                <a:gd name="T24" fmla="*/ 53 w 721"/>
                <a:gd name="T25" fmla="*/ 88 h 615"/>
                <a:gd name="T26" fmla="*/ 79 w 721"/>
                <a:gd name="T27" fmla="*/ 59 h 615"/>
                <a:gd name="T28" fmla="*/ 112 w 721"/>
                <a:gd name="T29" fmla="*/ 40 h 615"/>
                <a:gd name="T30" fmla="*/ 152 w 721"/>
                <a:gd name="T31" fmla="*/ 30 h 615"/>
                <a:gd name="T32" fmla="*/ 556 w 721"/>
                <a:gd name="T33" fmla="*/ 30 h 615"/>
                <a:gd name="T34" fmla="*/ 598 w 721"/>
                <a:gd name="T35" fmla="*/ 40 h 615"/>
                <a:gd name="T36" fmla="*/ 636 w 721"/>
                <a:gd name="T37" fmla="*/ 61 h 615"/>
                <a:gd name="T38" fmla="*/ 664 w 721"/>
                <a:gd name="T39" fmla="*/ 89 h 615"/>
                <a:gd name="T40" fmla="*/ 684 w 721"/>
                <a:gd name="T41" fmla="*/ 125 h 615"/>
                <a:gd name="T42" fmla="*/ 691 w 721"/>
                <a:gd name="T43" fmla="*/ 164 h 615"/>
                <a:gd name="T44" fmla="*/ 688 w 721"/>
                <a:gd name="T45" fmla="*/ 311 h 615"/>
                <a:gd name="T46" fmla="*/ 672 w 721"/>
                <a:gd name="T47" fmla="*/ 347 h 615"/>
                <a:gd name="T48" fmla="*/ 646 w 721"/>
                <a:gd name="T49" fmla="*/ 379 h 615"/>
                <a:gd name="T50" fmla="*/ 611 w 721"/>
                <a:gd name="T51" fmla="*/ 403 h 615"/>
                <a:gd name="T52" fmla="*/ 570 w 721"/>
                <a:gd name="T53" fmla="*/ 417 h 615"/>
                <a:gd name="T54" fmla="*/ 376 w 721"/>
                <a:gd name="T55" fmla="*/ 420 h 615"/>
                <a:gd name="T56" fmla="*/ 720 w 721"/>
                <a:gd name="T57" fmla="*/ 148 h 615"/>
                <a:gd name="T58" fmla="*/ 706 w 721"/>
                <a:gd name="T59" fmla="*/ 101 h 615"/>
                <a:gd name="T60" fmla="*/ 678 w 721"/>
                <a:gd name="T61" fmla="*/ 61 h 615"/>
                <a:gd name="T62" fmla="*/ 640 w 721"/>
                <a:gd name="T63" fmla="*/ 28 h 615"/>
                <a:gd name="T64" fmla="*/ 593 w 721"/>
                <a:gd name="T65" fmla="*/ 7 h 615"/>
                <a:gd name="T66" fmla="*/ 541 w 721"/>
                <a:gd name="T67" fmla="*/ 0 h 615"/>
                <a:gd name="T68" fmla="*/ 132 w 721"/>
                <a:gd name="T69" fmla="*/ 3 h 615"/>
                <a:gd name="T70" fmla="*/ 87 w 721"/>
                <a:gd name="T71" fmla="*/ 19 h 615"/>
                <a:gd name="T72" fmla="*/ 48 w 721"/>
                <a:gd name="T73" fmla="*/ 47 h 615"/>
                <a:gd name="T74" fmla="*/ 20 w 721"/>
                <a:gd name="T75" fmla="*/ 85 h 615"/>
                <a:gd name="T76" fmla="*/ 3 w 721"/>
                <a:gd name="T77" fmla="*/ 131 h 615"/>
                <a:gd name="T78" fmla="*/ 0 w 721"/>
                <a:gd name="T79" fmla="*/ 299 h 615"/>
                <a:gd name="T80" fmla="*/ 7 w 721"/>
                <a:gd name="T81" fmla="*/ 345 h 615"/>
                <a:gd name="T82" fmla="*/ 28 w 721"/>
                <a:gd name="T83" fmla="*/ 385 h 615"/>
                <a:gd name="T84" fmla="*/ 59 w 721"/>
                <a:gd name="T85" fmla="*/ 417 h 615"/>
                <a:gd name="T86" fmla="*/ 101 w 721"/>
                <a:gd name="T87" fmla="*/ 438 h 615"/>
                <a:gd name="T88" fmla="*/ 149 w 721"/>
                <a:gd name="T89" fmla="*/ 449 h 615"/>
                <a:gd name="T90" fmla="*/ 211 w 721"/>
                <a:gd name="T91" fmla="*/ 600 h 615"/>
                <a:gd name="T92" fmla="*/ 216 w 721"/>
                <a:gd name="T93" fmla="*/ 612 h 615"/>
                <a:gd name="T94" fmla="*/ 226 w 721"/>
                <a:gd name="T95" fmla="*/ 615 h 615"/>
                <a:gd name="T96" fmla="*/ 234 w 721"/>
                <a:gd name="T97" fmla="*/ 612 h 615"/>
                <a:gd name="T98" fmla="*/ 541 w 721"/>
                <a:gd name="T99" fmla="*/ 450 h 615"/>
                <a:gd name="T100" fmla="*/ 593 w 721"/>
                <a:gd name="T101" fmla="*/ 442 h 615"/>
                <a:gd name="T102" fmla="*/ 640 w 721"/>
                <a:gd name="T103" fmla="*/ 420 h 615"/>
                <a:gd name="T104" fmla="*/ 678 w 721"/>
                <a:gd name="T105" fmla="*/ 388 h 615"/>
                <a:gd name="T106" fmla="*/ 706 w 721"/>
                <a:gd name="T107" fmla="*/ 347 h 615"/>
                <a:gd name="T108" fmla="*/ 720 w 721"/>
                <a:gd name="T109" fmla="*/ 30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1" h="615">
                  <a:moveTo>
                    <a:pt x="376" y="420"/>
                  </a:moveTo>
                  <a:lnTo>
                    <a:pt x="372" y="420"/>
                  </a:lnTo>
                  <a:lnTo>
                    <a:pt x="369" y="421"/>
                  </a:lnTo>
                  <a:lnTo>
                    <a:pt x="366" y="422"/>
                  </a:lnTo>
                  <a:lnTo>
                    <a:pt x="364" y="424"/>
                  </a:lnTo>
                  <a:lnTo>
                    <a:pt x="241" y="561"/>
                  </a:lnTo>
                  <a:lnTo>
                    <a:pt x="241" y="435"/>
                  </a:lnTo>
                  <a:lnTo>
                    <a:pt x="241" y="432"/>
                  </a:lnTo>
                  <a:lnTo>
                    <a:pt x="240" y="429"/>
                  </a:lnTo>
                  <a:lnTo>
                    <a:pt x="239" y="427"/>
                  </a:lnTo>
                  <a:lnTo>
                    <a:pt x="236" y="424"/>
                  </a:lnTo>
                  <a:lnTo>
                    <a:pt x="234" y="422"/>
                  </a:lnTo>
                  <a:lnTo>
                    <a:pt x="231" y="421"/>
                  </a:lnTo>
                  <a:lnTo>
                    <a:pt x="229" y="420"/>
                  </a:lnTo>
                  <a:lnTo>
                    <a:pt x="226" y="420"/>
                  </a:lnTo>
                  <a:lnTo>
                    <a:pt x="167" y="420"/>
                  </a:lnTo>
                  <a:lnTo>
                    <a:pt x="152" y="419"/>
                  </a:lnTo>
                  <a:lnTo>
                    <a:pt x="138" y="417"/>
                  </a:lnTo>
                  <a:lnTo>
                    <a:pt x="124" y="415"/>
                  </a:lnTo>
                  <a:lnTo>
                    <a:pt x="111" y="410"/>
                  </a:lnTo>
                  <a:lnTo>
                    <a:pt x="100" y="406"/>
                  </a:lnTo>
                  <a:lnTo>
                    <a:pt x="89" y="401"/>
                  </a:lnTo>
                  <a:lnTo>
                    <a:pt x="78" y="393"/>
                  </a:lnTo>
                  <a:lnTo>
                    <a:pt x="68" y="386"/>
                  </a:lnTo>
                  <a:lnTo>
                    <a:pt x="60" y="377"/>
                  </a:lnTo>
                  <a:lnTo>
                    <a:pt x="52" y="369"/>
                  </a:lnTo>
                  <a:lnTo>
                    <a:pt x="46" y="359"/>
                  </a:lnTo>
                  <a:lnTo>
                    <a:pt x="41" y="348"/>
                  </a:lnTo>
                  <a:lnTo>
                    <a:pt x="36" y="337"/>
                  </a:lnTo>
                  <a:lnTo>
                    <a:pt x="33" y="325"/>
                  </a:lnTo>
                  <a:lnTo>
                    <a:pt x="31" y="313"/>
                  </a:lnTo>
                  <a:lnTo>
                    <a:pt x="30" y="299"/>
                  </a:lnTo>
                  <a:lnTo>
                    <a:pt x="30" y="164"/>
                  </a:lnTo>
                  <a:lnTo>
                    <a:pt x="31" y="150"/>
                  </a:lnTo>
                  <a:lnTo>
                    <a:pt x="33" y="137"/>
                  </a:lnTo>
                  <a:lnTo>
                    <a:pt x="36" y="124"/>
                  </a:lnTo>
                  <a:lnTo>
                    <a:pt x="41" y="111"/>
                  </a:lnTo>
                  <a:lnTo>
                    <a:pt x="46" y="99"/>
                  </a:lnTo>
                  <a:lnTo>
                    <a:pt x="53" y="88"/>
                  </a:lnTo>
                  <a:lnTo>
                    <a:pt x="61" y="78"/>
                  </a:lnTo>
                  <a:lnTo>
                    <a:pt x="70" y="68"/>
                  </a:lnTo>
                  <a:lnTo>
                    <a:pt x="79" y="59"/>
                  </a:lnTo>
                  <a:lnTo>
                    <a:pt x="90" y="52"/>
                  </a:lnTo>
                  <a:lnTo>
                    <a:pt x="101" y="46"/>
                  </a:lnTo>
                  <a:lnTo>
                    <a:pt x="112" y="40"/>
                  </a:lnTo>
                  <a:lnTo>
                    <a:pt x="125" y="35"/>
                  </a:lnTo>
                  <a:lnTo>
                    <a:pt x="138" y="32"/>
                  </a:lnTo>
                  <a:lnTo>
                    <a:pt x="152" y="30"/>
                  </a:lnTo>
                  <a:lnTo>
                    <a:pt x="166" y="30"/>
                  </a:lnTo>
                  <a:lnTo>
                    <a:pt x="541" y="30"/>
                  </a:lnTo>
                  <a:lnTo>
                    <a:pt x="556" y="30"/>
                  </a:lnTo>
                  <a:lnTo>
                    <a:pt x="570" y="32"/>
                  </a:lnTo>
                  <a:lnTo>
                    <a:pt x="584" y="36"/>
                  </a:lnTo>
                  <a:lnTo>
                    <a:pt x="598" y="40"/>
                  </a:lnTo>
                  <a:lnTo>
                    <a:pt x="611" y="46"/>
                  </a:lnTo>
                  <a:lnTo>
                    <a:pt x="624" y="53"/>
                  </a:lnTo>
                  <a:lnTo>
                    <a:pt x="636" y="61"/>
                  </a:lnTo>
                  <a:lnTo>
                    <a:pt x="646" y="70"/>
                  </a:lnTo>
                  <a:lnTo>
                    <a:pt x="656" y="80"/>
                  </a:lnTo>
                  <a:lnTo>
                    <a:pt x="664" y="89"/>
                  </a:lnTo>
                  <a:lnTo>
                    <a:pt x="672" y="101"/>
                  </a:lnTo>
                  <a:lnTo>
                    <a:pt x="679" y="113"/>
                  </a:lnTo>
                  <a:lnTo>
                    <a:pt x="684" y="125"/>
                  </a:lnTo>
                  <a:lnTo>
                    <a:pt x="688" y="138"/>
                  </a:lnTo>
                  <a:lnTo>
                    <a:pt x="690" y="152"/>
                  </a:lnTo>
                  <a:lnTo>
                    <a:pt x="691" y="164"/>
                  </a:lnTo>
                  <a:lnTo>
                    <a:pt x="691" y="284"/>
                  </a:lnTo>
                  <a:lnTo>
                    <a:pt x="690" y="298"/>
                  </a:lnTo>
                  <a:lnTo>
                    <a:pt x="688" y="311"/>
                  </a:lnTo>
                  <a:lnTo>
                    <a:pt x="684" y="324"/>
                  </a:lnTo>
                  <a:lnTo>
                    <a:pt x="679" y="336"/>
                  </a:lnTo>
                  <a:lnTo>
                    <a:pt x="672" y="347"/>
                  </a:lnTo>
                  <a:lnTo>
                    <a:pt x="664" y="359"/>
                  </a:lnTo>
                  <a:lnTo>
                    <a:pt x="656" y="370"/>
                  </a:lnTo>
                  <a:lnTo>
                    <a:pt x="646" y="379"/>
                  </a:lnTo>
                  <a:lnTo>
                    <a:pt x="636" y="388"/>
                  </a:lnTo>
                  <a:lnTo>
                    <a:pt x="624" y="395"/>
                  </a:lnTo>
                  <a:lnTo>
                    <a:pt x="611" y="403"/>
                  </a:lnTo>
                  <a:lnTo>
                    <a:pt x="598" y="408"/>
                  </a:lnTo>
                  <a:lnTo>
                    <a:pt x="584" y="414"/>
                  </a:lnTo>
                  <a:lnTo>
                    <a:pt x="570" y="417"/>
                  </a:lnTo>
                  <a:lnTo>
                    <a:pt x="556" y="419"/>
                  </a:lnTo>
                  <a:lnTo>
                    <a:pt x="541" y="420"/>
                  </a:lnTo>
                  <a:lnTo>
                    <a:pt x="376" y="420"/>
                  </a:lnTo>
                  <a:close/>
                  <a:moveTo>
                    <a:pt x="721" y="284"/>
                  </a:moveTo>
                  <a:lnTo>
                    <a:pt x="721" y="164"/>
                  </a:lnTo>
                  <a:lnTo>
                    <a:pt x="720" y="148"/>
                  </a:lnTo>
                  <a:lnTo>
                    <a:pt x="717" y="132"/>
                  </a:lnTo>
                  <a:lnTo>
                    <a:pt x="713" y="116"/>
                  </a:lnTo>
                  <a:lnTo>
                    <a:pt x="706" y="101"/>
                  </a:lnTo>
                  <a:lnTo>
                    <a:pt x="699" y="87"/>
                  </a:lnTo>
                  <a:lnTo>
                    <a:pt x="689" y="73"/>
                  </a:lnTo>
                  <a:lnTo>
                    <a:pt x="678" y="61"/>
                  </a:lnTo>
                  <a:lnTo>
                    <a:pt x="667" y="49"/>
                  </a:lnTo>
                  <a:lnTo>
                    <a:pt x="654" y="38"/>
                  </a:lnTo>
                  <a:lnTo>
                    <a:pt x="640" y="28"/>
                  </a:lnTo>
                  <a:lnTo>
                    <a:pt x="625" y="20"/>
                  </a:lnTo>
                  <a:lnTo>
                    <a:pt x="610" y="12"/>
                  </a:lnTo>
                  <a:lnTo>
                    <a:pt x="593" y="7"/>
                  </a:lnTo>
                  <a:lnTo>
                    <a:pt x="577" y="3"/>
                  </a:lnTo>
                  <a:lnTo>
                    <a:pt x="559" y="1"/>
                  </a:lnTo>
                  <a:lnTo>
                    <a:pt x="541" y="0"/>
                  </a:lnTo>
                  <a:lnTo>
                    <a:pt x="166" y="0"/>
                  </a:lnTo>
                  <a:lnTo>
                    <a:pt x="149" y="0"/>
                  </a:lnTo>
                  <a:lnTo>
                    <a:pt x="132" y="3"/>
                  </a:lnTo>
                  <a:lnTo>
                    <a:pt x="116" y="6"/>
                  </a:lnTo>
                  <a:lnTo>
                    <a:pt x="101" y="12"/>
                  </a:lnTo>
                  <a:lnTo>
                    <a:pt x="87" y="19"/>
                  </a:lnTo>
                  <a:lnTo>
                    <a:pt x="73" y="27"/>
                  </a:lnTo>
                  <a:lnTo>
                    <a:pt x="60" y="36"/>
                  </a:lnTo>
                  <a:lnTo>
                    <a:pt x="48" y="47"/>
                  </a:lnTo>
                  <a:lnTo>
                    <a:pt x="37" y="58"/>
                  </a:lnTo>
                  <a:lnTo>
                    <a:pt x="28" y="71"/>
                  </a:lnTo>
                  <a:lnTo>
                    <a:pt x="20" y="85"/>
                  </a:lnTo>
                  <a:lnTo>
                    <a:pt x="13" y="99"/>
                  </a:lnTo>
                  <a:lnTo>
                    <a:pt x="7" y="115"/>
                  </a:lnTo>
                  <a:lnTo>
                    <a:pt x="3" y="131"/>
                  </a:lnTo>
                  <a:lnTo>
                    <a:pt x="1" y="147"/>
                  </a:lnTo>
                  <a:lnTo>
                    <a:pt x="0" y="164"/>
                  </a:lnTo>
                  <a:lnTo>
                    <a:pt x="0" y="299"/>
                  </a:lnTo>
                  <a:lnTo>
                    <a:pt x="1" y="315"/>
                  </a:lnTo>
                  <a:lnTo>
                    <a:pt x="3" y="331"/>
                  </a:lnTo>
                  <a:lnTo>
                    <a:pt x="7" y="345"/>
                  </a:lnTo>
                  <a:lnTo>
                    <a:pt x="13" y="360"/>
                  </a:lnTo>
                  <a:lnTo>
                    <a:pt x="19" y="373"/>
                  </a:lnTo>
                  <a:lnTo>
                    <a:pt x="28" y="385"/>
                  </a:lnTo>
                  <a:lnTo>
                    <a:pt x="37" y="397"/>
                  </a:lnTo>
                  <a:lnTo>
                    <a:pt x="47" y="407"/>
                  </a:lnTo>
                  <a:lnTo>
                    <a:pt x="59" y="417"/>
                  </a:lnTo>
                  <a:lnTo>
                    <a:pt x="72" y="425"/>
                  </a:lnTo>
                  <a:lnTo>
                    <a:pt x="86" y="433"/>
                  </a:lnTo>
                  <a:lnTo>
                    <a:pt x="101" y="438"/>
                  </a:lnTo>
                  <a:lnTo>
                    <a:pt x="116" y="444"/>
                  </a:lnTo>
                  <a:lnTo>
                    <a:pt x="132" y="447"/>
                  </a:lnTo>
                  <a:lnTo>
                    <a:pt x="149" y="449"/>
                  </a:lnTo>
                  <a:lnTo>
                    <a:pt x="167" y="450"/>
                  </a:lnTo>
                  <a:lnTo>
                    <a:pt x="211" y="450"/>
                  </a:lnTo>
                  <a:lnTo>
                    <a:pt x="211" y="600"/>
                  </a:lnTo>
                  <a:lnTo>
                    <a:pt x="211" y="604"/>
                  </a:lnTo>
                  <a:lnTo>
                    <a:pt x="213" y="608"/>
                  </a:lnTo>
                  <a:lnTo>
                    <a:pt x="216" y="612"/>
                  </a:lnTo>
                  <a:lnTo>
                    <a:pt x="220" y="614"/>
                  </a:lnTo>
                  <a:lnTo>
                    <a:pt x="223" y="615"/>
                  </a:lnTo>
                  <a:lnTo>
                    <a:pt x="226" y="615"/>
                  </a:lnTo>
                  <a:lnTo>
                    <a:pt x="229" y="615"/>
                  </a:lnTo>
                  <a:lnTo>
                    <a:pt x="232" y="614"/>
                  </a:lnTo>
                  <a:lnTo>
                    <a:pt x="234" y="612"/>
                  </a:lnTo>
                  <a:lnTo>
                    <a:pt x="236" y="610"/>
                  </a:lnTo>
                  <a:lnTo>
                    <a:pt x="382" y="450"/>
                  </a:lnTo>
                  <a:lnTo>
                    <a:pt x="541" y="450"/>
                  </a:lnTo>
                  <a:lnTo>
                    <a:pt x="559" y="449"/>
                  </a:lnTo>
                  <a:lnTo>
                    <a:pt x="577" y="446"/>
                  </a:lnTo>
                  <a:lnTo>
                    <a:pt x="593" y="442"/>
                  </a:lnTo>
                  <a:lnTo>
                    <a:pt x="610" y="436"/>
                  </a:lnTo>
                  <a:lnTo>
                    <a:pt x="625" y="429"/>
                  </a:lnTo>
                  <a:lnTo>
                    <a:pt x="640" y="420"/>
                  </a:lnTo>
                  <a:lnTo>
                    <a:pt x="654" y="410"/>
                  </a:lnTo>
                  <a:lnTo>
                    <a:pt x="667" y="400"/>
                  </a:lnTo>
                  <a:lnTo>
                    <a:pt x="678" y="388"/>
                  </a:lnTo>
                  <a:lnTo>
                    <a:pt x="689" y="375"/>
                  </a:lnTo>
                  <a:lnTo>
                    <a:pt x="699" y="362"/>
                  </a:lnTo>
                  <a:lnTo>
                    <a:pt x="706" y="347"/>
                  </a:lnTo>
                  <a:lnTo>
                    <a:pt x="713" y="332"/>
                  </a:lnTo>
                  <a:lnTo>
                    <a:pt x="717" y="317"/>
                  </a:lnTo>
                  <a:lnTo>
                    <a:pt x="720" y="301"/>
                  </a:lnTo>
                  <a:lnTo>
                    <a:pt x="721" y="284"/>
                  </a:lnTo>
                  <a:lnTo>
                    <a:pt x="721" y="284"/>
                  </a:lnTo>
                  <a:close/>
                </a:path>
              </a:pathLst>
            </a:custGeom>
            <a:solidFill>
              <a:srgbClr val="FF0A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ExtraLight"/>
                <a:cs typeface="+mn-cs"/>
              </a:endParaRPr>
            </a:p>
          </p:txBody>
        </p:sp>
        <p:sp>
          <p:nvSpPr>
            <p:cNvPr id="13" name="Freeform2"/>
            <p:cNvSpPr/>
            <p:nvPr/>
          </p:nvSpPr>
          <p:spPr bwMode="auto">
            <a:xfrm>
              <a:off x="5946687" y="3302366"/>
              <a:ext cx="590662" cy="498373"/>
            </a:xfrm>
            <a:custGeom>
              <a:avLst/>
              <a:gdLst>
                <a:gd name="T0" fmla="*/ 479 w 481"/>
                <a:gd name="T1" fmla="*/ 84 h 406"/>
                <a:gd name="T2" fmla="*/ 468 w 481"/>
                <a:gd name="T3" fmla="*/ 55 h 406"/>
                <a:gd name="T4" fmla="*/ 450 w 481"/>
                <a:gd name="T5" fmla="*/ 30 h 406"/>
                <a:gd name="T6" fmla="*/ 426 w 481"/>
                <a:gd name="T7" fmla="*/ 12 h 406"/>
                <a:gd name="T8" fmla="*/ 396 w 481"/>
                <a:gd name="T9" fmla="*/ 2 h 406"/>
                <a:gd name="T10" fmla="*/ 372 w 481"/>
                <a:gd name="T11" fmla="*/ 0 h 406"/>
                <a:gd name="T12" fmla="*/ 364 w 481"/>
                <a:gd name="T13" fmla="*/ 4 h 406"/>
                <a:gd name="T14" fmla="*/ 360 w 481"/>
                <a:gd name="T15" fmla="*/ 12 h 406"/>
                <a:gd name="T16" fmla="*/ 361 w 481"/>
                <a:gd name="T17" fmla="*/ 20 h 406"/>
                <a:gd name="T18" fmla="*/ 367 w 481"/>
                <a:gd name="T19" fmla="*/ 27 h 406"/>
                <a:gd name="T20" fmla="*/ 375 w 481"/>
                <a:gd name="T21" fmla="*/ 30 h 406"/>
                <a:gd name="T22" fmla="*/ 399 w 481"/>
                <a:gd name="T23" fmla="*/ 33 h 406"/>
                <a:gd name="T24" fmla="*/ 418 w 481"/>
                <a:gd name="T25" fmla="*/ 42 h 406"/>
                <a:gd name="T26" fmla="*/ 434 w 481"/>
                <a:gd name="T27" fmla="*/ 57 h 406"/>
                <a:gd name="T28" fmla="*/ 445 w 481"/>
                <a:gd name="T29" fmla="*/ 75 h 406"/>
                <a:gd name="T30" fmla="*/ 450 w 481"/>
                <a:gd name="T31" fmla="*/ 98 h 406"/>
                <a:gd name="T32" fmla="*/ 451 w 481"/>
                <a:gd name="T33" fmla="*/ 183 h 406"/>
                <a:gd name="T34" fmla="*/ 445 w 481"/>
                <a:gd name="T35" fmla="*/ 206 h 406"/>
                <a:gd name="T36" fmla="*/ 433 w 481"/>
                <a:gd name="T37" fmla="*/ 226 h 406"/>
                <a:gd name="T38" fmla="*/ 416 w 481"/>
                <a:gd name="T39" fmla="*/ 242 h 406"/>
                <a:gd name="T40" fmla="*/ 394 w 481"/>
                <a:gd name="T41" fmla="*/ 252 h 406"/>
                <a:gd name="T42" fmla="*/ 371 w 481"/>
                <a:gd name="T43" fmla="*/ 255 h 406"/>
                <a:gd name="T44" fmla="*/ 310 w 481"/>
                <a:gd name="T45" fmla="*/ 256 h 406"/>
                <a:gd name="T46" fmla="*/ 302 w 481"/>
                <a:gd name="T47" fmla="*/ 261 h 406"/>
                <a:gd name="T48" fmla="*/ 300 w 481"/>
                <a:gd name="T49" fmla="*/ 270 h 406"/>
                <a:gd name="T50" fmla="*/ 204 w 481"/>
                <a:gd name="T51" fmla="*/ 257 h 406"/>
                <a:gd name="T52" fmla="*/ 195 w 481"/>
                <a:gd name="T53" fmla="*/ 255 h 406"/>
                <a:gd name="T54" fmla="*/ 89 w 481"/>
                <a:gd name="T55" fmla="*/ 254 h 406"/>
                <a:gd name="T56" fmla="*/ 68 w 481"/>
                <a:gd name="T57" fmla="*/ 246 h 406"/>
                <a:gd name="T58" fmla="*/ 51 w 481"/>
                <a:gd name="T59" fmla="*/ 234 h 406"/>
                <a:gd name="T60" fmla="*/ 38 w 481"/>
                <a:gd name="T61" fmla="*/ 217 h 406"/>
                <a:gd name="T62" fmla="*/ 32 w 481"/>
                <a:gd name="T63" fmla="*/ 196 h 406"/>
                <a:gd name="T64" fmla="*/ 29 w 481"/>
                <a:gd name="T65" fmla="*/ 177 h 406"/>
                <a:gd name="T66" fmla="*/ 25 w 481"/>
                <a:gd name="T67" fmla="*/ 169 h 406"/>
                <a:gd name="T68" fmla="*/ 18 w 481"/>
                <a:gd name="T69" fmla="*/ 165 h 406"/>
                <a:gd name="T70" fmla="*/ 9 w 481"/>
                <a:gd name="T71" fmla="*/ 166 h 406"/>
                <a:gd name="T72" fmla="*/ 3 w 481"/>
                <a:gd name="T73" fmla="*/ 171 h 406"/>
                <a:gd name="T74" fmla="*/ 0 w 481"/>
                <a:gd name="T75" fmla="*/ 180 h 406"/>
                <a:gd name="T76" fmla="*/ 5 w 481"/>
                <a:gd name="T77" fmla="*/ 212 h 406"/>
                <a:gd name="T78" fmla="*/ 17 w 481"/>
                <a:gd name="T79" fmla="*/ 240 h 406"/>
                <a:gd name="T80" fmla="*/ 37 w 481"/>
                <a:gd name="T81" fmla="*/ 262 h 406"/>
                <a:gd name="T82" fmla="*/ 63 w 481"/>
                <a:gd name="T83" fmla="*/ 277 h 406"/>
                <a:gd name="T84" fmla="*/ 94 w 481"/>
                <a:gd name="T85" fmla="*/ 285 h 406"/>
                <a:gd name="T86" fmla="*/ 304 w 481"/>
                <a:gd name="T87" fmla="*/ 400 h 406"/>
                <a:gd name="T88" fmla="*/ 312 w 481"/>
                <a:gd name="T89" fmla="*/ 405 h 406"/>
                <a:gd name="T90" fmla="*/ 321 w 481"/>
                <a:gd name="T91" fmla="*/ 404 h 406"/>
                <a:gd name="T92" fmla="*/ 329 w 481"/>
                <a:gd name="T93" fmla="*/ 395 h 406"/>
                <a:gd name="T94" fmla="*/ 371 w 481"/>
                <a:gd name="T95" fmla="*/ 285 h 406"/>
                <a:gd name="T96" fmla="*/ 403 w 481"/>
                <a:gd name="T97" fmla="*/ 280 h 406"/>
                <a:gd name="T98" fmla="*/ 433 w 481"/>
                <a:gd name="T99" fmla="*/ 267 h 406"/>
                <a:gd name="T100" fmla="*/ 456 w 481"/>
                <a:gd name="T101" fmla="*/ 244 h 406"/>
                <a:gd name="T102" fmla="*/ 472 w 481"/>
                <a:gd name="T103" fmla="*/ 216 h 406"/>
                <a:gd name="T104" fmla="*/ 481 w 481"/>
                <a:gd name="T105" fmla="*/ 18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1" h="406">
                  <a:moveTo>
                    <a:pt x="480" y="105"/>
                  </a:moveTo>
                  <a:lnTo>
                    <a:pt x="480" y="94"/>
                  </a:lnTo>
                  <a:lnTo>
                    <a:pt x="479" y="84"/>
                  </a:lnTo>
                  <a:lnTo>
                    <a:pt x="476" y="73"/>
                  </a:lnTo>
                  <a:lnTo>
                    <a:pt x="472" y="63"/>
                  </a:lnTo>
                  <a:lnTo>
                    <a:pt x="468" y="55"/>
                  </a:lnTo>
                  <a:lnTo>
                    <a:pt x="463" y="45"/>
                  </a:lnTo>
                  <a:lnTo>
                    <a:pt x="457" y="38"/>
                  </a:lnTo>
                  <a:lnTo>
                    <a:pt x="450" y="30"/>
                  </a:lnTo>
                  <a:lnTo>
                    <a:pt x="442" y="24"/>
                  </a:lnTo>
                  <a:lnTo>
                    <a:pt x="435" y="17"/>
                  </a:lnTo>
                  <a:lnTo>
                    <a:pt x="426" y="12"/>
                  </a:lnTo>
                  <a:lnTo>
                    <a:pt x="417" y="8"/>
                  </a:lnTo>
                  <a:lnTo>
                    <a:pt x="407" y="4"/>
                  </a:lnTo>
                  <a:lnTo>
                    <a:pt x="396" y="2"/>
                  </a:lnTo>
                  <a:lnTo>
                    <a:pt x="387" y="0"/>
                  </a:lnTo>
                  <a:lnTo>
                    <a:pt x="375" y="0"/>
                  </a:lnTo>
                  <a:lnTo>
                    <a:pt x="372" y="0"/>
                  </a:lnTo>
                  <a:lnTo>
                    <a:pt x="370" y="1"/>
                  </a:lnTo>
                  <a:lnTo>
                    <a:pt x="367" y="2"/>
                  </a:lnTo>
                  <a:lnTo>
                    <a:pt x="364" y="4"/>
                  </a:lnTo>
                  <a:lnTo>
                    <a:pt x="363" y="7"/>
                  </a:lnTo>
                  <a:lnTo>
                    <a:pt x="361" y="9"/>
                  </a:lnTo>
                  <a:lnTo>
                    <a:pt x="360" y="12"/>
                  </a:lnTo>
                  <a:lnTo>
                    <a:pt x="360" y="15"/>
                  </a:lnTo>
                  <a:lnTo>
                    <a:pt x="360" y="17"/>
                  </a:lnTo>
                  <a:lnTo>
                    <a:pt x="361" y="20"/>
                  </a:lnTo>
                  <a:lnTo>
                    <a:pt x="363" y="23"/>
                  </a:lnTo>
                  <a:lnTo>
                    <a:pt x="364" y="26"/>
                  </a:lnTo>
                  <a:lnTo>
                    <a:pt x="367" y="27"/>
                  </a:lnTo>
                  <a:lnTo>
                    <a:pt x="370" y="29"/>
                  </a:lnTo>
                  <a:lnTo>
                    <a:pt x="372" y="29"/>
                  </a:lnTo>
                  <a:lnTo>
                    <a:pt x="375" y="30"/>
                  </a:lnTo>
                  <a:lnTo>
                    <a:pt x="384" y="30"/>
                  </a:lnTo>
                  <a:lnTo>
                    <a:pt x="391" y="31"/>
                  </a:lnTo>
                  <a:lnTo>
                    <a:pt x="399" y="33"/>
                  </a:lnTo>
                  <a:lnTo>
                    <a:pt x="405" y="35"/>
                  </a:lnTo>
                  <a:lnTo>
                    <a:pt x="413" y="39"/>
                  </a:lnTo>
                  <a:lnTo>
                    <a:pt x="418" y="42"/>
                  </a:lnTo>
                  <a:lnTo>
                    <a:pt x="424" y="46"/>
                  </a:lnTo>
                  <a:lnTo>
                    <a:pt x="430" y="51"/>
                  </a:lnTo>
                  <a:lnTo>
                    <a:pt x="434" y="57"/>
                  </a:lnTo>
                  <a:lnTo>
                    <a:pt x="438" y="62"/>
                  </a:lnTo>
                  <a:lnTo>
                    <a:pt x="441" y="69"/>
                  </a:lnTo>
                  <a:lnTo>
                    <a:pt x="445" y="75"/>
                  </a:lnTo>
                  <a:lnTo>
                    <a:pt x="447" y="83"/>
                  </a:lnTo>
                  <a:lnTo>
                    <a:pt x="449" y="90"/>
                  </a:lnTo>
                  <a:lnTo>
                    <a:pt x="450" y="98"/>
                  </a:lnTo>
                  <a:lnTo>
                    <a:pt x="450" y="106"/>
                  </a:lnTo>
                  <a:lnTo>
                    <a:pt x="451" y="175"/>
                  </a:lnTo>
                  <a:lnTo>
                    <a:pt x="451" y="183"/>
                  </a:lnTo>
                  <a:lnTo>
                    <a:pt x="450" y="191"/>
                  </a:lnTo>
                  <a:lnTo>
                    <a:pt x="448" y="198"/>
                  </a:lnTo>
                  <a:lnTo>
                    <a:pt x="445" y="206"/>
                  </a:lnTo>
                  <a:lnTo>
                    <a:pt x="441" y="212"/>
                  </a:lnTo>
                  <a:lnTo>
                    <a:pt x="438" y="219"/>
                  </a:lnTo>
                  <a:lnTo>
                    <a:pt x="433" y="226"/>
                  </a:lnTo>
                  <a:lnTo>
                    <a:pt x="428" y="231"/>
                  </a:lnTo>
                  <a:lnTo>
                    <a:pt x="422" y="237"/>
                  </a:lnTo>
                  <a:lnTo>
                    <a:pt x="416" y="242"/>
                  </a:lnTo>
                  <a:lnTo>
                    <a:pt x="409" y="245"/>
                  </a:lnTo>
                  <a:lnTo>
                    <a:pt x="402" y="249"/>
                  </a:lnTo>
                  <a:lnTo>
                    <a:pt x="394" y="252"/>
                  </a:lnTo>
                  <a:lnTo>
                    <a:pt x="387" y="254"/>
                  </a:lnTo>
                  <a:lnTo>
                    <a:pt x="379" y="255"/>
                  </a:lnTo>
                  <a:lnTo>
                    <a:pt x="371" y="255"/>
                  </a:lnTo>
                  <a:lnTo>
                    <a:pt x="315" y="255"/>
                  </a:lnTo>
                  <a:lnTo>
                    <a:pt x="312" y="255"/>
                  </a:lnTo>
                  <a:lnTo>
                    <a:pt x="310" y="256"/>
                  </a:lnTo>
                  <a:lnTo>
                    <a:pt x="307" y="258"/>
                  </a:lnTo>
                  <a:lnTo>
                    <a:pt x="304" y="259"/>
                  </a:lnTo>
                  <a:lnTo>
                    <a:pt x="302" y="261"/>
                  </a:lnTo>
                  <a:lnTo>
                    <a:pt x="301" y="264"/>
                  </a:lnTo>
                  <a:lnTo>
                    <a:pt x="300" y="267"/>
                  </a:lnTo>
                  <a:lnTo>
                    <a:pt x="300" y="270"/>
                  </a:lnTo>
                  <a:lnTo>
                    <a:pt x="300" y="353"/>
                  </a:lnTo>
                  <a:lnTo>
                    <a:pt x="206" y="259"/>
                  </a:lnTo>
                  <a:lnTo>
                    <a:pt x="204" y="257"/>
                  </a:lnTo>
                  <a:lnTo>
                    <a:pt x="201" y="256"/>
                  </a:lnTo>
                  <a:lnTo>
                    <a:pt x="199" y="255"/>
                  </a:lnTo>
                  <a:lnTo>
                    <a:pt x="195" y="255"/>
                  </a:lnTo>
                  <a:lnTo>
                    <a:pt x="105" y="255"/>
                  </a:lnTo>
                  <a:lnTo>
                    <a:pt x="97" y="255"/>
                  </a:lnTo>
                  <a:lnTo>
                    <a:pt x="89" y="254"/>
                  </a:lnTo>
                  <a:lnTo>
                    <a:pt x="82" y="252"/>
                  </a:lnTo>
                  <a:lnTo>
                    <a:pt x="74" y="249"/>
                  </a:lnTo>
                  <a:lnTo>
                    <a:pt x="68" y="246"/>
                  </a:lnTo>
                  <a:lnTo>
                    <a:pt x="62" y="243"/>
                  </a:lnTo>
                  <a:lnTo>
                    <a:pt x="56" y="239"/>
                  </a:lnTo>
                  <a:lnTo>
                    <a:pt x="51" y="234"/>
                  </a:lnTo>
                  <a:lnTo>
                    <a:pt x="47" y="229"/>
                  </a:lnTo>
                  <a:lnTo>
                    <a:pt x="42" y="223"/>
                  </a:lnTo>
                  <a:lnTo>
                    <a:pt x="38" y="217"/>
                  </a:lnTo>
                  <a:lnTo>
                    <a:pt x="36" y="210"/>
                  </a:lnTo>
                  <a:lnTo>
                    <a:pt x="33" y="203"/>
                  </a:lnTo>
                  <a:lnTo>
                    <a:pt x="32" y="196"/>
                  </a:lnTo>
                  <a:lnTo>
                    <a:pt x="31" y="188"/>
                  </a:lnTo>
                  <a:lnTo>
                    <a:pt x="29" y="180"/>
                  </a:lnTo>
                  <a:lnTo>
                    <a:pt x="29" y="177"/>
                  </a:lnTo>
                  <a:lnTo>
                    <a:pt x="28" y="175"/>
                  </a:lnTo>
                  <a:lnTo>
                    <a:pt x="27" y="171"/>
                  </a:lnTo>
                  <a:lnTo>
                    <a:pt x="25" y="169"/>
                  </a:lnTo>
                  <a:lnTo>
                    <a:pt x="23" y="167"/>
                  </a:lnTo>
                  <a:lnTo>
                    <a:pt x="21" y="166"/>
                  </a:lnTo>
                  <a:lnTo>
                    <a:pt x="18" y="165"/>
                  </a:lnTo>
                  <a:lnTo>
                    <a:pt x="14" y="165"/>
                  </a:lnTo>
                  <a:lnTo>
                    <a:pt x="12" y="165"/>
                  </a:lnTo>
                  <a:lnTo>
                    <a:pt x="9" y="166"/>
                  </a:lnTo>
                  <a:lnTo>
                    <a:pt x="7" y="167"/>
                  </a:lnTo>
                  <a:lnTo>
                    <a:pt x="4" y="169"/>
                  </a:lnTo>
                  <a:lnTo>
                    <a:pt x="3" y="171"/>
                  </a:lnTo>
                  <a:lnTo>
                    <a:pt x="1" y="175"/>
                  </a:lnTo>
                  <a:lnTo>
                    <a:pt x="1" y="177"/>
                  </a:lnTo>
                  <a:lnTo>
                    <a:pt x="0" y="180"/>
                  </a:lnTo>
                  <a:lnTo>
                    <a:pt x="1" y="191"/>
                  </a:lnTo>
                  <a:lnTo>
                    <a:pt x="2" y="202"/>
                  </a:lnTo>
                  <a:lnTo>
                    <a:pt x="5" y="212"/>
                  </a:lnTo>
                  <a:lnTo>
                    <a:pt x="8" y="222"/>
                  </a:lnTo>
                  <a:lnTo>
                    <a:pt x="12" y="231"/>
                  </a:lnTo>
                  <a:lnTo>
                    <a:pt x="17" y="240"/>
                  </a:lnTo>
                  <a:lnTo>
                    <a:pt x="23" y="248"/>
                  </a:lnTo>
                  <a:lnTo>
                    <a:pt x="29" y="255"/>
                  </a:lnTo>
                  <a:lnTo>
                    <a:pt x="37" y="262"/>
                  </a:lnTo>
                  <a:lnTo>
                    <a:pt x="44" y="268"/>
                  </a:lnTo>
                  <a:lnTo>
                    <a:pt x="54" y="273"/>
                  </a:lnTo>
                  <a:lnTo>
                    <a:pt x="63" y="277"/>
                  </a:lnTo>
                  <a:lnTo>
                    <a:pt x="72" y="280"/>
                  </a:lnTo>
                  <a:lnTo>
                    <a:pt x="83" y="283"/>
                  </a:lnTo>
                  <a:lnTo>
                    <a:pt x="94" y="285"/>
                  </a:lnTo>
                  <a:lnTo>
                    <a:pt x="105" y="285"/>
                  </a:lnTo>
                  <a:lnTo>
                    <a:pt x="189" y="285"/>
                  </a:lnTo>
                  <a:lnTo>
                    <a:pt x="304" y="400"/>
                  </a:lnTo>
                  <a:lnTo>
                    <a:pt x="307" y="402"/>
                  </a:lnTo>
                  <a:lnTo>
                    <a:pt x="310" y="404"/>
                  </a:lnTo>
                  <a:lnTo>
                    <a:pt x="312" y="405"/>
                  </a:lnTo>
                  <a:lnTo>
                    <a:pt x="315" y="406"/>
                  </a:lnTo>
                  <a:lnTo>
                    <a:pt x="318" y="405"/>
                  </a:lnTo>
                  <a:lnTo>
                    <a:pt x="321" y="404"/>
                  </a:lnTo>
                  <a:lnTo>
                    <a:pt x="325" y="401"/>
                  </a:lnTo>
                  <a:lnTo>
                    <a:pt x="328" y="398"/>
                  </a:lnTo>
                  <a:lnTo>
                    <a:pt x="329" y="395"/>
                  </a:lnTo>
                  <a:lnTo>
                    <a:pt x="330" y="391"/>
                  </a:lnTo>
                  <a:lnTo>
                    <a:pt x="330" y="285"/>
                  </a:lnTo>
                  <a:lnTo>
                    <a:pt x="371" y="285"/>
                  </a:lnTo>
                  <a:lnTo>
                    <a:pt x="383" y="285"/>
                  </a:lnTo>
                  <a:lnTo>
                    <a:pt x="393" y="283"/>
                  </a:lnTo>
                  <a:lnTo>
                    <a:pt x="403" y="280"/>
                  </a:lnTo>
                  <a:lnTo>
                    <a:pt x="414" y="276"/>
                  </a:lnTo>
                  <a:lnTo>
                    <a:pt x="423" y="272"/>
                  </a:lnTo>
                  <a:lnTo>
                    <a:pt x="433" y="267"/>
                  </a:lnTo>
                  <a:lnTo>
                    <a:pt x="441" y="260"/>
                  </a:lnTo>
                  <a:lnTo>
                    <a:pt x="449" y="253"/>
                  </a:lnTo>
                  <a:lnTo>
                    <a:pt x="456" y="244"/>
                  </a:lnTo>
                  <a:lnTo>
                    <a:pt x="463" y="236"/>
                  </a:lnTo>
                  <a:lnTo>
                    <a:pt x="468" y="226"/>
                  </a:lnTo>
                  <a:lnTo>
                    <a:pt x="472" y="216"/>
                  </a:lnTo>
                  <a:lnTo>
                    <a:pt x="477" y="207"/>
                  </a:lnTo>
                  <a:lnTo>
                    <a:pt x="479" y="196"/>
                  </a:lnTo>
                  <a:lnTo>
                    <a:pt x="481" y="185"/>
                  </a:lnTo>
                  <a:lnTo>
                    <a:pt x="481" y="175"/>
                  </a:lnTo>
                  <a:lnTo>
                    <a:pt x="480" y="105"/>
                  </a:lnTo>
                  <a:close/>
                </a:path>
              </a:pathLst>
            </a:custGeom>
            <a:solidFill>
              <a:srgbClr val="FF0A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ExtraLight"/>
                <a:cs typeface="+mn-cs"/>
              </a:endParaRPr>
            </a:p>
          </p:txBody>
        </p:sp>
        <p:sp>
          <p:nvSpPr>
            <p:cNvPr id="14" name="Freeform3"/>
            <p:cNvSpPr>
              <a:spLocks noEditPoints="1"/>
            </p:cNvSpPr>
            <p:nvPr/>
          </p:nvSpPr>
          <p:spPr bwMode="auto">
            <a:xfrm>
              <a:off x="4235910" y="4223947"/>
              <a:ext cx="462976" cy="462977"/>
            </a:xfrm>
            <a:custGeom>
              <a:avLst/>
              <a:gdLst>
                <a:gd name="T0" fmla="*/ 198 w 393"/>
                <a:gd name="T1" fmla="*/ 0 h 393"/>
                <a:gd name="T2" fmla="*/ 158 w 393"/>
                <a:gd name="T3" fmla="*/ 4 h 393"/>
                <a:gd name="T4" fmla="*/ 120 w 393"/>
                <a:gd name="T5" fmla="*/ 16 h 393"/>
                <a:gd name="T6" fmla="*/ 88 w 393"/>
                <a:gd name="T7" fmla="*/ 34 h 393"/>
                <a:gd name="T8" fmla="*/ 58 w 393"/>
                <a:gd name="T9" fmla="*/ 57 h 393"/>
                <a:gd name="T10" fmla="*/ 34 w 393"/>
                <a:gd name="T11" fmla="*/ 85 h 393"/>
                <a:gd name="T12" fmla="*/ 16 w 393"/>
                <a:gd name="T13" fmla="*/ 119 h 393"/>
                <a:gd name="T14" fmla="*/ 4 w 393"/>
                <a:gd name="T15" fmla="*/ 157 h 393"/>
                <a:gd name="T16" fmla="*/ 0 w 393"/>
                <a:gd name="T17" fmla="*/ 195 h 393"/>
                <a:gd name="T18" fmla="*/ 2 w 393"/>
                <a:gd name="T19" fmla="*/ 217 h 393"/>
                <a:gd name="T20" fmla="*/ 10 w 393"/>
                <a:gd name="T21" fmla="*/ 255 h 393"/>
                <a:gd name="T22" fmla="*/ 24 w 393"/>
                <a:gd name="T23" fmla="*/ 289 h 393"/>
                <a:gd name="T24" fmla="*/ 46 w 393"/>
                <a:gd name="T25" fmla="*/ 321 h 393"/>
                <a:gd name="T26" fmla="*/ 72 w 393"/>
                <a:gd name="T27" fmla="*/ 347 h 393"/>
                <a:gd name="T28" fmla="*/ 104 w 393"/>
                <a:gd name="T29" fmla="*/ 369 h 393"/>
                <a:gd name="T30" fmla="*/ 138 w 393"/>
                <a:gd name="T31" fmla="*/ 385 h 393"/>
                <a:gd name="T32" fmla="*/ 178 w 393"/>
                <a:gd name="T33" fmla="*/ 391 h 393"/>
                <a:gd name="T34" fmla="*/ 198 w 393"/>
                <a:gd name="T35" fmla="*/ 393 h 393"/>
                <a:gd name="T36" fmla="*/ 238 w 393"/>
                <a:gd name="T37" fmla="*/ 389 h 393"/>
                <a:gd name="T38" fmla="*/ 274 w 393"/>
                <a:gd name="T39" fmla="*/ 377 h 393"/>
                <a:gd name="T40" fmla="*/ 308 w 393"/>
                <a:gd name="T41" fmla="*/ 359 h 393"/>
                <a:gd name="T42" fmla="*/ 336 w 393"/>
                <a:gd name="T43" fmla="*/ 335 h 393"/>
                <a:gd name="T44" fmla="*/ 360 w 393"/>
                <a:gd name="T45" fmla="*/ 307 h 393"/>
                <a:gd name="T46" fmla="*/ 379 w 393"/>
                <a:gd name="T47" fmla="*/ 273 h 393"/>
                <a:gd name="T48" fmla="*/ 389 w 393"/>
                <a:gd name="T49" fmla="*/ 235 h 393"/>
                <a:gd name="T50" fmla="*/ 393 w 393"/>
                <a:gd name="T51" fmla="*/ 195 h 393"/>
                <a:gd name="T52" fmla="*/ 393 w 393"/>
                <a:gd name="T53" fmla="*/ 175 h 393"/>
                <a:gd name="T54" fmla="*/ 385 w 393"/>
                <a:gd name="T55" fmla="*/ 137 h 393"/>
                <a:gd name="T56" fmla="*/ 369 w 393"/>
                <a:gd name="T57" fmla="*/ 101 h 393"/>
                <a:gd name="T58" fmla="*/ 350 w 393"/>
                <a:gd name="T59" fmla="*/ 71 h 393"/>
                <a:gd name="T60" fmla="*/ 322 w 393"/>
                <a:gd name="T61" fmla="*/ 44 h 393"/>
                <a:gd name="T62" fmla="*/ 292 w 393"/>
                <a:gd name="T63" fmla="*/ 24 h 393"/>
                <a:gd name="T64" fmla="*/ 256 w 393"/>
                <a:gd name="T65" fmla="*/ 8 h 393"/>
                <a:gd name="T66" fmla="*/ 218 w 393"/>
                <a:gd name="T67" fmla="*/ 0 h 393"/>
                <a:gd name="T68" fmla="*/ 198 w 393"/>
                <a:gd name="T69" fmla="*/ 0 h 393"/>
                <a:gd name="T70" fmla="*/ 216 w 393"/>
                <a:gd name="T71" fmla="*/ 195 h 393"/>
                <a:gd name="T72" fmla="*/ 216 w 393"/>
                <a:gd name="T73" fmla="*/ 317 h 393"/>
                <a:gd name="T74" fmla="*/ 164 w 393"/>
                <a:gd name="T75" fmla="*/ 317 h 393"/>
                <a:gd name="T76" fmla="*/ 140 w 393"/>
                <a:gd name="T77" fmla="*/ 195 h 393"/>
                <a:gd name="T78" fmla="*/ 164 w 393"/>
                <a:gd name="T79" fmla="*/ 153 h 393"/>
                <a:gd name="T80" fmla="*/ 164 w 393"/>
                <a:gd name="T81" fmla="*/ 125 h 393"/>
                <a:gd name="T82" fmla="*/ 170 w 393"/>
                <a:gd name="T83" fmla="*/ 99 h 393"/>
                <a:gd name="T84" fmla="*/ 182 w 393"/>
                <a:gd name="T85" fmla="*/ 85 h 393"/>
                <a:gd name="T86" fmla="*/ 202 w 393"/>
                <a:gd name="T87" fmla="*/ 75 h 393"/>
                <a:gd name="T88" fmla="*/ 254 w 393"/>
                <a:gd name="T89" fmla="*/ 73 h 393"/>
                <a:gd name="T90" fmla="*/ 254 w 393"/>
                <a:gd name="T91" fmla="*/ 115 h 393"/>
                <a:gd name="T92" fmla="*/ 226 w 393"/>
                <a:gd name="T93" fmla="*/ 115 h 393"/>
                <a:gd name="T94" fmla="*/ 220 w 393"/>
                <a:gd name="T95" fmla="*/ 117 h 393"/>
                <a:gd name="T96" fmla="*/ 216 w 393"/>
                <a:gd name="T97" fmla="*/ 127 h 393"/>
                <a:gd name="T98" fmla="*/ 254 w 393"/>
                <a:gd name="T99" fmla="*/ 15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3" h="393">
                  <a:moveTo>
                    <a:pt x="198" y="0"/>
                  </a:moveTo>
                  <a:lnTo>
                    <a:pt x="198" y="0"/>
                  </a:lnTo>
                  <a:lnTo>
                    <a:pt x="178" y="0"/>
                  </a:lnTo>
                  <a:lnTo>
                    <a:pt x="158" y="4"/>
                  </a:lnTo>
                  <a:lnTo>
                    <a:pt x="138" y="8"/>
                  </a:lnTo>
                  <a:lnTo>
                    <a:pt x="120" y="16"/>
                  </a:lnTo>
                  <a:lnTo>
                    <a:pt x="104" y="24"/>
                  </a:lnTo>
                  <a:lnTo>
                    <a:pt x="88" y="34"/>
                  </a:lnTo>
                  <a:lnTo>
                    <a:pt x="72" y="44"/>
                  </a:lnTo>
                  <a:lnTo>
                    <a:pt x="58" y="57"/>
                  </a:lnTo>
                  <a:lnTo>
                    <a:pt x="46" y="71"/>
                  </a:lnTo>
                  <a:lnTo>
                    <a:pt x="34" y="85"/>
                  </a:lnTo>
                  <a:lnTo>
                    <a:pt x="24" y="101"/>
                  </a:lnTo>
                  <a:lnTo>
                    <a:pt x="16" y="119"/>
                  </a:lnTo>
                  <a:lnTo>
                    <a:pt x="10" y="137"/>
                  </a:lnTo>
                  <a:lnTo>
                    <a:pt x="4" y="157"/>
                  </a:lnTo>
                  <a:lnTo>
                    <a:pt x="2" y="175"/>
                  </a:lnTo>
                  <a:lnTo>
                    <a:pt x="0" y="195"/>
                  </a:lnTo>
                  <a:lnTo>
                    <a:pt x="0" y="195"/>
                  </a:lnTo>
                  <a:lnTo>
                    <a:pt x="2" y="217"/>
                  </a:lnTo>
                  <a:lnTo>
                    <a:pt x="4" y="235"/>
                  </a:lnTo>
                  <a:lnTo>
                    <a:pt x="10" y="255"/>
                  </a:lnTo>
                  <a:lnTo>
                    <a:pt x="16" y="273"/>
                  </a:lnTo>
                  <a:lnTo>
                    <a:pt x="24" y="289"/>
                  </a:lnTo>
                  <a:lnTo>
                    <a:pt x="34" y="307"/>
                  </a:lnTo>
                  <a:lnTo>
                    <a:pt x="46" y="321"/>
                  </a:lnTo>
                  <a:lnTo>
                    <a:pt x="58" y="335"/>
                  </a:lnTo>
                  <a:lnTo>
                    <a:pt x="72" y="347"/>
                  </a:lnTo>
                  <a:lnTo>
                    <a:pt x="88" y="359"/>
                  </a:lnTo>
                  <a:lnTo>
                    <a:pt x="104" y="369"/>
                  </a:lnTo>
                  <a:lnTo>
                    <a:pt x="120" y="377"/>
                  </a:lnTo>
                  <a:lnTo>
                    <a:pt x="138" y="385"/>
                  </a:lnTo>
                  <a:lnTo>
                    <a:pt x="158" y="389"/>
                  </a:lnTo>
                  <a:lnTo>
                    <a:pt x="178" y="391"/>
                  </a:lnTo>
                  <a:lnTo>
                    <a:pt x="198" y="393"/>
                  </a:lnTo>
                  <a:lnTo>
                    <a:pt x="198" y="393"/>
                  </a:lnTo>
                  <a:lnTo>
                    <a:pt x="218" y="391"/>
                  </a:lnTo>
                  <a:lnTo>
                    <a:pt x="238" y="389"/>
                  </a:lnTo>
                  <a:lnTo>
                    <a:pt x="256" y="385"/>
                  </a:lnTo>
                  <a:lnTo>
                    <a:pt x="274" y="377"/>
                  </a:lnTo>
                  <a:lnTo>
                    <a:pt x="292" y="369"/>
                  </a:lnTo>
                  <a:lnTo>
                    <a:pt x="308" y="359"/>
                  </a:lnTo>
                  <a:lnTo>
                    <a:pt x="322" y="347"/>
                  </a:lnTo>
                  <a:lnTo>
                    <a:pt x="336" y="335"/>
                  </a:lnTo>
                  <a:lnTo>
                    <a:pt x="350" y="321"/>
                  </a:lnTo>
                  <a:lnTo>
                    <a:pt x="360" y="307"/>
                  </a:lnTo>
                  <a:lnTo>
                    <a:pt x="369" y="289"/>
                  </a:lnTo>
                  <a:lnTo>
                    <a:pt x="379" y="273"/>
                  </a:lnTo>
                  <a:lnTo>
                    <a:pt x="385" y="255"/>
                  </a:lnTo>
                  <a:lnTo>
                    <a:pt x="389" y="235"/>
                  </a:lnTo>
                  <a:lnTo>
                    <a:pt x="393" y="217"/>
                  </a:lnTo>
                  <a:lnTo>
                    <a:pt x="393" y="195"/>
                  </a:lnTo>
                  <a:lnTo>
                    <a:pt x="393" y="195"/>
                  </a:lnTo>
                  <a:lnTo>
                    <a:pt x="393" y="175"/>
                  </a:lnTo>
                  <a:lnTo>
                    <a:pt x="389" y="157"/>
                  </a:lnTo>
                  <a:lnTo>
                    <a:pt x="385" y="137"/>
                  </a:lnTo>
                  <a:lnTo>
                    <a:pt x="379" y="119"/>
                  </a:lnTo>
                  <a:lnTo>
                    <a:pt x="369" y="101"/>
                  </a:lnTo>
                  <a:lnTo>
                    <a:pt x="360" y="85"/>
                  </a:lnTo>
                  <a:lnTo>
                    <a:pt x="350" y="71"/>
                  </a:lnTo>
                  <a:lnTo>
                    <a:pt x="336" y="57"/>
                  </a:lnTo>
                  <a:lnTo>
                    <a:pt x="322" y="44"/>
                  </a:lnTo>
                  <a:lnTo>
                    <a:pt x="308" y="34"/>
                  </a:lnTo>
                  <a:lnTo>
                    <a:pt x="292" y="24"/>
                  </a:lnTo>
                  <a:lnTo>
                    <a:pt x="274" y="16"/>
                  </a:lnTo>
                  <a:lnTo>
                    <a:pt x="256" y="8"/>
                  </a:lnTo>
                  <a:lnTo>
                    <a:pt x="238" y="4"/>
                  </a:lnTo>
                  <a:lnTo>
                    <a:pt x="218" y="0"/>
                  </a:lnTo>
                  <a:lnTo>
                    <a:pt x="198" y="0"/>
                  </a:lnTo>
                  <a:lnTo>
                    <a:pt x="198" y="0"/>
                  </a:lnTo>
                  <a:close/>
                  <a:moveTo>
                    <a:pt x="250" y="195"/>
                  </a:moveTo>
                  <a:lnTo>
                    <a:pt x="216" y="195"/>
                  </a:lnTo>
                  <a:lnTo>
                    <a:pt x="216" y="195"/>
                  </a:lnTo>
                  <a:lnTo>
                    <a:pt x="216" y="317"/>
                  </a:lnTo>
                  <a:lnTo>
                    <a:pt x="164" y="317"/>
                  </a:lnTo>
                  <a:lnTo>
                    <a:pt x="164" y="317"/>
                  </a:lnTo>
                  <a:lnTo>
                    <a:pt x="164" y="195"/>
                  </a:lnTo>
                  <a:lnTo>
                    <a:pt x="140" y="195"/>
                  </a:lnTo>
                  <a:lnTo>
                    <a:pt x="140" y="153"/>
                  </a:lnTo>
                  <a:lnTo>
                    <a:pt x="164" y="153"/>
                  </a:lnTo>
                  <a:lnTo>
                    <a:pt x="164" y="125"/>
                  </a:lnTo>
                  <a:lnTo>
                    <a:pt x="164" y="125"/>
                  </a:lnTo>
                  <a:lnTo>
                    <a:pt x="168" y="107"/>
                  </a:lnTo>
                  <a:lnTo>
                    <a:pt x="170" y="99"/>
                  </a:lnTo>
                  <a:lnTo>
                    <a:pt x="174" y="91"/>
                  </a:lnTo>
                  <a:lnTo>
                    <a:pt x="182" y="85"/>
                  </a:lnTo>
                  <a:lnTo>
                    <a:pt x="190" y="79"/>
                  </a:lnTo>
                  <a:lnTo>
                    <a:pt x="202" y="75"/>
                  </a:lnTo>
                  <a:lnTo>
                    <a:pt x="216" y="73"/>
                  </a:lnTo>
                  <a:lnTo>
                    <a:pt x="254" y="73"/>
                  </a:lnTo>
                  <a:lnTo>
                    <a:pt x="254" y="115"/>
                  </a:lnTo>
                  <a:lnTo>
                    <a:pt x="254" y="115"/>
                  </a:lnTo>
                  <a:lnTo>
                    <a:pt x="226" y="115"/>
                  </a:lnTo>
                  <a:lnTo>
                    <a:pt x="226" y="115"/>
                  </a:lnTo>
                  <a:lnTo>
                    <a:pt x="222" y="115"/>
                  </a:lnTo>
                  <a:lnTo>
                    <a:pt x="220" y="117"/>
                  </a:lnTo>
                  <a:lnTo>
                    <a:pt x="216" y="121"/>
                  </a:lnTo>
                  <a:lnTo>
                    <a:pt x="216" y="127"/>
                  </a:lnTo>
                  <a:lnTo>
                    <a:pt x="216" y="153"/>
                  </a:lnTo>
                  <a:lnTo>
                    <a:pt x="254" y="153"/>
                  </a:lnTo>
                  <a:lnTo>
                    <a:pt x="250" y="195"/>
                  </a:lnTo>
                  <a:close/>
                </a:path>
              </a:pathLst>
            </a:custGeom>
            <a:solidFill>
              <a:sysClr val="window" lastClr="FFFFFF"/>
            </a:solidFill>
            <a:ln>
              <a:noFill/>
            </a:ln>
          </p:spPr>
          <p:txBody>
            <a:bodyPr vert="horz" wrap="square" lIns="182880" tIns="91440" rIns="182880" bIns="9144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ExtraLight"/>
              </a:endParaRPr>
            </a:p>
          </p:txBody>
        </p:sp>
        <p:sp>
          <p:nvSpPr>
            <p:cNvPr id="15" name="Freeform4"/>
            <p:cNvSpPr/>
            <p:nvPr/>
          </p:nvSpPr>
          <p:spPr bwMode="auto">
            <a:xfrm>
              <a:off x="7103863" y="2381718"/>
              <a:ext cx="42302" cy="44653"/>
            </a:xfrm>
            <a:custGeom>
              <a:avLst/>
              <a:gdLst>
                <a:gd name="T0" fmla="*/ 36 w 36"/>
                <a:gd name="T1" fmla="*/ 36 h 38"/>
                <a:gd name="T2" fmla="*/ 36 w 36"/>
                <a:gd name="T3" fmla="*/ 6 h 38"/>
                <a:gd name="T4" fmla="*/ 36 w 36"/>
                <a:gd name="T5" fmla="*/ 0 h 38"/>
                <a:gd name="T6" fmla="*/ 30 w 36"/>
                <a:gd name="T7" fmla="*/ 0 h 38"/>
                <a:gd name="T8" fmla="*/ 0 w 36"/>
                <a:gd name="T9" fmla="*/ 0 h 38"/>
                <a:gd name="T10" fmla="*/ 0 w 36"/>
                <a:gd name="T11" fmla="*/ 38 h 38"/>
                <a:gd name="T12" fmla="*/ 36 w 36"/>
                <a:gd name="T13" fmla="*/ 36 h 38"/>
              </a:gdLst>
              <a:ahLst/>
              <a:cxnLst>
                <a:cxn ang="0">
                  <a:pos x="T0" y="T1"/>
                </a:cxn>
                <a:cxn ang="0">
                  <a:pos x="T2" y="T3"/>
                </a:cxn>
                <a:cxn ang="0">
                  <a:pos x="T4" y="T5"/>
                </a:cxn>
                <a:cxn ang="0">
                  <a:pos x="T6" y="T7"/>
                </a:cxn>
                <a:cxn ang="0">
                  <a:pos x="T8" y="T9"/>
                </a:cxn>
                <a:cxn ang="0">
                  <a:pos x="T10" y="T11"/>
                </a:cxn>
                <a:cxn ang="0">
                  <a:pos x="T12" y="T13"/>
                </a:cxn>
              </a:cxnLst>
              <a:rect l="0" t="0" r="r" b="b"/>
              <a:pathLst>
                <a:path w="36" h="38">
                  <a:moveTo>
                    <a:pt x="36" y="36"/>
                  </a:moveTo>
                  <a:lnTo>
                    <a:pt x="36" y="6"/>
                  </a:lnTo>
                  <a:lnTo>
                    <a:pt x="36" y="0"/>
                  </a:lnTo>
                  <a:lnTo>
                    <a:pt x="30" y="0"/>
                  </a:lnTo>
                  <a:lnTo>
                    <a:pt x="0" y="0"/>
                  </a:lnTo>
                  <a:lnTo>
                    <a:pt x="0" y="38"/>
                  </a:lnTo>
                  <a:lnTo>
                    <a:pt x="36" y="36"/>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ExtraLight"/>
              </a:endParaRPr>
            </a:p>
          </p:txBody>
        </p:sp>
        <p:sp>
          <p:nvSpPr>
            <p:cNvPr id="16" name="Freeform5"/>
            <p:cNvSpPr/>
            <p:nvPr/>
          </p:nvSpPr>
          <p:spPr bwMode="auto">
            <a:xfrm>
              <a:off x="7005156" y="2435772"/>
              <a:ext cx="89305" cy="86955"/>
            </a:xfrm>
            <a:custGeom>
              <a:avLst/>
              <a:gdLst>
                <a:gd name="T0" fmla="*/ 38 w 76"/>
                <a:gd name="T1" fmla="*/ 74 h 74"/>
                <a:gd name="T2" fmla="*/ 38 w 76"/>
                <a:gd name="T3" fmla="*/ 74 h 74"/>
                <a:gd name="T4" fmla="*/ 44 w 76"/>
                <a:gd name="T5" fmla="*/ 74 h 74"/>
                <a:gd name="T6" fmla="*/ 52 w 76"/>
                <a:gd name="T7" fmla="*/ 72 h 74"/>
                <a:gd name="T8" fmla="*/ 58 w 76"/>
                <a:gd name="T9" fmla="*/ 68 h 74"/>
                <a:gd name="T10" fmla="*/ 64 w 76"/>
                <a:gd name="T11" fmla="*/ 64 h 74"/>
                <a:gd name="T12" fmla="*/ 68 w 76"/>
                <a:gd name="T13" fmla="*/ 58 h 74"/>
                <a:gd name="T14" fmla="*/ 72 w 76"/>
                <a:gd name="T15" fmla="*/ 52 h 74"/>
                <a:gd name="T16" fmla="*/ 74 w 76"/>
                <a:gd name="T17" fmla="*/ 44 h 74"/>
                <a:gd name="T18" fmla="*/ 76 w 76"/>
                <a:gd name="T19" fmla="*/ 38 h 74"/>
                <a:gd name="T20" fmla="*/ 76 w 76"/>
                <a:gd name="T21" fmla="*/ 38 h 74"/>
                <a:gd name="T22" fmla="*/ 74 w 76"/>
                <a:gd name="T23" fmla="*/ 26 h 74"/>
                <a:gd name="T24" fmla="*/ 68 w 76"/>
                <a:gd name="T25" fmla="*/ 16 h 74"/>
                <a:gd name="T26" fmla="*/ 68 w 76"/>
                <a:gd name="T27" fmla="*/ 16 h 74"/>
                <a:gd name="T28" fmla="*/ 62 w 76"/>
                <a:gd name="T29" fmla="*/ 8 h 74"/>
                <a:gd name="T30" fmla="*/ 54 w 76"/>
                <a:gd name="T31" fmla="*/ 4 h 74"/>
                <a:gd name="T32" fmla="*/ 46 w 76"/>
                <a:gd name="T33" fmla="*/ 0 h 74"/>
                <a:gd name="T34" fmla="*/ 38 w 76"/>
                <a:gd name="T35" fmla="*/ 0 h 74"/>
                <a:gd name="T36" fmla="*/ 38 w 76"/>
                <a:gd name="T37" fmla="*/ 0 h 74"/>
                <a:gd name="T38" fmla="*/ 28 w 76"/>
                <a:gd name="T39" fmla="*/ 0 h 74"/>
                <a:gd name="T40" fmla="*/ 20 w 76"/>
                <a:gd name="T41" fmla="*/ 4 h 74"/>
                <a:gd name="T42" fmla="*/ 12 w 76"/>
                <a:gd name="T43" fmla="*/ 8 h 74"/>
                <a:gd name="T44" fmla="*/ 6 w 76"/>
                <a:gd name="T45" fmla="*/ 16 h 74"/>
                <a:gd name="T46" fmla="*/ 6 w 76"/>
                <a:gd name="T47" fmla="*/ 16 h 74"/>
                <a:gd name="T48" fmla="*/ 2 w 76"/>
                <a:gd name="T49" fmla="*/ 26 h 74"/>
                <a:gd name="T50" fmla="*/ 0 w 76"/>
                <a:gd name="T51" fmla="*/ 38 h 74"/>
                <a:gd name="T52" fmla="*/ 0 w 76"/>
                <a:gd name="T53" fmla="*/ 38 h 74"/>
                <a:gd name="T54" fmla="*/ 0 w 76"/>
                <a:gd name="T55" fmla="*/ 44 h 74"/>
                <a:gd name="T56" fmla="*/ 2 w 76"/>
                <a:gd name="T57" fmla="*/ 52 h 74"/>
                <a:gd name="T58" fmla="*/ 6 w 76"/>
                <a:gd name="T59" fmla="*/ 58 h 74"/>
                <a:gd name="T60" fmla="*/ 10 w 76"/>
                <a:gd name="T61" fmla="*/ 64 h 74"/>
                <a:gd name="T62" fmla="*/ 16 w 76"/>
                <a:gd name="T63" fmla="*/ 68 h 74"/>
                <a:gd name="T64" fmla="*/ 22 w 76"/>
                <a:gd name="T65" fmla="*/ 72 h 74"/>
                <a:gd name="T66" fmla="*/ 30 w 76"/>
                <a:gd name="T67" fmla="*/ 74 h 74"/>
                <a:gd name="T68" fmla="*/ 38 w 76"/>
                <a:gd name="T69" fmla="*/ 74 h 74"/>
                <a:gd name="T70" fmla="*/ 38 w 76"/>
                <a:gd name="T71"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74">
                  <a:moveTo>
                    <a:pt x="38" y="74"/>
                  </a:moveTo>
                  <a:lnTo>
                    <a:pt x="38" y="74"/>
                  </a:lnTo>
                  <a:lnTo>
                    <a:pt x="44" y="74"/>
                  </a:lnTo>
                  <a:lnTo>
                    <a:pt x="52" y="72"/>
                  </a:lnTo>
                  <a:lnTo>
                    <a:pt x="58" y="68"/>
                  </a:lnTo>
                  <a:lnTo>
                    <a:pt x="64" y="64"/>
                  </a:lnTo>
                  <a:lnTo>
                    <a:pt x="68" y="58"/>
                  </a:lnTo>
                  <a:lnTo>
                    <a:pt x="72" y="52"/>
                  </a:lnTo>
                  <a:lnTo>
                    <a:pt x="74" y="44"/>
                  </a:lnTo>
                  <a:lnTo>
                    <a:pt x="76" y="38"/>
                  </a:lnTo>
                  <a:lnTo>
                    <a:pt x="76" y="38"/>
                  </a:lnTo>
                  <a:lnTo>
                    <a:pt x="74" y="26"/>
                  </a:lnTo>
                  <a:lnTo>
                    <a:pt x="68" y="16"/>
                  </a:lnTo>
                  <a:lnTo>
                    <a:pt x="68" y="16"/>
                  </a:lnTo>
                  <a:lnTo>
                    <a:pt x="62" y="8"/>
                  </a:lnTo>
                  <a:lnTo>
                    <a:pt x="54" y="4"/>
                  </a:lnTo>
                  <a:lnTo>
                    <a:pt x="46" y="0"/>
                  </a:lnTo>
                  <a:lnTo>
                    <a:pt x="38" y="0"/>
                  </a:lnTo>
                  <a:lnTo>
                    <a:pt x="38" y="0"/>
                  </a:lnTo>
                  <a:lnTo>
                    <a:pt x="28" y="0"/>
                  </a:lnTo>
                  <a:lnTo>
                    <a:pt x="20" y="4"/>
                  </a:lnTo>
                  <a:lnTo>
                    <a:pt x="12" y="8"/>
                  </a:lnTo>
                  <a:lnTo>
                    <a:pt x="6" y="16"/>
                  </a:lnTo>
                  <a:lnTo>
                    <a:pt x="6" y="16"/>
                  </a:lnTo>
                  <a:lnTo>
                    <a:pt x="2" y="26"/>
                  </a:lnTo>
                  <a:lnTo>
                    <a:pt x="0" y="38"/>
                  </a:lnTo>
                  <a:lnTo>
                    <a:pt x="0" y="38"/>
                  </a:lnTo>
                  <a:lnTo>
                    <a:pt x="0" y="44"/>
                  </a:lnTo>
                  <a:lnTo>
                    <a:pt x="2" y="52"/>
                  </a:lnTo>
                  <a:lnTo>
                    <a:pt x="6" y="58"/>
                  </a:lnTo>
                  <a:lnTo>
                    <a:pt x="10" y="64"/>
                  </a:lnTo>
                  <a:lnTo>
                    <a:pt x="16" y="68"/>
                  </a:lnTo>
                  <a:lnTo>
                    <a:pt x="22" y="72"/>
                  </a:lnTo>
                  <a:lnTo>
                    <a:pt x="30" y="74"/>
                  </a:lnTo>
                  <a:lnTo>
                    <a:pt x="38" y="74"/>
                  </a:lnTo>
                  <a:lnTo>
                    <a:pt x="38" y="74"/>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ExtraLight"/>
              </a:endParaRPr>
            </a:p>
          </p:txBody>
        </p:sp>
        <p:sp>
          <p:nvSpPr>
            <p:cNvPr id="17" name="Freeform6"/>
            <p:cNvSpPr>
              <a:spLocks noEditPoints="1"/>
            </p:cNvSpPr>
            <p:nvPr/>
          </p:nvSpPr>
          <p:spPr bwMode="auto">
            <a:xfrm>
              <a:off x="6819495" y="2245411"/>
              <a:ext cx="462976" cy="460626"/>
            </a:xfrm>
            <a:custGeom>
              <a:avLst/>
              <a:gdLst>
                <a:gd name="T0" fmla="*/ 196 w 393"/>
                <a:gd name="T1" fmla="*/ 0 h 391"/>
                <a:gd name="T2" fmla="*/ 156 w 393"/>
                <a:gd name="T3" fmla="*/ 4 h 391"/>
                <a:gd name="T4" fmla="*/ 120 w 393"/>
                <a:gd name="T5" fmla="*/ 14 h 391"/>
                <a:gd name="T6" fmla="*/ 86 w 393"/>
                <a:gd name="T7" fmla="*/ 32 h 391"/>
                <a:gd name="T8" fmla="*/ 58 w 393"/>
                <a:gd name="T9" fmla="*/ 56 h 391"/>
                <a:gd name="T10" fmla="*/ 32 w 393"/>
                <a:gd name="T11" fmla="*/ 86 h 391"/>
                <a:gd name="T12" fmla="*/ 14 w 393"/>
                <a:gd name="T13" fmla="*/ 120 h 391"/>
                <a:gd name="T14" fmla="*/ 4 w 393"/>
                <a:gd name="T15" fmla="*/ 156 h 391"/>
                <a:gd name="T16" fmla="*/ 0 w 393"/>
                <a:gd name="T17" fmla="*/ 196 h 391"/>
                <a:gd name="T18" fmla="*/ 0 w 393"/>
                <a:gd name="T19" fmla="*/ 216 h 391"/>
                <a:gd name="T20" fmla="*/ 8 w 393"/>
                <a:gd name="T21" fmla="*/ 254 h 391"/>
                <a:gd name="T22" fmla="*/ 24 w 393"/>
                <a:gd name="T23" fmla="*/ 290 h 391"/>
                <a:gd name="T24" fmla="*/ 44 w 393"/>
                <a:gd name="T25" fmla="*/ 321 h 391"/>
                <a:gd name="T26" fmla="*/ 70 w 393"/>
                <a:gd name="T27" fmla="*/ 347 h 391"/>
                <a:gd name="T28" fmla="*/ 102 w 393"/>
                <a:gd name="T29" fmla="*/ 369 h 391"/>
                <a:gd name="T30" fmla="*/ 138 w 393"/>
                <a:gd name="T31" fmla="*/ 383 h 391"/>
                <a:gd name="T32" fmla="*/ 176 w 393"/>
                <a:gd name="T33" fmla="*/ 391 h 391"/>
                <a:gd name="T34" fmla="*/ 196 w 393"/>
                <a:gd name="T35" fmla="*/ 391 h 391"/>
                <a:gd name="T36" fmla="*/ 236 w 393"/>
                <a:gd name="T37" fmla="*/ 387 h 391"/>
                <a:gd name="T38" fmla="*/ 272 w 393"/>
                <a:gd name="T39" fmla="*/ 377 h 391"/>
                <a:gd name="T40" fmla="*/ 305 w 393"/>
                <a:gd name="T41" fmla="*/ 359 h 391"/>
                <a:gd name="T42" fmla="*/ 335 w 393"/>
                <a:gd name="T43" fmla="*/ 335 h 391"/>
                <a:gd name="T44" fmla="*/ 359 w 393"/>
                <a:gd name="T45" fmla="*/ 306 h 391"/>
                <a:gd name="T46" fmla="*/ 377 w 393"/>
                <a:gd name="T47" fmla="*/ 272 h 391"/>
                <a:gd name="T48" fmla="*/ 389 w 393"/>
                <a:gd name="T49" fmla="*/ 236 h 391"/>
                <a:gd name="T50" fmla="*/ 393 w 393"/>
                <a:gd name="T51" fmla="*/ 196 h 391"/>
                <a:gd name="T52" fmla="*/ 391 w 393"/>
                <a:gd name="T53" fmla="*/ 176 h 391"/>
                <a:gd name="T54" fmla="*/ 383 w 393"/>
                <a:gd name="T55" fmla="*/ 138 h 391"/>
                <a:gd name="T56" fmla="*/ 369 w 393"/>
                <a:gd name="T57" fmla="*/ 102 h 391"/>
                <a:gd name="T58" fmla="*/ 347 w 393"/>
                <a:gd name="T59" fmla="*/ 70 h 391"/>
                <a:gd name="T60" fmla="*/ 321 w 393"/>
                <a:gd name="T61" fmla="*/ 44 h 391"/>
                <a:gd name="T62" fmla="*/ 290 w 393"/>
                <a:gd name="T63" fmla="*/ 22 h 391"/>
                <a:gd name="T64" fmla="*/ 254 w 393"/>
                <a:gd name="T65" fmla="*/ 8 h 391"/>
                <a:gd name="T66" fmla="*/ 216 w 393"/>
                <a:gd name="T67" fmla="*/ 0 h 391"/>
                <a:gd name="T68" fmla="*/ 196 w 393"/>
                <a:gd name="T69" fmla="*/ 0 h 391"/>
                <a:gd name="T70" fmla="*/ 301 w 393"/>
                <a:gd name="T71" fmla="*/ 264 h 391"/>
                <a:gd name="T72" fmla="*/ 301 w 393"/>
                <a:gd name="T73" fmla="*/ 274 h 391"/>
                <a:gd name="T74" fmla="*/ 296 w 393"/>
                <a:gd name="T75" fmla="*/ 288 h 391"/>
                <a:gd name="T76" fmla="*/ 284 w 393"/>
                <a:gd name="T77" fmla="*/ 300 h 391"/>
                <a:gd name="T78" fmla="*/ 270 w 393"/>
                <a:gd name="T79" fmla="*/ 306 h 391"/>
                <a:gd name="T80" fmla="*/ 130 w 393"/>
                <a:gd name="T81" fmla="*/ 306 h 391"/>
                <a:gd name="T82" fmla="*/ 122 w 393"/>
                <a:gd name="T83" fmla="*/ 306 h 391"/>
                <a:gd name="T84" fmla="*/ 106 w 393"/>
                <a:gd name="T85" fmla="*/ 300 h 391"/>
                <a:gd name="T86" fmla="*/ 96 w 393"/>
                <a:gd name="T87" fmla="*/ 288 h 391"/>
                <a:gd name="T88" fmla="*/ 90 w 393"/>
                <a:gd name="T89" fmla="*/ 274 h 391"/>
                <a:gd name="T90" fmla="*/ 88 w 393"/>
                <a:gd name="T91" fmla="*/ 178 h 391"/>
                <a:gd name="T92" fmla="*/ 88 w 393"/>
                <a:gd name="T93" fmla="*/ 134 h 391"/>
                <a:gd name="T94" fmla="*/ 92 w 393"/>
                <a:gd name="T95" fmla="*/ 118 h 391"/>
                <a:gd name="T96" fmla="*/ 100 w 393"/>
                <a:gd name="T97" fmla="*/ 104 h 391"/>
                <a:gd name="T98" fmla="*/ 114 w 393"/>
                <a:gd name="T99" fmla="*/ 96 h 391"/>
                <a:gd name="T100" fmla="*/ 130 w 393"/>
                <a:gd name="T101" fmla="*/ 92 h 391"/>
                <a:gd name="T102" fmla="*/ 262 w 393"/>
                <a:gd name="T103" fmla="*/ 92 h 391"/>
                <a:gd name="T104" fmla="*/ 278 w 393"/>
                <a:gd name="T105" fmla="*/ 96 h 391"/>
                <a:gd name="T106" fmla="*/ 290 w 393"/>
                <a:gd name="T107" fmla="*/ 104 h 391"/>
                <a:gd name="T108" fmla="*/ 300 w 393"/>
                <a:gd name="T109" fmla="*/ 118 h 391"/>
                <a:gd name="T110" fmla="*/ 301 w 393"/>
                <a:gd name="T111" fmla="*/ 13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3" h="391">
                  <a:moveTo>
                    <a:pt x="196" y="0"/>
                  </a:moveTo>
                  <a:lnTo>
                    <a:pt x="196" y="0"/>
                  </a:lnTo>
                  <a:lnTo>
                    <a:pt x="176" y="0"/>
                  </a:lnTo>
                  <a:lnTo>
                    <a:pt x="156" y="4"/>
                  </a:lnTo>
                  <a:lnTo>
                    <a:pt x="138" y="8"/>
                  </a:lnTo>
                  <a:lnTo>
                    <a:pt x="120" y="14"/>
                  </a:lnTo>
                  <a:lnTo>
                    <a:pt x="102" y="22"/>
                  </a:lnTo>
                  <a:lnTo>
                    <a:pt x="86" y="32"/>
                  </a:lnTo>
                  <a:lnTo>
                    <a:pt x="70" y="44"/>
                  </a:lnTo>
                  <a:lnTo>
                    <a:pt x="58" y="56"/>
                  </a:lnTo>
                  <a:lnTo>
                    <a:pt x="44" y="70"/>
                  </a:lnTo>
                  <a:lnTo>
                    <a:pt x="32" y="86"/>
                  </a:lnTo>
                  <a:lnTo>
                    <a:pt x="24" y="102"/>
                  </a:lnTo>
                  <a:lnTo>
                    <a:pt x="14" y="120"/>
                  </a:lnTo>
                  <a:lnTo>
                    <a:pt x="8" y="138"/>
                  </a:lnTo>
                  <a:lnTo>
                    <a:pt x="4" y="156"/>
                  </a:lnTo>
                  <a:lnTo>
                    <a:pt x="0" y="176"/>
                  </a:lnTo>
                  <a:lnTo>
                    <a:pt x="0" y="196"/>
                  </a:lnTo>
                  <a:lnTo>
                    <a:pt x="0" y="196"/>
                  </a:lnTo>
                  <a:lnTo>
                    <a:pt x="0" y="216"/>
                  </a:lnTo>
                  <a:lnTo>
                    <a:pt x="4" y="236"/>
                  </a:lnTo>
                  <a:lnTo>
                    <a:pt x="8" y="254"/>
                  </a:lnTo>
                  <a:lnTo>
                    <a:pt x="14" y="272"/>
                  </a:lnTo>
                  <a:lnTo>
                    <a:pt x="24" y="290"/>
                  </a:lnTo>
                  <a:lnTo>
                    <a:pt x="32" y="306"/>
                  </a:lnTo>
                  <a:lnTo>
                    <a:pt x="44" y="321"/>
                  </a:lnTo>
                  <a:lnTo>
                    <a:pt x="58" y="335"/>
                  </a:lnTo>
                  <a:lnTo>
                    <a:pt x="70" y="347"/>
                  </a:lnTo>
                  <a:lnTo>
                    <a:pt x="86" y="359"/>
                  </a:lnTo>
                  <a:lnTo>
                    <a:pt x="102" y="369"/>
                  </a:lnTo>
                  <a:lnTo>
                    <a:pt x="120" y="377"/>
                  </a:lnTo>
                  <a:lnTo>
                    <a:pt x="138" y="383"/>
                  </a:lnTo>
                  <a:lnTo>
                    <a:pt x="156" y="387"/>
                  </a:lnTo>
                  <a:lnTo>
                    <a:pt x="176" y="391"/>
                  </a:lnTo>
                  <a:lnTo>
                    <a:pt x="196" y="391"/>
                  </a:lnTo>
                  <a:lnTo>
                    <a:pt x="196" y="391"/>
                  </a:lnTo>
                  <a:lnTo>
                    <a:pt x="216" y="391"/>
                  </a:lnTo>
                  <a:lnTo>
                    <a:pt x="236" y="387"/>
                  </a:lnTo>
                  <a:lnTo>
                    <a:pt x="254" y="383"/>
                  </a:lnTo>
                  <a:lnTo>
                    <a:pt x="272" y="377"/>
                  </a:lnTo>
                  <a:lnTo>
                    <a:pt x="290" y="369"/>
                  </a:lnTo>
                  <a:lnTo>
                    <a:pt x="305" y="359"/>
                  </a:lnTo>
                  <a:lnTo>
                    <a:pt x="321" y="347"/>
                  </a:lnTo>
                  <a:lnTo>
                    <a:pt x="335" y="335"/>
                  </a:lnTo>
                  <a:lnTo>
                    <a:pt x="347" y="321"/>
                  </a:lnTo>
                  <a:lnTo>
                    <a:pt x="359" y="306"/>
                  </a:lnTo>
                  <a:lnTo>
                    <a:pt x="369" y="290"/>
                  </a:lnTo>
                  <a:lnTo>
                    <a:pt x="377" y="272"/>
                  </a:lnTo>
                  <a:lnTo>
                    <a:pt x="383" y="254"/>
                  </a:lnTo>
                  <a:lnTo>
                    <a:pt x="389" y="236"/>
                  </a:lnTo>
                  <a:lnTo>
                    <a:pt x="391" y="216"/>
                  </a:lnTo>
                  <a:lnTo>
                    <a:pt x="393" y="196"/>
                  </a:lnTo>
                  <a:lnTo>
                    <a:pt x="393" y="196"/>
                  </a:lnTo>
                  <a:lnTo>
                    <a:pt x="391" y="176"/>
                  </a:lnTo>
                  <a:lnTo>
                    <a:pt x="389" y="156"/>
                  </a:lnTo>
                  <a:lnTo>
                    <a:pt x="383" y="138"/>
                  </a:lnTo>
                  <a:lnTo>
                    <a:pt x="377" y="120"/>
                  </a:lnTo>
                  <a:lnTo>
                    <a:pt x="369" y="102"/>
                  </a:lnTo>
                  <a:lnTo>
                    <a:pt x="359" y="86"/>
                  </a:lnTo>
                  <a:lnTo>
                    <a:pt x="347" y="70"/>
                  </a:lnTo>
                  <a:lnTo>
                    <a:pt x="335" y="56"/>
                  </a:lnTo>
                  <a:lnTo>
                    <a:pt x="321" y="44"/>
                  </a:lnTo>
                  <a:lnTo>
                    <a:pt x="305" y="32"/>
                  </a:lnTo>
                  <a:lnTo>
                    <a:pt x="290" y="22"/>
                  </a:lnTo>
                  <a:lnTo>
                    <a:pt x="272" y="14"/>
                  </a:lnTo>
                  <a:lnTo>
                    <a:pt x="254" y="8"/>
                  </a:lnTo>
                  <a:lnTo>
                    <a:pt x="236" y="4"/>
                  </a:lnTo>
                  <a:lnTo>
                    <a:pt x="216" y="0"/>
                  </a:lnTo>
                  <a:lnTo>
                    <a:pt x="196" y="0"/>
                  </a:lnTo>
                  <a:lnTo>
                    <a:pt x="196" y="0"/>
                  </a:lnTo>
                  <a:close/>
                  <a:moveTo>
                    <a:pt x="301" y="178"/>
                  </a:moveTo>
                  <a:lnTo>
                    <a:pt x="301" y="264"/>
                  </a:lnTo>
                  <a:lnTo>
                    <a:pt x="301" y="264"/>
                  </a:lnTo>
                  <a:lnTo>
                    <a:pt x="301" y="274"/>
                  </a:lnTo>
                  <a:lnTo>
                    <a:pt x="300" y="280"/>
                  </a:lnTo>
                  <a:lnTo>
                    <a:pt x="296" y="288"/>
                  </a:lnTo>
                  <a:lnTo>
                    <a:pt x="290" y="294"/>
                  </a:lnTo>
                  <a:lnTo>
                    <a:pt x="284" y="300"/>
                  </a:lnTo>
                  <a:lnTo>
                    <a:pt x="278" y="302"/>
                  </a:lnTo>
                  <a:lnTo>
                    <a:pt x="270" y="306"/>
                  </a:lnTo>
                  <a:lnTo>
                    <a:pt x="262" y="306"/>
                  </a:lnTo>
                  <a:lnTo>
                    <a:pt x="130" y="306"/>
                  </a:lnTo>
                  <a:lnTo>
                    <a:pt x="130" y="306"/>
                  </a:lnTo>
                  <a:lnTo>
                    <a:pt x="122" y="306"/>
                  </a:lnTo>
                  <a:lnTo>
                    <a:pt x="114" y="302"/>
                  </a:lnTo>
                  <a:lnTo>
                    <a:pt x="106" y="300"/>
                  </a:lnTo>
                  <a:lnTo>
                    <a:pt x="100" y="294"/>
                  </a:lnTo>
                  <a:lnTo>
                    <a:pt x="96" y="288"/>
                  </a:lnTo>
                  <a:lnTo>
                    <a:pt x="92" y="280"/>
                  </a:lnTo>
                  <a:lnTo>
                    <a:pt x="90" y="274"/>
                  </a:lnTo>
                  <a:lnTo>
                    <a:pt x="88" y="264"/>
                  </a:lnTo>
                  <a:lnTo>
                    <a:pt x="88" y="178"/>
                  </a:lnTo>
                  <a:lnTo>
                    <a:pt x="88" y="134"/>
                  </a:lnTo>
                  <a:lnTo>
                    <a:pt x="88" y="134"/>
                  </a:lnTo>
                  <a:lnTo>
                    <a:pt x="90" y="124"/>
                  </a:lnTo>
                  <a:lnTo>
                    <a:pt x="92" y="118"/>
                  </a:lnTo>
                  <a:lnTo>
                    <a:pt x="96" y="110"/>
                  </a:lnTo>
                  <a:lnTo>
                    <a:pt x="100" y="104"/>
                  </a:lnTo>
                  <a:lnTo>
                    <a:pt x="106" y="98"/>
                  </a:lnTo>
                  <a:lnTo>
                    <a:pt x="114" y="96"/>
                  </a:lnTo>
                  <a:lnTo>
                    <a:pt x="122" y="92"/>
                  </a:lnTo>
                  <a:lnTo>
                    <a:pt x="130" y="92"/>
                  </a:lnTo>
                  <a:lnTo>
                    <a:pt x="262" y="92"/>
                  </a:lnTo>
                  <a:lnTo>
                    <a:pt x="262" y="92"/>
                  </a:lnTo>
                  <a:lnTo>
                    <a:pt x="270" y="92"/>
                  </a:lnTo>
                  <a:lnTo>
                    <a:pt x="278" y="96"/>
                  </a:lnTo>
                  <a:lnTo>
                    <a:pt x="284" y="98"/>
                  </a:lnTo>
                  <a:lnTo>
                    <a:pt x="290" y="104"/>
                  </a:lnTo>
                  <a:lnTo>
                    <a:pt x="296" y="110"/>
                  </a:lnTo>
                  <a:lnTo>
                    <a:pt x="300" y="118"/>
                  </a:lnTo>
                  <a:lnTo>
                    <a:pt x="301" y="124"/>
                  </a:lnTo>
                  <a:lnTo>
                    <a:pt x="301" y="134"/>
                  </a:lnTo>
                  <a:lnTo>
                    <a:pt x="301" y="178"/>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ExtraLight"/>
              </a:endParaRPr>
            </a:p>
          </p:txBody>
        </p:sp>
        <p:sp>
          <p:nvSpPr>
            <p:cNvPr id="18" name="Freeform7"/>
            <p:cNvSpPr/>
            <p:nvPr/>
          </p:nvSpPr>
          <p:spPr bwMode="auto">
            <a:xfrm>
              <a:off x="6948754" y="2454574"/>
              <a:ext cx="202112" cy="126908"/>
            </a:xfrm>
            <a:custGeom>
              <a:avLst/>
              <a:gdLst>
                <a:gd name="T0" fmla="*/ 144 w 172"/>
                <a:gd name="T1" fmla="*/ 22 h 108"/>
                <a:gd name="T2" fmla="*/ 144 w 172"/>
                <a:gd name="T3" fmla="*/ 22 h 108"/>
                <a:gd name="T4" fmla="*/ 142 w 172"/>
                <a:gd name="T5" fmla="*/ 32 h 108"/>
                <a:gd name="T6" fmla="*/ 140 w 172"/>
                <a:gd name="T7" fmla="*/ 44 h 108"/>
                <a:gd name="T8" fmla="*/ 134 w 172"/>
                <a:gd name="T9" fmla="*/ 54 h 108"/>
                <a:gd name="T10" fmla="*/ 126 w 172"/>
                <a:gd name="T11" fmla="*/ 62 h 108"/>
                <a:gd name="T12" fmla="*/ 118 w 172"/>
                <a:gd name="T13" fmla="*/ 70 h 108"/>
                <a:gd name="T14" fmla="*/ 108 w 172"/>
                <a:gd name="T15" fmla="*/ 74 h 108"/>
                <a:gd name="T16" fmla="*/ 98 w 172"/>
                <a:gd name="T17" fmla="*/ 78 h 108"/>
                <a:gd name="T18" fmla="*/ 86 w 172"/>
                <a:gd name="T19" fmla="*/ 80 h 108"/>
                <a:gd name="T20" fmla="*/ 86 w 172"/>
                <a:gd name="T21" fmla="*/ 80 h 108"/>
                <a:gd name="T22" fmla="*/ 74 w 172"/>
                <a:gd name="T23" fmla="*/ 78 h 108"/>
                <a:gd name="T24" fmla="*/ 62 w 172"/>
                <a:gd name="T25" fmla="*/ 74 h 108"/>
                <a:gd name="T26" fmla="*/ 52 w 172"/>
                <a:gd name="T27" fmla="*/ 70 h 108"/>
                <a:gd name="T28" fmla="*/ 44 w 172"/>
                <a:gd name="T29" fmla="*/ 62 h 108"/>
                <a:gd name="T30" fmla="*/ 36 w 172"/>
                <a:gd name="T31" fmla="*/ 54 h 108"/>
                <a:gd name="T32" fmla="*/ 32 w 172"/>
                <a:gd name="T33" fmla="*/ 44 h 108"/>
                <a:gd name="T34" fmla="*/ 28 w 172"/>
                <a:gd name="T35" fmla="*/ 32 h 108"/>
                <a:gd name="T36" fmla="*/ 26 w 172"/>
                <a:gd name="T37" fmla="*/ 22 h 108"/>
                <a:gd name="T38" fmla="*/ 26 w 172"/>
                <a:gd name="T39" fmla="*/ 22 h 108"/>
                <a:gd name="T40" fmla="*/ 28 w 172"/>
                <a:gd name="T41" fmla="*/ 10 h 108"/>
                <a:gd name="T42" fmla="*/ 32 w 172"/>
                <a:gd name="T43" fmla="*/ 0 h 108"/>
                <a:gd name="T44" fmla="*/ 0 w 172"/>
                <a:gd name="T45" fmla="*/ 0 h 108"/>
                <a:gd name="T46" fmla="*/ 0 w 172"/>
                <a:gd name="T47" fmla="*/ 86 h 108"/>
                <a:gd name="T48" fmla="*/ 0 w 172"/>
                <a:gd name="T49" fmla="*/ 86 h 108"/>
                <a:gd name="T50" fmla="*/ 0 w 172"/>
                <a:gd name="T51" fmla="*/ 94 h 108"/>
                <a:gd name="T52" fmla="*/ 6 w 172"/>
                <a:gd name="T53" fmla="*/ 102 h 108"/>
                <a:gd name="T54" fmla="*/ 12 w 172"/>
                <a:gd name="T55" fmla="*/ 106 h 108"/>
                <a:gd name="T56" fmla="*/ 20 w 172"/>
                <a:gd name="T57" fmla="*/ 108 h 108"/>
                <a:gd name="T58" fmla="*/ 152 w 172"/>
                <a:gd name="T59" fmla="*/ 108 h 108"/>
                <a:gd name="T60" fmla="*/ 152 w 172"/>
                <a:gd name="T61" fmla="*/ 108 h 108"/>
                <a:gd name="T62" fmla="*/ 160 w 172"/>
                <a:gd name="T63" fmla="*/ 106 h 108"/>
                <a:gd name="T64" fmla="*/ 166 w 172"/>
                <a:gd name="T65" fmla="*/ 102 h 108"/>
                <a:gd name="T66" fmla="*/ 170 w 172"/>
                <a:gd name="T67" fmla="*/ 94 h 108"/>
                <a:gd name="T68" fmla="*/ 172 w 172"/>
                <a:gd name="T69" fmla="*/ 86 h 108"/>
                <a:gd name="T70" fmla="*/ 172 w 172"/>
                <a:gd name="T71" fmla="*/ 0 h 108"/>
                <a:gd name="T72" fmla="*/ 140 w 172"/>
                <a:gd name="T73" fmla="*/ 0 h 108"/>
                <a:gd name="T74" fmla="*/ 140 w 172"/>
                <a:gd name="T75" fmla="*/ 0 h 108"/>
                <a:gd name="T76" fmla="*/ 142 w 172"/>
                <a:gd name="T77" fmla="*/ 10 h 108"/>
                <a:gd name="T78" fmla="*/ 144 w 172"/>
                <a:gd name="T79" fmla="*/ 22 h 108"/>
                <a:gd name="T80" fmla="*/ 144 w 172"/>
                <a:gd name="T81" fmla="*/ 2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108">
                  <a:moveTo>
                    <a:pt x="144" y="22"/>
                  </a:moveTo>
                  <a:lnTo>
                    <a:pt x="144" y="22"/>
                  </a:lnTo>
                  <a:lnTo>
                    <a:pt x="142" y="32"/>
                  </a:lnTo>
                  <a:lnTo>
                    <a:pt x="140" y="44"/>
                  </a:lnTo>
                  <a:lnTo>
                    <a:pt x="134" y="54"/>
                  </a:lnTo>
                  <a:lnTo>
                    <a:pt x="126" y="62"/>
                  </a:lnTo>
                  <a:lnTo>
                    <a:pt x="118" y="70"/>
                  </a:lnTo>
                  <a:lnTo>
                    <a:pt x="108" y="74"/>
                  </a:lnTo>
                  <a:lnTo>
                    <a:pt x="98" y="78"/>
                  </a:lnTo>
                  <a:lnTo>
                    <a:pt x="86" y="80"/>
                  </a:lnTo>
                  <a:lnTo>
                    <a:pt x="86" y="80"/>
                  </a:lnTo>
                  <a:lnTo>
                    <a:pt x="74" y="78"/>
                  </a:lnTo>
                  <a:lnTo>
                    <a:pt x="62" y="74"/>
                  </a:lnTo>
                  <a:lnTo>
                    <a:pt x="52" y="70"/>
                  </a:lnTo>
                  <a:lnTo>
                    <a:pt x="44" y="62"/>
                  </a:lnTo>
                  <a:lnTo>
                    <a:pt x="36" y="54"/>
                  </a:lnTo>
                  <a:lnTo>
                    <a:pt x="32" y="44"/>
                  </a:lnTo>
                  <a:lnTo>
                    <a:pt x="28" y="32"/>
                  </a:lnTo>
                  <a:lnTo>
                    <a:pt x="26" y="22"/>
                  </a:lnTo>
                  <a:lnTo>
                    <a:pt x="26" y="22"/>
                  </a:lnTo>
                  <a:lnTo>
                    <a:pt x="28" y="10"/>
                  </a:lnTo>
                  <a:lnTo>
                    <a:pt x="32" y="0"/>
                  </a:lnTo>
                  <a:lnTo>
                    <a:pt x="0" y="0"/>
                  </a:lnTo>
                  <a:lnTo>
                    <a:pt x="0" y="86"/>
                  </a:lnTo>
                  <a:lnTo>
                    <a:pt x="0" y="86"/>
                  </a:lnTo>
                  <a:lnTo>
                    <a:pt x="0" y="94"/>
                  </a:lnTo>
                  <a:lnTo>
                    <a:pt x="6" y="102"/>
                  </a:lnTo>
                  <a:lnTo>
                    <a:pt x="12" y="106"/>
                  </a:lnTo>
                  <a:lnTo>
                    <a:pt x="20" y="108"/>
                  </a:lnTo>
                  <a:lnTo>
                    <a:pt x="152" y="108"/>
                  </a:lnTo>
                  <a:lnTo>
                    <a:pt x="152" y="108"/>
                  </a:lnTo>
                  <a:lnTo>
                    <a:pt x="160" y="106"/>
                  </a:lnTo>
                  <a:lnTo>
                    <a:pt x="166" y="102"/>
                  </a:lnTo>
                  <a:lnTo>
                    <a:pt x="170" y="94"/>
                  </a:lnTo>
                  <a:lnTo>
                    <a:pt x="172" y="86"/>
                  </a:lnTo>
                  <a:lnTo>
                    <a:pt x="172" y="0"/>
                  </a:lnTo>
                  <a:lnTo>
                    <a:pt x="140" y="0"/>
                  </a:lnTo>
                  <a:lnTo>
                    <a:pt x="140" y="0"/>
                  </a:lnTo>
                  <a:lnTo>
                    <a:pt x="142" y="10"/>
                  </a:lnTo>
                  <a:lnTo>
                    <a:pt x="144" y="22"/>
                  </a:lnTo>
                  <a:lnTo>
                    <a:pt x="144" y="22"/>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ExtraLight"/>
              </a:endParaRPr>
            </a:p>
          </p:txBody>
        </p:sp>
        <p:sp>
          <p:nvSpPr>
            <p:cNvPr id="19" name="Freeform8"/>
            <p:cNvSpPr/>
            <p:nvPr/>
          </p:nvSpPr>
          <p:spPr bwMode="auto">
            <a:xfrm>
              <a:off x="7382173" y="4361432"/>
              <a:ext cx="56403" cy="77554"/>
            </a:xfrm>
            <a:custGeom>
              <a:avLst/>
              <a:gdLst>
                <a:gd name="T0" fmla="*/ 30 w 48"/>
                <a:gd name="T1" fmla="*/ 66 h 66"/>
                <a:gd name="T2" fmla="*/ 30 w 48"/>
                <a:gd name="T3" fmla="*/ 66 h 66"/>
                <a:gd name="T4" fmla="*/ 36 w 48"/>
                <a:gd name="T5" fmla="*/ 64 h 66"/>
                <a:gd name="T6" fmla="*/ 42 w 48"/>
                <a:gd name="T7" fmla="*/ 60 h 66"/>
                <a:gd name="T8" fmla="*/ 42 w 48"/>
                <a:gd name="T9" fmla="*/ 60 h 66"/>
                <a:gd name="T10" fmla="*/ 46 w 48"/>
                <a:gd name="T11" fmla="*/ 54 h 66"/>
                <a:gd name="T12" fmla="*/ 48 w 48"/>
                <a:gd name="T13" fmla="*/ 48 h 66"/>
                <a:gd name="T14" fmla="*/ 48 w 48"/>
                <a:gd name="T15" fmla="*/ 42 h 66"/>
                <a:gd name="T16" fmla="*/ 48 w 48"/>
                <a:gd name="T17" fmla="*/ 34 h 66"/>
                <a:gd name="T18" fmla="*/ 48 w 48"/>
                <a:gd name="T19" fmla="*/ 34 h 66"/>
                <a:gd name="T20" fmla="*/ 44 w 48"/>
                <a:gd name="T21" fmla="*/ 22 h 66"/>
                <a:gd name="T22" fmla="*/ 38 w 48"/>
                <a:gd name="T23" fmla="*/ 10 h 66"/>
                <a:gd name="T24" fmla="*/ 30 w 48"/>
                <a:gd name="T25" fmla="*/ 2 h 66"/>
                <a:gd name="T26" fmla="*/ 24 w 48"/>
                <a:gd name="T27" fmla="*/ 0 h 66"/>
                <a:gd name="T28" fmla="*/ 20 w 48"/>
                <a:gd name="T29" fmla="*/ 0 h 66"/>
                <a:gd name="T30" fmla="*/ 18 w 48"/>
                <a:gd name="T31" fmla="*/ 0 h 66"/>
                <a:gd name="T32" fmla="*/ 18 w 48"/>
                <a:gd name="T33" fmla="*/ 0 h 66"/>
                <a:gd name="T34" fmla="*/ 12 w 48"/>
                <a:gd name="T35" fmla="*/ 2 h 66"/>
                <a:gd name="T36" fmla="*/ 6 w 48"/>
                <a:gd name="T37" fmla="*/ 6 h 66"/>
                <a:gd name="T38" fmla="*/ 6 w 48"/>
                <a:gd name="T39" fmla="*/ 6 h 66"/>
                <a:gd name="T40" fmla="*/ 2 w 48"/>
                <a:gd name="T41" fmla="*/ 10 h 66"/>
                <a:gd name="T42" fmla="*/ 0 w 48"/>
                <a:gd name="T43" fmla="*/ 16 h 66"/>
                <a:gd name="T44" fmla="*/ 0 w 48"/>
                <a:gd name="T45" fmla="*/ 24 h 66"/>
                <a:gd name="T46" fmla="*/ 0 w 48"/>
                <a:gd name="T47" fmla="*/ 30 h 66"/>
                <a:gd name="T48" fmla="*/ 0 w 48"/>
                <a:gd name="T49" fmla="*/ 30 h 66"/>
                <a:gd name="T50" fmla="*/ 4 w 48"/>
                <a:gd name="T51" fmla="*/ 44 h 66"/>
                <a:gd name="T52" fmla="*/ 10 w 48"/>
                <a:gd name="T53" fmla="*/ 54 h 66"/>
                <a:gd name="T54" fmla="*/ 20 w 48"/>
                <a:gd name="T55" fmla="*/ 62 h 66"/>
                <a:gd name="T56" fmla="*/ 24 w 48"/>
                <a:gd name="T57" fmla="*/ 64 h 66"/>
                <a:gd name="T58" fmla="*/ 30 w 48"/>
                <a:gd name="T59" fmla="*/ 66 h 66"/>
                <a:gd name="T60" fmla="*/ 30 w 48"/>
                <a:gd name="T6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66">
                  <a:moveTo>
                    <a:pt x="30" y="66"/>
                  </a:moveTo>
                  <a:lnTo>
                    <a:pt x="30" y="66"/>
                  </a:lnTo>
                  <a:lnTo>
                    <a:pt x="36" y="64"/>
                  </a:lnTo>
                  <a:lnTo>
                    <a:pt x="42" y="60"/>
                  </a:lnTo>
                  <a:lnTo>
                    <a:pt x="42" y="60"/>
                  </a:lnTo>
                  <a:lnTo>
                    <a:pt x="46" y="54"/>
                  </a:lnTo>
                  <a:lnTo>
                    <a:pt x="48" y="48"/>
                  </a:lnTo>
                  <a:lnTo>
                    <a:pt x="48" y="42"/>
                  </a:lnTo>
                  <a:lnTo>
                    <a:pt x="48" y="34"/>
                  </a:lnTo>
                  <a:lnTo>
                    <a:pt x="48" y="34"/>
                  </a:lnTo>
                  <a:lnTo>
                    <a:pt x="44" y="22"/>
                  </a:lnTo>
                  <a:lnTo>
                    <a:pt x="38" y="10"/>
                  </a:lnTo>
                  <a:lnTo>
                    <a:pt x="30" y="2"/>
                  </a:lnTo>
                  <a:lnTo>
                    <a:pt x="24" y="0"/>
                  </a:lnTo>
                  <a:lnTo>
                    <a:pt x="20" y="0"/>
                  </a:lnTo>
                  <a:lnTo>
                    <a:pt x="18" y="0"/>
                  </a:lnTo>
                  <a:lnTo>
                    <a:pt x="18" y="0"/>
                  </a:lnTo>
                  <a:lnTo>
                    <a:pt x="12" y="2"/>
                  </a:lnTo>
                  <a:lnTo>
                    <a:pt x="6" y="6"/>
                  </a:lnTo>
                  <a:lnTo>
                    <a:pt x="6" y="6"/>
                  </a:lnTo>
                  <a:lnTo>
                    <a:pt x="2" y="10"/>
                  </a:lnTo>
                  <a:lnTo>
                    <a:pt x="0" y="16"/>
                  </a:lnTo>
                  <a:lnTo>
                    <a:pt x="0" y="24"/>
                  </a:lnTo>
                  <a:lnTo>
                    <a:pt x="0" y="30"/>
                  </a:lnTo>
                  <a:lnTo>
                    <a:pt x="0" y="30"/>
                  </a:lnTo>
                  <a:lnTo>
                    <a:pt x="4" y="44"/>
                  </a:lnTo>
                  <a:lnTo>
                    <a:pt x="10" y="54"/>
                  </a:lnTo>
                  <a:lnTo>
                    <a:pt x="20" y="62"/>
                  </a:lnTo>
                  <a:lnTo>
                    <a:pt x="24" y="64"/>
                  </a:lnTo>
                  <a:lnTo>
                    <a:pt x="30" y="66"/>
                  </a:lnTo>
                  <a:lnTo>
                    <a:pt x="30" y="66"/>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ExtraLight"/>
              </a:endParaRPr>
            </a:p>
          </p:txBody>
        </p:sp>
        <p:sp>
          <p:nvSpPr>
            <p:cNvPr id="20" name="Freeform9"/>
            <p:cNvSpPr/>
            <p:nvPr/>
          </p:nvSpPr>
          <p:spPr bwMode="auto">
            <a:xfrm>
              <a:off x="7368071" y="4497741"/>
              <a:ext cx="89305" cy="65804"/>
            </a:xfrm>
            <a:custGeom>
              <a:avLst/>
              <a:gdLst>
                <a:gd name="T0" fmla="*/ 56 w 76"/>
                <a:gd name="T1" fmla="*/ 4 h 56"/>
                <a:gd name="T2" fmla="*/ 56 w 76"/>
                <a:gd name="T3" fmla="*/ 4 h 56"/>
                <a:gd name="T4" fmla="*/ 52 w 76"/>
                <a:gd name="T5" fmla="*/ 2 h 56"/>
                <a:gd name="T6" fmla="*/ 52 w 76"/>
                <a:gd name="T7" fmla="*/ 2 h 56"/>
                <a:gd name="T8" fmla="*/ 40 w 76"/>
                <a:gd name="T9" fmla="*/ 0 h 56"/>
                <a:gd name="T10" fmla="*/ 38 w 76"/>
                <a:gd name="T11" fmla="*/ 0 h 56"/>
                <a:gd name="T12" fmla="*/ 38 w 76"/>
                <a:gd name="T13" fmla="*/ 0 h 56"/>
                <a:gd name="T14" fmla="*/ 24 w 76"/>
                <a:gd name="T15" fmla="*/ 2 h 56"/>
                <a:gd name="T16" fmla="*/ 10 w 76"/>
                <a:gd name="T17" fmla="*/ 8 h 56"/>
                <a:gd name="T18" fmla="*/ 6 w 76"/>
                <a:gd name="T19" fmla="*/ 12 h 56"/>
                <a:gd name="T20" fmla="*/ 2 w 76"/>
                <a:gd name="T21" fmla="*/ 16 h 56"/>
                <a:gd name="T22" fmla="*/ 0 w 76"/>
                <a:gd name="T23" fmla="*/ 22 h 56"/>
                <a:gd name="T24" fmla="*/ 0 w 76"/>
                <a:gd name="T25" fmla="*/ 26 h 56"/>
                <a:gd name="T26" fmla="*/ 0 w 76"/>
                <a:gd name="T27" fmla="*/ 26 h 56"/>
                <a:gd name="T28" fmla="*/ 0 w 76"/>
                <a:gd name="T29" fmla="*/ 32 h 56"/>
                <a:gd name="T30" fmla="*/ 2 w 76"/>
                <a:gd name="T31" fmla="*/ 38 h 56"/>
                <a:gd name="T32" fmla="*/ 6 w 76"/>
                <a:gd name="T33" fmla="*/ 42 h 56"/>
                <a:gd name="T34" fmla="*/ 10 w 76"/>
                <a:gd name="T35" fmla="*/ 46 h 56"/>
                <a:gd name="T36" fmla="*/ 20 w 76"/>
                <a:gd name="T37" fmla="*/ 52 h 56"/>
                <a:gd name="T38" fmla="*/ 36 w 76"/>
                <a:gd name="T39" fmla="*/ 56 h 56"/>
                <a:gd name="T40" fmla="*/ 36 w 76"/>
                <a:gd name="T41" fmla="*/ 56 h 56"/>
                <a:gd name="T42" fmla="*/ 52 w 76"/>
                <a:gd name="T43" fmla="*/ 54 h 56"/>
                <a:gd name="T44" fmla="*/ 60 w 76"/>
                <a:gd name="T45" fmla="*/ 52 h 56"/>
                <a:gd name="T46" fmla="*/ 66 w 76"/>
                <a:gd name="T47" fmla="*/ 48 h 56"/>
                <a:gd name="T48" fmla="*/ 70 w 76"/>
                <a:gd name="T49" fmla="*/ 44 h 56"/>
                <a:gd name="T50" fmla="*/ 72 w 76"/>
                <a:gd name="T51" fmla="*/ 40 h 56"/>
                <a:gd name="T52" fmla="*/ 74 w 76"/>
                <a:gd name="T53" fmla="*/ 34 h 56"/>
                <a:gd name="T54" fmla="*/ 76 w 76"/>
                <a:gd name="T55" fmla="*/ 28 h 56"/>
                <a:gd name="T56" fmla="*/ 76 w 76"/>
                <a:gd name="T57" fmla="*/ 28 h 56"/>
                <a:gd name="T58" fmla="*/ 74 w 76"/>
                <a:gd name="T59" fmla="*/ 22 h 56"/>
                <a:gd name="T60" fmla="*/ 74 w 76"/>
                <a:gd name="T61" fmla="*/ 22 h 56"/>
                <a:gd name="T62" fmla="*/ 72 w 76"/>
                <a:gd name="T63" fmla="*/ 18 h 56"/>
                <a:gd name="T64" fmla="*/ 68 w 76"/>
                <a:gd name="T65" fmla="*/ 14 h 56"/>
                <a:gd name="T66" fmla="*/ 56 w 76"/>
                <a:gd name="T67" fmla="*/ 4 h 56"/>
                <a:gd name="T68" fmla="*/ 56 w 76"/>
                <a:gd name="T69"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56">
                  <a:moveTo>
                    <a:pt x="56" y="4"/>
                  </a:moveTo>
                  <a:lnTo>
                    <a:pt x="56" y="4"/>
                  </a:lnTo>
                  <a:lnTo>
                    <a:pt x="52" y="2"/>
                  </a:lnTo>
                  <a:lnTo>
                    <a:pt x="52" y="2"/>
                  </a:lnTo>
                  <a:lnTo>
                    <a:pt x="40" y="0"/>
                  </a:lnTo>
                  <a:lnTo>
                    <a:pt x="38" y="0"/>
                  </a:lnTo>
                  <a:lnTo>
                    <a:pt x="38" y="0"/>
                  </a:lnTo>
                  <a:lnTo>
                    <a:pt x="24" y="2"/>
                  </a:lnTo>
                  <a:lnTo>
                    <a:pt x="10" y="8"/>
                  </a:lnTo>
                  <a:lnTo>
                    <a:pt x="6" y="12"/>
                  </a:lnTo>
                  <a:lnTo>
                    <a:pt x="2" y="16"/>
                  </a:lnTo>
                  <a:lnTo>
                    <a:pt x="0" y="22"/>
                  </a:lnTo>
                  <a:lnTo>
                    <a:pt x="0" y="26"/>
                  </a:lnTo>
                  <a:lnTo>
                    <a:pt x="0" y="26"/>
                  </a:lnTo>
                  <a:lnTo>
                    <a:pt x="0" y="32"/>
                  </a:lnTo>
                  <a:lnTo>
                    <a:pt x="2" y="38"/>
                  </a:lnTo>
                  <a:lnTo>
                    <a:pt x="6" y="42"/>
                  </a:lnTo>
                  <a:lnTo>
                    <a:pt x="10" y="46"/>
                  </a:lnTo>
                  <a:lnTo>
                    <a:pt x="20" y="52"/>
                  </a:lnTo>
                  <a:lnTo>
                    <a:pt x="36" y="56"/>
                  </a:lnTo>
                  <a:lnTo>
                    <a:pt x="36" y="56"/>
                  </a:lnTo>
                  <a:lnTo>
                    <a:pt x="52" y="54"/>
                  </a:lnTo>
                  <a:lnTo>
                    <a:pt x="60" y="52"/>
                  </a:lnTo>
                  <a:lnTo>
                    <a:pt x="66" y="48"/>
                  </a:lnTo>
                  <a:lnTo>
                    <a:pt x="70" y="44"/>
                  </a:lnTo>
                  <a:lnTo>
                    <a:pt x="72" y="40"/>
                  </a:lnTo>
                  <a:lnTo>
                    <a:pt x="74" y="34"/>
                  </a:lnTo>
                  <a:lnTo>
                    <a:pt x="76" y="28"/>
                  </a:lnTo>
                  <a:lnTo>
                    <a:pt x="76" y="28"/>
                  </a:lnTo>
                  <a:lnTo>
                    <a:pt x="74" y="22"/>
                  </a:lnTo>
                  <a:lnTo>
                    <a:pt x="74" y="22"/>
                  </a:lnTo>
                  <a:lnTo>
                    <a:pt x="72" y="18"/>
                  </a:lnTo>
                  <a:lnTo>
                    <a:pt x="68" y="14"/>
                  </a:lnTo>
                  <a:lnTo>
                    <a:pt x="56" y="4"/>
                  </a:lnTo>
                  <a:lnTo>
                    <a:pt x="56" y="4"/>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ExtraLight"/>
              </a:endParaRPr>
            </a:p>
          </p:txBody>
        </p:sp>
        <p:sp>
          <p:nvSpPr>
            <p:cNvPr id="21" name="Freeform10"/>
            <p:cNvSpPr>
              <a:spLocks noEditPoints="1"/>
            </p:cNvSpPr>
            <p:nvPr/>
          </p:nvSpPr>
          <p:spPr bwMode="auto">
            <a:xfrm>
              <a:off x="7229413" y="4225125"/>
              <a:ext cx="462976" cy="460626"/>
            </a:xfrm>
            <a:custGeom>
              <a:avLst/>
              <a:gdLst>
                <a:gd name="T0" fmla="*/ 156 w 393"/>
                <a:gd name="T1" fmla="*/ 4 h 391"/>
                <a:gd name="T2" fmla="*/ 86 w 393"/>
                <a:gd name="T3" fmla="*/ 32 h 391"/>
                <a:gd name="T4" fmla="*/ 32 w 393"/>
                <a:gd name="T5" fmla="*/ 86 h 391"/>
                <a:gd name="T6" fmla="*/ 4 w 393"/>
                <a:gd name="T7" fmla="*/ 156 h 391"/>
                <a:gd name="T8" fmla="*/ 0 w 393"/>
                <a:gd name="T9" fmla="*/ 216 h 391"/>
                <a:gd name="T10" fmla="*/ 24 w 393"/>
                <a:gd name="T11" fmla="*/ 290 h 391"/>
                <a:gd name="T12" fmla="*/ 70 w 393"/>
                <a:gd name="T13" fmla="*/ 347 h 391"/>
                <a:gd name="T14" fmla="*/ 138 w 393"/>
                <a:gd name="T15" fmla="*/ 383 h 391"/>
                <a:gd name="T16" fmla="*/ 196 w 393"/>
                <a:gd name="T17" fmla="*/ 391 h 391"/>
                <a:gd name="T18" fmla="*/ 271 w 393"/>
                <a:gd name="T19" fmla="*/ 377 h 391"/>
                <a:gd name="T20" fmla="*/ 335 w 393"/>
                <a:gd name="T21" fmla="*/ 335 h 391"/>
                <a:gd name="T22" fmla="*/ 377 w 393"/>
                <a:gd name="T23" fmla="*/ 272 h 391"/>
                <a:gd name="T24" fmla="*/ 393 w 393"/>
                <a:gd name="T25" fmla="*/ 196 h 391"/>
                <a:gd name="T26" fmla="*/ 383 w 393"/>
                <a:gd name="T27" fmla="*/ 138 h 391"/>
                <a:gd name="T28" fmla="*/ 347 w 393"/>
                <a:gd name="T29" fmla="*/ 70 h 391"/>
                <a:gd name="T30" fmla="*/ 289 w 393"/>
                <a:gd name="T31" fmla="*/ 22 h 391"/>
                <a:gd name="T32" fmla="*/ 216 w 393"/>
                <a:gd name="T33" fmla="*/ 0 h 391"/>
                <a:gd name="T34" fmla="*/ 178 w 393"/>
                <a:gd name="T35" fmla="*/ 304 h 391"/>
                <a:gd name="T36" fmla="*/ 138 w 393"/>
                <a:gd name="T37" fmla="*/ 306 h 391"/>
                <a:gd name="T38" fmla="*/ 102 w 393"/>
                <a:gd name="T39" fmla="*/ 294 h 391"/>
                <a:gd name="T40" fmla="*/ 86 w 393"/>
                <a:gd name="T41" fmla="*/ 272 h 391"/>
                <a:gd name="T42" fmla="*/ 88 w 393"/>
                <a:gd name="T43" fmla="*/ 250 h 391"/>
                <a:gd name="T44" fmla="*/ 106 w 393"/>
                <a:gd name="T45" fmla="*/ 230 h 391"/>
                <a:gd name="T46" fmla="*/ 140 w 393"/>
                <a:gd name="T47" fmla="*/ 216 h 391"/>
                <a:gd name="T48" fmla="*/ 152 w 393"/>
                <a:gd name="T49" fmla="*/ 216 h 391"/>
                <a:gd name="T50" fmla="*/ 148 w 393"/>
                <a:gd name="T51" fmla="*/ 198 h 391"/>
                <a:gd name="T52" fmla="*/ 120 w 393"/>
                <a:gd name="T53" fmla="*/ 188 h 391"/>
                <a:gd name="T54" fmla="*/ 100 w 393"/>
                <a:gd name="T55" fmla="*/ 158 h 391"/>
                <a:gd name="T56" fmla="*/ 102 w 393"/>
                <a:gd name="T57" fmla="*/ 134 h 391"/>
                <a:gd name="T58" fmla="*/ 136 w 393"/>
                <a:gd name="T59" fmla="*/ 102 h 391"/>
                <a:gd name="T60" fmla="*/ 218 w 393"/>
                <a:gd name="T61" fmla="*/ 98 h 391"/>
                <a:gd name="T62" fmla="*/ 224 w 393"/>
                <a:gd name="T63" fmla="*/ 100 h 391"/>
                <a:gd name="T64" fmla="*/ 208 w 393"/>
                <a:gd name="T65" fmla="*/ 116 h 391"/>
                <a:gd name="T66" fmla="*/ 204 w 393"/>
                <a:gd name="T67" fmla="*/ 124 h 391"/>
                <a:gd name="T68" fmla="*/ 210 w 393"/>
                <a:gd name="T69" fmla="*/ 148 h 391"/>
                <a:gd name="T70" fmla="*/ 190 w 393"/>
                <a:gd name="T71" fmla="*/ 184 h 391"/>
                <a:gd name="T72" fmla="*/ 180 w 393"/>
                <a:gd name="T73" fmla="*/ 198 h 391"/>
                <a:gd name="T74" fmla="*/ 206 w 393"/>
                <a:gd name="T75" fmla="*/ 222 h 391"/>
                <a:gd name="T76" fmla="*/ 218 w 393"/>
                <a:gd name="T77" fmla="*/ 258 h 391"/>
                <a:gd name="T78" fmla="*/ 208 w 393"/>
                <a:gd name="T79" fmla="*/ 286 h 391"/>
                <a:gd name="T80" fmla="*/ 178 w 393"/>
                <a:gd name="T81" fmla="*/ 304 h 391"/>
                <a:gd name="T82" fmla="*/ 315 w 393"/>
                <a:gd name="T83" fmla="*/ 200 h 391"/>
                <a:gd name="T84" fmla="*/ 277 w 393"/>
                <a:gd name="T85" fmla="*/ 238 h 391"/>
                <a:gd name="T86" fmla="*/ 263 w 393"/>
                <a:gd name="T87" fmla="*/ 242 h 391"/>
                <a:gd name="T88" fmla="*/ 224 w 393"/>
                <a:gd name="T89" fmla="*/ 202 h 391"/>
                <a:gd name="T90" fmla="*/ 218 w 393"/>
                <a:gd name="T91" fmla="*/ 188 h 391"/>
                <a:gd name="T92" fmla="*/ 257 w 393"/>
                <a:gd name="T93" fmla="*/ 182 h 391"/>
                <a:gd name="T94" fmla="*/ 263 w 393"/>
                <a:gd name="T95" fmla="*/ 142 h 391"/>
                <a:gd name="T96" fmla="*/ 277 w 393"/>
                <a:gd name="T97" fmla="*/ 148 h 391"/>
                <a:gd name="T98" fmla="*/ 315 w 393"/>
                <a:gd name="T99" fmla="*/ 18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3" h="391">
                  <a:moveTo>
                    <a:pt x="196" y="0"/>
                  </a:moveTo>
                  <a:lnTo>
                    <a:pt x="196" y="0"/>
                  </a:lnTo>
                  <a:lnTo>
                    <a:pt x="176" y="0"/>
                  </a:lnTo>
                  <a:lnTo>
                    <a:pt x="156" y="4"/>
                  </a:lnTo>
                  <a:lnTo>
                    <a:pt x="138" y="8"/>
                  </a:lnTo>
                  <a:lnTo>
                    <a:pt x="120" y="14"/>
                  </a:lnTo>
                  <a:lnTo>
                    <a:pt x="102" y="22"/>
                  </a:lnTo>
                  <a:lnTo>
                    <a:pt x="86" y="32"/>
                  </a:lnTo>
                  <a:lnTo>
                    <a:pt x="70" y="44"/>
                  </a:lnTo>
                  <a:lnTo>
                    <a:pt x="58" y="56"/>
                  </a:lnTo>
                  <a:lnTo>
                    <a:pt x="44" y="70"/>
                  </a:lnTo>
                  <a:lnTo>
                    <a:pt x="32" y="86"/>
                  </a:lnTo>
                  <a:lnTo>
                    <a:pt x="24" y="102"/>
                  </a:lnTo>
                  <a:lnTo>
                    <a:pt x="14" y="120"/>
                  </a:lnTo>
                  <a:lnTo>
                    <a:pt x="8" y="138"/>
                  </a:lnTo>
                  <a:lnTo>
                    <a:pt x="4" y="156"/>
                  </a:lnTo>
                  <a:lnTo>
                    <a:pt x="0" y="176"/>
                  </a:lnTo>
                  <a:lnTo>
                    <a:pt x="0" y="196"/>
                  </a:lnTo>
                  <a:lnTo>
                    <a:pt x="0" y="196"/>
                  </a:lnTo>
                  <a:lnTo>
                    <a:pt x="0" y="216"/>
                  </a:lnTo>
                  <a:lnTo>
                    <a:pt x="4" y="236"/>
                  </a:lnTo>
                  <a:lnTo>
                    <a:pt x="8" y="254"/>
                  </a:lnTo>
                  <a:lnTo>
                    <a:pt x="14" y="272"/>
                  </a:lnTo>
                  <a:lnTo>
                    <a:pt x="24" y="290"/>
                  </a:lnTo>
                  <a:lnTo>
                    <a:pt x="32" y="306"/>
                  </a:lnTo>
                  <a:lnTo>
                    <a:pt x="44" y="321"/>
                  </a:lnTo>
                  <a:lnTo>
                    <a:pt x="58" y="335"/>
                  </a:lnTo>
                  <a:lnTo>
                    <a:pt x="70" y="347"/>
                  </a:lnTo>
                  <a:lnTo>
                    <a:pt x="86" y="359"/>
                  </a:lnTo>
                  <a:lnTo>
                    <a:pt x="102" y="369"/>
                  </a:lnTo>
                  <a:lnTo>
                    <a:pt x="120" y="377"/>
                  </a:lnTo>
                  <a:lnTo>
                    <a:pt x="138" y="383"/>
                  </a:lnTo>
                  <a:lnTo>
                    <a:pt x="156" y="387"/>
                  </a:lnTo>
                  <a:lnTo>
                    <a:pt x="176" y="391"/>
                  </a:lnTo>
                  <a:lnTo>
                    <a:pt x="196" y="391"/>
                  </a:lnTo>
                  <a:lnTo>
                    <a:pt x="196" y="391"/>
                  </a:lnTo>
                  <a:lnTo>
                    <a:pt x="216" y="391"/>
                  </a:lnTo>
                  <a:lnTo>
                    <a:pt x="235" y="387"/>
                  </a:lnTo>
                  <a:lnTo>
                    <a:pt x="253" y="383"/>
                  </a:lnTo>
                  <a:lnTo>
                    <a:pt x="271" y="377"/>
                  </a:lnTo>
                  <a:lnTo>
                    <a:pt x="289" y="369"/>
                  </a:lnTo>
                  <a:lnTo>
                    <a:pt x="305" y="359"/>
                  </a:lnTo>
                  <a:lnTo>
                    <a:pt x="321" y="347"/>
                  </a:lnTo>
                  <a:lnTo>
                    <a:pt x="335" y="335"/>
                  </a:lnTo>
                  <a:lnTo>
                    <a:pt x="347" y="321"/>
                  </a:lnTo>
                  <a:lnTo>
                    <a:pt x="359" y="306"/>
                  </a:lnTo>
                  <a:lnTo>
                    <a:pt x="369" y="290"/>
                  </a:lnTo>
                  <a:lnTo>
                    <a:pt x="377" y="272"/>
                  </a:lnTo>
                  <a:lnTo>
                    <a:pt x="383" y="254"/>
                  </a:lnTo>
                  <a:lnTo>
                    <a:pt x="389" y="236"/>
                  </a:lnTo>
                  <a:lnTo>
                    <a:pt x="391" y="216"/>
                  </a:lnTo>
                  <a:lnTo>
                    <a:pt x="393" y="196"/>
                  </a:lnTo>
                  <a:lnTo>
                    <a:pt x="393" y="196"/>
                  </a:lnTo>
                  <a:lnTo>
                    <a:pt x="391" y="176"/>
                  </a:lnTo>
                  <a:lnTo>
                    <a:pt x="389" y="156"/>
                  </a:lnTo>
                  <a:lnTo>
                    <a:pt x="383" y="138"/>
                  </a:lnTo>
                  <a:lnTo>
                    <a:pt x="377" y="120"/>
                  </a:lnTo>
                  <a:lnTo>
                    <a:pt x="369" y="102"/>
                  </a:lnTo>
                  <a:lnTo>
                    <a:pt x="359" y="86"/>
                  </a:lnTo>
                  <a:lnTo>
                    <a:pt x="347" y="70"/>
                  </a:lnTo>
                  <a:lnTo>
                    <a:pt x="335" y="56"/>
                  </a:lnTo>
                  <a:lnTo>
                    <a:pt x="321" y="44"/>
                  </a:lnTo>
                  <a:lnTo>
                    <a:pt x="305" y="32"/>
                  </a:lnTo>
                  <a:lnTo>
                    <a:pt x="289" y="22"/>
                  </a:lnTo>
                  <a:lnTo>
                    <a:pt x="271" y="14"/>
                  </a:lnTo>
                  <a:lnTo>
                    <a:pt x="253" y="8"/>
                  </a:lnTo>
                  <a:lnTo>
                    <a:pt x="235" y="4"/>
                  </a:lnTo>
                  <a:lnTo>
                    <a:pt x="216" y="0"/>
                  </a:lnTo>
                  <a:lnTo>
                    <a:pt x="196" y="0"/>
                  </a:lnTo>
                  <a:lnTo>
                    <a:pt x="196" y="0"/>
                  </a:lnTo>
                  <a:close/>
                  <a:moveTo>
                    <a:pt x="178" y="304"/>
                  </a:moveTo>
                  <a:lnTo>
                    <a:pt x="178" y="304"/>
                  </a:lnTo>
                  <a:lnTo>
                    <a:pt x="166" y="306"/>
                  </a:lnTo>
                  <a:lnTo>
                    <a:pt x="154" y="306"/>
                  </a:lnTo>
                  <a:lnTo>
                    <a:pt x="154" y="306"/>
                  </a:lnTo>
                  <a:lnTo>
                    <a:pt x="138" y="306"/>
                  </a:lnTo>
                  <a:lnTo>
                    <a:pt x="124" y="304"/>
                  </a:lnTo>
                  <a:lnTo>
                    <a:pt x="124" y="304"/>
                  </a:lnTo>
                  <a:lnTo>
                    <a:pt x="112" y="300"/>
                  </a:lnTo>
                  <a:lnTo>
                    <a:pt x="102" y="294"/>
                  </a:lnTo>
                  <a:lnTo>
                    <a:pt x="94" y="288"/>
                  </a:lnTo>
                  <a:lnTo>
                    <a:pt x="88" y="280"/>
                  </a:lnTo>
                  <a:lnTo>
                    <a:pt x="88" y="280"/>
                  </a:lnTo>
                  <a:lnTo>
                    <a:pt x="86" y="272"/>
                  </a:lnTo>
                  <a:lnTo>
                    <a:pt x="86" y="266"/>
                  </a:lnTo>
                  <a:lnTo>
                    <a:pt x="86" y="266"/>
                  </a:lnTo>
                  <a:lnTo>
                    <a:pt x="86" y="258"/>
                  </a:lnTo>
                  <a:lnTo>
                    <a:pt x="88" y="250"/>
                  </a:lnTo>
                  <a:lnTo>
                    <a:pt x="88" y="250"/>
                  </a:lnTo>
                  <a:lnTo>
                    <a:pt x="94" y="242"/>
                  </a:lnTo>
                  <a:lnTo>
                    <a:pt x="98" y="236"/>
                  </a:lnTo>
                  <a:lnTo>
                    <a:pt x="106" y="230"/>
                  </a:lnTo>
                  <a:lnTo>
                    <a:pt x="112" y="226"/>
                  </a:lnTo>
                  <a:lnTo>
                    <a:pt x="122" y="222"/>
                  </a:lnTo>
                  <a:lnTo>
                    <a:pt x="130" y="218"/>
                  </a:lnTo>
                  <a:lnTo>
                    <a:pt x="140" y="216"/>
                  </a:lnTo>
                  <a:lnTo>
                    <a:pt x="150" y="216"/>
                  </a:lnTo>
                  <a:lnTo>
                    <a:pt x="150" y="216"/>
                  </a:lnTo>
                  <a:lnTo>
                    <a:pt x="152" y="216"/>
                  </a:lnTo>
                  <a:lnTo>
                    <a:pt x="152" y="216"/>
                  </a:lnTo>
                  <a:lnTo>
                    <a:pt x="148" y="210"/>
                  </a:lnTo>
                  <a:lnTo>
                    <a:pt x="148" y="204"/>
                  </a:lnTo>
                  <a:lnTo>
                    <a:pt x="148" y="204"/>
                  </a:lnTo>
                  <a:lnTo>
                    <a:pt x="148" y="198"/>
                  </a:lnTo>
                  <a:lnTo>
                    <a:pt x="148" y="198"/>
                  </a:lnTo>
                  <a:lnTo>
                    <a:pt x="138" y="196"/>
                  </a:lnTo>
                  <a:lnTo>
                    <a:pt x="128" y="194"/>
                  </a:lnTo>
                  <a:lnTo>
                    <a:pt x="120" y="188"/>
                  </a:lnTo>
                  <a:lnTo>
                    <a:pt x="112" y="182"/>
                  </a:lnTo>
                  <a:lnTo>
                    <a:pt x="106" y="176"/>
                  </a:lnTo>
                  <a:lnTo>
                    <a:pt x="102" y="168"/>
                  </a:lnTo>
                  <a:lnTo>
                    <a:pt x="100" y="158"/>
                  </a:lnTo>
                  <a:lnTo>
                    <a:pt x="98" y="148"/>
                  </a:lnTo>
                  <a:lnTo>
                    <a:pt x="98" y="148"/>
                  </a:lnTo>
                  <a:lnTo>
                    <a:pt x="100" y="140"/>
                  </a:lnTo>
                  <a:lnTo>
                    <a:pt x="102" y="134"/>
                  </a:lnTo>
                  <a:lnTo>
                    <a:pt x="104" y="126"/>
                  </a:lnTo>
                  <a:lnTo>
                    <a:pt x="110" y="120"/>
                  </a:lnTo>
                  <a:lnTo>
                    <a:pt x="122" y="108"/>
                  </a:lnTo>
                  <a:lnTo>
                    <a:pt x="136" y="102"/>
                  </a:lnTo>
                  <a:lnTo>
                    <a:pt x="136" y="102"/>
                  </a:lnTo>
                  <a:lnTo>
                    <a:pt x="146" y="98"/>
                  </a:lnTo>
                  <a:lnTo>
                    <a:pt x="158" y="98"/>
                  </a:lnTo>
                  <a:lnTo>
                    <a:pt x="218" y="98"/>
                  </a:lnTo>
                  <a:lnTo>
                    <a:pt x="218" y="98"/>
                  </a:lnTo>
                  <a:lnTo>
                    <a:pt x="222" y="98"/>
                  </a:lnTo>
                  <a:lnTo>
                    <a:pt x="224" y="100"/>
                  </a:lnTo>
                  <a:lnTo>
                    <a:pt x="224" y="100"/>
                  </a:lnTo>
                  <a:lnTo>
                    <a:pt x="224" y="104"/>
                  </a:lnTo>
                  <a:lnTo>
                    <a:pt x="222" y="106"/>
                  </a:lnTo>
                  <a:lnTo>
                    <a:pt x="208" y="116"/>
                  </a:lnTo>
                  <a:lnTo>
                    <a:pt x="208" y="116"/>
                  </a:lnTo>
                  <a:lnTo>
                    <a:pt x="204" y="118"/>
                  </a:lnTo>
                  <a:lnTo>
                    <a:pt x="200" y="118"/>
                  </a:lnTo>
                  <a:lnTo>
                    <a:pt x="200" y="118"/>
                  </a:lnTo>
                  <a:lnTo>
                    <a:pt x="204" y="124"/>
                  </a:lnTo>
                  <a:lnTo>
                    <a:pt x="208" y="130"/>
                  </a:lnTo>
                  <a:lnTo>
                    <a:pt x="210" y="140"/>
                  </a:lnTo>
                  <a:lnTo>
                    <a:pt x="210" y="148"/>
                  </a:lnTo>
                  <a:lnTo>
                    <a:pt x="210" y="148"/>
                  </a:lnTo>
                  <a:lnTo>
                    <a:pt x="208" y="158"/>
                  </a:lnTo>
                  <a:lnTo>
                    <a:pt x="206" y="168"/>
                  </a:lnTo>
                  <a:lnTo>
                    <a:pt x="200" y="176"/>
                  </a:lnTo>
                  <a:lnTo>
                    <a:pt x="190" y="184"/>
                  </a:lnTo>
                  <a:lnTo>
                    <a:pt x="190" y="184"/>
                  </a:lnTo>
                  <a:lnTo>
                    <a:pt x="182" y="192"/>
                  </a:lnTo>
                  <a:lnTo>
                    <a:pt x="180" y="198"/>
                  </a:lnTo>
                  <a:lnTo>
                    <a:pt x="180" y="198"/>
                  </a:lnTo>
                  <a:lnTo>
                    <a:pt x="186" y="204"/>
                  </a:lnTo>
                  <a:lnTo>
                    <a:pt x="196" y="214"/>
                  </a:lnTo>
                  <a:lnTo>
                    <a:pt x="196" y="214"/>
                  </a:lnTo>
                  <a:lnTo>
                    <a:pt x="206" y="222"/>
                  </a:lnTo>
                  <a:lnTo>
                    <a:pt x="214" y="232"/>
                  </a:lnTo>
                  <a:lnTo>
                    <a:pt x="218" y="244"/>
                  </a:lnTo>
                  <a:lnTo>
                    <a:pt x="218" y="258"/>
                  </a:lnTo>
                  <a:lnTo>
                    <a:pt x="218" y="258"/>
                  </a:lnTo>
                  <a:lnTo>
                    <a:pt x="218" y="264"/>
                  </a:lnTo>
                  <a:lnTo>
                    <a:pt x="216" y="272"/>
                  </a:lnTo>
                  <a:lnTo>
                    <a:pt x="212" y="280"/>
                  </a:lnTo>
                  <a:lnTo>
                    <a:pt x="208" y="286"/>
                  </a:lnTo>
                  <a:lnTo>
                    <a:pt x="202" y="292"/>
                  </a:lnTo>
                  <a:lnTo>
                    <a:pt x="194" y="296"/>
                  </a:lnTo>
                  <a:lnTo>
                    <a:pt x="188" y="300"/>
                  </a:lnTo>
                  <a:lnTo>
                    <a:pt x="178" y="304"/>
                  </a:lnTo>
                  <a:lnTo>
                    <a:pt x="178" y="304"/>
                  </a:lnTo>
                  <a:close/>
                  <a:moveTo>
                    <a:pt x="317" y="198"/>
                  </a:moveTo>
                  <a:lnTo>
                    <a:pt x="317" y="198"/>
                  </a:lnTo>
                  <a:lnTo>
                    <a:pt x="315" y="200"/>
                  </a:lnTo>
                  <a:lnTo>
                    <a:pt x="311" y="202"/>
                  </a:lnTo>
                  <a:lnTo>
                    <a:pt x="277" y="202"/>
                  </a:lnTo>
                  <a:lnTo>
                    <a:pt x="277" y="238"/>
                  </a:lnTo>
                  <a:lnTo>
                    <a:pt x="277" y="238"/>
                  </a:lnTo>
                  <a:lnTo>
                    <a:pt x="275" y="240"/>
                  </a:lnTo>
                  <a:lnTo>
                    <a:pt x="271" y="242"/>
                  </a:lnTo>
                  <a:lnTo>
                    <a:pt x="263" y="242"/>
                  </a:lnTo>
                  <a:lnTo>
                    <a:pt x="263" y="242"/>
                  </a:lnTo>
                  <a:lnTo>
                    <a:pt x="259" y="240"/>
                  </a:lnTo>
                  <a:lnTo>
                    <a:pt x="257" y="238"/>
                  </a:lnTo>
                  <a:lnTo>
                    <a:pt x="257" y="202"/>
                  </a:lnTo>
                  <a:lnTo>
                    <a:pt x="224" y="202"/>
                  </a:lnTo>
                  <a:lnTo>
                    <a:pt x="224" y="202"/>
                  </a:lnTo>
                  <a:lnTo>
                    <a:pt x="220" y="200"/>
                  </a:lnTo>
                  <a:lnTo>
                    <a:pt x="218" y="198"/>
                  </a:lnTo>
                  <a:lnTo>
                    <a:pt x="218" y="188"/>
                  </a:lnTo>
                  <a:lnTo>
                    <a:pt x="218" y="188"/>
                  </a:lnTo>
                  <a:lnTo>
                    <a:pt x="220" y="184"/>
                  </a:lnTo>
                  <a:lnTo>
                    <a:pt x="224" y="182"/>
                  </a:lnTo>
                  <a:lnTo>
                    <a:pt x="257" y="182"/>
                  </a:lnTo>
                  <a:lnTo>
                    <a:pt x="257" y="148"/>
                  </a:lnTo>
                  <a:lnTo>
                    <a:pt x="257" y="148"/>
                  </a:lnTo>
                  <a:lnTo>
                    <a:pt x="259" y="144"/>
                  </a:lnTo>
                  <a:lnTo>
                    <a:pt x="263" y="142"/>
                  </a:lnTo>
                  <a:lnTo>
                    <a:pt x="271" y="142"/>
                  </a:lnTo>
                  <a:lnTo>
                    <a:pt x="271" y="142"/>
                  </a:lnTo>
                  <a:lnTo>
                    <a:pt x="275" y="144"/>
                  </a:lnTo>
                  <a:lnTo>
                    <a:pt x="277" y="148"/>
                  </a:lnTo>
                  <a:lnTo>
                    <a:pt x="277" y="182"/>
                  </a:lnTo>
                  <a:lnTo>
                    <a:pt x="311" y="182"/>
                  </a:lnTo>
                  <a:lnTo>
                    <a:pt x="311" y="182"/>
                  </a:lnTo>
                  <a:lnTo>
                    <a:pt x="315" y="184"/>
                  </a:lnTo>
                  <a:lnTo>
                    <a:pt x="317" y="188"/>
                  </a:lnTo>
                  <a:lnTo>
                    <a:pt x="317" y="198"/>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ExtraLight"/>
              </a:endParaRPr>
            </a:p>
          </p:txBody>
        </p:sp>
        <p:sp>
          <p:nvSpPr>
            <p:cNvPr id="22" name="Freeform11"/>
            <p:cNvSpPr>
              <a:spLocks noEditPoints="1"/>
            </p:cNvSpPr>
            <p:nvPr/>
          </p:nvSpPr>
          <p:spPr bwMode="auto">
            <a:xfrm>
              <a:off x="4665185" y="2245408"/>
              <a:ext cx="462976" cy="462977"/>
            </a:xfrm>
            <a:custGeom>
              <a:avLst/>
              <a:gdLst>
                <a:gd name="T0" fmla="*/ 177 w 393"/>
                <a:gd name="T1" fmla="*/ 0 h 393"/>
                <a:gd name="T2" fmla="*/ 119 w 393"/>
                <a:gd name="T3" fmla="*/ 16 h 393"/>
                <a:gd name="T4" fmla="*/ 72 w 393"/>
                <a:gd name="T5" fmla="*/ 44 h 393"/>
                <a:gd name="T6" fmla="*/ 34 w 393"/>
                <a:gd name="T7" fmla="*/ 85 h 393"/>
                <a:gd name="T8" fmla="*/ 10 w 393"/>
                <a:gd name="T9" fmla="*/ 137 h 393"/>
                <a:gd name="T10" fmla="*/ 0 w 393"/>
                <a:gd name="T11" fmla="*/ 195 h 393"/>
                <a:gd name="T12" fmla="*/ 4 w 393"/>
                <a:gd name="T13" fmla="*/ 235 h 393"/>
                <a:gd name="T14" fmla="*/ 24 w 393"/>
                <a:gd name="T15" fmla="*/ 289 h 393"/>
                <a:gd name="T16" fmla="*/ 58 w 393"/>
                <a:gd name="T17" fmla="*/ 335 h 393"/>
                <a:gd name="T18" fmla="*/ 103 w 393"/>
                <a:gd name="T19" fmla="*/ 369 h 393"/>
                <a:gd name="T20" fmla="*/ 157 w 393"/>
                <a:gd name="T21" fmla="*/ 389 h 393"/>
                <a:gd name="T22" fmla="*/ 197 w 393"/>
                <a:gd name="T23" fmla="*/ 393 h 393"/>
                <a:gd name="T24" fmla="*/ 255 w 393"/>
                <a:gd name="T25" fmla="*/ 385 h 393"/>
                <a:gd name="T26" fmla="*/ 307 w 393"/>
                <a:gd name="T27" fmla="*/ 359 h 393"/>
                <a:gd name="T28" fmla="*/ 349 w 393"/>
                <a:gd name="T29" fmla="*/ 321 h 393"/>
                <a:gd name="T30" fmla="*/ 379 w 393"/>
                <a:gd name="T31" fmla="*/ 273 h 393"/>
                <a:gd name="T32" fmla="*/ 393 w 393"/>
                <a:gd name="T33" fmla="*/ 217 h 393"/>
                <a:gd name="T34" fmla="*/ 393 w 393"/>
                <a:gd name="T35" fmla="*/ 175 h 393"/>
                <a:gd name="T36" fmla="*/ 379 w 393"/>
                <a:gd name="T37" fmla="*/ 119 h 393"/>
                <a:gd name="T38" fmla="*/ 349 w 393"/>
                <a:gd name="T39" fmla="*/ 71 h 393"/>
                <a:gd name="T40" fmla="*/ 307 w 393"/>
                <a:gd name="T41" fmla="*/ 34 h 393"/>
                <a:gd name="T42" fmla="*/ 255 w 393"/>
                <a:gd name="T43" fmla="*/ 8 h 393"/>
                <a:gd name="T44" fmla="*/ 197 w 393"/>
                <a:gd name="T45" fmla="*/ 0 h 393"/>
                <a:gd name="T46" fmla="*/ 295 w 393"/>
                <a:gd name="T47" fmla="*/ 157 h 393"/>
                <a:gd name="T48" fmla="*/ 293 w 393"/>
                <a:gd name="T49" fmla="*/ 187 h 393"/>
                <a:gd name="T50" fmla="*/ 269 w 393"/>
                <a:gd name="T51" fmla="*/ 247 h 393"/>
                <a:gd name="T52" fmla="*/ 239 w 393"/>
                <a:gd name="T53" fmla="*/ 277 h 393"/>
                <a:gd name="T54" fmla="*/ 201 w 393"/>
                <a:gd name="T55" fmla="*/ 297 h 393"/>
                <a:gd name="T56" fmla="*/ 155 w 393"/>
                <a:gd name="T57" fmla="*/ 303 h 393"/>
                <a:gd name="T58" fmla="*/ 115 w 393"/>
                <a:gd name="T59" fmla="*/ 297 h 393"/>
                <a:gd name="T60" fmla="*/ 80 w 393"/>
                <a:gd name="T61" fmla="*/ 281 h 393"/>
                <a:gd name="T62" fmla="*/ 107 w 393"/>
                <a:gd name="T63" fmla="*/ 281 h 393"/>
                <a:gd name="T64" fmla="*/ 153 w 393"/>
                <a:gd name="T65" fmla="*/ 261 h 393"/>
                <a:gd name="T66" fmla="*/ 137 w 393"/>
                <a:gd name="T67" fmla="*/ 259 h 393"/>
                <a:gd name="T68" fmla="*/ 109 w 393"/>
                <a:gd name="T69" fmla="*/ 233 h 393"/>
                <a:gd name="T70" fmla="*/ 115 w 393"/>
                <a:gd name="T71" fmla="*/ 227 h 393"/>
                <a:gd name="T72" fmla="*/ 129 w 393"/>
                <a:gd name="T73" fmla="*/ 225 h 393"/>
                <a:gd name="T74" fmla="*/ 105 w 393"/>
                <a:gd name="T75" fmla="*/ 215 h 393"/>
                <a:gd name="T76" fmla="*/ 92 w 393"/>
                <a:gd name="T77" fmla="*/ 195 h 393"/>
                <a:gd name="T78" fmla="*/ 90 w 393"/>
                <a:gd name="T79" fmla="*/ 177 h 393"/>
                <a:gd name="T80" fmla="*/ 99 w 393"/>
                <a:gd name="T81" fmla="*/ 181 h 393"/>
                <a:gd name="T82" fmla="*/ 101 w 393"/>
                <a:gd name="T83" fmla="*/ 175 h 393"/>
                <a:gd name="T84" fmla="*/ 90 w 393"/>
                <a:gd name="T85" fmla="*/ 141 h 393"/>
                <a:gd name="T86" fmla="*/ 95 w 393"/>
                <a:gd name="T87" fmla="*/ 117 h 393"/>
                <a:gd name="T88" fmla="*/ 115 w 393"/>
                <a:gd name="T89" fmla="*/ 137 h 393"/>
                <a:gd name="T90" fmla="*/ 153 w 393"/>
                <a:gd name="T91" fmla="*/ 159 h 393"/>
                <a:gd name="T92" fmla="*/ 197 w 393"/>
                <a:gd name="T93" fmla="*/ 169 h 393"/>
                <a:gd name="T94" fmla="*/ 197 w 393"/>
                <a:gd name="T95" fmla="*/ 157 h 393"/>
                <a:gd name="T96" fmla="*/ 205 w 393"/>
                <a:gd name="T97" fmla="*/ 129 h 393"/>
                <a:gd name="T98" fmla="*/ 227 w 393"/>
                <a:gd name="T99" fmla="*/ 111 h 393"/>
                <a:gd name="T100" fmla="*/ 247 w 393"/>
                <a:gd name="T101" fmla="*/ 107 h 393"/>
                <a:gd name="T102" fmla="*/ 275 w 393"/>
                <a:gd name="T103" fmla="*/ 117 h 393"/>
                <a:gd name="T104" fmla="*/ 299 w 393"/>
                <a:gd name="T105" fmla="*/ 119 h 393"/>
                <a:gd name="T106" fmla="*/ 311 w 393"/>
                <a:gd name="T107" fmla="*/ 119 h 393"/>
                <a:gd name="T108" fmla="*/ 293 w 393"/>
                <a:gd name="T109" fmla="*/ 139 h 393"/>
                <a:gd name="T110" fmla="*/ 321 w 393"/>
                <a:gd name="T111" fmla="*/ 131 h 393"/>
                <a:gd name="T112" fmla="*/ 295 w 393"/>
                <a:gd name="T113" fmla="*/ 157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3" h="393">
                  <a:moveTo>
                    <a:pt x="197" y="0"/>
                  </a:moveTo>
                  <a:lnTo>
                    <a:pt x="197" y="0"/>
                  </a:lnTo>
                  <a:lnTo>
                    <a:pt x="177" y="0"/>
                  </a:lnTo>
                  <a:lnTo>
                    <a:pt x="157" y="4"/>
                  </a:lnTo>
                  <a:lnTo>
                    <a:pt x="139" y="8"/>
                  </a:lnTo>
                  <a:lnTo>
                    <a:pt x="119" y="16"/>
                  </a:lnTo>
                  <a:lnTo>
                    <a:pt x="103" y="24"/>
                  </a:lnTo>
                  <a:lnTo>
                    <a:pt x="88" y="34"/>
                  </a:lnTo>
                  <a:lnTo>
                    <a:pt x="72" y="44"/>
                  </a:lnTo>
                  <a:lnTo>
                    <a:pt x="58" y="57"/>
                  </a:lnTo>
                  <a:lnTo>
                    <a:pt x="46" y="71"/>
                  </a:lnTo>
                  <a:lnTo>
                    <a:pt x="34" y="85"/>
                  </a:lnTo>
                  <a:lnTo>
                    <a:pt x="24" y="101"/>
                  </a:lnTo>
                  <a:lnTo>
                    <a:pt x="16" y="119"/>
                  </a:lnTo>
                  <a:lnTo>
                    <a:pt x="10" y="137"/>
                  </a:lnTo>
                  <a:lnTo>
                    <a:pt x="4" y="157"/>
                  </a:lnTo>
                  <a:lnTo>
                    <a:pt x="2" y="175"/>
                  </a:lnTo>
                  <a:lnTo>
                    <a:pt x="0" y="195"/>
                  </a:lnTo>
                  <a:lnTo>
                    <a:pt x="0" y="195"/>
                  </a:lnTo>
                  <a:lnTo>
                    <a:pt x="2" y="217"/>
                  </a:lnTo>
                  <a:lnTo>
                    <a:pt x="4" y="235"/>
                  </a:lnTo>
                  <a:lnTo>
                    <a:pt x="10" y="255"/>
                  </a:lnTo>
                  <a:lnTo>
                    <a:pt x="16" y="273"/>
                  </a:lnTo>
                  <a:lnTo>
                    <a:pt x="24" y="289"/>
                  </a:lnTo>
                  <a:lnTo>
                    <a:pt x="34" y="307"/>
                  </a:lnTo>
                  <a:lnTo>
                    <a:pt x="46" y="321"/>
                  </a:lnTo>
                  <a:lnTo>
                    <a:pt x="58" y="335"/>
                  </a:lnTo>
                  <a:lnTo>
                    <a:pt x="72" y="347"/>
                  </a:lnTo>
                  <a:lnTo>
                    <a:pt x="88" y="359"/>
                  </a:lnTo>
                  <a:lnTo>
                    <a:pt x="103" y="369"/>
                  </a:lnTo>
                  <a:lnTo>
                    <a:pt x="119" y="377"/>
                  </a:lnTo>
                  <a:lnTo>
                    <a:pt x="139" y="385"/>
                  </a:lnTo>
                  <a:lnTo>
                    <a:pt x="157" y="389"/>
                  </a:lnTo>
                  <a:lnTo>
                    <a:pt x="177" y="391"/>
                  </a:lnTo>
                  <a:lnTo>
                    <a:pt x="197" y="393"/>
                  </a:lnTo>
                  <a:lnTo>
                    <a:pt x="197" y="393"/>
                  </a:lnTo>
                  <a:lnTo>
                    <a:pt x="217" y="391"/>
                  </a:lnTo>
                  <a:lnTo>
                    <a:pt x="237" y="389"/>
                  </a:lnTo>
                  <a:lnTo>
                    <a:pt x="255" y="385"/>
                  </a:lnTo>
                  <a:lnTo>
                    <a:pt x="273" y="377"/>
                  </a:lnTo>
                  <a:lnTo>
                    <a:pt x="291" y="369"/>
                  </a:lnTo>
                  <a:lnTo>
                    <a:pt x="307" y="359"/>
                  </a:lnTo>
                  <a:lnTo>
                    <a:pt x="321" y="347"/>
                  </a:lnTo>
                  <a:lnTo>
                    <a:pt x="335" y="335"/>
                  </a:lnTo>
                  <a:lnTo>
                    <a:pt x="349" y="321"/>
                  </a:lnTo>
                  <a:lnTo>
                    <a:pt x="359" y="307"/>
                  </a:lnTo>
                  <a:lnTo>
                    <a:pt x="369" y="289"/>
                  </a:lnTo>
                  <a:lnTo>
                    <a:pt x="379" y="273"/>
                  </a:lnTo>
                  <a:lnTo>
                    <a:pt x="385" y="255"/>
                  </a:lnTo>
                  <a:lnTo>
                    <a:pt x="389" y="235"/>
                  </a:lnTo>
                  <a:lnTo>
                    <a:pt x="393" y="217"/>
                  </a:lnTo>
                  <a:lnTo>
                    <a:pt x="393" y="195"/>
                  </a:lnTo>
                  <a:lnTo>
                    <a:pt x="393" y="195"/>
                  </a:lnTo>
                  <a:lnTo>
                    <a:pt x="393" y="175"/>
                  </a:lnTo>
                  <a:lnTo>
                    <a:pt x="389" y="157"/>
                  </a:lnTo>
                  <a:lnTo>
                    <a:pt x="385" y="137"/>
                  </a:lnTo>
                  <a:lnTo>
                    <a:pt x="379" y="119"/>
                  </a:lnTo>
                  <a:lnTo>
                    <a:pt x="369" y="101"/>
                  </a:lnTo>
                  <a:lnTo>
                    <a:pt x="359" y="85"/>
                  </a:lnTo>
                  <a:lnTo>
                    <a:pt x="349" y="71"/>
                  </a:lnTo>
                  <a:lnTo>
                    <a:pt x="335" y="57"/>
                  </a:lnTo>
                  <a:lnTo>
                    <a:pt x="321" y="44"/>
                  </a:lnTo>
                  <a:lnTo>
                    <a:pt x="307" y="34"/>
                  </a:lnTo>
                  <a:lnTo>
                    <a:pt x="291" y="24"/>
                  </a:lnTo>
                  <a:lnTo>
                    <a:pt x="273" y="16"/>
                  </a:lnTo>
                  <a:lnTo>
                    <a:pt x="255" y="8"/>
                  </a:lnTo>
                  <a:lnTo>
                    <a:pt x="237" y="4"/>
                  </a:lnTo>
                  <a:lnTo>
                    <a:pt x="217" y="0"/>
                  </a:lnTo>
                  <a:lnTo>
                    <a:pt x="197" y="0"/>
                  </a:lnTo>
                  <a:lnTo>
                    <a:pt x="197" y="0"/>
                  </a:lnTo>
                  <a:close/>
                  <a:moveTo>
                    <a:pt x="295" y="157"/>
                  </a:moveTo>
                  <a:lnTo>
                    <a:pt x="295" y="157"/>
                  </a:lnTo>
                  <a:lnTo>
                    <a:pt x="295" y="163"/>
                  </a:lnTo>
                  <a:lnTo>
                    <a:pt x="295" y="163"/>
                  </a:lnTo>
                  <a:lnTo>
                    <a:pt x="293" y="187"/>
                  </a:lnTo>
                  <a:lnTo>
                    <a:pt x="287" y="213"/>
                  </a:lnTo>
                  <a:lnTo>
                    <a:pt x="275" y="237"/>
                  </a:lnTo>
                  <a:lnTo>
                    <a:pt x="269" y="247"/>
                  </a:lnTo>
                  <a:lnTo>
                    <a:pt x="259" y="257"/>
                  </a:lnTo>
                  <a:lnTo>
                    <a:pt x="251" y="267"/>
                  </a:lnTo>
                  <a:lnTo>
                    <a:pt x="239" y="277"/>
                  </a:lnTo>
                  <a:lnTo>
                    <a:pt x="227" y="285"/>
                  </a:lnTo>
                  <a:lnTo>
                    <a:pt x="215" y="291"/>
                  </a:lnTo>
                  <a:lnTo>
                    <a:pt x="201" y="297"/>
                  </a:lnTo>
                  <a:lnTo>
                    <a:pt x="187" y="301"/>
                  </a:lnTo>
                  <a:lnTo>
                    <a:pt x="171" y="303"/>
                  </a:lnTo>
                  <a:lnTo>
                    <a:pt x="155" y="303"/>
                  </a:lnTo>
                  <a:lnTo>
                    <a:pt x="155" y="303"/>
                  </a:lnTo>
                  <a:lnTo>
                    <a:pt x="135" y="303"/>
                  </a:lnTo>
                  <a:lnTo>
                    <a:pt x="115" y="297"/>
                  </a:lnTo>
                  <a:lnTo>
                    <a:pt x="95" y="291"/>
                  </a:lnTo>
                  <a:lnTo>
                    <a:pt x="80" y="281"/>
                  </a:lnTo>
                  <a:lnTo>
                    <a:pt x="80" y="281"/>
                  </a:lnTo>
                  <a:lnTo>
                    <a:pt x="92" y="283"/>
                  </a:lnTo>
                  <a:lnTo>
                    <a:pt x="92" y="283"/>
                  </a:lnTo>
                  <a:lnTo>
                    <a:pt x="107" y="281"/>
                  </a:lnTo>
                  <a:lnTo>
                    <a:pt x="123" y="277"/>
                  </a:lnTo>
                  <a:lnTo>
                    <a:pt x="139" y="269"/>
                  </a:lnTo>
                  <a:lnTo>
                    <a:pt x="153" y="261"/>
                  </a:lnTo>
                  <a:lnTo>
                    <a:pt x="153" y="261"/>
                  </a:lnTo>
                  <a:lnTo>
                    <a:pt x="145" y="261"/>
                  </a:lnTo>
                  <a:lnTo>
                    <a:pt x="137" y="259"/>
                  </a:lnTo>
                  <a:lnTo>
                    <a:pt x="123" y="251"/>
                  </a:lnTo>
                  <a:lnTo>
                    <a:pt x="113" y="241"/>
                  </a:lnTo>
                  <a:lnTo>
                    <a:pt x="109" y="233"/>
                  </a:lnTo>
                  <a:lnTo>
                    <a:pt x="105" y="227"/>
                  </a:lnTo>
                  <a:lnTo>
                    <a:pt x="105" y="227"/>
                  </a:lnTo>
                  <a:lnTo>
                    <a:pt x="115" y="227"/>
                  </a:lnTo>
                  <a:lnTo>
                    <a:pt x="115" y="227"/>
                  </a:lnTo>
                  <a:lnTo>
                    <a:pt x="129" y="225"/>
                  </a:lnTo>
                  <a:lnTo>
                    <a:pt x="129" y="225"/>
                  </a:lnTo>
                  <a:lnTo>
                    <a:pt x="119" y="223"/>
                  </a:lnTo>
                  <a:lnTo>
                    <a:pt x="113" y="219"/>
                  </a:lnTo>
                  <a:lnTo>
                    <a:pt x="105" y="215"/>
                  </a:lnTo>
                  <a:lnTo>
                    <a:pt x="99" y="209"/>
                  </a:lnTo>
                  <a:lnTo>
                    <a:pt x="95" y="201"/>
                  </a:lnTo>
                  <a:lnTo>
                    <a:pt x="92" y="195"/>
                  </a:lnTo>
                  <a:lnTo>
                    <a:pt x="90" y="185"/>
                  </a:lnTo>
                  <a:lnTo>
                    <a:pt x="90" y="177"/>
                  </a:lnTo>
                  <a:lnTo>
                    <a:pt x="90" y="177"/>
                  </a:lnTo>
                  <a:lnTo>
                    <a:pt x="90" y="177"/>
                  </a:lnTo>
                  <a:lnTo>
                    <a:pt x="90" y="177"/>
                  </a:lnTo>
                  <a:lnTo>
                    <a:pt x="99" y="181"/>
                  </a:lnTo>
                  <a:lnTo>
                    <a:pt x="111" y="183"/>
                  </a:lnTo>
                  <a:lnTo>
                    <a:pt x="111" y="183"/>
                  </a:lnTo>
                  <a:lnTo>
                    <a:pt x="101" y="175"/>
                  </a:lnTo>
                  <a:lnTo>
                    <a:pt x="95" y="165"/>
                  </a:lnTo>
                  <a:lnTo>
                    <a:pt x="92" y="153"/>
                  </a:lnTo>
                  <a:lnTo>
                    <a:pt x="90" y="141"/>
                  </a:lnTo>
                  <a:lnTo>
                    <a:pt x="90" y="141"/>
                  </a:lnTo>
                  <a:lnTo>
                    <a:pt x="92" y="129"/>
                  </a:lnTo>
                  <a:lnTo>
                    <a:pt x="95" y="117"/>
                  </a:lnTo>
                  <a:lnTo>
                    <a:pt x="95" y="117"/>
                  </a:lnTo>
                  <a:lnTo>
                    <a:pt x="105" y="127"/>
                  </a:lnTo>
                  <a:lnTo>
                    <a:pt x="115" y="137"/>
                  </a:lnTo>
                  <a:lnTo>
                    <a:pt x="127" y="145"/>
                  </a:lnTo>
                  <a:lnTo>
                    <a:pt x="141" y="153"/>
                  </a:lnTo>
                  <a:lnTo>
                    <a:pt x="153" y="159"/>
                  </a:lnTo>
                  <a:lnTo>
                    <a:pt x="167" y="163"/>
                  </a:lnTo>
                  <a:lnTo>
                    <a:pt x="183" y="167"/>
                  </a:lnTo>
                  <a:lnTo>
                    <a:pt x="197" y="169"/>
                  </a:lnTo>
                  <a:lnTo>
                    <a:pt x="197" y="169"/>
                  </a:lnTo>
                  <a:lnTo>
                    <a:pt x="197" y="157"/>
                  </a:lnTo>
                  <a:lnTo>
                    <a:pt x="197" y="157"/>
                  </a:lnTo>
                  <a:lnTo>
                    <a:pt x="197" y="147"/>
                  </a:lnTo>
                  <a:lnTo>
                    <a:pt x="201" y="137"/>
                  </a:lnTo>
                  <a:lnTo>
                    <a:pt x="205" y="129"/>
                  </a:lnTo>
                  <a:lnTo>
                    <a:pt x="211" y="121"/>
                  </a:lnTo>
                  <a:lnTo>
                    <a:pt x="219" y="115"/>
                  </a:lnTo>
                  <a:lnTo>
                    <a:pt x="227" y="111"/>
                  </a:lnTo>
                  <a:lnTo>
                    <a:pt x="237" y="109"/>
                  </a:lnTo>
                  <a:lnTo>
                    <a:pt x="247" y="107"/>
                  </a:lnTo>
                  <a:lnTo>
                    <a:pt x="247" y="107"/>
                  </a:lnTo>
                  <a:lnTo>
                    <a:pt x="257" y="109"/>
                  </a:lnTo>
                  <a:lnTo>
                    <a:pt x="267" y="111"/>
                  </a:lnTo>
                  <a:lnTo>
                    <a:pt x="275" y="117"/>
                  </a:lnTo>
                  <a:lnTo>
                    <a:pt x="283" y="123"/>
                  </a:lnTo>
                  <a:lnTo>
                    <a:pt x="283" y="123"/>
                  </a:lnTo>
                  <a:lnTo>
                    <a:pt x="299" y="119"/>
                  </a:lnTo>
                  <a:lnTo>
                    <a:pt x="313" y="111"/>
                  </a:lnTo>
                  <a:lnTo>
                    <a:pt x="313" y="111"/>
                  </a:lnTo>
                  <a:lnTo>
                    <a:pt x="311" y="119"/>
                  </a:lnTo>
                  <a:lnTo>
                    <a:pt x="305" y="127"/>
                  </a:lnTo>
                  <a:lnTo>
                    <a:pt x="299" y="133"/>
                  </a:lnTo>
                  <a:lnTo>
                    <a:pt x="293" y="139"/>
                  </a:lnTo>
                  <a:lnTo>
                    <a:pt x="293" y="139"/>
                  </a:lnTo>
                  <a:lnTo>
                    <a:pt x="307" y="135"/>
                  </a:lnTo>
                  <a:lnTo>
                    <a:pt x="321" y="131"/>
                  </a:lnTo>
                  <a:lnTo>
                    <a:pt x="321" y="131"/>
                  </a:lnTo>
                  <a:lnTo>
                    <a:pt x="309" y="145"/>
                  </a:lnTo>
                  <a:lnTo>
                    <a:pt x="295" y="157"/>
                  </a:lnTo>
                  <a:lnTo>
                    <a:pt x="295" y="157"/>
                  </a:lnTo>
                  <a:close/>
                </a:path>
              </a:pathLst>
            </a:custGeom>
            <a:solidFill>
              <a:sysClr val="window" lastClr="FFFFFF"/>
            </a:solidFill>
            <a:ln>
              <a:noFill/>
            </a:ln>
          </p:spPr>
          <p:txBody>
            <a:bodyPr vert="horz" wrap="square" lIns="182880" tIns="91440" rIns="182880" bIns="9144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ExtraLight"/>
              </a:endParaRPr>
            </a:p>
          </p:txBody>
        </p:sp>
      </p:grpSp>
      <p:grpSp>
        <p:nvGrpSpPr>
          <p:cNvPr id="23" name="组合 22"/>
          <p:cNvGrpSpPr/>
          <p:nvPr/>
        </p:nvGrpSpPr>
        <p:grpSpPr>
          <a:xfrm flipH="1">
            <a:off x="7954934" y="4267463"/>
            <a:ext cx="2661433" cy="977828"/>
            <a:chOff x="1130709" y="1816268"/>
            <a:chExt cx="2661433" cy="977828"/>
          </a:xfrm>
        </p:grpSpPr>
        <p:sp>
          <p:nvSpPr>
            <p:cNvPr id="24" name="文本框 23"/>
            <p:cNvSpPr txBox="1"/>
            <p:nvPr/>
          </p:nvSpPr>
          <p:spPr>
            <a:xfrm>
              <a:off x="1624675" y="1816268"/>
              <a:ext cx="2167467" cy="400110"/>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pPr>
                <a:lnSpc>
                  <a:spcPct val="100000"/>
                </a:lnSpc>
              </a:pPr>
              <a:r>
                <a:rPr lang="zh-CN" altLang="en-US" sz="2000" b="0" spc="0" dirty="0">
                  <a:solidFill>
                    <a:srgbClr val="FF0A00"/>
                  </a:solidFill>
                  <a:latin typeface="思源黑体 CN Bold" panose="020B0800000000000000" pitchFamily="34" charset="-122"/>
                  <a:ea typeface="思源黑体 CN Bold" panose="020B0800000000000000" pitchFamily="34" charset="-122"/>
                </a:rPr>
                <a:t>标题文字添加</a:t>
              </a:r>
              <a:endParaRPr lang="zh-CN" altLang="en-US" sz="2000" b="0" spc="0" dirty="0">
                <a:solidFill>
                  <a:srgbClr val="FF0A00"/>
                </a:solidFill>
                <a:latin typeface="思源黑体 CN Bold" panose="020B0800000000000000" pitchFamily="34" charset="-122"/>
                <a:ea typeface="思源黑体 CN Bold" panose="020B0800000000000000" pitchFamily="34" charset="-122"/>
              </a:endParaRPr>
            </a:p>
          </p:txBody>
        </p:sp>
        <p:sp>
          <p:nvSpPr>
            <p:cNvPr id="25" name="矩形 24"/>
            <p:cNvSpPr/>
            <p:nvPr/>
          </p:nvSpPr>
          <p:spPr>
            <a:xfrm>
              <a:off x="1130709" y="2176491"/>
              <a:ext cx="2622676" cy="617605"/>
            </a:xfrm>
            <a:prstGeom prst="rect">
              <a:avLst/>
            </a:prstGeom>
          </p:spPr>
          <p:txBody>
            <a:bodyPr wrap="square">
              <a:spAutoFit/>
            </a:bodyPr>
            <a:lstStyle/>
            <a:p>
              <a:pPr lvl="0">
                <a:lnSpc>
                  <a:spcPct val="150000"/>
                </a:lnSpc>
              </a:pPr>
              <a:r>
                <a:rPr lang="zh-CN" altLang="en-US" sz="1200" dirty="0">
                  <a:solidFill>
                    <a:prstClr val="black">
                      <a:lumMod val="85000"/>
                      <a:lumOff val="15000"/>
                    </a:prstClr>
                  </a:solidFill>
                  <a:latin typeface="思源黑体 CN Light" panose="020B0300000000000000" pitchFamily="34" charset="-122"/>
                  <a:ea typeface="思源黑体 CN Light" panose="020B0300000000000000" pitchFamily="34" charset="-122"/>
                </a:rPr>
                <a:t>点击此处添加文本内容，如关键词部分简单介绍等。点击此处</a:t>
              </a:r>
              <a:endParaRPr lang="en-US" altLang="zh-CN" sz="1200"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p:txBody>
        </p:sp>
      </p:grpSp>
      <p:grpSp>
        <p:nvGrpSpPr>
          <p:cNvPr id="26" name="组合 25"/>
          <p:cNvGrpSpPr/>
          <p:nvPr/>
        </p:nvGrpSpPr>
        <p:grpSpPr>
          <a:xfrm flipH="1">
            <a:off x="7954934" y="2126038"/>
            <a:ext cx="2661433" cy="977828"/>
            <a:chOff x="1130709" y="1816268"/>
            <a:chExt cx="2661433" cy="977828"/>
          </a:xfrm>
        </p:grpSpPr>
        <p:sp>
          <p:nvSpPr>
            <p:cNvPr id="27" name="文本框 26"/>
            <p:cNvSpPr txBox="1"/>
            <p:nvPr/>
          </p:nvSpPr>
          <p:spPr>
            <a:xfrm>
              <a:off x="1624675" y="1816268"/>
              <a:ext cx="2167467" cy="400110"/>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pPr>
                <a:lnSpc>
                  <a:spcPct val="100000"/>
                </a:lnSpc>
              </a:pPr>
              <a:r>
                <a:rPr lang="zh-CN" altLang="en-US" sz="2000" b="0" spc="0">
                  <a:solidFill>
                    <a:srgbClr val="404040"/>
                  </a:solidFill>
                  <a:latin typeface="思源黑体 CN Bold" panose="020B0800000000000000" pitchFamily="34" charset="-122"/>
                  <a:ea typeface="思源黑体 CN Bold" panose="020B0800000000000000" pitchFamily="34" charset="-122"/>
                </a:rPr>
                <a:t>标题文字添加</a:t>
              </a:r>
              <a:endParaRPr lang="zh-CN" altLang="en-US" sz="2000" b="0" spc="0" dirty="0">
                <a:solidFill>
                  <a:srgbClr val="404040"/>
                </a:solidFill>
                <a:latin typeface="思源黑体 CN Bold" panose="020B0800000000000000" pitchFamily="34" charset="-122"/>
                <a:ea typeface="思源黑体 CN Bold" panose="020B0800000000000000" pitchFamily="34" charset="-122"/>
              </a:endParaRPr>
            </a:p>
          </p:txBody>
        </p:sp>
        <p:sp>
          <p:nvSpPr>
            <p:cNvPr id="28" name="矩形 27"/>
            <p:cNvSpPr/>
            <p:nvPr/>
          </p:nvSpPr>
          <p:spPr>
            <a:xfrm>
              <a:off x="1130709" y="2176491"/>
              <a:ext cx="2622676" cy="617605"/>
            </a:xfrm>
            <a:prstGeom prst="rect">
              <a:avLst/>
            </a:prstGeom>
          </p:spPr>
          <p:txBody>
            <a:bodyPr wrap="square">
              <a:spAutoFit/>
            </a:bodyPr>
            <a:lstStyle/>
            <a:p>
              <a:pPr lvl="0">
                <a:lnSpc>
                  <a:spcPct val="150000"/>
                </a:lnSpc>
              </a:pPr>
              <a:r>
                <a:rPr lang="zh-CN" altLang="en-US" sz="1200" dirty="0">
                  <a:solidFill>
                    <a:prstClr val="black">
                      <a:lumMod val="85000"/>
                      <a:lumOff val="15000"/>
                    </a:prstClr>
                  </a:solidFill>
                  <a:latin typeface="思源黑体 CN Light" panose="020B0300000000000000" pitchFamily="34" charset="-122"/>
                  <a:ea typeface="思源黑体 CN Light" panose="020B0300000000000000" pitchFamily="34" charset="-122"/>
                </a:rPr>
                <a:t>点击此处添加文本内容，如关键词部分简单介绍等。点击此处</a:t>
              </a:r>
              <a:endParaRPr lang="en-US" altLang="zh-CN" sz="1200"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p:txBody>
        </p:sp>
      </p:grpSp>
      <p:grpSp>
        <p:nvGrpSpPr>
          <p:cNvPr id="29" name="组合 28"/>
          <p:cNvGrpSpPr/>
          <p:nvPr/>
        </p:nvGrpSpPr>
        <p:grpSpPr>
          <a:xfrm>
            <a:off x="1400547" y="4267463"/>
            <a:ext cx="2661433" cy="977828"/>
            <a:chOff x="1130709" y="1816268"/>
            <a:chExt cx="2661433" cy="977828"/>
          </a:xfrm>
        </p:grpSpPr>
        <p:sp>
          <p:nvSpPr>
            <p:cNvPr id="30" name="文本框 29"/>
            <p:cNvSpPr txBox="1"/>
            <p:nvPr/>
          </p:nvSpPr>
          <p:spPr>
            <a:xfrm>
              <a:off x="1624675" y="1816268"/>
              <a:ext cx="2167467" cy="400110"/>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pPr algn="r">
                <a:lnSpc>
                  <a:spcPct val="100000"/>
                </a:lnSpc>
              </a:pPr>
              <a:r>
                <a:rPr lang="zh-CN" altLang="en-US" sz="2000" b="0" spc="0" dirty="0">
                  <a:solidFill>
                    <a:srgbClr val="FF0A00"/>
                  </a:solidFill>
                  <a:latin typeface="思源黑体 CN Bold" panose="020B0800000000000000" pitchFamily="34" charset="-122"/>
                  <a:ea typeface="思源黑体 CN Bold" panose="020B0800000000000000" pitchFamily="34" charset="-122"/>
                </a:rPr>
                <a:t>标题文字添加</a:t>
              </a:r>
              <a:endParaRPr lang="zh-CN" altLang="en-US" sz="2000" b="0" spc="0" dirty="0">
                <a:solidFill>
                  <a:srgbClr val="FF0A00"/>
                </a:solidFill>
                <a:latin typeface="思源黑体 CN Bold" panose="020B0800000000000000" pitchFamily="34" charset="-122"/>
                <a:ea typeface="思源黑体 CN Bold" panose="020B0800000000000000" pitchFamily="34" charset="-122"/>
              </a:endParaRPr>
            </a:p>
          </p:txBody>
        </p:sp>
        <p:sp>
          <p:nvSpPr>
            <p:cNvPr id="31" name="矩形 30"/>
            <p:cNvSpPr/>
            <p:nvPr/>
          </p:nvSpPr>
          <p:spPr>
            <a:xfrm>
              <a:off x="1130709" y="2176491"/>
              <a:ext cx="2622676" cy="617605"/>
            </a:xfrm>
            <a:prstGeom prst="rect">
              <a:avLst/>
            </a:prstGeom>
          </p:spPr>
          <p:txBody>
            <a:bodyPr wrap="square">
              <a:spAutoFit/>
            </a:bodyPr>
            <a:lstStyle/>
            <a:p>
              <a:pPr lvl="0" algn="r">
                <a:lnSpc>
                  <a:spcPct val="150000"/>
                </a:lnSpc>
              </a:pPr>
              <a:r>
                <a:rPr lang="zh-CN" altLang="en-US" sz="1200" dirty="0">
                  <a:solidFill>
                    <a:prstClr val="black">
                      <a:lumMod val="85000"/>
                      <a:lumOff val="15000"/>
                    </a:prstClr>
                  </a:solidFill>
                  <a:latin typeface="思源黑体 CN Light" panose="020B0300000000000000" pitchFamily="34" charset="-122"/>
                  <a:ea typeface="思源黑体 CN Light" panose="020B0300000000000000" pitchFamily="34" charset="-122"/>
                </a:rPr>
                <a:t>点击此处添加文本内容，如关键词部分简单介绍等。点击此处</a:t>
              </a:r>
              <a:endParaRPr lang="en-US" altLang="zh-CN" sz="1200"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p:txBody>
        </p:sp>
      </p:grpSp>
      <p:grpSp>
        <p:nvGrpSpPr>
          <p:cNvPr id="32" name="组合 31"/>
          <p:cNvGrpSpPr/>
          <p:nvPr/>
        </p:nvGrpSpPr>
        <p:grpSpPr>
          <a:xfrm>
            <a:off x="1400547" y="2126038"/>
            <a:ext cx="2661433" cy="977828"/>
            <a:chOff x="1130709" y="1816268"/>
            <a:chExt cx="2661433" cy="977828"/>
          </a:xfrm>
        </p:grpSpPr>
        <p:sp>
          <p:nvSpPr>
            <p:cNvPr id="33" name="文本框 32"/>
            <p:cNvSpPr txBox="1"/>
            <p:nvPr/>
          </p:nvSpPr>
          <p:spPr>
            <a:xfrm>
              <a:off x="1624675" y="1816268"/>
              <a:ext cx="2167467" cy="400110"/>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pPr algn="r">
                <a:lnSpc>
                  <a:spcPct val="100000"/>
                </a:lnSpc>
              </a:pPr>
              <a:r>
                <a:rPr lang="zh-CN" altLang="en-US" sz="2000" b="0" spc="0">
                  <a:solidFill>
                    <a:srgbClr val="404040"/>
                  </a:solidFill>
                  <a:latin typeface="思源黑体 CN Bold" panose="020B0800000000000000" pitchFamily="34" charset="-122"/>
                  <a:ea typeface="思源黑体 CN Bold" panose="020B0800000000000000" pitchFamily="34" charset="-122"/>
                </a:rPr>
                <a:t>标题文字添加</a:t>
              </a:r>
              <a:endParaRPr lang="zh-CN" altLang="en-US" sz="2000" b="0" spc="0" dirty="0">
                <a:solidFill>
                  <a:srgbClr val="404040"/>
                </a:solidFill>
                <a:latin typeface="思源黑体 CN Bold" panose="020B0800000000000000" pitchFamily="34" charset="-122"/>
                <a:ea typeface="思源黑体 CN Bold" panose="020B0800000000000000" pitchFamily="34" charset="-122"/>
              </a:endParaRPr>
            </a:p>
          </p:txBody>
        </p:sp>
        <p:sp>
          <p:nvSpPr>
            <p:cNvPr id="34" name="矩形 33"/>
            <p:cNvSpPr/>
            <p:nvPr/>
          </p:nvSpPr>
          <p:spPr>
            <a:xfrm>
              <a:off x="1130709" y="2176491"/>
              <a:ext cx="2622676" cy="617605"/>
            </a:xfrm>
            <a:prstGeom prst="rect">
              <a:avLst/>
            </a:prstGeom>
          </p:spPr>
          <p:txBody>
            <a:bodyPr wrap="square">
              <a:spAutoFit/>
            </a:bodyPr>
            <a:lstStyle/>
            <a:p>
              <a:pPr lvl="0" algn="r">
                <a:lnSpc>
                  <a:spcPct val="150000"/>
                </a:lnSpc>
              </a:pPr>
              <a:r>
                <a:rPr lang="zh-CN" altLang="en-US" sz="1200" dirty="0">
                  <a:solidFill>
                    <a:prstClr val="black">
                      <a:lumMod val="85000"/>
                      <a:lumOff val="15000"/>
                    </a:prstClr>
                  </a:solidFill>
                  <a:latin typeface="思源黑体 CN Light" panose="020B0300000000000000" pitchFamily="34" charset="-122"/>
                  <a:ea typeface="思源黑体 CN Light" panose="020B0300000000000000" pitchFamily="34" charset="-122"/>
                </a:rPr>
                <a:t>点击此处添加文本内容，如关键词部分简单介绍等。点击此处</a:t>
              </a:r>
              <a:endParaRPr lang="en-US" altLang="zh-CN" sz="1200"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anim calcmode="lin" valueType="num">
                                      <p:cBhvr>
                                        <p:cTn id="14" dur="500" fill="hold"/>
                                        <p:tgtEl>
                                          <p:spTgt spid="23"/>
                                        </p:tgtEl>
                                        <p:attrNameLst>
                                          <p:attrName>ppt_x</p:attrName>
                                        </p:attrNameLst>
                                      </p:cBhvr>
                                      <p:tavLst>
                                        <p:tav tm="0">
                                          <p:val>
                                            <p:strVal val="#ppt_x"/>
                                          </p:val>
                                        </p:tav>
                                        <p:tav tm="100000">
                                          <p:val>
                                            <p:strVal val="#ppt_x"/>
                                          </p:val>
                                        </p:tav>
                                      </p:tavLst>
                                    </p:anim>
                                    <p:anim calcmode="lin" valueType="num">
                                      <p:cBhvr>
                                        <p:cTn id="15" dur="500" fill="hold"/>
                                        <p:tgtEl>
                                          <p:spTgt spid="2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strVal val="#ppt_x"/>
                                          </p:val>
                                        </p:tav>
                                        <p:tav tm="100000">
                                          <p:val>
                                            <p:strVal val="#ppt_x"/>
                                          </p:val>
                                        </p:tav>
                                      </p:tavLst>
                                    </p:anim>
                                    <p:anim calcmode="lin" valueType="num">
                                      <p:cBhvr>
                                        <p:cTn id="21" dur="500" fill="hold"/>
                                        <p:tgtEl>
                                          <p:spTgt spid="2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anim calcmode="lin" valueType="num">
                                      <p:cBhvr>
                                        <p:cTn id="26" dur="500" fill="hold"/>
                                        <p:tgtEl>
                                          <p:spTgt spid="29"/>
                                        </p:tgtEl>
                                        <p:attrNameLst>
                                          <p:attrName>ppt_x</p:attrName>
                                        </p:attrNameLst>
                                      </p:cBhvr>
                                      <p:tavLst>
                                        <p:tav tm="0">
                                          <p:val>
                                            <p:strVal val="#ppt_x"/>
                                          </p:val>
                                        </p:tav>
                                        <p:tav tm="100000">
                                          <p:val>
                                            <p:strVal val="#ppt_x"/>
                                          </p:val>
                                        </p:tav>
                                      </p:tavLst>
                                    </p:anim>
                                    <p:anim calcmode="lin" valueType="num">
                                      <p:cBhvr>
                                        <p:cTn id="27" dur="500" fill="hold"/>
                                        <p:tgtEl>
                                          <p:spTgt spid="29"/>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anim calcmode="lin" valueType="num">
                                      <p:cBhvr>
                                        <p:cTn id="32" dur="500" fill="hold"/>
                                        <p:tgtEl>
                                          <p:spTgt spid="32"/>
                                        </p:tgtEl>
                                        <p:attrNameLst>
                                          <p:attrName>ppt_x</p:attrName>
                                        </p:attrNameLst>
                                      </p:cBhvr>
                                      <p:tavLst>
                                        <p:tav tm="0">
                                          <p:val>
                                            <p:strVal val="#ppt_x"/>
                                          </p:val>
                                        </p:tav>
                                        <p:tav tm="100000">
                                          <p:val>
                                            <p:strVal val="#ppt_x"/>
                                          </p:val>
                                        </p:tav>
                                      </p:tavLst>
                                    </p:anim>
                                    <p:anim calcmode="lin" valueType="num">
                                      <p:cBhvr>
                                        <p:cTn id="33" dur="500" fill="hold"/>
                                        <p:tgtEl>
                                          <p:spTgt spid="32"/>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anim calcmode="lin" valueType="num">
                                      <p:cBhvr>
                                        <p:cTn id="38" dur="500" fill="hold"/>
                                        <p:tgtEl>
                                          <p:spTgt spid="6"/>
                                        </p:tgtEl>
                                        <p:attrNameLst>
                                          <p:attrName>ppt_x</p:attrName>
                                        </p:attrNameLst>
                                      </p:cBhvr>
                                      <p:tavLst>
                                        <p:tav tm="0">
                                          <p:val>
                                            <p:strVal val="#ppt_x"/>
                                          </p:val>
                                        </p:tav>
                                        <p:tav tm="100000">
                                          <p:val>
                                            <p:strVal val="#ppt_x"/>
                                          </p:val>
                                        </p:tav>
                                      </p:tavLst>
                                    </p:anim>
                                    <p:anim calcmode="lin" valueType="num">
                                      <p:cBhvr>
                                        <p:cTn id="3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PA" val="v5.2.9"/>
</p:tagLst>
</file>

<file path=ppt/tags/tag11.xml><?xml version="1.0" encoding="utf-8"?>
<p:tagLst xmlns:p="http://schemas.openxmlformats.org/presentationml/2006/main">
  <p:tag name="PA" val="v5.2.9"/>
</p:tagLst>
</file>

<file path=ppt/tags/tag12.xml><?xml version="1.0" encoding="utf-8"?>
<p:tagLst xmlns:p="http://schemas.openxmlformats.org/presentationml/2006/main">
  <p:tag name="PA" val="v5.2.9"/>
</p:tagLst>
</file>

<file path=ppt/tags/tag13.xml><?xml version="1.0" encoding="utf-8"?>
<p:tagLst xmlns:p="http://schemas.openxmlformats.org/presentationml/2006/main">
  <p:tag name="PA" val="v5.2.9"/>
</p:tagLst>
</file>

<file path=ppt/tags/tag14.xml><?xml version="1.0" encoding="utf-8"?>
<p:tagLst xmlns:p="http://schemas.openxmlformats.org/presentationml/2006/main">
  <p:tag name="PA" val="v5.2.9"/>
</p:tagLst>
</file>

<file path=ppt/tags/tag15.xml><?xml version="1.0" encoding="utf-8"?>
<p:tagLst xmlns:p="http://schemas.openxmlformats.org/presentationml/2006/main">
  <p:tag name="PA" val="v5.2.9"/>
</p:tagLst>
</file>

<file path=ppt/tags/tag16.xml><?xml version="1.0" encoding="utf-8"?>
<p:tagLst xmlns:p="http://schemas.openxmlformats.org/presentationml/2006/main">
  <p:tag name="REFSHAPE" val="573023580"/>
</p:tagLst>
</file>

<file path=ppt/tags/tag17.xml><?xml version="1.0" encoding="utf-8"?>
<p:tagLst xmlns:p="http://schemas.openxmlformats.org/presentationml/2006/main">
  <p:tag name="REFSHAPE" val="573023580"/>
</p:tagLst>
</file>

<file path=ppt/tags/tag18.xml><?xml version="1.0" encoding="utf-8"?>
<p:tagLst xmlns:p="http://schemas.openxmlformats.org/presentationml/2006/main">
  <p:tag name="PA" val="v5.2.9"/>
</p:tagLst>
</file>

<file path=ppt/tags/tag19.xml><?xml version="1.0" encoding="utf-8"?>
<p:tagLst xmlns:p="http://schemas.openxmlformats.org/presentationml/2006/main">
  <p:tag name="PA" val="v5.2.9"/>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REFSHAPE" val="573023580"/>
  <p:tag name="PA" val="v5.2.9"/>
</p:tagLst>
</file>

<file path=ppt/tags/tag21.xml><?xml version="1.0" encoding="utf-8"?>
<p:tagLst xmlns:p="http://schemas.openxmlformats.org/presentationml/2006/main">
  <p:tag name="PA" val="v5.2.9"/>
</p:tagLst>
</file>

<file path=ppt/tags/tag22.xml><?xml version="1.0" encoding="utf-8"?>
<p:tagLst xmlns:p="http://schemas.openxmlformats.org/presentationml/2006/main">
  <p:tag name="PA" val="v5.2.9"/>
</p:tagLst>
</file>

<file path=ppt/tags/tag23.xml><?xml version="1.0" encoding="utf-8"?>
<p:tagLst xmlns:p="http://schemas.openxmlformats.org/presentationml/2006/main">
  <p:tag name="PA" val="v5.2.9"/>
</p:tagLst>
</file>

<file path=ppt/tags/tag24.xml><?xml version="1.0" encoding="utf-8"?>
<p:tagLst xmlns:p="http://schemas.openxmlformats.org/presentationml/2006/main">
  <p:tag name="PA" val="v5.2.9"/>
</p:tagLst>
</file>

<file path=ppt/tags/tag25.xml><?xml version="1.0" encoding="utf-8"?>
<p:tagLst xmlns:p="http://schemas.openxmlformats.org/presentationml/2006/main">
  <p:tag name="PA" val="v5.2.9"/>
</p:tagLst>
</file>

<file path=ppt/tags/tag26.xml><?xml version="1.0" encoding="utf-8"?>
<p:tagLst xmlns:p="http://schemas.openxmlformats.org/presentationml/2006/main">
  <p:tag name="PA" val="v5.2.9"/>
</p:tagLst>
</file>

<file path=ppt/tags/tag27.xml><?xml version="1.0" encoding="utf-8"?>
<p:tagLst xmlns:p="http://schemas.openxmlformats.org/presentationml/2006/main">
  <p:tag name="REFSHAPE" val="573023580"/>
</p:tagLst>
</file>

<file path=ppt/tags/tag28.xml><?xml version="1.0" encoding="utf-8"?>
<p:tagLst xmlns:p="http://schemas.openxmlformats.org/presentationml/2006/main">
  <p:tag name="PA" val="v5.2.9"/>
</p:tagLst>
</file>

<file path=ppt/tags/tag29.xml><?xml version="1.0" encoding="utf-8"?>
<p:tagLst xmlns:p="http://schemas.openxmlformats.org/presentationml/2006/main">
  <p:tag name="PA" val="v5.2.9"/>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p="http://schemas.openxmlformats.org/presentationml/2006/main">
  <p:tag name="REFSHAPE" val="573023580"/>
  <p:tag name="PA" val="v5.2.9"/>
</p:tagLst>
</file>

<file path=ppt/tags/tag31.xml><?xml version="1.0" encoding="utf-8"?>
<p:tagLst xmlns:p="http://schemas.openxmlformats.org/presentationml/2006/main">
  <p:tag name="PA" val="v5.2.9"/>
</p:tagLst>
</file>

<file path=ppt/tags/tag32.xml><?xml version="1.0" encoding="utf-8"?>
<p:tagLst xmlns:p="http://schemas.openxmlformats.org/presentationml/2006/main">
  <p:tag name="PA" val="v5.2.9"/>
</p:tagLst>
</file>

<file path=ppt/tags/tag33.xml><?xml version="1.0" encoding="utf-8"?>
<p:tagLst xmlns:p="http://schemas.openxmlformats.org/presentationml/2006/main">
  <p:tag name="PA" val="v5.2.9"/>
</p:tagLst>
</file>

<file path=ppt/tags/tag34.xml><?xml version="1.0" encoding="utf-8"?>
<p:tagLst xmlns:p="http://schemas.openxmlformats.org/presentationml/2006/main">
  <p:tag name="PA" val="v5.2.9"/>
</p:tagLst>
</file>

<file path=ppt/tags/tag35.xml><?xml version="1.0" encoding="utf-8"?>
<p:tagLst xmlns:p="http://schemas.openxmlformats.org/presentationml/2006/main">
  <p:tag name="PA" val="v5.2.9"/>
</p:tagLst>
</file>

<file path=ppt/tags/tag36.xml><?xml version="1.0" encoding="utf-8"?>
<p:tagLst xmlns:p="http://schemas.openxmlformats.org/presentationml/2006/main">
  <p:tag name="PA" val="v5.2.9"/>
</p:tagLst>
</file>

<file path=ppt/tags/tag37.xml><?xml version="1.0" encoding="utf-8"?>
<p:tagLst xmlns:p="http://schemas.openxmlformats.org/presentationml/2006/main">
  <p:tag name="REFSHAPE" val="573023580"/>
</p:tagLst>
</file>

<file path=ppt/tags/tag38.xml><?xml version="1.0" encoding="utf-8"?>
<p:tagLst xmlns:p="http://schemas.openxmlformats.org/presentationml/2006/main">
  <p:tag name="PA" val="v5.2.9"/>
</p:tagLst>
</file>

<file path=ppt/tags/tag39.xml><?xml version="1.0" encoding="utf-8"?>
<p:tagLst xmlns:p="http://schemas.openxmlformats.org/presentationml/2006/main">
  <p:tag name="PA" val="v5.2.9"/>
</p:tagLst>
</file>

<file path=ppt/tags/tag4.xml><?xml version="1.0" encoding="utf-8"?>
<p:tagLst xmlns:p="http://schemas.openxmlformats.org/presentationml/2006/main">
  <p:tag name="PA" val="v5.2.9"/>
</p:tagLst>
</file>

<file path=ppt/tags/tag40.xml><?xml version="1.0" encoding="utf-8"?>
<p:tagLst xmlns:p="http://schemas.openxmlformats.org/presentationml/2006/main">
  <p:tag name="REFSHAPE" val="573023580"/>
  <p:tag name="PA" val="v5.2.9"/>
</p:tagLst>
</file>

<file path=ppt/tags/tag41.xml><?xml version="1.0" encoding="utf-8"?>
<p:tagLst xmlns:p="http://schemas.openxmlformats.org/presentationml/2006/main">
  <p:tag name="PA" val="v5.2.9"/>
</p:tagLst>
</file>

<file path=ppt/tags/tag42.xml><?xml version="1.0" encoding="utf-8"?>
<p:tagLst xmlns:p="http://schemas.openxmlformats.org/presentationml/2006/main">
  <p:tag name="PA" val="v5.2.9"/>
</p:tagLst>
</file>

<file path=ppt/tags/tag43.xml><?xml version="1.0" encoding="utf-8"?>
<p:tagLst xmlns:p="http://schemas.openxmlformats.org/presentationml/2006/main">
  <p:tag name="PA" val="v5.2.9"/>
</p:tagLst>
</file>

<file path=ppt/tags/tag44.xml><?xml version="1.0" encoding="utf-8"?>
<p:tagLst xmlns:p="http://schemas.openxmlformats.org/presentationml/2006/main">
  <p:tag name="PA" val="v5.2.9"/>
</p:tagLst>
</file>

<file path=ppt/tags/tag45.xml><?xml version="1.0" encoding="utf-8"?>
<p:tagLst xmlns:p="http://schemas.openxmlformats.org/presentationml/2006/main">
  <p:tag name="REFSHAPE" val="573023580"/>
</p:tagLst>
</file>

<file path=ppt/tags/tag46.xml><?xml version="1.0" encoding="utf-8"?>
<p:tagLst xmlns:p="http://schemas.openxmlformats.org/presentationml/2006/main">
  <p:tag name="PA" val="v5.2.9"/>
</p:tagLst>
</file>

<file path=ppt/tags/tag47.xml><?xml version="1.0" encoding="utf-8"?>
<p:tagLst xmlns:p="http://schemas.openxmlformats.org/presentationml/2006/main">
  <p:tag name="PA" val="v5.2.9"/>
</p:tagLst>
</file>

<file path=ppt/tags/tag48.xml><?xml version="1.0" encoding="utf-8"?>
<p:tagLst xmlns:p="http://schemas.openxmlformats.org/presentationml/2006/main">
  <p:tag name="REFSHAPE" val="573023580"/>
  <p:tag name="PA" val="v5.2.9"/>
</p:tagLst>
</file>

<file path=ppt/tags/tag49.xml><?xml version="1.0" encoding="utf-8"?>
<p:tagLst xmlns:p="http://schemas.openxmlformats.org/presentationml/2006/main">
  <p:tag name="PA" val="v5.2.9"/>
</p:tagLst>
</file>

<file path=ppt/tags/tag5.xml><?xml version="1.0" encoding="utf-8"?>
<p:tagLst xmlns:p="http://schemas.openxmlformats.org/presentationml/2006/main">
  <p:tag name="PA" val="v5.2.9"/>
</p:tagLst>
</file>

<file path=ppt/tags/tag50.xml><?xml version="1.0" encoding="utf-8"?>
<p:tagLst xmlns:p="http://schemas.openxmlformats.org/presentationml/2006/main">
  <p:tag name="PA" val="v5.2.9"/>
</p:tagLst>
</file>

<file path=ppt/tags/tag51.xml><?xml version="1.0" encoding="utf-8"?>
<p:tagLst xmlns:p="http://schemas.openxmlformats.org/presentationml/2006/main">
  <p:tag name="PA" val="v5.2.9"/>
</p:tagLst>
</file>

<file path=ppt/tags/tag52.xml><?xml version="1.0" encoding="utf-8"?>
<p:tagLst xmlns:p="http://schemas.openxmlformats.org/presentationml/2006/main">
  <p:tag name="PA" val="v5.2.9"/>
</p:tagLst>
</file>

<file path=ppt/tags/tag53.xml><?xml version="1.0" encoding="utf-8"?>
<p:tagLst xmlns:p="http://schemas.openxmlformats.org/presentationml/2006/main">
  <p:tag name="commondata" val="eyJoZGlkIjoiYTQ3YTc2YjBlNWRhYjQ0NTA0MDBkN2E0YWM4YTZjZGMifQ=="/>
</p:tagLst>
</file>

<file path=ppt/tags/tag6.xml><?xml version="1.0" encoding="utf-8"?>
<p:tagLst xmlns:p="http://schemas.openxmlformats.org/presentationml/2006/main">
  <p:tag name="PA" val="v5.2.9"/>
</p:tagLst>
</file>

<file path=ppt/tags/tag7.xml><?xml version="1.0" encoding="utf-8"?>
<p:tagLst xmlns:p="http://schemas.openxmlformats.org/presentationml/2006/main">
  <p:tag name="PA" val="v5.2.9"/>
</p:tagLst>
</file>

<file path=ppt/tags/tag8.xml><?xml version="1.0" encoding="utf-8"?>
<p:tagLst xmlns:p="http://schemas.openxmlformats.org/presentationml/2006/main">
  <p:tag name="PA" val="v5.2.9"/>
</p:tagLst>
</file>

<file path=ppt/tags/tag9.xml><?xml version="1.0" encoding="utf-8"?>
<p:tagLst xmlns:p="http://schemas.openxmlformats.org/presentationml/2006/main">
  <p:tag name="PA" val="v5.2.9"/>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红色">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自定义 7">
    <a:majorFont>
      <a:latin typeface="等线 Light"/>
      <a:ea typeface="思源黑体 CN Bold"/>
      <a:cs typeface=""/>
    </a:majorFont>
    <a:minorFont>
      <a:latin typeface="等线"/>
      <a:ea typeface="思源黑体 CN Extra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2257</Words>
  <Application>WPS 演示</Application>
  <PresentationFormat>宽屏</PresentationFormat>
  <Paragraphs>368</Paragraphs>
  <Slides>18</Slides>
  <Notes>1</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18</vt:i4>
      </vt:variant>
    </vt:vector>
  </HeadingPairs>
  <TitlesOfParts>
    <vt:vector size="39" baseType="lpstr">
      <vt:lpstr>Arial</vt:lpstr>
      <vt:lpstr>宋体</vt:lpstr>
      <vt:lpstr>Wingdings</vt:lpstr>
      <vt:lpstr>思源黑体 CN Light</vt:lpstr>
      <vt:lpstr>黑体</vt:lpstr>
      <vt:lpstr>FandolFang R</vt:lpstr>
      <vt:lpstr>思源黑体 CN Bold</vt:lpstr>
      <vt:lpstr>庞门正道粗书体6.0</vt:lpstr>
      <vt:lpstr>优设标题黑</vt:lpstr>
      <vt:lpstr>思源宋体</vt:lpstr>
      <vt:lpstr>Segoe UI</vt:lpstr>
      <vt:lpstr>微软雅黑</vt:lpstr>
      <vt:lpstr>Open Sans Light</vt:lpstr>
      <vt:lpstr>Agency FB</vt:lpstr>
      <vt:lpstr>思源黑体 CN ExtraLight</vt:lpstr>
      <vt:lpstr>Calibri</vt:lpstr>
      <vt:lpstr>Arial Unicode MS</vt:lpstr>
      <vt:lpstr>等线</vt:lpstr>
      <vt:lpstr>Times New Roman</vt:lpstr>
      <vt:lpstr>Trebuchet MS</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dc:description>办公资源网：https://www.bangongziyuan.com/</dc:description>
  <cp:lastModifiedBy>Years later</cp:lastModifiedBy>
  <cp:revision>2</cp:revision>
  <dcterms:created xsi:type="dcterms:W3CDTF">2020-04-29T07:45:00Z</dcterms:created>
  <dcterms:modified xsi:type="dcterms:W3CDTF">2024-04-09T05:17:36Z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21DC36EECACA44A19AA189F568500EBB_13</vt:lpwstr>
  </property>
  <property fmtid="{D5CDD505-2E9C-101B-9397-08002B2CF9AE}" pid="3" name="KSOProductBuildVer">
    <vt:lpwstr>2052-12.1.0.16417</vt:lpwstr>
  </property>
</Properties>
</file>