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3"/>
    <p:sldId id="257" r:id="rId4"/>
    <p:sldId id="258" r:id="rId5"/>
    <p:sldId id="272" r:id="rId6"/>
    <p:sldId id="259" r:id="rId7"/>
    <p:sldId id="273" r:id="rId8"/>
    <p:sldId id="261" r:id="rId9"/>
    <p:sldId id="270" r:id="rId10"/>
    <p:sldId id="264" r:id="rId11"/>
    <p:sldId id="271" r:id="rId12"/>
    <p:sldId id="262" r:id="rId13"/>
    <p:sldId id="265" r:id="rId14"/>
    <p:sldId id="269" r:id="rId15"/>
    <p:sldId id="263" r:id="rId16"/>
    <p:sldId id="266" r:id="rId17"/>
    <p:sldId id="268" r:id="rId18"/>
    <p:sldId id="267" r:id="rId19"/>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8001"/>
    <a:srgbClr val="FEA6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57" autoAdjust="0"/>
    <p:restoredTop sz="94660"/>
  </p:normalViewPr>
  <p:slideViewPr>
    <p:cSldViewPr snapToGrid="0">
      <p:cViewPr varScale="1">
        <p:scale>
          <a:sx n="108" d="100"/>
          <a:sy n="108" d="100"/>
        </p:scale>
        <p:origin x="20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gs" Target="tags/tag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Regular" panose="020B0500000000000000" pitchFamily="34" charset="-122"/>
                <a:ea typeface="思源黑体 CN Regular" panose="020B0500000000000000" pitchFamily="34" charset="-122"/>
              </a:defRPr>
            </a:lvl1pPr>
          </a:lstStyle>
          <a:p>
            <a:fld id="{943E6CCC-92E0-4620-ABF7-A2DE4633A55C}"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Regular" panose="020B0500000000000000" pitchFamily="34" charset="-122"/>
                <a:ea typeface="思源黑体 CN Regular" panose="020B0500000000000000" pitchFamily="34" charset="-122"/>
              </a:defRPr>
            </a:lvl1pPr>
          </a:lstStyle>
          <a:p>
            <a:fld id="{604D51B1-885D-457C-B757-955810B1DE47}"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1pPr>
    <a:lvl2pPr marL="45720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2pPr>
    <a:lvl3pPr marL="91440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3pPr>
    <a:lvl4pPr marL="137160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4pPr>
    <a:lvl5pPr marL="182880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7E07CB7-2653-46CA-9DD1-B0403658063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8127F40-6AE4-4D17-AF40-32D570EC36EB}"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7E07CB7-2653-46CA-9DD1-B0403658063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8127F40-6AE4-4D17-AF40-32D570EC36EB}"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黑体 CN Regular" panose="020B0500000000000000" pitchFamily="34" charset="-122"/>
                <a:ea typeface="思源黑体 CN Regular" panose="020B0500000000000000" pitchFamily="34" charset="-122"/>
              </a:defRPr>
            </a:lvl1pPr>
          </a:lstStyle>
          <a:p>
            <a:fld id="{B7E07CB7-2653-46CA-9DD1-B0403658063C}"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黑体 CN Regular" panose="020B0500000000000000" pitchFamily="34" charset="-122"/>
                <a:ea typeface="思源黑体 CN Regular" panose="020B0500000000000000" pitchFamily="34" charset="-122"/>
              </a:defRPr>
            </a:lvl1pPr>
          </a:lstStyle>
          <a:p>
            <a:fld id="{28127F40-6AE4-4D17-AF40-32D570EC36EB}"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思源黑体 CN Regular" panose="020B0500000000000000" pitchFamily="34" charset="-122"/>
          <a:ea typeface="思源黑体 CN Regular" panose="020B05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CN Regular" panose="020B0500000000000000" pitchFamily="34" charset="-122"/>
          <a:ea typeface="思源黑体 CN Regular" panose="020B05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CN Regular" panose="020B0500000000000000" pitchFamily="34" charset="-122"/>
          <a:ea typeface="思源黑体 CN Regular" panose="020B05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CN Regular" panose="020B0500000000000000" pitchFamily="34" charset="-122"/>
          <a:ea typeface="思源黑体 CN Regular" panose="020B05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Regular" panose="020B0500000000000000" pitchFamily="34" charset="-122"/>
          <a:ea typeface="思源黑体 CN Regular" panose="020B05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Regular" panose="020B0500000000000000" pitchFamily="34" charset="-122"/>
          <a:ea typeface="思源黑体 CN Regular" panose="020B05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椭圆 35"/>
          <p:cNvSpPr/>
          <p:nvPr/>
        </p:nvSpPr>
        <p:spPr>
          <a:xfrm>
            <a:off x="5021945" y="-660298"/>
            <a:ext cx="8086296" cy="8086295"/>
          </a:xfrm>
          <a:prstGeom prst="ellipse">
            <a:avLst/>
          </a:prstGeom>
          <a:noFill/>
          <a:ln>
            <a:solidFill>
              <a:srgbClr val="FEA64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思源宋体 CN Heavy" panose="02020900000000000000" pitchFamily="18" charset="-122"/>
              <a:ea typeface="思源宋体 CN Heavy" panose="02020900000000000000" pitchFamily="18" charset="-122"/>
              <a:cs typeface="+mn-ea"/>
              <a:sym typeface="+mn-lt"/>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grpSp>
        <p:nvGrpSpPr>
          <p:cNvPr id="35" name="组合 34"/>
          <p:cNvGrpSpPr/>
          <p:nvPr/>
        </p:nvGrpSpPr>
        <p:grpSpPr>
          <a:xfrm>
            <a:off x="6237227" y="577727"/>
            <a:ext cx="6252633" cy="5679140"/>
            <a:chOff x="5939367" y="577727"/>
            <a:chExt cx="6252633" cy="5679140"/>
          </a:xfrm>
        </p:grpSpPr>
        <p:pic>
          <p:nvPicPr>
            <p:cNvPr id="13" name="图片 12"/>
            <p:cNvPicPr>
              <a:picLocks noChangeAspect="1"/>
            </p:cNvPicPr>
            <p:nvPr/>
          </p:nvPicPr>
          <p:blipFill rotWithShape="1">
            <a:blip r:embed="rId1">
              <a:extLst>
                <a:ext uri="{28A0092B-C50C-407E-A947-70E740481C1C}">
                  <a14:useLocalDpi xmlns:a14="http://schemas.microsoft.com/office/drawing/2010/main" val="0"/>
                </a:ext>
              </a:extLst>
            </a:blip>
            <a:srcRect l="2631" t="18363" r="2456" b="18363"/>
            <a:stretch>
              <a:fillRect/>
            </a:stretch>
          </p:blipFill>
          <p:spPr>
            <a:xfrm>
              <a:off x="6477000" y="1138768"/>
              <a:ext cx="4580466" cy="4580466"/>
            </a:xfrm>
            <a:custGeom>
              <a:avLst/>
              <a:gdLst>
                <a:gd name="connsiteX0" fmla="*/ 2290233 w 4580466"/>
                <a:gd name="connsiteY0" fmla="*/ 0 h 4580466"/>
                <a:gd name="connsiteX1" fmla="*/ 4580466 w 4580466"/>
                <a:gd name="connsiteY1" fmla="*/ 2290233 h 4580466"/>
                <a:gd name="connsiteX2" fmla="*/ 2290233 w 4580466"/>
                <a:gd name="connsiteY2" fmla="*/ 4580466 h 4580466"/>
                <a:gd name="connsiteX3" fmla="*/ 0 w 4580466"/>
                <a:gd name="connsiteY3" fmla="*/ 2290233 h 4580466"/>
                <a:gd name="connsiteX4" fmla="*/ 2290233 w 4580466"/>
                <a:gd name="connsiteY4" fmla="*/ 0 h 4580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0466" h="4580466">
                  <a:moveTo>
                    <a:pt x="2290233" y="0"/>
                  </a:moveTo>
                  <a:cubicBezTo>
                    <a:pt x="3555094" y="0"/>
                    <a:pt x="4580466" y="1025372"/>
                    <a:pt x="4580466" y="2290233"/>
                  </a:cubicBezTo>
                  <a:cubicBezTo>
                    <a:pt x="4580466" y="3555094"/>
                    <a:pt x="3555094" y="4580466"/>
                    <a:pt x="2290233" y="4580466"/>
                  </a:cubicBezTo>
                  <a:cubicBezTo>
                    <a:pt x="1025372" y="4580466"/>
                    <a:pt x="0" y="3555094"/>
                    <a:pt x="0" y="2290233"/>
                  </a:cubicBezTo>
                  <a:cubicBezTo>
                    <a:pt x="0" y="1025372"/>
                    <a:pt x="1025372" y="0"/>
                    <a:pt x="2290233" y="0"/>
                  </a:cubicBezTo>
                  <a:close/>
                </a:path>
              </a:pathLst>
            </a:custGeom>
            <a:ln w="28575">
              <a:solidFill>
                <a:srgbClr val="FEA64D"/>
              </a:solidFill>
            </a:ln>
          </p:spPr>
        </p:pic>
        <p:sp>
          <p:nvSpPr>
            <p:cNvPr id="5" name="椭圆 4"/>
            <p:cNvSpPr/>
            <p:nvPr/>
          </p:nvSpPr>
          <p:spPr>
            <a:xfrm flipH="1">
              <a:off x="5939367" y="601134"/>
              <a:ext cx="5655733" cy="5655733"/>
            </a:xfrm>
            <a:prstGeom prst="ellipse">
              <a:avLst/>
            </a:prstGeom>
            <a:noFill/>
            <a:ln>
              <a:solidFill>
                <a:srgbClr val="BD965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cs typeface="+mn-ea"/>
                <a:sym typeface="+mn-lt"/>
              </a:endParaRPr>
            </a:p>
          </p:txBody>
        </p:sp>
        <p:sp>
          <p:nvSpPr>
            <p:cNvPr id="7" name="椭圆 6"/>
            <p:cNvSpPr/>
            <p:nvPr/>
          </p:nvSpPr>
          <p:spPr>
            <a:xfrm flipH="1">
              <a:off x="10117668" y="3913718"/>
              <a:ext cx="2074332" cy="2074332"/>
            </a:xfrm>
            <a:prstGeom prst="ellipse">
              <a:avLst/>
            </a:prstGeom>
            <a:solidFill>
              <a:srgbClr val="BD965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cs typeface="+mn-ea"/>
                <a:sym typeface="+mn-lt"/>
              </a:endParaRPr>
            </a:p>
          </p:txBody>
        </p:sp>
        <p:sp>
          <p:nvSpPr>
            <p:cNvPr id="8" name="椭圆 7"/>
            <p:cNvSpPr/>
            <p:nvPr/>
          </p:nvSpPr>
          <p:spPr>
            <a:xfrm flipH="1">
              <a:off x="7167029" y="577727"/>
              <a:ext cx="660402" cy="660402"/>
            </a:xfrm>
            <a:prstGeom prst="ellipse">
              <a:avLst/>
            </a:prstGeom>
            <a:solidFill>
              <a:srgbClr val="FE8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cs typeface="+mn-ea"/>
                <a:sym typeface="+mn-lt"/>
              </a:endParaRPr>
            </a:p>
          </p:txBody>
        </p:sp>
        <p:sp>
          <p:nvSpPr>
            <p:cNvPr id="9" name="椭圆 8"/>
            <p:cNvSpPr/>
            <p:nvPr/>
          </p:nvSpPr>
          <p:spPr>
            <a:xfrm flipH="1">
              <a:off x="7212601" y="5107640"/>
              <a:ext cx="306793" cy="306793"/>
            </a:xfrm>
            <a:prstGeom prst="ellipse">
              <a:avLst/>
            </a:prstGeom>
            <a:solidFill>
              <a:srgbClr val="FE8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cs typeface="+mn-ea"/>
                <a:sym typeface="+mn-lt"/>
              </a:endParaRPr>
            </a:p>
          </p:txBody>
        </p:sp>
      </p:grpSp>
      <p:grpSp>
        <p:nvGrpSpPr>
          <p:cNvPr id="26" name="组合 25"/>
          <p:cNvGrpSpPr/>
          <p:nvPr/>
        </p:nvGrpSpPr>
        <p:grpSpPr>
          <a:xfrm>
            <a:off x="519530" y="545651"/>
            <a:ext cx="1751120" cy="721935"/>
            <a:chOff x="519530" y="545651"/>
            <a:chExt cx="1751120" cy="721935"/>
          </a:xfrm>
        </p:grpSpPr>
        <p:sp>
          <p:nvSpPr>
            <p:cNvPr id="27" name="文本框 26"/>
            <p:cNvSpPr txBox="1"/>
            <p:nvPr/>
          </p:nvSpPr>
          <p:spPr>
            <a:xfrm>
              <a:off x="519530" y="545651"/>
              <a:ext cx="1751120" cy="584775"/>
            </a:xfrm>
            <a:prstGeom prst="rect">
              <a:avLst/>
            </a:prstGeom>
            <a:noFill/>
          </p:spPr>
          <p:txBody>
            <a:bodyPr wrap="none" rtlCol="0">
              <a:spAutoFit/>
            </a:bodyPr>
            <a:lstStyle/>
            <a:p>
              <a:r>
                <a:rPr lang="en-US" altLang="zh-CN" sz="1600" dirty="0">
                  <a:solidFill>
                    <a:prstClr val="black">
                      <a:lumMod val="85000"/>
                      <a:lumOff val="15000"/>
                    </a:prstClr>
                  </a:solidFill>
                  <a:latin typeface="思源黑体 CN Light" panose="020B0300000000000000" pitchFamily="34" charset="-122"/>
                  <a:ea typeface="思源黑体 CN Light" panose="020B0300000000000000" pitchFamily="34" charset="-122"/>
                </a:rPr>
                <a:t>INTRODUCTION. </a:t>
              </a:r>
              <a:endParaRPr lang="en-US" altLang="zh-CN" sz="1600"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a:p>
              <a:r>
                <a:rPr lang="en-US" altLang="zh-CN" sz="1600" dirty="0">
                  <a:solidFill>
                    <a:prstClr val="black">
                      <a:lumMod val="85000"/>
                      <a:lumOff val="15000"/>
                    </a:prstClr>
                  </a:solidFill>
                  <a:latin typeface="思源黑体 CN Light" panose="020B0300000000000000" pitchFamily="34" charset="-122"/>
                  <a:ea typeface="思源黑体 CN Light" panose="020B0300000000000000" pitchFamily="34" charset="-122"/>
                </a:rPr>
                <a:t>TIME</a:t>
              </a:r>
              <a:endParaRPr lang="zh-CN" altLang="en-US" sz="1600"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p:txBody>
        </p:sp>
        <p:cxnSp>
          <p:nvCxnSpPr>
            <p:cNvPr id="28" name="直接连接符 27"/>
            <p:cNvCxnSpPr/>
            <p:nvPr/>
          </p:nvCxnSpPr>
          <p:spPr>
            <a:xfrm>
              <a:off x="633380" y="1267586"/>
              <a:ext cx="323605" cy="0"/>
            </a:xfrm>
            <a:prstGeom prst="line">
              <a:avLst/>
            </a:prstGeom>
            <a:noFill/>
            <a:ln w="12700" cap="flat" cmpd="sng" algn="ctr">
              <a:solidFill>
                <a:schemeClr val="tx1">
                  <a:lumMod val="75000"/>
                  <a:lumOff val="25000"/>
                </a:schemeClr>
              </a:solidFill>
              <a:prstDash val="solid"/>
              <a:miter lim="800000"/>
            </a:ln>
            <a:effectLst/>
          </p:spPr>
        </p:cxnSp>
      </p:grpSp>
      <p:grpSp>
        <p:nvGrpSpPr>
          <p:cNvPr id="29" name="组合 28"/>
          <p:cNvGrpSpPr/>
          <p:nvPr/>
        </p:nvGrpSpPr>
        <p:grpSpPr>
          <a:xfrm>
            <a:off x="494748" y="2544094"/>
            <a:ext cx="5344733" cy="1423531"/>
            <a:chOff x="494748" y="2690336"/>
            <a:chExt cx="5344733" cy="1423531"/>
          </a:xfrm>
        </p:grpSpPr>
        <p:sp>
          <p:nvSpPr>
            <p:cNvPr id="30" name="矩形 29"/>
            <p:cNvSpPr/>
            <p:nvPr/>
          </p:nvSpPr>
          <p:spPr>
            <a:xfrm>
              <a:off x="494748" y="2690336"/>
              <a:ext cx="5344733" cy="830997"/>
            </a:xfrm>
            <a:prstGeom prst="rect">
              <a:avLst/>
            </a:prstGeom>
          </p:spPr>
          <p:txBody>
            <a:bodyPr wrap="none">
              <a:spAutoFit/>
            </a:bodyPr>
            <a:lstStyle/>
            <a:p>
              <a:r>
                <a:rPr lang="zh-CN" altLang="en-US" sz="4800" dirty="0">
                  <a:solidFill>
                    <a:srgbClr val="FE8001"/>
                  </a:solidFill>
                  <a:latin typeface="思源宋体 Heavy" panose="02020900000000000000" pitchFamily="18" charset="-122"/>
                  <a:ea typeface="思源宋体 Heavy" panose="02020900000000000000" pitchFamily="18" charset="-122"/>
                </a:rPr>
                <a:t>就业发展</a:t>
              </a:r>
              <a:r>
                <a:rPr lang="en-US" altLang="zh-CN" sz="4800" dirty="0">
                  <a:solidFill>
                    <a:srgbClr val="FE8001"/>
                  </a:solidFill>
                  <a:latin typeface="思源宋体 Heavy" panose="02020900000000000000" pitchFamily="18" charset="-122"/>
                  <a:ea typeface="思源宋体 Heavy" panose="02020900000000000000" pitchFamily="18" charset="-122"/>
                </a:rPr>
                <a:t>-</a:t>
              </a:r>
              <a:r>
                <a:rPr lang="zh-CN" altLang="en-US" sz="4800" dirty="0">
                  <a:solidFill>
                    <a:srgbClr val="FE8001"/>
                  </a:solidFill>
                  <a:latin typeface="思源宋体 Heavy" panose="02020900000000000000" pitchFamily="18" charset="-122"/>
                  <a:ea typeface="思源宋体 Heavy" panose="02020900000000000000" pitchFamily="18" charset="-122"/>
                </a:rPr>
                <a:t>职业规划</a:t>
              </a:r>
              <a:endParaRPr lang="en-US" altLang="zh-CN" sz="4800" dirty="0">
                <a:solidFill>
                  <a:srgbClr val="FE8001"/>
                </a:solidFill>
                <a:latin typeface="思源宋体 Heavy" panose="02020900000000000000" pitchFamily="18" charset="-122"/>
                <a:ea typeface="思源宋体 Heavy" panose="02020900000000000000" pitchFamily="18" charset="-122"/>
              </a:endParaRPr>
            </a:p>
          </p:txBody>
        </p:sp>
        <p:sp>
          <p:nvSpPr>
            <p:cNvPr id="31" name="矩形 30"/>
            <p:cNvSpPr/>
            <p:nvPr/>
          </p:nvSpPr>
          <p:spPr>
            <a:xfrm>
              <a:off x="494748" y="3529092"/>
              <a:ext cx="4288353" cy="584775"/>
            </a:xfrm>
            <a:prstGeom prst="rect">
              <a:avLst/>
            </a:prstGeom>
          </p:spPr>
          <p:txBody>
            <a:bodyPr wrap="none">
              <a:spAutoFit/>
            </a:bodyPr>
            <a:lstStyle/>
            <a:p>
              <a:r>
                <a:rPr lang="zh-CN" altLang="en-US" sz="3200" dirty="0">
                  <a:solidFill>
                    <a:schemeClr val="tx1">
                      <a:lumMod val="65000"/>
                      <a:lumOff val="35000"/>
                    </a:schemeClr>
                  </a:solidFill>
                  <a:latin typeface="思源宋体 Heavy" panose="02020900000000000000" pitchFamily="18" charset="-122"/>
                  <a:ea typeface="思源宋体 Heavy" panose="02020900000000000000" pitchFamily="18" charset="-122"/>
                </a:rPr>
                <a:t>大学生初入社会小知识</a:t>
              </a:r>
              <a:endParaRPr lang="en-US" altLang="zh-CN" sz="3200" dirty="0">
                <a:solidFill>
                  <a:schemeClr val="tx1">
                    <a:lumMod val="65000"/>
                    <a:lumOff val="35000"/>
                  </a:schemeClr>
                </a:solidFill>
                <a:latin typeface="思源宋体 Heavy" panose="02020900000000000000" pitchFamily="18" charset="-122"/>
                <a:ea typeface="思源宋体 Heavy" panose="02020900000000000000" pitchFamily="18" charset="-122"/>
              </a:endParaRPr>
            </a:p>
          </p:txBody>
        </p:sp>
      </p:grpSp>
      <p:grpSp>
        <p:nvGrpSpPr>
          <p:cNvPr id="32" name="组合 31"/>
          <p:cNvGrpSpPr/>
          <p:nvPr/>
        </p:nvGrpSpPr>
        <p:grpSpPr>
          <a:xfrm>
            <a:off x="515556" y="4658236"/>
            <a:ext cx="1626080" cy="1380775"/>
            <a:chOff x="515556" y="4658236"/>
            <a:chExt cx="1626080" cy="1380775"/>
          </a:xfrm>
        </p:grpSpPr>
        <p:sp>
          <p:nvSpPr>
            <p:cNvPr id="33" name="矩形 32"/>
            <p:cNvSpPr/>
            <p:nvPr/>
          </p:nvSpPr>
          <p:spPr>
            <a:xfrm>
              <a:off x="540884" y="4658236"/>
              <a:ext cx="1600752" cy="645160"/>
            </a:xfrm>
            <a:prstGeom prst="rect">
              <a:avLst/>
            </a:prstGeom>
          </p:spPr>
          <p:txBody>
            <a:bodyPr wrap="square">
              <a:spAutoFit/>
            </a:bodyPr>
            <a:lstStyle/>
            <a:p>
              <a:pPr lvl="0">
                <a:lnSpc>
                  <a:spcPct val="150000"/>
                </a:lnSpc>
              </a:pPr>
              <a:r>
                <a:rPr lang="zh-CN" altLang="en-US" sz="1200" dirty="0">
                  <a:solidFill>
                    <a:prstClr val="black">
                      <a:lumMod val="85000"/>
                      <a:lumOff val="15000"/>
                    </a:prstClr>
                  </a:solidFill>
                  <a:latin typeface="思源黑体 CN Light"/>
                  <a:ea typeface="思源黑体 CN Light"/>
                </a:rPr>
                <a:t>分享人：</a:t>
              </a:r>
              <a:r>
                <a:rPr lang="en-US" altLang="zh-CN" sz="1200" dirty="0">
                  <a:solidFill>
                    <a:prstClr val="black">
                      <a:lumMod val="85000"/>
                      <a:lumOff val="15000"/>
                    </a:prstClr>
                  </a:solidFill>
                  <a:latin typeface="思源黑体 CN Light"/>
                  <a:ea typeface="思源黑体 CN Light"/>
                </a:rPr>
                <a:t>PPT</a:t>
              </a:r>
              <a:r>
                <a:rPr lang="zh-CN" altLang="en-US" sz="1200" dirty="0">
                  <a:solidFill>
                    <a:prstClr val="black">
                      <a:lumMod val="85000"/>
                      <a:lumOff val="15000"/>
                    </a:prstClr>
                  </a:solidFill>
                  <a:latin typeface="思源黑体 CN Light"/>
                  <a:ea typeface="思源黑体 CN Light"/>
                </a:rPr>
                <a:t>营</a:t>
              </a:r>
              <a:br>
                <a:rPr lang="en-US" altLang="zh-CN" sz="1200" dirty="0">
                  <a:solidFill>
                    <a:prstClr val="black">
                      <a:lumMod val="85000"/>
                      <a:lumOff val="15000"/>
                    </a:prstClr>
                  </a:solidFill>
                  <a:latin typeface="思源黑体 CN Light"/>
                  <a:ea typeface="思源黑体 CN Light"/>
                </a:rPr>
              </a:br>
              <a:r>
                <a:rPr lang="zh-CN" altLang="en-US" sz="1200" dirty="0">
                  <a:solidFill>
                    <a:prstClr val="black">
                      <a:lumMod val="85000"/>
                      <a:lumOff val="15000"/>
                    </a:prstClr>
                  </a:solidFill>
                  <a:latin typeface="思源黑体 CN Light"/>
                  <a:ea typeface="思源黑体 CN Light"/>
                </a:rPr>
                <a:t>分享部门：某某部门</a:t>
              </a:r>
              <a:endParaRPr lang="en-US" altLang="zh-CN" sz="1200" dirty="0">
                <a:solidFill>
                  <a:prstClr val="black">
                    <a:lumMod val="85000"/>
                    <a:lumOff val="15000"/>
                  </a:prstClr>
                </a:solidFill>
                <a:latin typeface="思源黑体 CN Light"/>
                <a:ea typeface="思源黑体 CN Light"/>
              </a:endParaRPr>
            </a:p>
          </p:txBody>
        </p:sp>
        <p:sp>
          <p:nvSpPr>
            <p:cNvPr id="34" name="文本框 33"/>
            <p:cNvSpPr txBox="1"/>
            <p:nvPr/>
          </p:nvSpPr>
          <p:spPr>
            <a:xfrm>
              <a:off x="515556" y="5777401"/>
              <a:ext cx="952505" cy="261610"/>
            </a:xfrm>
            <a:prstGeom prst="rect">
              <a:avLst/>
            </a:prstGeom>
            <a:noFill/>
          </p:spPr>
          <p:txBody>
            <a:bodyPr wrap="none" rtlCol="0">
              <a:spAutoFit/>
            </a:bodyPr>
            <a:lstStyle/>
            <a:p>
              <a:r>
                <a:rPr lang="en-US" altLang="zh-CN" sz="1100" dirty="0">
                  <a:solidFill>
                    <a:schemeClr val="tx1">
                      <a:lumMod val="65000"/>
                      <a:lumOff val="35000"/>
                    </a:schemeClr>
                  </a:solidFill>
                  <a:latin typeface="思源宋体 CN Heavy"/>
                  <a:ea typeface="思源宋体 CN Heavy"/>
                </a:rPr>
                <a:t>20XX</a:t>
              </a:r>
              <a:r>
                <a:rPr lang="zh-CN" altLang="en-US" sz="1100" dirty="0">
                  <a:solidFill>
                    <a:schemeClr val="tx1">
                      <a:lumMod val="65000"/>
                      <a:lumOff val="35000"/>
                    </a:schemeClr>
                  </a:solidFill>
                  <a:latin typeface="思源宋体 CN Heavy"/>
                  <a:ea typeface="思源宋体 CN Heavy"/>
                </a:rPr>
                <a:t>年</a:t>
              </a:r>
              <a:r>
                <a:rPr lang="en-US" altLang="zh-CN" sz="1100" dirty="0">
                  <a:solidFill>
                    <a:schemeClr val="tx1">
                      <a:lumMod val="65000"/>
                      <a:lumOff val="35000"/>
                    </a:schemeClr>
                  </a:solidFill>
                  <a:latin typeface="思源宋体 CN Heavy"/>
                  <a:ea typeface="思源宋体 CN Heavy"/>
                </a:rPr>
                <a:t>X</a:t>
              </a:r>
              <a:r>
                <a:rPr lang="zh-CN" altLang="en-US" sz="1100" dirty="0">
                  <a:solidFill>
                    <a:schemeClr val="tx1">
                      <a:lumMod val="65000"/>
                      <a:lumOff val="35000"/>
                    </a:schemeClr>
                  </a:solidFill>
                  <a:latin typeface="思源宋体 CN Heavy"/>
                  <a:ea typeface="思源宋体 CN Heavy"/>
                </a:rPr>
                <a:t>月</a:t>
              </a:r>
              <a:endParaRPr lang="zh-CN" altLang="en-US" sz="1100" dirty="0">
                <a:solidFill>
                  <a:schemeClr val="tx1">
                    <a:lumMod val="65000"/>
                    <a:lumOff val="35000"/>
                  </a:schemeClr>
                </a:solidFill>
                <a:latin typeface="思源宋体 CN Heavy"/>
                <a:ea typeface="思源宋体 CN Heavy"/>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anim calcmode="lin" valueType="num">
                                      <p:cBhvr>
                                        <p:cTn id="14" dur="500" fill="hold"/>
                                        <p:tgtEl>
                                          <p:spTgt spid="29"/>
                                        </p:tgtEl>
                                        <p:attrNameLst>
                                          <p:attrName>ppt_x</p:attrName>
                                        </p:attrNameLst>
                                      </p:cBhvr>
                                      <p:tavLst>
                                        <p:tav tm="0">
                                          <p:val>
                                            <p:strVal val="#ppt_x"/>
                                          </p:val>
                                        </p:tav>
                                        <p:tav tm="100000">
                                          <p:val>
                                            <p:strVal val="#ppt_x"/>
                                          </p:val>
                                        </p:tav>
                                      </p:tavLst>
                                    </p:anim>
                                    <p:anim calcmode="lin" valueType="num">
                                      <p:cBhvr>
                                        <p:cTn id="15" dur="5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anim calcmode="lin" valueType="num">
                                      <p:cBhvr>
                                        <p:cTn id="20" dur="500" fill="hold"/>
                                        <p:tgtEl>
                                          <p:spTgt spid="32"/>
                                        </p:tgtEl>
                                        <p:attrNameLst>
                                          <p:attrName>ppt_x</p:attrName>
                                        </p:attrNameLst>
                                      </p:cBhvr>
                                      <p:tavLst>
                                        <p:tav tm="0">
                                          <p:val>
                                            <p:strVal val="#ppt_x"/>
                                          </p:val>
                                        </p:tav>
                                        <p:tav tm="100000">
                                          <p:val>
                                            <p:strVal val="#ppt_x"/>
                                          </p:val>
                                        </p:tav>
                                      </p:tavLst>
                                    </p:anim>
                                    <p:anim calcmode="lin" valueType="num">
                                      <p:cBhvr>
                                        <p:cTn id="21"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77372" y="274640"/>
            <a:ext cx="3240104" cy="601861"/>
            <a:chOff x="6883194" y="3349398"/>
            <a:chExt cx="3658758" cy="679626"/>
          </a:xfrm>
        </p:grpSpPr>
        <p:sp>
          <p:nvSpPr>
            <p:cNvPr id="11" name="椭圆 10"/>
            <p:cNvSpPr/>
            <p:nvPr/>
          </p:nvSpPr>
          <p:spPr>
            <a:xfrm>
              <a:off x="6897553" y="3349398"/>
              <a:ext cx="669686" cy="669686"/>
            </a:xfrm>
            <a:prstGeom prst="ellipse">
              <a:avLst/>
            </a:prstGeom>
            <a:gradFill>
              <a:gsLst>
                <a:gs pos="0">
                  <a:srgbClr val="F7B733"/>
                </a:gs>
                <a:gs pos="100000">
                  <a:srgbClr val="FC4A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ffectLst>
                  <a:outerShdw blurRad="38100" dist="38100" dir="2700000" algn="tl">
                    <a:srgbClr val="000000">
                      <a:alpha val="43137"/>
                    </a:srgbClr>
                  </a:outerShdw>
                </a:effectLst>
                <a:latin typeface="思源宋体 CN Light" panose="02020300000000000000" pitchFamily="18" charset="-122"/>
                <a:ea typeface="思源宋体 CN Light" panose="02020300000000000000" pitchFamily="18" charset="-122"/>
              </a:endParaRPr>
            </a:p>
          </p:txBody>
        </p:sp>
        <p:sp>
          <p:nvSpPr>
            <p:cNvPr id="12" name="文本框 11"/>
            <p:cNvSpPr txBox="1"/>
            <p:nvPr/>
          </p:nvSpPr>
          <p:spPr>
            <a:xfrm>
              <a:off x="6883194" y="3453409"/>
              <a:ext cx="698394" cy="451807"/>
            </a:xfrm>
            <a:prstGeom prst="rect">
              <a:avLst/>
            </a:prstGeom>
            <a:noFill/>
          </p:spPr>
          <p:txBody>
            <a:bodyPr wrap="square" rtlCol="0">
              <a:spAutoFit/>
            </a:bodyPr>
            <a:lstStyle/>
            <a:p>
              <a:pPr algn="ctr"/>
              <a:r>
                <a:rPr lang="en-US" altLang="zh-CN" sz="2000" dirty="0">
                  <a:solidFill>
                    <a:schemeClr val="bg1"/>
                  </a:solidFill>
                  <a:latin typeface="思源宋体 CN Heavy" panose="02020900000000000000" pitchFamily="18" charset="-122"/>
                  <a:ea typeface="思源宋体 CN Heavy" panose="02020900000000000000" pitchFamily="18" charset="-122"/>
                </a:rPr>
                <a:t>02</a:t>
              </a:r>
              <a:endParaRPr lang="zh-CN" altLang="en-US" sz="2000" dirty="0">
                <a:solidFill>
                  <a:schemeClr val="bg1"/>
                </a:solidFill>
                <a:latin typeface="思源宋体 CN Heavy" panose="02020900000000000000" pitchFamily="18" charset="-122"/>
                <a:ea typeface="思源宋体 CN Heavy" panose="02020900000000000000" pitchFamily="18" charset="-122"/>
              </a:endParaRPr>
            </a:p>
          </p:txBody>
        </p:sp>
        <p:grpSp>
          <p:nvGrpSpPr>
            <p:cNvPr id="13" name="组合 12"/>
            <p:cNvGrpSpPr/>
            <p:nvPr/>
          </p:nvGrpSpPr>
          <p:grpSpPr>
            <a:xfrm>
              <a:off x="7879529" y="3351907"/>
              <a:ext cx="2662423" cy="677117"/>
              <a:chOff x="7879529" y="3349009"/>
              <a:chExt cx="2662423" cy="677117"/>
            </a:xfrm>
          </p:grpSpPr>
          <p:sp>
            <p:nvSpPr>
              <p:cNvPr id="14" name="文本框 13"/>
              <p:cNvSpPr txBox="1"/>
              <p:nvPr/>
            </p:nvSpPr>
            <p:spPr>
              <a:xfrm>
                <a:off x="7879529" y="3349009"/>
                <a:ext cx="1557061" cy="451808"/>
              </a:xfrm>
              <a:prstGeom prst="rect">
                <a:avLst/>
              </a:prstGeom>
              <a:noFill/>
            </p:spPr>
            <p:txBody>
              <a:bodyPr wrap="square" rtlCol="0">
                <a:spAutoFit/>
              </a:bodyPr>
              <a:lstStyle/>
              <a:p>
                <a:pPr algn="dist"/>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工作能力</a:t>
                </a:r>
                <a:endPar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sp>
            <p:nvSpPr>
              <p:cNvPr id="15" name="文本框 14"/>
              <p:cNvSpPr txBox="1"/>
              <p:nvPr/>
            </p:nvSpPr>
            <p:spPr>
              <a:xfrm>
                <a:off x="7896329" y="3782845"/>
                <a:ext cx="2645623" cy="243281"/>
              </a:xfrm>
              <a:prstGeom prst="rect">
                <a:avLst/>
              </a:prstGeom>
              <a:noFill/>
            </p:spPr>
            <p:txBody>
              <a:bodyPr wrap="square" rtlCol="0">
                <a:spAutoFit/>
              </a:bodyPr>
              <a:lstStyle/>
              <a:p>
                <a:pPr algn="dist"/>
                <a:r>
                  <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rPr>
                  <a:t>WORKING ABILITY</a:t>
                </a:r>
                <a:endPar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p:txBody>
          </p:sp>
        </p:gr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grpSp>
        <p:nvGrpSpPr>
          <p:cNvPr id="36" name="组合 35"/>
          <p:cNvGrpSpPr/>
          <p:nvPr/>
        </p:nvGrpSpPr>
        <p:grpSpPr>
          <a:xfrm>
            <a:off x="4686300" y="2306721"/>
            <a:ext cx="2819402" cy="2832100"/>
            <a:chOff x="4686300" y="2306721"/>
            <a:chExt cx="2819402" cy="2832100"/>
          </a:xfrm>
        </p:grpSpPr>
        <p:sp>
          <p:nvSpPr>
            <p:cNvPr id="37" name="任意多边形: 形状 36"/>
            <p:cNvSpPr/>
            <p:nvPr/>
          </p:nvSpPr>
          <p:spPr>
            <a:xfrm rot="10800000">
              <a:off x="4686302" y="2306721"/>
              <a:ext cx="1803400" cy="1416050"/>
            </a:xfrm>
            <a:custGeom>
              <a:avLst/>
              <a:gdLst>
                <a:gd name="connsiteX0" fmla="*/ 901700 w 1803400"/>
                <a:gd name="connsiteY0" fmla="*/ 1416050 h 1416050"/>
                <a:gd name="connsiteX1" fmla="*/ 397551 w 1803400"/>
                <a:gd name="connsiteY1" fmla="*/ 1262054 h 1416050"/>
                <a:gd name="connsiteX2" fmla="*/ 393700 w 1803400"/>
                <a:gd name="connsiteY2" fmla="*/ 1258877 h 1416050"/>
                <a:gd name="connsiteX3" fmla="*/ 264102 w 1803400"/>
                <a:gd name="connsiteY3" fmla="*/ 1151948 h 1416050"/>
                <a:gd name="connsiteX4" fmla="*/ 0 w 1803400"/>
                <a:gd name="connsiteY4" fmla="*/ 514350 h 1416050"/>
                <a:gd name="connsiteX5" fmla="*/ 4655 w 1803400"/>
                <a:gd name="connsiteY5" fmla="*/ 422156 h 1416050"/>
                <a:gd name="connsiteX6" fmla="*/ 9475 w 1803400"/>
                <a:gd name="connsiteY6" fmla="*/ 390575 h 1416050"/>
                <a:gd name="connsiteX7" fmla="*/ 18319 w 1803400"/>
                <a:gd name="connsiteY7" fmla="*/ 332626 h 1416050"/>
                <a:gd name="connsiteX8" fmla="*/ 153996 w 1803400"/>
                <a:gd name="connsiteY8" fmla="*/ 10201 h 1416050"/>
                <a:gd name="connsiteX9" fmla="*/ 162413 w 1803400"/>
                <a:gd name="connsiteY9" fmla="*/ 0 h 1416050"/>
                <a:gd name="connsiteX10" fmla="*/ 264102 w 1803400"/>
                <a:gd name="connsiteY10" fmla="*/ 123248 h 1416050"/>
                <a:gd name="connsiteX11" fmla="*/ 397551 w 1803400"/>
                <a:gd name="connsiteY11" fmla="*/ 233354 h 1416050"/>
                <a:gd name="connsiteX12" fmla="*/ 401980 w 1803400"/>
                <a:gd name="connsiteY12" fmla="*/ 236045 h 1416050"/>
                <a:gd name="connsiteX13" fmla="*/ 471896 w 1803400"/>
                <a:gd name="connsiteY13" fmla="*/ 278520 h 1416050"/>
                <a:gd name="connsiteX14" fmla="*/ 719976 w 1803400"/>
                <a:gd name="connsiteY14" fmla="*/ 369031 h 1416050"/>
                <a:gd name="connsiteX15" fmla="*/ 775941 w 1803400"/>
                <a:gd name="connsiteY15" fmla="*/ 377572 h 1416050"/>
                <a:gd name="connsiteX16" fmla="*/ 809506 w 1803400"/>
                <a:gd name="connsiteY16" fmla="*/ 382695 h 1416050"/>
                <a:gd name="connsiteX17" fmla="*/ 901700 w 1803400"/>
                <a:gd name="connsiteY17" fmla="*/ 387350 h 1416050"/>
                <a:gd name="connsiteX18" fmla="*/ 1539298 w 1803400"/>
                <a:gd name="connsiteY18" fmla="*/ 123248 h 1416050"/>
                <a:gd name="connsiteX19" fmla="*/ 1640988 w 1803400"/>
                <a:gd name="connsiteY19" fmla="*/ 0 h 1416050"/>
                <a:gd name="connsiteX20" fmla="*/ 1649404 w 1803400"/>
                <a:gd name="connsiteY20" fmla="*/ 10201 h 1416050"/>
                <a:gd name="connsiteX21" fmla="*/ 1803400 w 1803400"/>
                <a:gd name="connsiteY21" fmla="*/ 514350 h 1416050"/>
                <a:gd name="connsiteX22" fmla="*/ 901700 w 1803400"/>
                <a:gd name="connsiteY22" fmla="*/ 1416050 h 14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03400" h="1416050">
                  <a:moveTo>
                    <a:pt x="901700" y="1416050"/>
                  </a:moveTo>
                  <a:cubicBezTo>
                    <a:pt x="714952" y="1416050"/>
                    <a:pt x="541464" y="1359279"/>
                    <a:pt x="397551" y="1262054"/>
                  </a:cubicBezTo>
                  <a:lnTo>
                    <a:pt x="393700" y="1258877"/>
                  </a:lnTo>
                  <a:lnTo>
                    <a:pt x="264102" y="1151948"/>
                  </a:lnTo>
                  <a:cubicBezTo>
                    <a:pt x="100926" y="988773"/>
                    <a:pt x="0" y="763348"/>
                    <a:pt x="0" y="514350"/>
                  </a:cubicBezTo>
                  <a:cubicBezTo>
                    <a:pt x="0" y="483225"/>
                    <a:pt x="1577" y="452469"/>
                    <a:pt x="4655" y="422156"/>
                  </a:cubicBezTo>
                  <a:lnTo>
                    <a:pt x="9475" y="390575"/>
                  </a:lnTo>
                  <a:lnTo>
                    <a:pt x="18319" y="332626"/>
                  </a:lnTo>
                  <a:cubicBezTo>
                    <a:pt x="42343" y="215229"/>
                    <a:pt x="89180" y="106143"/>
                    <a:pt x="153996" y="10201"/>
                  </a:cubicBezTo>
                  <a:lnTo>
                    <a:pt x="162413" y="0"/>
                  </a:lnTo>
                  <a:lnTo>
                    <a:pt x="264102" y="123248"/>
                  </a:lnTo>
                  <a:cubicBezTo>
                    <a:pt x="304896" y="164042"/>
                    <a:pt x="349581" y="200945"/>
                    <a:pt x="397551" y="233354"/>
                  </a:cubicBezTo>
                  <a:lnTo>
                    <a:pt x="401980" y="236045"/>
                  </a:lnTo>
                  <a:lnTo>
                    <a:pt x="471896" y="278520"/>
                  </a:lnTo>
                  <a:cubicBezTo>
                    <a:pt x="548555" y="320163"/>
                    <a:pt x="631929" y="351014"/>
                    <a:pt x="719976" y="369031"/>
                  </a:cubicBezTo>
                  <a:lnTo>
                    <a:pt x="775941" y="377572"/>
                  </a:lnTo>
                  <a:lnTo>
                    <a:pt x="809506" y="382695"/>
                  </a:lnTo>
                  <a:cubicBezTo>
                    <a:pt x="839819" y="385773"/>
                    <a:pt x="870576" y="387350"/>
                    <a:pt x="901700" y="387350"/>
                  </a:cubicBezTo>
                  <a:cubicBezTo>
                    <a:pt x="1150698" y="387350"/>
                    <a:pt x="1376123" y="286424"/>
                    <a:pt x="1539298" y="123248"/>
                  </a:cubicBezTo>
                  <a:lnTo>
                    <a:pt x="1640988" y="0"/>
                  </a:lnTo>
                  <a:lnTo>
                    <a:pt x="1649404" y="10201"/>
                  </a:lnTo>
                  <a:cubicBezTo>
                    <a:pt x="1746629" y="154113"/>
                    <a:pt x="1803400" y="327602"/>
                    <a:pt x="1803400" y="514350"/>
                  </a:cubicBezTo>
                  <a:cubicBezTo>
                    <a:pt x="1803400" y="1012345"/>
                    <a:pt x="1399695" y="1416050"/>
                    <a:pt x="901700" y="1416050"/>
                  </a:cubicBezTo>
                  <a:close/>
                </a:path>
              </a:pathLst>
            </a:custGeom>
            <a:gradFill>
              <a:gsLst>
                <a:gs pos="0">
                  <a:srgbClr val="F7B733"/>
                </a:gs>
                <a:gs pos="71000">
                  <a:srgbClr val="FC4A1A"/>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6600" b="0" i="0" u="none" strike="noStrike" kern="0" cap="none" spc="0" normalizeH="0" baseline="0" noProof="0" dirty="0">
                <a:ln>
                  <a:noFill/>
                </a:ln>
                <a:solidFill>
                  <a:srgbClr val="000000"/>
                </a:solidFill>
                <a:effectLst/>
                <a:uLnTx/>
                <a:uFillTx/>
                <a:latin typeface="思源黑体 CN Bold" panose="020B0800000000000000" pitchFamily="34" charset="-122"/>
                <a:ea typeface="黑体" panose="02010609060101010101" charset="-122"/>
                <a:cs typeface="+mn-cs"/>
              </a:endParaRPr>
            </a:p>
          </p:txBody>
        </p:sp>
        <p:sp>
          <p:nvSpPr>
            <p:cNvPr id="38" name="文本框 37"/>
            <p:cNvSpPr txBox="1"/>
            <p:nvPr/>
          </p:nvSpPr>
          <p:spPr>
            <a:xfrm>
              <a:off x="5006469" y="2439118"/>
              <a:ext cx="1163066" cy="923330"/>
            </a:xfrm>
            <a:prstGeom prst="rect">
              <a:avLst/>
            </a:prstGeom>
            <a:noFill/>
            <a:ln>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54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rPr>
                <a:t>S</a:t>
              </a:r>
              <a:endParaRPr kumimoji="0" lang="en-US" altLang="zh-CN" sz="54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endParaRPr>
            </a:p>
          </p:txBody>
        </p:sp>
        <p:sp>
          <p:nvSpPr>
            <p:cNvPr id="39" name="任意多边形: 形状 38"/>
            <p:cNvSpPr/>
            <p:nvPr/>
          </p:nvSpPr>
          <p:spPr>
            <a:xfrm rot="10800000">
              <a:off x="6096002" y="2306721"/>
              <a:ext cx="1409700" cy="1803400"/>
            </a:xfrm>
            <a:custGeom>
              <a:avLst/>
              <a:gdLst>
                <a:gd name="connsiteX0" fmla="*/ 901700 w 1409700"/>
                <a:gd name="connsiteY0" fmla="*/ 1803400 h 1803400"/>
                <a:gd name="connsiteX1" fmla="*/ 0 w 1409700"/>
                <a:gd name="connsiteY1" fmla="*/ 901700 h 1803400"/>
                <a:gd name="connsiteX2" fmla="*/ 153996 w 1409700"/>
                <a:gd name="connsiteY2" fmla="*/ 397551 h 1803400"/>
                <a:gd name="connsiteX3" fmla="*/ 157173 w 1409700"/>
                <a:gd name="connsiteY3" fmla="*/ 393700 h 1803400"/>
                <a:gd name="connsiteX4" fmla="*/ 264102 w 1409700"/>
                <a:gd name="connsiteY4" fmla="*/ 264102 h 1803400"/>
                <a:gd name="connsiteX5" fmla="*/ 901700 w 1409700"/>
                <a:gd name="connsiteY5" fmla="*/ 0 h 1803400"/>
                <a:gd name="connsiteX6" fmla="*/ 993894 w 1409700"/>
                <a:gd name="connsiteY6" fmla="*/ 4655 h 1803400"/>
                <a:gd name="connsiteX7" fmla="*/ 1027460 w 1409700"/>
                <a:gd name="connsiteY7" fmla="*/ 9778 h 1803400"/>
                <a:gd name="connsiteX8" fmla="*/ 1083424 w 1409700"/>
                <a:gd name="connsiteY8" fmla="*/ 18319 h 1803400"/>
                <a:gd name="connsiteX9" fmla="*/ 1405849 w 1409700"/>
                <a:gd name="connsiteY9" fmla="*/ 153996 h 1803400"/>
                <a:gd name="connsiteX10" fmla="*/ 1409700 w 1409700"/>
                <a:gd name="connsiteY10" fmla="*/ 157174 h 1803400"/>
                <a:gd name="connsiteX11" fmla="*/ 1280102 w 1409700"/>
                <a:gd name="connsiteY11" fmla="*/ 264102 h 1803400"/>
                <a:gd name="connsiteX12" fmla="*/ 1178413 w 1409700"/>
                <a:gd name="connsiteY12" fmla="*/ 387350 h 1803400"/>
                <a:gd name="connsiteX13" fmla="*/ 1169996 w 1409700"/>
                <a:gd name="connsiteY13" fmla="*/ 397551 h 1803400"/>
                <a:gd name="connsiteX14" fmla="*/ 1034319 w 1409700"/>
                <a:gd name="connsiteY14" fmla="*/ 719976 h 1803400"/>
                <a:gd name="connsiteX15" fmla="*/ 1025475 w 1409700"/>
                <a:gd name="connsiteY15" fmla="*/ 777925 h 1803400"/>
                <a:gd name="connsiteX16" fmla="*/ 1020655 w 1409700"/>
                <a:gd name="connsiteY16" fmla="*/ 809506 h 1803400"/>
                <a:gd name="connsiteX17" fmla="*/ 1016000 w 1409700"/>
                <a:gd name="connsiteY17" fmla="*/ 901700 h 1803400"/>
                <a:gd name="connsiteX18" fmla="*/ 1280102 w 1409700"/>
                <a:gd name="connsiteY18" fmla="*/ 1539298 h 1803400"/>
                <a:gd name="connsiteX19" fmla="*/ 1409700 w 1409700"/>
                <a:gd name="connsiteY19" fmla="*/ 1646227 h 1803400"/>
                <a:gd name="connsiteX20" fmla="*/ 1405849 w 1409700"/>
                <a:gd name="connsiteY20" fmla="*/ 1649404 h 1803400"/>
                <a:gd name="connsiteX21" fmla="*/ 901700 w 1409700"/>
                <a:gd name="connsiteY21" fmla="*/ 1803400 h 180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09700" h="1803400">
                  <a:moveTo>
                    <a:pt x="901700" y="1803400"/>
                  </a:moveTo>
                  <a:cubicBezTo>
                    <a:pt x="403705" y="1803400"/>
                    <a:pt x="0" y="1399695"/>
                    <a:pt x="0" y="901700"/>
                  </a:cubicBezTo>
                  <a:cubicBezTo>
                    <a:pt x="0" y="714952"/>
                    <a:pt x="56771" y="541463"/>
                    <a:pt x="153996" y="397551"/>
                  </a:cubicBezTo>
                  <a:lnTo>
                    <a:pt x="157173" y="393700"/>
                  </a:lnTo>
                  <a:lnTo>
                    <a:pt x="264102" y="264102"/>
                  </a:lnTo>
                  <a:cubicBezTo>
                    <a:pt x="427277" y="100926"/>
                    <a:pt x="652702" y="0"/>
                    <a:pt x="901700" y="0"/>
                  </a:cubicBezTo>
                  <a:cubicBezTo>
                    <a:pt x="932824" y="0"/>
                    <a:pt x="963581" y="1577"/>
                    <a:pt x="993894" y="4655"/>
                  </a:cubicBezTo>
                  <a:lnTo>
                    <a:pt x="1027460" y="9778"/>
                  </a:lnTo>
                  <a:lnTo>
                    <a:pt x="1083424" y="18319"/>
                  </a:lnTo>
                  <a:cubicBezTo>
                    <a:pt x="1200821" y="42342"/>
                    <a:pt x="1309908" y="89180"/>
                    <a:pt x="1405849" y="153996"/>
                  </a:cubicBezTo>
                  <a:lnTo>
                    <a:pt x="1409700" y="157174"/>
                  </a:lnTo>
                  <a:lnTo>
                    <a:pt x="1280102" y="264102"/>
                  </a:lnTo>
                  <a:lnTo>
                    <a:pt x="1178413" y="387350"/>
                  </a:lnTo>
                  <a:lnTo>
                    <a:pt x="1169996" y="397551"/>
                  </a:lnTo>
                  <a:cubicBezTo>
                    <a:pt x="1105180" y="493493"/>
                    <a:pt x="1058343" y="602579"/>
                    <a:pt x="1034319" y="719976"/>
                  </a:cubicBezTo>
                  <a:lnTo>
                    <a:pt x="1025475" y="777925"/>
                  </a:lnTo>
                  <a:lnTo>
                    <a:pt x="1020655" y="809506"/>
                  </a:lnTo>
                  <a:cubicBezTo>
                    <a:pt x="1017577" y="839819"/>
                    <a:pt x="1016000" y="870575"/>
                    <a:pt x="1016000" y="901700"/>
                  </a:cubicBezTo>
                  <a:cubicBezTo>
                    <a:pt x="1016000" y="1150698"/>
                    <a:pt x="1116926" y="1376123"/>
                    <a:pt x="1280102" y="1539298"/>
                  </a:cubicBezTo>
                  <a:lnTo>
                    <a:pt x="1409700" y="1646227"/>
                  </a:lnTo>
                  <a:lnTo>
                    <a:pt x="1405849" y="1649404"/>
                  </a:lnTo>
                  <a:cubicBezTo>
                    <a:pt x="1261937" y="1746629"/>
                    <a:pt x="1088448" y="1803400"/>
                    <a:pt x="901700" y="1803400"/>
                  </a:cubicBezTo>
                  <a:close/>
                </a:path>
              </a:pathLst>
            </a:cu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6600" b="0" i="0" u="none" strike="noStrike" kern="0" cap="none" spc="0" normalizeH="0" baseline="0" noProof="0" dirty="0">
                <a:ln>
                  <a:noFill/>
                </a:ln>
                <a:solidFill>
                  <a:srgbClr val="000000"/>
                </a:solidFill>
                <a:effectLst/>
                <a:uLnTx/>
                <a:uFillTx/>
                <a:latin typeface="思源黑体 CN Bold" panose="020B0800000000000000" pitchFamily="34" charset="-122"/>
                <a:ea typeface="黑体" panose="02010609060101010101" charset="-122"/>
                <a:cs typeface="+mn-cs"/>
              </a:endParaRPr>
            </a:p>
          </p:txBody>
        </p:sp>
        <p:sp>
          <p:nvSpPr>
            <p:cNvPr id="40" name="文本框 39"/>
            <p:cNvSpPr txBox="1"/>
            <p:nvPr/>
          </p:nvSpPr>
          <p:spPr>
            <a:xfrm>
              <a:off x="6342636" y="2715176"/>
              <a:ext cx="1163066" cy="923330"/>
            </a:xfrm>
            <a:prstGeom prst="rect">
              <a:avLst/>
            </a:prstGeom>
            <a:noFill/>
            <a:ln>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54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rPr>
                <a:t>w</a:t>
              </a:r>
              <a:endParaRPr kumimoji="0" lang="en-US" altLang="zh-CN" sz="54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endParaRPr>
            </a:p>
          </p:txBody>
        </p:sp>
        <p:sp>
          <p:nvSpPr>
            <p:cNvPr id="41" name="任意多边形: 形状 40"/>
            <p:cNvSpPr/>
            <p:nvPr/>
          </p:nvSpPr>
          <p:spPr>
            <a:xfrm rot="10800000">
              <a:off x="4686302" y="3335421"/>
              <a:ext cx="1417980" cy="1803400"/>
            </a:xfrm>
            <a:custGeom>
              <a:avLst/>
              <a:gdLst>
                <a:gd name="connsiteX0" fmla="*/ 516280 w 1417980"/>
                <a:gd name="connsiteY0" fmla="*/ 1803400 h 1803400"/>
                <a:gd name="connsiteX1" fmla="*/ 424086 w 1417980"/>
                <a:gd name="connsiteY1" fmla="*/ 1798745 h 1803400"/>
                <a:gd name="connsiteX2" fmla="*/ 390521 w 1417980"/>
                <a:gd name="connsiteY2" fmla="*/ 1793622 h 1803400"/>
                <a:gd name="connsiteX3" fmla="*/ 334556 w 1417980"/>
                <a:gd name="connsiteY3" fmla="*/ 1785081 h 1803400"/>
                <a:gd name="connsiteX4" fmla="*/ 86476 w 1417980"/>
                <a:gd name="connsiteY4" fmla="*/ 1694570 h 1803400"/>
                <a:gd name="connsiteX5" fmla="*/ 16560 w 1417980"/>
                <a:gd name="connsiteY5" fmla="*/ 1652095 h 1803400"/>
                <a:gd name="connsiteX6" fmla="*/ 137878 w 1417980"/>
                <a:gd name="connsiteY6" fmla="*/ 1551998 h 1803400"/>
                <a:gd name="connsiteX7" fmla="*/ 244807 w 1417980"/>
                <a:gd name="connsiteY7" fmla="*/ 1422400 h 1803400"/>
                <a:gd name="connsiteX8" fmla="*/ 247984 w 1417980"/>
                <a:gd name="connsiteY8" fmla="*/ 1418549 h 1803400"/>
                <a:gd name="connsiteX9" fmla="*/ 383661 w 1417980"/>
                <a:gd name="connsiteY9" fmla="*/ 1096124 h 1803400"/>
                <a:gd name="connsiteX10" fmla="*/ 392505 w 1417980"/>
                <a:gd name="connsiteY10" fmla="*/ 1038175 h 1803400"/>
                <a:gd name="connsiteX11" fmla="*/ 397325 w 1417980"/>
                <a:gd name="connsiteY11" fmla="*/ 1006594 h 1803400"/>
                <a:gd name="connsiteX12" fmla="*/ 401980 w 1417980"/>
                <a:gd name="connsiteY12" fmla="*/ 914400 h 1803400"/>
                <a:gd name="connsiteX13" fmla="*/ 4429 w 1417980"/>
                <a:gd name="connsiteY13" fmla="*/ 166696 h 1803400"/>
                <a:gd name="connsiteX14" fmla="*/ 0 w 1417980"/>
                <a:gd name="connsiteY14" fmla="*/ 164005 h 1803400"/>
                <a:gd name="connsiteX15" fmla="*/ 12131 w 1417980"/>
                <a:gd name="connsiteY15" fmla="*/ 153996 h 1803400"/>
                <a:gd name="connsiteX16" fmla="*/ 516280 w 1417980"/>
                <a:gd name="connsiteY16" fmla="*/ 0 h 1803400"/>
                <a:gd name="connsiteX17" fmla="*/ 1417980 w 1417980"/>
                <a:gd name="connsiteY17" fmla="*/ 901700 h 1803400"/>
                <a:gd name="connsiteX18" fmla="*/ 1263984 w 1417980"/>
                <a:gd name="connsiteY18" fmla="*/ 1405849 h 1803400"/>
                <a:gd name="connsiteX19" fmla="*/ 1255568 w 1417980"/>
                <a:gd name="connsiteY19" fmla="*/ 1416050 h 1803400"/>
                <a:gd name="connsiteX20" fmla="*/ 1153878 w 1417980"/>
                <a:gd name="connsiteY20" fmla="*/ 1539298 h 1803400"/>
                <a:gd name="connsiteX21" fmla="*/ 516280 w 1417980"/>
                <a:gd name="connsiteY21" fmla="*/ 1803400 h 180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17980" h="1803400">
                  <a:moveTo>
                    <a:pt x="516280" y="1803400"/>
                  </a:moveTo>
                  <a:cubicBezTo>
                    <a:pt x="485156" y="1803400"/>
                    <a:pt x="454399" y="1801823"/>
                    <a:pt x="424086" y="1798745"/>
                  </a:cubicBezTo>
                  <a:lnTo>
                    <a:pt x="390521" y="1793622"/>
                  </a:lnTo>
                  <a:lnTo>
                    <a:pt x="334556" y="1785081"/>
                  </a:lnTo>
                  <a:cubicBezTo>
                    <a:pt x="246509" y="1767064"/>
                    <a:pt x="163135" y="1736213"/>
                    <a:pt x="86476" y="1694570"/>
                  </a:cubicBezTo>
                  <a:lnTo>
                    <a:pt x="16560" y="1652095"/>
                  </a:lnTo>
                  <a:lnTo>
                    <a:pt x="137878" y="1551998"/>
                  </a:lnTo>
                  <a:lnTo>
                    <a:pt x="244807" y="1422400"/>
                  </a:lnTo>
                  <a:lnTo>
                    <a:pt x="247984" y="1418549"/>
                  </a:lnTo>
                  <a:cubicBezTo>
                    <a:pt x="312801" y="1322608"/>
                    <a:pt x="359638" y="1213521"/>
                    <a:pt x="383661" y="1096124"/>
                  </a:cubicBezTo>
                  <a:lnTo>
                    <a:pt x="392505" y="1038175"/>
                  </a:lnTo>
                  <a:lnTo>
                    <a:pt x="397325" y="1006594"/>
                  </a:lnTo>
                  <a:cubicBezTo>
                    <a:pt x="400403" y="976281"/>
                    <a:pt x="401980" y="945525"/>
                    <a:pt x="401980" y="914400"/>
                  </a:cubicBezTo>
                  <a:cubicBezTo>
                    <a:pt x="401980" y="603153"/>
                    <a:pt x="244283" y="328738"/>
                    <a:pt x="4429" y="166696"/>
                  </a:cubicBezTo>
                  <a:lnTo>
                    <a:pt x="0" y="164005"/>
                  </a:lnTo>
                  <a:lnTo>
                    <a:pt x="12131" y="153996"/>
                  </a:lnTo>
                  <a:cubicBezTo>
                    <a:pt x="156044" y="56771"/>
                    <a:pt x="329532" y="0"/>
                    <a:pt x="516280" y="0"/>
                  </a:cubicBezTo>
                  <a:cubicBezTo>
                    <a:pt x="1014275" y="0"/>
                    <a:pt x="1417980" y="403705"/>
                    <a:pt x="1417980" y="901700"/>
                  </a:cubicBezTo>
                  <a:cubicBezTo>
                    <a:pt x="1417980" y="1088448"/>
                    <a:pt x="1361209" y="1261937"/>
                    <a:pt x="1263984" y="1405849"/>
                  </a:cubicBezTo>
                  <a:lnTo>
                    <a:pt x="1255568" y="1416050"/>
                  </a:lnTo>
                  <a:lnTo>
                    <a:pt x="1153878" y="1539298"/>
                  </a:lnTo>
                  <a:cubicBezTo>
                    <a:pt x="990703" y="1702474"/>
                    <a:pt x="765278" y="1803400"/>
                    <a:pt x="516280" y="1803400"/>
                  </a:cubicBezTo>
                  <a:close/>
                </a:path>
              </a:pathLst>
            </a:cu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6600" b="0" i="0" u="none" strike="noStrike" kern="0" cap="none" spc="0" normalizeH="0" baseline="0" noProof="0" dirty="0">
                <a:ln>
                  <a:noFill/>
                </a:ln>
                <a:solidFill>
                  <a:srgbClr val="000000"/>
                </a:solidFill>
                <a:effectLst/>
                <a:uLnTx/>
                <a:uFillTx/>
                <a:latin typeface="思源黑体 CN Bold" panose="020B0800000000000000" pitchFamily="34" charset="-122"/>
                <a:ea typeface="黑体" panose="02010609060101010101" charset="-122"/>
                <a:cs typeface="+mn-cs"/>
              </a:endParaRPr>
            </a:p>
          </p:txBody>
        </p:sp>
        <p:sp>
          <p:nvSpPr>
            <p:cNvPr id="42" name="文本框 41"/>
            <p:cNvSpPr txBox="1"/>
            <p:nvPr/>
          </p:nvSpPr>
          <p:spPr>
            <a:xfrm>
              <a:off x="4686300" y="3781975"/>
              <a:ext cx="1163066" cy="923330"/>
            </a:xfrm>
            <a:prstGeom prst="rect">
              <a:avLst/>
            </a:prstGeom>
            <a:noFill/>
            <a:ln>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54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rPr>
                <a:t>O</a:t>
              </a:r>
              <a:endParaRPr kumimoji="0" lang="en-US" altLang="zh-CN" sz="54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endParaRPr>
            </a:p>
          </p:txBody>
        </p:sp>
        <p:sp>
          <p:nvSpPr>
            <p:cNvPr id="43" name="任意多边形: 形状 42"/>
            <p:cNvSpPr/>
            <p:nvPr/>
          </p:nvSpPr>
          <p:spPr>
            <a:xfrm rot="10800000">
              <a:off x="5702302" y="3716421"/>
              <a:ext cx="1803400" cy="1409700"/>
            </a:xfrm>
            <a:custGeom>
              <a:avLst/>
              <a:gdLst>
                <a:gd name="connsiteX0" fmla="*/ 1646227 w 1803400"/>
                <a:gd name="connsiteY0" fmla="*/ 1409700 h 1409700"/>
                <a:gd name="connsiteX1" fmla="*/ 1539298 w 1803400"/>
                <a:gd name="connsiteY1" fmla="*/ 1280102 h 1409700"/>
                <a:gd name="connsiteX2" fmla="*/ 1409700 w 1803400"/>
                <a:gd name="connsiteY2" fmla="*/ 1173174 h 1409700"/>
                <a:gd name="connsiteX3" fmla="*/ 1405849 w 1803400"/>
                <a:gd name="connsiteY3" fmla="*/ 1169996 h 1409700"/>
                <a:gd name="connsiteX4" fmla="*/ 1083424 w 1803400"/>
                <a:gd name="connsiteY4" fmla="*/ 1034319 h 1409700"/>
                <a:gd name="connsiteX5" fmla="*/ 1027460 w 1803400"/>
                <a:gd name="connsiteY5" fmla="*/ 1025778 h 1409700"/>
                <a:gd name="connsiteX6" fmla="*/ 993894 w 1803400"/>
                <a:gd name="connsiteY6" fmla="*/ 1020655 h 1409700"/>
                <a:gd name="connsiteX7" fmla="*/ 901700 w 1803400"/>
                <a:gd name="connsiteY7" fmla="*/ 1016000 h 1409700"/>
                <a:gd name="connsiteX8" fmla="*/ 264102 w 1803400"/>
                <a:gd name="connsiteY8" fmla="*/ 1280102 h 1409700"/>
                <a:gd name="connsiteX9" fmla="*/ 157173 w 1803400"/>
                <a:gd name="connsiteY9" fmla="*/ 1409700 h 1409700"/>
                <a:gd name="connsiteX10" fmla="*/ 153996 w 1803400"/>
                <a:gd name="connsiteY10" fmla="*/ 1405849 h 1409700"/>
                <a:gd name="connsiteX11" fmla="*/ 0 w 1803400"/>
                <a:gd name="connsiteY11" fmla="*/ 901700 h 1409700"/>
                <a:gd name="connsiteX12" fmla="*/ 901700 w 1803400"/>
                <a:gd name="connsiteY12" fmla="*/ 0 h 1409700"/>
                <a:gd name="connsiteX13" fmla="*/ 1331504 w 1803400"/>
                <a:gd name="connsiteY13" fmla="*/ 108830 h 1409700"/>
                <a:gd name="connsiteX14" fmla="*/ 1401420 w 1803400"/>
                <a:gd name="connsiteY14" fmla="*/ 151305 h 1409700"/>
                <a:gd name="connsiteX15" fmla="*/ 1405849 w 1803400"/>
                <a:gd name="connsiteY15" fmla="*/ 153996 h 1409700"/>
                <a:gd name="connsiteX16" fmla="*/ 1803400 w 1803400"/>
                <a:gd name="connsiteY16" fmla="*/ 901700 h 1409700"/>
                <a:gd name="connsiteX17" fmla="*/ 1798745 w 1803400"/>
                <a:gd name="connsiteY17" fmla="*/ 993894 h 1409700"/>
                <a:gd name="connsiteX18" fmla="*/ 1793925 w 1803400"/>
                <a:gd name="connsiteY18" fmla="*/ 1025475 h 1409700"/>
                <a:gd name="connsiteX19" fmla="*/ 1785081 w 1803400"/>
                <a:gd name="connsiteY19" fmla="*/ 1083424 h 1409700"/>
                <a:gd name="connsiteX20" fmla="*/ 1649404 w 1803400"/>
                <a:gd name="connsiteY20" fmla="*/ 1405849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03400" h="1409700">
                  <a:moveTo>
                    <a:pt x="1646227" y="1409700"/>
                  </a:moveTo>
                  <a:lnTo>
                    <a:pt x="1539298" y="1280102"/>
                  </a:lnTo>
                  <a:lnTo>
                    <a:pt x="1409700" y="1173174"/>
                  </a:lnTo>
                  <a:lnTo>
                    <a:pt x="1405849" y="1169996"/>
                  </a:lnTo>
                  <a:cubicBezTo>
                    <a:pt x="1309908" y="1105180"/>
                    <a:pt x="1200821" y="1058342"/>
                    <a:pt x="1083424" y="1034319"/>
                  </a:cubicBezTo>
                  <a:lnTo>
                    <a:pt x="1027460" y="1025778"/>
                  </a:lnTo>
                  <a:lnTo>
                    <a:pt x="993894" y="1020655"/>
                  </a:lnTo>
                  <a:cubicBezTo>
                    <a:pt x="963581" y="1017577"/>
                    <a:pt x="932824" y="1016000"/>
                    <a:pt x="901700" y="1016000"/>
                  </a:cubicBezTo>
                  <a:cubicBezTo>
                    <a:pt x="652702" y="1016000"/>
                    <a:pt x="427277" y="1116926"/>
                    <a:pt x="264102" y="1280102"/>
                  </a:cubicBezTo>
                  <a:lnTo>
                    <a:pt x="157173" y="1409700"/>
                  </a:lnTo>
                  <a:lnTo>
                    <a:pt x="153996" y="1405849"/>
                  </a:lnTo>
                  <a:cubicBezTo>
                    <a:pt x="56771" y="1261937"/>
                    <a:pt x="0" y="1088448"/>
                    <a:pt x="0" y="901700"/>
                  </a:cubicBezTo>
                  <a:cubicBezTo>
                    <a:pt x="0" y="403705"/>
                    <a:pt x="403705" y="0"/>
                    <a:pt x="901700" y="0"/>
                  </a:cubicBezTo>
                  <a:cubicBezTo>
                    <a:pt x="1057324" y="0"/>
                    <a:pt x="1203739" y="39424"/>
                    <a:pt x="1331504" y="108830"/>
                  </a:cubicBezTo>
                  <a:lnTo>
                    <a:pt x="1401420" y="151305"/>
                  </a:lnTo>
                  <a:lnTo>
                    <a:pt x="1405849" y="153996"/>
                  </a:lnTo>
                  <a:cubicBezTo>
                    <a:pt x="1645703" y="316038"/>
                    <a:pt x="1803400" y="590453"/>
                    <a:pt x="1803400" y="901700"/>
                  </a:cubicBezTo>
                  <a:cubicBezTo>
                    <a:pt x="1803400" y="932825"/>
                    <a:pt x="1801823" y="963581"/>
                    <a:pt x="1798745" y="993894"/>
                  </a:cubicBezTo>
                  <a:lnTo>
                    <a:pt x="1793925" y="1025475"/>
                  </a:lnTo>
                  <a:lnTo>
                    <a:pt x="1785081" y="1083424"/>
                  </a:lnTo>
                  <a:cubicBezTo>
                    <a:pt x="1761058" y="1200821"/>
                    <a:pt x="1714221" y="1309908"/>
                    <a:pt x="1649404" y="1405849"/>
                  </a:cubicBezTo>
                  <a:close/>
                </a:path>
              </a:pathLst>
            </a:custGeom>
            <a:gradFill>
              <a:gsLst>
                <a:gs pos="0">
                  <a:srgbClr val="F7B733"/>
                </a:gs>
                <a:gs pos="71000">
                  <a:srgbClr val="FC4A1A"/>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6600" b="0" i="0" u="none" strike="noStrike" kern="0" cap="none" spc="0" normalizeH="0" baseline="0" noProof="0" dirty="0">
                <a:ln>
                  <a:noFill/>
                </a:ln>
                <a:solidFill>
                  <a:srgbClr val="000000"/>
                </a:solidFill>
                <a:effectLst/>
                <a:uLnTx/>
                <a:uFillTx/>
                <a:latin typeface="思源黑体 CN Bold" panose="020B0800000000000000" pitchFamily="34" charset="-122"/>
                <a:ea typeface="黑体" panose="02010609060101010101" charset="-122"/>
                <a:cs typeface="+mn-cs"/>
              </a:endParaRPr>
            </a:p>
          </p:txBody>
        </p:sp>
        <p:sp>
          <p:nvSpPr>
            <p:cNvPr id="44" name="文本框 43"/>
            <p:cNvSpPr txBox="1"/>
            <p:nvPr/>
          </p:nvSpPr>
          <p:spPr>
            <a:xfrm>
              <a:off x="6030748" y="4083094"/>
              <a:ext cx="1163066" cy="923330"/>
            </a:xfrm>
            <a:prstGeom prst="rect">
              <a:avLst/>
            </a:prstGeom>
            <a:noFill/>
            <a:ln>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54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rPr>
                <a:t>T</a:t>
              </a:r>
              <a:endParaRPr kumimoji="0" lang="en-US" altLang="zh-CN" sz="54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endParaRPr>
            </a:p>
          </p:txBody>
        </p:sp>
      </p:grpSp>
      <p:grpSp>
        <p:nvGrpSpPr>
          <p:cNvPr id="45" name="组合 44"/>
          <p:cNvGrpSpPr/>
          <p:nvPr/>
        </p:nvGrpSpPr>
        <p:grpSpPr>
          <a:xfrm>
            <a:off x="7757018" y="2223813"/>
            <a:ext cx="3669216" cy="1137790"/>
            <a:chOff x="3792165" y="5088407"/>
            <a:chExt cx="3002334" cy="930996"/>
          </a:xfrm>
        </p:grpSpPr>
        <p:sp>
          <p:nvSpPr>
            <p:cNvPr id="46" name="矩形 45"/>
            <p:cNvSpPr/>
            <p:nvPr/>
          </p:nvSpPr>
          <p:spPr>
            <a:xfrm>
              <a:off x="3792165" y="5088407"/>
              <a:ext cx="1801598" cy="356875"/>
            </a:xfrm>
            <a:prstGeom prst="rect">
              <a:avLst/>
            </a:prstGeom>
          </p:spPr>
          <p:txBody>
            <a:bodyPr wrap="square">
              <a:spAutoFit/>
              <a:scene3d>
                <a:camera prst="orthographicFront"/>
                <a:lightRig rig="threePt" dir="t"/>
              </a:scene3d>
              <a:sp3d contourW="12700"/>
            </a:bodyPr>
            <a:lstStyle/>
            <a:p>
              <a:pPr defTabSz="457200">
                <a:lnSpc>
                  <a:spcPct val="120000"/>
                </a:lnSpc>
              </a:pPr>
              <a:r>
                <a:rPr lang="zh-CN" altLang="en-US" sz="20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47" name="文本框 46"/>
            <p:cNvSpPr txBox="1"/>
            <p:nvPr/>
          </p:nvSpPr>
          <p:spPr>
            <a:xfrm>
              <a:off x="3802556" y="5442432"/>
              <a:ext cx="2991943" cy="576971"/>
            </a:xfrm>
            <a:prstGeom prst="rect">
              <a:avLst/>
            </a:prstGeom>
            <a:noFill/>
          </p:spPr>
          <p:txBody>
            <a:bodyPr wrap="square" rtlCol="0">
              <a:spAutoFit/>
              <a:scene3d>
                <a:camera prst="orthographicFront"/>
                <a:lightRig rig="threePt" dir="t"/>
              </a:scene3d>
              <a:sp3d contourW="12700"/>
            </a:bodyPr>
            <a:lstStyle/>
            <a:p>
              <a:pPr defTabSz="457200">
                <a:lnSpc>
                  <a:spcPct val="150000"/>
                </a:lnSpc>
              </a:pPr>
              <a:r>
                <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单击此处键入单击此处键入文本单击此处键入文本单击此处</a:t>
              </a:r>
              <a:endPar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p:txBody>
        </p:sp>
      </p:grpSp>
      <p:grpSp>
        <p:nvGrpSpPr>
          <p:cNvPr id="48" name="组合 47"/>
          <p:cNvGrpSpPr/>
          <p:nvPr/>
        </p:nvGrpSpPr>
        <p:grpSpPr>
          <a:xfrm>
            <a:off x="7757018" y="4083939"/>
            <a:ext cx="3669216" cy="1137790"/>
            <a:chOff x="3792165" y="5088407"/>
            <a:chExt cx="3002334" cy="930996"/>
          </a:xfrm>
        </p:grpSpPr>
        <p:sp>
          <p:nvSpPr>
            <p:cNvPr id="49" name="矩形 48"/>
            <p:cNvSpPr/>
            <p:nvPr/>
          </p:nvSpPr>
          <p:spPr>
            <a:xfrm>
              <a:off x="3792165" y="5088407"/>
              <a:ext cx="1801598" cy="356875"/>
            </a:xfrm>
            <a:prstGeom prst="rect">
              <a:avLst/>
            </a:prstGeom>
          </p:spPr>
          <p:txBody>
            <a:bodyPr wrap="square">
              <a:spAutoFit/>
              <a:scene3d>
                <a:camera prst="orthographicFront"/>
                <a:lightRig rig="threePt" dir="t"/>
              </a:scene3d>
              <a:sp3d contourW="12700"/>
            </a:bodyPr>
            <a:lstStyle/>
            <a:p>
              <a:pPr defTabSz="457200">
                <a:lnSpc>
                  <a:spcPct val="120000"/>
                </a:lnSpc>
              </a:pPr>
              <a:r>
                <a:rPr lang="zh-CN" altLang="en-US" sz="2000">
                  <a:gradFill>
                    <a:gsLst>
                      <a:gs pos="0">
                        <a:srgbClr val="F7B733"/>
                      </a:gs>
                      <a:gs pos="100000">
                        <a:srgbClr val="FC4A1A"/>
                      </a:gs>
                    </a:gsLst>
                    <a:lin ang="2700000" scaled="1"/>
                  </a:gradFill>
                  <a:latin typeface="思源黑体 CN Bold" panose="020B0800000000000000" pitchFamily="34" charset="-122"/>
                  <a:ea typeface="思源黑体 CN Bold" panose="020B0800000000000000" pitchFamily="34" charset="-122"/>
                </a:rPr>
                <a:t>标题文字添加</a:t>
              </a:r>
              <a:endParaRPr lang="zh-CN" altLang="en-US" sz="2000" dirty="0">
                <a:gradFill>
                  <a:gsLst>
                    <a:gs pos="0">
                      <a:srgbClr val="F7B733"/>
                    </a:gs>
                    <a:gs pos="100000">
                      <a:srgbClr val="FC4A1A"/>
                    </a:gs>
                  </a:gsLst>
                  <a:lin ang="2700000" scaled="1"/>
                </a:gradFill>
                <a:latin typeface="思源黑体 CN Bold" panose="020B0800000000000000" pitchFamily="34" charset="-122"/>
                <a:ea typeface="思源黑体 CN Bold" panose="020B0800000000000000" pitchFamily="34" charset="-122"/>
              </a:endParaRPr>
            </a:p>
          </p:txBody>
        </p:sp>
        <p:sp>
          <p:nvSpPr>
            <p:cNvPr id="50" name="文本框 49"/>
            <p:cNvSpPr txBox="1"/>
            <p:nvPr/>
          </p:nvSpPr>
          <p:spPr>
            <a:xfrm>
              <a:off x="3802556" y="5442432"/>
              <a:ext cx="2991943" cy="576971"/>
            </a:xfrm>
            <a:prstGeom prst="rect">
              <a:avLst/>
            </a:prstGeom>
            <a:noFill/>
          </p:spPr>
          <p:txBody>
            <a:bodyPr wrap="square" rtlCol="0">
              <a:spAutoFit/>
              <a:scene3d>
                <a:camera prst="orthographicFront"/>
                <a:lightRig rig="threePt" dir="t"/>
              </a:scene3d>
              <a:sp3d contourW="12700"/>
            </a:bodyPr>
            <a:lstStyle/>
            <a:p>
              <a:pPr defTabSz="457200">
                <a:lnSpc>
                  <a:spcPct val="150000"/>
                </a:lnSpc>
              </a:pPr>
              <a:r>
                <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单击此处键入单击此处键入文本单击此处键入文本单击此处</a:t>
              </a:r>
              <a:endPar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p:txBody>
        </p:sp>
      </p:grpSp>
      <p:grpSp>
        <p:nvGrpSpPr>
          <p:cNvPr id="51" name="组合 50"/>
          <p:cNvGrpSpPr/>
          <p:nvPr/>
        </p:nvGrpSpPr>
        <p:grpSpPr>
          <a:xfrm flipH="1">
            <a:off x="765767" y="2223813"/>
            <a:ext cx="3669216" cy="1137790"/>
            <a:chOff x="3792165" y="5088407"/>
            <a:chExt cx="3002334" cy="930996"/>
          </a:xfrm>
        </p:grpSpPr>
        <p:sp>
          <p:nvSpPr>
            <p:cNvPr id="52" name="矩形 51"/>
            <p:cNvSpPr/>
            <p:nvPr/>
          </p:nvSpPr>
          <p:spPr>
            <a:xfrm>
              <a:off x="3792165" y="5088407"/>
              <a:ext cx="1801598" cy="356875"/>
            </a:xfrm>
            <a:prstGeom prst="rect">
              <a:avLst/>
            </a:prstGeom>
          </p:spPr>
          <p:txBody>
            <a:bodyPr wrap="square">
              <a:spAutoFit/>
              <a:scene3d>
                <a:camera prst="orthographicFront"/>
                <a:lightRig rig="threePt" dir="t"/>
              </a:scene3d>
              <a:sp3d contourW="12700"/>
            </a:bodyPr>
            <a:lstStyle/>
            <a:p>
              <a:pPr algn="r" defTabSz="457200">
                <a:lnSpc>
                  <a:spcPct val="120000"/>
                </a:lnSpc>
              </a:pPr>
              <a:r>
                <a:rPr lang="zh-CN" altLang="en-US" sz="2000">
                  <a:gradFill>
                    <a:gsLst>
                      <a:gs pos="0">
                        <a:srgbClr val="F7B733"/>
                      </a:gs>
                      <a:gs pos="100000">
                        <a:srgbClr val="FC4A1A"/>
                      </a:gs>
                    </a:gsLst>
                    <a:lin ang="2700000" scaled="1"/>
                  </a:gradFill>
                  <a:latin typeface="思源黑体 CN Bold" panose="020B0800000000000000" pitchFamily="34" charset="-122"/>
                  <a:ea typeface="思源黑体 CN Bold" panose="020B0800000000000000" pitchFamily="34" charset="-122"/>
                </a:rPr>
                <a:t>标题文字添加</a:t>
              </a:r>
              <a:endParaRPr lang="zh-CN" altLang="en-US" sz="2000" dirty="0">
                <a:gradFill>
                  <a:gsLst>
                    <a:gs pos="0">
                      <a:srgbClr val="F7B733"/>
                    </a:gs>
                    <a:gs pos="100000">
                      <a:srgbClr val="FC4A1A"/>
                    </a:gs>
                  </a:gsLst>
                  <a:lin ang="2700000" scaled="1"/>
                </a:gradFill>
                <a:latin typeface="思源黑体 CN Bold" panose="020B0800000000000000" pitchFamily="34" charset="-122"/>
                <a:ea typeface="思源黑体 CN Bold" panose="020B0800000000000000" pitchFamily="34" charset="-122"/>
              </a:endParaRPr>
            </a:p>
          </p:txBody>
        </p:sp>
        <p:sp>
          <p:nvSpPr>
            <p:cNvPr id="53" name="文本框 52"/>
            <p:cNvSpPr txBox="1"/>
            <p:nvPr/>
          </p:nvSpPr>
          <p:spPr>
            <a:xfrm>
              <a:off x="3802556" y="5442432"/>
              <a:ext cx="2991943" cy="576971"/>
            </a:xfrm>
            <a:prstGeom prst="rect">
              <a:avLst/>
            </a:prstGeom>
            <a:noFill/>
          </p:spPr>
          <p:txBody>
            <a:bodyPr wrap="square" rtlCol="0">
              <a:spAutoFit/>
              <a:scene3d>
                <a:camera prst="orthographicFront"/>
                <a:lightRig rig="threePt" dir="t"/>
              </a:scene3d>
              <a:sp3d contourW="12700"/>
            </a:bodyPr>
            <a:lstStyle/>
            <a:p>
              <a:pPr algn="r" defTabSz="457200">
                <a:lnSpc>
                  <a:spcPct val="150000"/>
                </a:lnSpc>
              </a:pPr>
              <a:r>
                <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单击此处键入单击此处键入文本单击此处键入文本单击此处</a:t>
              </a:r>
              <a:endPar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p:txBody>
        </p:sp>
      </p:grpSp>
      <p:grpSp>
        <p:nvGrpSpPr>
          <p:cNvPr id="54" name="组合 53"/>
          <p:cNvGrpSpPr/>
          <p:nvPr/>
        </p:nvGrpSpPr>
        <p:grpSpPr>
          <a:xfrm flipH="1">
            <a:off x="765767" y="4083939"/>
            <a:ext cx="3669216" cy="1137790"/>
            <a:chOff x="3792165" y="5088407"/>
            <a:chExt cx="3002334" cy="930996"/>
          </a:xfrm>
        </p:grpSpPr>
        <p:sp>
          <p:nvSpPr>
            <p:cNvPr id="55" name="矩形 54"/>
            <p:cNvSpPr/>
            <p:nvPr/>
          </p:nvSpPr>
          <p:spPr>
            <a:xfrm>
              <a:off x="3792165" y="5088407"/>
              <a:ext cx="1801598" cy="356875"/>
            </a:xfrm>
            <a:prstGeom prst="rect">
              <a:avLst/>
            </a:prstGeom>
          </p:spPr>
          <p:txBody>
            <a:bodyPr wrap="square">
              <a:spAutoFit/>
              <a:scene3d>
                <a:camera prst="orthographicFront"/>
                <a:lightRig rig="threePt" dir="t"/>
              </a:scene3d>
              <a:sp3d contourW="12700"/>
            </a:bodyPr>
            <a:lstStyle/>
            <a:p>
              <a:pPr algn="r" defTabSz="457200">
                <a:lnSpc>
                  <a:spcPct val="120000"/>
                </a:lnSpc>
              </a:pPr>
              <a:r>
                <a:rPr lang="zh-CN" altLang="en-US" sz="20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56" name="文本框 55"/>
            <p:cNvSpPr txBox="1"/>
            <p:nvPr/>
          </p:nvSpPr>
          <p:spPr>
            <a:xfrm>
              <a:off x="3802556" y="5442432"/>
              <a:ext cx="2991943" cy="576971"/>
            </a:xfrm>
            <a:prstGeom prst="rect">
              <a:avLst/>
            </a:prstGeom>
            <a:noFill/>
          </p:spPr>
          <p:txBody>
            <a:bodyPr wrap="square" rtlCol="0">
              <a:spAutoFit/>
              <a:scene3d>
                <a:camera prst="orthographicFront"/>
                <a:lightRig rig="threePt" dir="t"/>
              </a:scene3d>
              <a:sp3d contourW="12700"/>
            </a:bodyPr>
            <a:lstStyle/>
            <a:p>
              <a:pPr algn="r" defTabSz="457200">
                <a:lnSpc>
                  <a:spcPct val="150000"/>
                </a:lnSpc>
              </a:pPr>
              <a:r>
                <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单击此处键入单击此处键入文本单击此处键入文本单击此处</a:t>
              </a:r>
              <a:endPar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grpSp>
        <p:nvGrpSpPr>
          <p:cNvPr id="12" name="组合 11"/>
          <p:cNvGrpSpPr/>
          <p:nvPr/>
        </p:nvGrpSpPr>
        <p:grpSpPr>
          <a:xfrm>
            <a:off x="6317162" y="782023"/>
            <a:ext cx="7378700" cy="7482837"/>
            <a:chOff x="6317162" y="782023"/>
            <a:chExt cx="7378700" cy="7482837"/>
          </a:xfrm>
        </p:grpSpPr>
        <p:pic>
          <p:nvPicPr>
            <p:cNvPr id="11" name="图片 10"/>
            <p:cNvPicPr>
              <a:picLocks noChangeAspect="1"/>
            </p:cNvPicPr>
            <p:nvPr/>
          </p:nvPicPr>
          <p:blipFill rotWithShape="1">
            <a:blip r:embed="rId1">
              <a:extLst>
                <a:ext uri="{28A0092B-C50C-407E-A947-70E740481C1C}">
                  <a14:useLocalDpi xmlns:a14="http://schemas.microsoft.com/office/drawing/2010/main" val="0"/>
                </a:ext>
              </a:extLst>
            </a:blip>
            <a:srcRect l="2631" t="18363" r="2456" b="18363"/>
            <a:stretch>
              <a:fillRect/>
            </a:stretch>
          </p:blipFill>
          <p:spPr>
            <a:xfrm>
              <a:off x="6317162" y="886160"/>
              <a:ext cx="7378700" cy="7378700"/>
            </a:xfrm>
            <a:custGeom>
              <a:avLst/>
              <a:gdLst>
                <a:gd name="connsiteX0" fmla="*/ 2290233 w 4580466"/>
                <a:gd name="connsiteY0" fmla="*/ 0 h 4580466"/>
                <a:gd name="connsiteX1" fmla="*/ 4580466 w 4580466"/>
                <a:gd name="connsiteY1" fmla="*/ 2290233 h 4580466"/>
                <a:gd name="connsiteX2" fmla="*/ 2290233 w 4580466"/>
                <a:gd name="connsiteY2" fmla="*/ 4580466 h 4580466"/>
                <a:gd name="connsiteX3" fmla="*/ 0 w 4580466"/>
                <a:gd name="connsiteY3" fmla="*/ 2290233 h 4580466"/>
                <a:gd name="connsiteX4" fmla="*/ 2290233 w 4580466"/>
                <a:gd name="connsiteY4" fmla="*/ 0 h 4580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0466" h="4580466">
                  <a:moveTo>
                    <a:pt x="2290233" y="0"/>
                  </a:moveTo>
                  <a:cubicBezTo>
                    <a:pt x="3555094" y="0"/>
                    <a:pt x="4580466" y="1025372"/>
                    <a:pt x="4580466" y="2290233"/>
                  </a:cubicBezTo>
                  <a:cubicBezTo>
                    <a:pt x="4580466" y="3555094"/>
                    <a:pt x="3555094" y="4580466"/>
                    <a:pt x="2290233" y="4580466"/>
                  </a:cubicBezTo>
                  <a:cubicBezTo>
                    <a:pt x="1025372" y="4580466"/>
                    <a:pt x="0" y="3555094"/>
                    <a:pt x="0" y="2290233"/>
                  </a:cubicBezTo>
                  <a:cubicBezTo>
                    <a:pt x="0" y="1025372"/>
                    <a:pt x="1025372" y="0"/>
                    <a:pt x="2290233" y="0"/>
                  </a:cubicBezTo>
                  <a:close/>
                </a:path>
              </a:pathLst>
            </a:custGeom>
            <a:ln w="28575">
              <a:solidFill>
                <a:srgbClr val="FEA64D"/>
              </a:solidFill>
            </a:ln>
          </p:spPr>
        </p:pic>
        <p:sp>
          <p:nvSpPr>
            <p:cNvPr id="6" name="椭圆 5"/>
            <p:cNvSpPr/>
            <p:nvPr/>
          </p:nvSpPr>
          <p:spPr>
            <a:xfrm>
              <a:off x="8246773" y="2815771"/>
              <a:ext cx="3519478" cy="3519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Heavy" panose="02020900000000000000" pitchFamily="18" charset="-122"/>
                <a:ea typeface="思源宋体 CN Heavy" panose="02020900000000000000" pitchFamily="18" charset="-122"/>
                <a:cs typeface="+mn-ea"/>
                <a:sym typeface="+mn-lt"/>
              </a:endParaRPr>
            </a:p>
          </p:txBody>
        </p:sp>
        <p:sp>
          <p:nvSpPr>
            <p:cNvPr id="7" name="椭圆 6"/>
            <p:cNvSpPr/>
            <p:nvPr/>
          </p:nvSpPr>
          <p:spPr>
            <a:xfrm>
              <a:off x="8669698" y="3238697"/>
              <a:ext cx="2673628" cy="2673626"/>
            </a:xfrm>
            <a:prstGeom prst="ellipse">
              <a:avLst/>
            </a:prstGeom>
            <a:noFill/>
            <a:ln>
              <a:solidFill>
                <a:srgbClr val="FEA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gradFill>
                    <a:gsLst>
                      <a:gs pos="0">
                        <a:srgbClr val="FEA64D"/>
                      </a:gs>
                      <a:gs pos="100000">
                        <a:srgbClr val="FE8001"/>
                      </a:gs>
                    </a:gsLst>
                    <a:lin ang="2700000" scaled="1"/>
                  </a:gradFill>
                  <a:latin typeface="思源宋体 CN Heavy" panose="02020900000000000000" pitchFamily="18" charset="-122"/>
                  <a:ea typeface="思源宋体 CN Heavy" panose="02020900000000000000" pitchFamily="18" charset="-122"/>
                  <a:cs typeface="+mn-ea"/>
                  <a:sym typeface="+mn-lt"/>
                </a:rPr>
                <a:t>03</a:t>
              </a:r>
              <a:endParaRPr lang="zh-CN" altLang="en-US" sz="7200" b="1" dirty="0">
                <a:gradFill>
                  <a:gsLst>
                    <a:gs pos="0">
                      <a:srgbClr val="FEA64D"/>
                    </a:gs>
                    <a:gs pos="100000">
                      <a:srgbClr val="FE8001"/>
                    </a:gs>
                  </a:gsLst>
                  <a:lin ang="2700000" scaled="1"/>
                </a:gradFill>
                <a:latin typeface="思源宋体 CN Heavy" panose="02020900000000000000" pitchFamily="18" charset="-122"/>
                <a:ea typeface="思源宋体 CN Heavy" panose="02020900000000000000" pitchFamily="18" charset="-122"/>
                <a:cs typeface="+mn-ea"/>
                <a:sym typeface="+mn-lt"/>
              </a:endParaRPr>
            </a:p>
          </p:txBody>
        </p:sp>
        <p:sp>
          <p:nvSpPr>
            <p:cNvPr id="8" name="椭圆 7"/>
            <p:cNvSpPr/>
            <p:nvPr/>
          </p:nvSpPr>
          <p:spPr>
            <a:xfrm>
              <a:off x="11228273" y="782023"/>
              <a:ext cx="849047" cy="849047"/>
            </a:xfrm>
            <a:prstGeom prst="ellipse">
              <a:avLst/>
            </a:prstGeom>
            <a:solidFill>
              <a:srgbClr val="FE8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Heavy" panose="02020900000000000000" pitchFamily="18" charset="-122"/>
                <a:ea typeface="思源宋体 CN Heavy" panose="02020900000000000000" pitchFamily="18" charset="-122"/>
                <a:cs typeface="+mn-ea"/>
                <a:sym typeface="+mn-lt"/>
              </a:endParaRPr>
            </a:p>
          </p:txBody>
        </p:sp>
        <p:sp>
          <p:nvSpPr>
            <p:cNvPr id="9" name="椭圆 8"/>
            <p:cNvSpPr/>
            <p:nvPr/>
          </p:nvSpPr>
          <p:spPr>
            <a:xfrm>
              <a:off x="6492403" y="5984540"/>
              <a:ext cx="394429" cy="394429"/>
            </a:xfrm>
            <a:prstGeom prst="ellipse">
              <a:avLst/>
            </a:prstGeom>
            <a:solidFill>
              <a:srgbClr val="FE8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Heavy" panose="02020900000000000000" pitchFamily="18" charset="-122"/>
                <a:ea typeface="思源宋体 CN Heavy" panose="02020900000000000000" pitchFamily="18" charset="-122"/>
                <a:cs typeface="+mn-ea"/>
                <a:sym typeface="+mn-lt"/>
              </a:endParaRPr>
            </a:p>
          </p:txBody>
        </p:sp>
      </p:grpSp>
      <p:sp>
        <p:nvSpPr>
          <p:cNvPr id="13" name="椭圆 12"/>
          <p:cNvSpPr/>
          <p:nvPr/>
        </p:nvSpPr>
        <p:spPr>
          <a:xfrm>
            <a:off x="5055481" y="-375520"/>
            <a:ext cx="9902062" cy="9902060"/>
          </a:xfrm>
          <a:prstGeom prst="ellipse">
            <a:avLst/>
          </a:prstGeom>
          <a:noFill/>
          <a:ln>
            <a:solidFill>
              <a:srgbClr val="FEA64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思源宋体 CN Heavy" panose="02020900000000000000" pitchFamily="18" charset="-122"/>
              <a:ea typeface="思源宋体 CN Heavy" panose="02020900000000000000" pitchFamily="18" charset="-122"/>
              <a:cs typeface="+mn-ea"/>
              <a:sym typeface="+mn-lt"/>
            </a:endParaRPr>
          </a:p>
        </p:txBody>
      </p:sp>
      <p:grpSp>
        <p:nvGrpSpPr>
          <p:cNvPr id="18" name="组合 17"/>
          <p:cNvGrpSpPr/>
          <p:nvPr/>
        </p:nvGrpSpPr>
        <p:grpSpPr>
          <a:xfrm>
            <a:off x="831716" y="1033717"/>
            <a:ext cx="3536420" cy="1940609"/>
            <a:chOff x="896869" y="2507231"/>
            <a:chExt cx="5406092" cy="2301322"/>
          </a:xfrm>
        </p:grpSpPr>
        <p:sp>
          <p:nvSpPr>
            <p:cNvPr id="19" name="文本框 18"/>
            <p:cNvSpPr txBox="1"/>
            <p:nvPr/>
          </p:nvSpPr>
          <p:spPr>
            <a:xfrm>
              <a:off x="953747" y="4370571"/>
              <a:ext cx="5250256" cy="437982"/>
            </a:xfrm>
            <a:prstGeom prst="rect">
              <a:avLst/>
            </a:prstGeom>
            <a:noFill/>
          </p:spPr>
          <p:txBody>
            <a:bodyPr wrap="square" rtlCol="0">
              <a:spAutoFit/>
            </a:bodyPr>
            <a:lstStyle/>
            <a:p>
              <a:pPr algn="dist"/>
              <a:r>
                <a:rPr lang="en-US" altLang="zh-CN" dirty="0">
                  <a:gradFill>
                    <a:gsLst>
                      <a:gs pos="0">
                        <a:srgbClr val="F5AD14"/>
                      </a:gs>
                      <a:gs pos="100000">
                        <a:srgbClr val="F01D06"/>
                      </a:gs>
                    </a:gsLst>
                    <a:lin ang="2700000" scaled="1"/>
                  </a:gradFill>
                  <a:latin typeface="站酷庆科黄油体" panose="02000803000000020004" pitchFamily="2" charset="-122"/>
                  <a:ea typeface="站酷庆科黄油体" panose="02000803000000020004" pitchFamily="2" charset="-122"/>
                </a:rPr>
                <a:t>TWO WAY MATCH</a:t>
              </a:r>
              <a:endParaRPr lang="en-US" altLang="zh-CN" dirty="0">
                <a:gradFill>
                  <a:gsLst>
                    <a:gs pos="0">
                      <a:srgbClr val="F5AD14"/>
                    </a:gs>
                    <a:gs pos="100000">
                      <a:srgbClr val="F01D06"/>
                    </a:gs>
                  </a:gsLst>
                  <a:lin ang="2700000" scaled="1"/>
                </a:gradFill>
                <a:latin typeface="站酷庆科黄油体" panose="02000803000000020004" pitchFamily="2" charset="-122"/>
                <a:ea typeface="站酷庆科黄油体" panose="02000803000000020004" pitchFamily="2" charset="-122"/>
              </a:endParaRPr>
            </a:p>
          </p:txBody>
        </p:sp>
        <p:grpSp>
          <p:nvGrpSpPr>
            <p:cNvPr id="20" name="组合 19"/>
            <p:cNvGrpSpPr/>
            <p:nvPr/>
          </p:nvGrpSpPr>
          <p:grpSpPr>
            <a:xfrm>
              <a:off x="896869" y="2507231"/>
              <a:ext cx="5406092" cy="1700182"/>
              <a:chOff x="896869" y="2507231"/>
              <a:chExt cx="5406092" cy="1700182"/>
            </a:xfrm>
          </p:grpSpPr>
          <p:sp>
            <p:nvSpPr>
              <p:cNvPr id="21" name="文本框 20"/>
              <p:cNvSpPr txBox="1"/>
              <p:nvPr/>
            </p:nvSpPr>
            <p:spPr>
              <a:xfrm>
                <a:off x="896869" y="2507231"/>
                <a:ext cx="5406092" cy="1569434"/>
              </a:xfrm>
              <a:prstGeom prst="rect">
                <a:avLst/>
              </a:prstGeom>
              <a:noFill/>
            </p:spPr>
            <p:txBody>
              <a:bodyPr wrap="square" rtlCol="0">
                <a:spAutoFit/>
              </a:bodyPr>
              <a:lstStyle/>
              <a:p>
                <a:pPr algn="dist"/>
                <a:r>
                  <a:rPr lang="zh-CN" altLang="en-US" sz="8000" dirty="0">
                    <a:gradFill>
                      <a:gsLst>
                        <a:gs pos="0">
                          <a:srgbClr val="F5AD14"/>
                        </a:gs>
                        <a:gs pos="100000">
                          <a:srgbClr val="F01D06"/>
                        </a:gs>
                      </a:gsLst>
                      <a:lin ang="2700000" scaled="1"/>
                    </a:gradFill>
                    <a:latin typeface="站酷庆科黄油体" panose="02000803000000020004" pitchFamily="2" charset="-122"/>
                    <a:ea typeface="站酷庆科黄油体" panose="02000803000000020004" pitchFamily="2" charset="-122"/>
                  </a:rPr>
                  <a:t>双向匹配</a:t>
                </a:r>
                <a:endParaRPr lang="zh-CN" altLang="en-US" sz="8000" dirty="0">
                  <a:gradFill>
                    <a:gsLst>
                      <a:gs pos="0">
                        <a:srgbClr val="F5AD14"/>
                      </a:gs>
                      <a:gs pos="100000">
                        <a:srgbClr val="F01D06"/>
                      </a:gs>
                    </a:gsLst>
                    <a:lin ang="2700000" scaled="1"/>
                  </a:gradFill>
                  <a:latin typeface="站酷庆科黄油体" panose="02000803000000020004" pitchFamily="2" charset="-122"/>
                  <a:ea typeface="站酷庆科黄油体" panose="02000803000000020004" pitchFamily="2" charset="-122"/>
                </a:endParaRPr>
              </a:p>
            </p:txBody>
          </p:sp>
          <p:sp>
            <p:nvSpPr>
              <p:cNvPr id="22" name="矩形: 圆角 21"/>
              <p:cNvSpPr/>
              <p:nvPr/>
            </p:nvSpPr>
            <p:spPr>
              <a:xfrm rot="10800000" flipH="1" flipV="1">
                <a:off x="1020003" y="4171413"/>
                <a:ext cx="5184000" cy="36000"/>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sz="1600" dirty="0">
                  <a:gradFill>
                    <a:gsLst>
                      <a:gs pos="44000">
                        <a:srgbClr val="E100FF"/>
                      </a:gs>
                      <a:gs pos="100000">
                        <a:srgbClr val="1C46F2"/>
                      </a:gs>
                    </a:gsLst>
                    <a:lin ang="2700000" scaled="1"/>
                  </a:gradFill>
                  <a:latin typeface="站酷庆科黄油体" panose="02000803000000020004" pitchFamily="2" charset="-122"/>
                  <a:ea typeface="站酷庆科黄油体" panose="02000803000000020004" pitchFamily="2" charset="-122"/>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77372" y="274640"/>
            <a:ext cx="3241936" cy="601861"/>
            <a:chOff x="6883194" y="4371896"/>
            <a:chExt cx="3660826" cy="679626"/>
          </a:xfrm>
        </p:grpSpPr>
        <p:sp>
          <p:nvSpPr>
            <p:cNvPr id="11" name="椭圆 10"/>
            <p:cNvSpPr/>
            <p:nvPr/>
          </p:nvSpPr>
          <p:spPr>
            <a:xfrm>
              <a:off x="6897553" y="4371896"/>
              <a:ext cx="669686" cy="669686"/>
            </a:xfrm>
            <a:prstGeom prst="ellipse">
              <a:avLst/>
            </a:prstGeom>
            <a:gradFill>
              <a:gsLst>
                <a:gs pos="0">
                  <a:srgbClr val="F7B733"/>
                </a:gs>
                <a:gs pos="100000">
                  <a:srgbClr val="FC4A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ffectLst>
                  <a:outerShdw blurRad="38100" dist="38100" dir="2700000" algn="tl">
                    <a:srgbClr val="000000">
                      <a:alpha val="43137"/>
                    </a:srgbClr>
                  </a:outerShdw>
                </a:effectLst>
                <a:latin typeface="思源宋体 CN Light" panose="02020300000000000000" pitchFamily="18" charset="-122"/>
                <a:ea typeface="思源宋体 CN Light" panose="02020300000000000000" pitchFamily="18" charset="-122"/>
              </a:endParaRPr>
            </a:p>
          </p:txBody>
        </p:sp>
        <p:sp>
          <p:nvSpPr>
            <p:cNvPr id="12" name="文本框 11"/>
            <p:cNvSpPr txBox="1"/>
            <p:nvPr/>
          </p:nvSpPr>
          <p:spPr>
            <a:xfrm>
              <a:off x="6883194" y="4475907"/>
              <a:ext cx="698394" cy="451807"/>
            </a:xfrm>
            <a:prstGeom prst="rect">
              <a:avLst/>
            </a:prstGeom>
            <a:noFill/>
          </p:spPr>
          <p:txBody>
            <a:bodyPr wrap="square" rtlCol="0">
              <a:spAutoFit/>
            </a:bodyPr>
            <a:lstStyle/>
            <a:p>
              <a:pPr algn="ctr"/>
              <a:r>
                <a:rPr lang="en-US" altLang="zh-CN" sz="2000" dirty="0">
                  <a:solidFill>
                    <a:schemeClr val="bg1"/>
                  </a:solidFill>
                  <a:latin typeface="思源宋体 CN Heavy" panose="02020900000000000000" pitchFamily="18" charset="-122"/>
                  <a:ea typeface="思源宋体 CN Heavy" panose="02020900000000000000" pitchFamily="18" charset="-122"/>
                </a:rPr>
                <a:t>03</a:t>
              </a:r>
              <a:endParaRPr lang="zh-CN" altLang="en-US" sz="2000" dirty="0">
                <a:solidFill>
                  <a:schemeClr val="bg1"/>
                </a:solidFill>
                <a:latin typeface="思源宋体 CN Heavy" panose="02020900000000000000" pitchFamily="18" charset="-122"/>
                <a:ea typeface="思源宋体 CN Heavy" panose="02020900000000000000" pitchFamily="18" charset="-122"/>
              </a:endParaRPr>
            </a:p>
          </p:txBody>
        </p:sp>
        <p:grpSp>
          <p:nvGrpSpPr>
            <p:cNvPr id="13" name="组合 12"/>
            <p:cNvGrpSpPr/>
            <p:nvPr/>
          </p:nvGrpSpPr>
          <p:grpSpPr>
            <a:xfrm>
              <a:off x="7879529" y="4374405"/>
              <a:ext cx="2664491" cy="677117"/>
              <a:chOff x="7879529" y="4371507"/>
              <a:chExt cx="2664491" cy="677117"/>
            </a:xfrm>
          </p:grpSpPr>
          <p:sp>
            <p:nvSpPr>
              <p:cNvPr id="14" name="文本框 13"/>
              <p:cNvSpPr txBox="1"/>
              <p:nvPr/>
            </p:nvSpPr>
            <p:spPr>
              <a:xfrm>
                <a:off x="7879529" y="4371507"/>
                <a:ext cx="1558051" cy="451808"/>
              </a:xfrm>
              <a:prstGeom prst="rect">
                <a:avLst/>
              </a:prstGeom>
              <a:noFill/>
            </p:spPr>
            <p:txBody>
              <a:bodyPr wrap="square" rtlCol="0">
                <a:spAutoFit/>
              </a:bodyPr>
              <a:lstStyle/>
              <a:p>
                <a:pPr algn="dist"/>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双向匹配</a:t>
                </a:r>
                <a:endPar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sp>
            <p:nvSpPr>
              <p:cNvPr id="15" name="文本框 14"/>
              <p:cNvSpPr txBox="1"/>
              <p:nvPr/>
            </p:nvSpPr>
            <p:spPr>
              <a:xfrm>
                <a:off x="7896329" y="4805343"/>
                <a:ext cx="2647691" cy="243281"/>
              </a:xfrm>
              <a:prstGeom prst="rect">
                <a:avLst/>
              </a:prstGeom>
              <a:noFill/>
            </p:spPr>
            <p:txBody>
              <a:bodyPr wrap="square" rtlCol="0">
                <a:spAutoFit/>
              </a:bodyPr>
              <a:lstStyle/>
              <a:p>
                <a:pPr algn="dist"/>
                <a:r>
                  <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rPr>
                  <a:t>TWO WAY MATCH</a:t>
                </a:r>
                <a:endPar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p:txBody>
          </p:sp>
        </p:gr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grpSp>
        <p:nvGrpSpPr>
          <p:cNvPr id="9" name="组合 8"/>
          <p:cNvGrpSpPr/>
          <p:nvPr/>
        </p:nvGrpSpPr>
        <p:grpSpPr>
          <a:xfrm>
            <a:off x="937512" y="2254967"/>
            <a:ext cx="2243252" cy="3252800"/>
            <a:chOff x="604549" y="2254967"/>
            <a:chExt cx="2243252" cy="3252800"/>
          </a:xfrm>
        </p:grpSpPr>
        <p:grpSp>
          <p:nvGrpSpPr>
            <p:cNvPr id="16" name="组合 15"/>
            <p:cNvGrpSpPr/>
            <p:nvPr/>
          </p:nvGrpSpPr>
          <p:grpSpPr>
            <a:xfrm>
              <a:off x="870256" y="2254967"/>
              <a:ext cx="1711839" cy="1711839"/>
              <a:chOff x="874632" y="2254967"/>
              <a:chExt cx="1711839" cy="1711839"/>
            </a:xfrm>
          </p:grpSpPr>
          <p:sp>
            <p:nvSpPr>
              <p:cNvPr id="20" name="椭圆 19"/>
              <p:cNvSpPr/>
              <p:nvPr/>
            </p:nvSpPr>
            <p:spPr>
              <a:xfrm rot="14791743">
                <a:off x="874632" y="2254967"/>
                <a:ext cx="1711839" cy="1711839"/>
              </a:xfrm>
              <a:prstGeom prst="ellipse">
                <a:avLst/>
              </a:prstGeom>
              <a:gradFill flip="none" rotWithShape="1">
                <a:gsLst>
                  <a:gs pos="52000">
                    <a:srgbClr val="FA920D"/>
                  </a:gs>
                  <a:gs pos="90000">
                    <a:srgbClr val="EE471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21" name="椭圆 20"/>
              <p:cNvSpPr/>
              <p:nvPr/>
            </p:nvSpPr>
            <p:spPr>
              <a:xfrm>
                <a:off x="1155143" y="2535478"/>
                <a:ext cx="1150815" cy="11508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22" name="man-succesing_75727"/>
              <p:cNvSpPr>
                <a:spLocks noChangeAspect="1"/>
              </p:cNvSpPr>
              <p:nvPr/>
            </p:nvSpPr>
            <p:spPr bwMode="auto">
              <a:xfrm>
                <a:off x="1425709" y="2812787"/>
                <a:ext cx="609685" cy="596199"/>
              </a:xfrm>
              <a:custGeom>
                <a:avLst/>
                <a:gdLst>
                  <a:gd name="connsiteX0" fmla="*/ 454143 w 606157"/>
                  <a:gd name="connsiteY0" fmla="*/ 386956 h 592750"/>
                  <a:gd name="connsiteX1" fmla="*/ 454143 w 606157"/>
                  <a:gd name="connsiteY1" fmla="*/ 559114 h 592750"/>
                  <a:gd name="connsiteX2" fmla="*/ 456800 w 606157"/>
                  <a:gd name="connsiteY2" fmla="*/ 561957 h 592750"/>
                  <a:gd name="connsiteX3" fmla="*/ 466005 w 606157"/>
                  <a:gd name="connsiteY3" fmla="*/ 561957 h 592750"/>
                  <a:gd name="connsiteX4" fmla="*/ 467997 w 606157"/>
                  <a:gd name="connsiteY4" fmla="*/ 559114 h 592750"/>
                  <a:gd name="connsiteX5" fmla="*/ 467997 w 606157"/>
                  <a:gd name="connsiteY5" fmla="*/ 386956 h 592750"/>
                  <a:gd name="connsiteX6" fmla="*/ 242918 w 606157"/>
                  <a:gd name="connsiteY6" fmla="*/ 134357 h 592750"/>
                  <a:gd name="connsiteX7" fmla="*/ 256203 w 606157"/>
                  <a:gd name="connsiteY7" fmla="*/ 141463 h 592750"/>
                  <a:gd name="connsiteX8" fmla="*/ 323764 w 606157"/>
                  <a:gd name="connsiteY8" fmla="*/ 230906 h 592750"/>
                  <a:gd name="connsiteX9" fmla="*/ 326327 w 606157"/>
                  <a:gd name="connsiteY9" fmla="*/ 244644 h 592750"/>
                  <a:gd name="connsiteX10" fmla="*/ 313801 w 606157"/>
                  <a:gd name="connsiteY10" fmla="*/ 250803 h 592750"/>
                  <a:gd name="connsiteX11" fmla="*/ 286757 w 606157"/>
                  <a:gd name="connsiteY11" fmla="*/ 250803 h 592750"/>
                  <a:gd name="connsiteX12" fmla="*/ 286757 w 606157"/>
                  <a:gd name="connsiteY12" fmla="*/ 561957 h 592750"/>
                  <a:gd name="connsiteX13" fmla="*/ 386202 w 606157"/>
                  <a:gd name="connsiteY13" fmla="*/ 561957 h 592750"/>
                  <a:gd name="connsiteX14" fmla="*/ 389144 w 606157"/>
                  <a:gd name="connsiteY14" fmla="*/ 559114 h 592750"/>
                  <a:gd name="connsiteX15" fmla="*/ 389144 w 606157"/>
                  <a:gd name="connsiteY15" fmla="*/ 332760 h 592750"/>
                  <a:gd name="connsiteX16" fmla="*/ 389144 w 606157"/>
                  <a:gd name="connsiteY16" fmla="*/ 306799 h 592750"/>
                  <a:gd name="connsiteX17" fmla="*/ 378136 w 606157"/>
                  <a:gd name="connsiteY17" fmla="*/ 332192 h 592750"/>
                  <a:gd name="connsiteX18" fmla="*/ 350998 w 606157"/>
                  <a:gd name="connsiteY18" fmla="*/ 350004 h 592750"/>
                  <a:gd name="connsiteX19" fmla="*/ 339232 w 606157"/>
                  <a:gd name="connsiteY19" fmla="*/ 347541 h 592750"/>
                  <a:gd name="connsiteX20" fmla="*/ 323575 w 606157"/>
                  <a:gd name="connsiteY20" fmla="*/ 331339 h 592750"/>
                  <a:gd name="connsiteX21" fmla="*/ 323859 w 606157"/>
                  <a:gd name="connsiteY21" fmla="*/ 308789 h 592750"/>
                  <a:gd name="connsiteX22" fmla="*/ 380793 w 606157"/>
                  <a:gd name="connsiteY22" fmla="*/ 177278 h 592750"/>
                  <a:gd name="connsiteX23" fmla="*/ 404041 w 606157"/>
                  <a:gd name="connsiteY23" fmla="*/ 159750 h 592750"/>
                  <a:gd name="connsiteX24" fmla="*/ 514683 w 606157"/>
                  <a:gd name="connsiteY24" fmla="*/ 159465 h 592750"/>
                  <a:gd name="connsiteX25" fmla="*/ 542296 w 606157"/>
                  <a:gd name="connsiteY25" fmla="*/ 177278 h 592750"/>
                  <a:gd name="connsiteX26" fmla="*/ 599230 w 606157"/>
                  <a:gd name="connsiteY26" fmla="*/ 308789 h 592750"/>
                  <a:gd name="connsiteX27" fmla="*/ 599610 w 606157"/>
                  <a:gd name="connsiteY27" fmla="*/ 331339 h 592750"/>
                  <a:gd name="connsiteX28" fmla="*/ 583858 w 606157"/>
                  <a:gd name="connsiteY28" fmla="*/ 347541 h 592750"/>
                  <a:gd name="connsiteX29" fmla="*/ 572092 w 606157"/>
                  <a:gd name="connsiteY29" fmla="*/ 350004 h 592750"/>
                  <a:gd name="connsiteX30" fmla="*/ 544953 w 606157"/>
                  <a:gd name="connsiteY30" fmla="*/ 332192 h 592750"/>
                  <a:gd name="connsiteX31" fmla="*/ 532997 w 606157"/>
                  <a:gd name="connsiteY31" fmla="*/ 304525 h 592750"/>
                  <a:gd name="connsiteX32" fmla="*/ 532997 w 606157"/>
                  <a:gd name="connsiteY32" fmla="*/ 332760 h 592750"/>
                  <a:gd name="connsiteX33" fmla="*/ 532997 w 606157"/>
                  <a:gd name="connsiteY33" fmla="*/ 559114 h 592750"/>
                  <a:gd name="connsiteX34" fmla="*/ 536887 w 606157"/>
                  <a:gd name="connsiteY34" fmla="*/ 561957 h 592750"/>
                  <a:gd name="connsiteX35" fmla="*/ 590785 w 606157"/>
                  <a:gd name="connsiteY35" fmla="*/ 561957 h 592750"/>
                  <a:gd name="connsiteX36" fmla="*/ 606157 w 606157"/>
                  <a:gd name="connsiteY36" fmla="*/ 577401 h 592750"/>
                  <a:gd name="connsiteX37" fmla="*/ 590785 w 606157"/>
                  <a:gd name="connsiteY37" fmla="*/ 592750 h 592750"/>
                  <a:gd name="connsiteX38" fmla="*/ 15372 w 606157"/>
                  <a:gd name="connsiteY38" fmla="*/ 592750 h 592750"/>
                  <a:gd name="connsiteX39" fmla="*/ 0 w 606157"/>
                  <a:gd name="connsiteY39" fmla="*/ 577401 h 592750"/>
                  <a:gd name="connsiteX40" fmla="*/ 15372 w 606157"/>
                  <a:gd name="connsiteY40" fmla="*/ 561957 h 592750"/>
                  <a:gd name="connsiteX41" fmla="*/ 50766 w 606157"/>
                  <a:gd name="connsiteY41" fmla="*/ 561957 h 592750"/>
                  <a:gd name="connsiteX42" fmla="*/ 50766 w 606157"/>
                  <a:gd name="connsiteY42" fmla="*/ 369617 h 592750"/>
                  <a:gd name="connsiteX43" fmla="*/ 23628 w 606157"/>
                  <a:gd name="connsiteY43" fmla="*/ 369617 h 592750"/>
                  <a:gd name="connsiteX44" fmla="*/ 11102 w 606157"/>
                  <a:gd name="connsiteY44" fmla="*/ 363459 h 592750"/>
                  <a:gd name="connsiteX45" fmla="*/ 13759 w 606157"/>
                  <a:gd name="connsiteY45" fmla="*/ 349720 h 592750"/>
                  <a:gd name="connsiteX46" fmla="*/ 81226 w 606157"/>
                  <a:gd name="connsiteY46" fmla="*/ 260278 h 592750"/>
                  <a:gd name="connsiteX47" fmla="*/ 94605 w 606157"/>
                  <a:gd name="connsiteY47" fmla="*/ 253172 h 592750"/>
                  <a:gd name="connsiteX48" fmla="*/ 107890 w 606157"/>
                  <a:gd name="connsiteY48" fmla="*/ 260278 h 592750"/>
                  <a:gd name="connsiteX49" fmla="*/ 175452 w 606157"/>
                  <a:gd name="connsiteY49" fmla="*/ 349720 h 592750"/>
                  <a:gd name="connsiteX50" fmla="*/ 178014 w 606157"/>
                  <a:gd name="connsiteY50" fmla="*/ 363459 h 592750"/>
                  <a:gd name="connsiteX51" fmla="*/ 165488 w 606157"/>
                  <a:gd name="connsiteY51" fmla="*/ 369617 h 592750"/>
                  <a:gd name="connsiteX52" fmla="*/ 138350 w 606157"/>
                  <a:gd name="connsiteY52" fmla="*/ 369617 h 592750"/>
                  <a:gd name="connsiteX53" fmla="*/ 138350 w 606157"/>
                  <a:gd name="connsiteY53" fmla="*/ 561957 h 592750"/>
                  <a:gd name="connsiteX54" fmla="*/ 199079 w 606157"/>
                  <a:gd name="connsiteY54" fmla="*/ 561957 h 592750"/>
                  <a:gd name="connsiteX55" fmla="*/ 199079 w 606157"/>
                  <a:gd name="connsiteY55" fmla="*/ 250803 h 592750"/>
                  <a:gd name="connsiteX56" fmla="*/ 172035 w 606157"/>
                  <a:gd name="connsiteY56" fmla="*/ 250803 h 592750"/>
                  <a:gd name="connsiteX57" fmla="*/ 159510 w 606157"/>
                  <a:gd name="connsiteY57" fmla="*/ 244644 h 592750"/>
                  <a:gd name="connsiteX58" fmla="*/ 162072 w 606157"/>
                  <a:gd name="connsiteY58" fmla="*/ 230906 h 592750"/>
                  <a:gd name="connsiteX59" fmla="*/ 229539 w 606157"/>
                  <a:gd name="connsiteY59" fmla="*/ 141463 h 592750"/>
                  <a:gd name="connsiteX60" fmla="*/ 242918 w 606157"/>
                  <a:gd name="connsiteY60" fmla="*/ 134357 h 592750"/>
                  <a:gd name="connsiteX61" fmla="*/ 458182 w 606157"/>
                  <a:gd name="connsiteY61" fmla="*/ 0 h 592750"/>
                  <a:gd name="connsiteX62" fmla="*/ 532629 w 606157"/>
                  <a:gd name="connsiteY62" fmla="*/ 74306 h 592750"/>
                  <a:gd name="connsiteX63" fmla="*/ 458182 w 606157"/>
                  <a:gd name="connsiteY63" fmla="*/ 148612 h 592750"/>
                  <a:gd name="connsiteX64" fmla="*/ 383735 w 606157"/>
                  <a:gd name="connsiteY64" fmla="*/ 74306 h 592750"/>
                  <a:gd name="connsiteX65" fmla="*/ 458182 w 606157"/>
                  <a:gd name="connsiteY65" fmla="*/ 0 h 59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6157" h="592750">
                    <a:moveTo>
                      <a:pt x="454143" y="386956"/>
                    </a:moveTo>
                    <a:lnTo>
                      <a:pt x="454143" y="559114"/>
                    </a:lnTo>
                    <a:cubicBezTo>
                      <a:pt x="454143" y="560062"/>
                      <a:pt x="454048" y="561957"/>
                      <a:pt x="456800" y="561957"/>
                    </a:cubicBezTo>
                    <a:lnTo>
                      <a:pt x="466005" y="561957"/>
                    </a:lnTo>
                    <a:cubicBezTo>
                      <a:pt x="468282" y="561957"/>
                      <a:pt x="467997" y="560062"/>
                      <a:pt x="467997" y="559114"/>
                    </a:cubicBezTo>
                    <a:lnTo>
                      <a:pt x="467997" y="386956"/>
                    </a:lnTo>
                    <a:close/>
                    <a:moveTo>
                      <a:pt x="242918" y="134357"/>
                    </a:moveTo>
                    <a:cubicBezTo>
                      <a:pt x="247947" y="134357"/>
                      <a:pt x="252787" y="136915"/>
                      <a:pt x="256203" y="141463"/>
                    </a:cubicBezTo>
                    <a:lnTo>
                      <a:pt x="323764" y="230906"/>
                    </a:lnTo>
                    <a:cubicBezTo>
                      <a:pt x="328699" y="237443"/>
                      <a:pt x="327465" y="242275"/>
                      <a:pt x="326327" y="244644"/>
                    </a:cubicBezTo>
                    <a:cubicBezTo>
                      <a:pt x="325188" y="246918"/>
                      <a:pt x="322056" y="250803"/>
                      <a:pt x="313801" y="250803"/>
                    </a:cubicBezTo>
                    <a:lnTo>
                      <a:pt x="286757" y="250803"/>
                    </a:lnTo>
                    <a:lnTo>
                      <a:pt x="286757" y="561957"/>
                    </a:lnTo>
                    <a:lnTo>
                      <a:pt x="386202" y="561957"/>
                    </a:lnTo>
                    <a:cubicBezTo>
                      <a:pt x="389713" y="561957"/>
                      <a:pt x="389144" y="560062"/>
                      <a:pt x="389144" y="559114"/>
                    </a:cubicBezTo>
                    <a:lnTo>
                      <a:pt x="389144" y="332760"/>
                    </a:lnTo>
                    <a:lnTo>
                      <a:pt x="389144" y="306799"/>
                    </a:lnTo>
                    <a:lnTo>
                      <a:pt x="378136" y="332192"/>
                    </a:lnTo>
                    <a:cubicBezTo>
                      <a:pt x="373392" y="342993"/>
                      <a:pt x="362764" y="350004"/>
                      <a:pt x="350998" y="350004"/>
                    </a:cubicBezTo>
                    <a:cubicBezTo>
                      <a:pt x="346918" y="350004"/>
                      <a:pt x="343027" y="349152"/>
                      <a:pt x="339232" y="347541"/>
                    </a:cubicBezTo>
                    <a:cubicBezTo>
                      <a:pt x="332020" y="344414"/>
                      <a:pt x="326421" y="338635"/>
                      <a:pt x="323575" y="331339"/>
                    </a:cubicBezTo>
                    <a:cubicBezTo>
                      <a:pt x="320633" y="324043"/>
                      <a:pt x="320728" y="315990"/>
                      <a:pt x="323859" y="308789"/>
                    </a:cubicBezTo>
                    <a:lnTo>
                      <a:pt x="380793" y="177278"/>
                    </a:lnTo>
                    <a:cubicBezTo>
                      <a:pt x="384969" y="167708"/>
                      <a:pt x="393224" y="159750"/>
                      <a:pt x="404041" y="159750"/>
                    </a:cubicBezTo>
                    <a:cubicBezTo>
                      <a:pt x="404990" y="159750"/>
                      <a:pt x="514304" y="159465"/>
                      <a:pt x="514683" y="159465"/>
                    </a:cubicBezTo>
                    <a:cubicBezTo>
                      <a:pt x="526544" y="159465"/>
                      <a:pt x="537552" y="166477"/>
                      <a:pt x="542296" y="177278"/>
                    </a:cubicBezTo>
                    <a:lnTo>
                      <a:pt x="599230" y="308789"/>
                    </a:lnTo>
                    <a:cubicBezTo>
                      <a:pt x="602361" y="315990"/>
                      <a:pt x="602456" y="324043"/>
                      <a:pt x="599610" y="331339"/>
                    </a:cubicBezTo>
                    <a:cubicBezTo>
                      <a:pt x="596668" y="338635"/>
                      <a:pt x="591070" y="344414"/>
                      <a:pt x="583858" y="347541"/>
                    </a:cubicBezTo>
                    <a:cubicBezTo>
                      <a:pt x="580062" y="349152"/>
                      <a:pt x="576172" y="350004"/>
                      <a:pt x="572092" y="350004"/>
                    </a:cubicBezTo>
                    <a:cubicBezTo>
                      <a:pt x="560325" y="350004"/>
                      <a:pt x="549698" y="342993"/>
                      <a:pt x="544953" y="332192"/>
                    </a:cubicBezTo>
                    <a:lnTo>
                      <a:pt x="532997" y="304525"/>
                    </a:lnTo>
                    <a:lnTo>
                      <a:pt x="532997" y="332760"/>
                    </a:lnTo>
                    <a:lnTo>
                      <a:pt x="532997" y="559114"/>
                    </a:lnTo>
                    <a:cubicBezTo>
                      <a:pt x="532997" y="560062"/>
                      <a:pt x="533282" y="561957"/>
                      <a:pt x="536887" y="561957"/>
                    </a:cubicBezTo>
                    <a:lnTo>
                      <a:pt x="590785" y="561957"/>
                    </a:lnTo>
                    <a:cubicBezTo>
                      <a:pt x="599230" y="561957"/>
                      <a:pt x="606157" y="568873"/>
                      <a:pt x="606157" y="577401"/>
                    </a:cubicBezTo>
                    <a:cubicBezTo>
                      <a:pt x="606157" y="585928"/>
                      <a:pt x="599230" y="592750"/>
                      <a:pt x="590785" y="592750"/>
                    </a:cubicBezTo>
                    <a:lnTo>
                      <a:pt x="15372" y="592750"/>
                    </a:lnTo>
                    <a:cubicBezTo>
                      <a:pt x="6927" y="592750"/>
                      <a:pt x="0" y="585833"/>
                      <a:pt x="0" y="577401"/>
                    </a:cubicBezTo>
                    <a:cubicBezTo>
                      <a:pt x="0" y="568873"/>
                      <a:pt x="6927" y="561957"/>
                      <a:pt x="15372" y="561957"/>
                    </a:cubicBezTo>
                    <a:lnTo>
                      <a:pt x="50766" y="561957"/>
                    </a:lnTo>
                    <a:lnTo>
                      <a:pt x="50766" y="369617"/>
                    </a:lnTo>
                    <a:lnTo>
                      <a:pt x="23628" y="369617"/>
                    </a:lnTo>
                    <a:cubicBezTo>
                      <a:pt x="15467" y="369617"/>
                      <a:pt x="12336" y="365733"/>
                      <a:pt x="11102" y="363459"/>
                    </a:cubicBezTo>
                    <a:cubicBezTo>
                      <a:pt x="9963" y="361090"/>
                      <a:pt x="8825" y="356258"/>
                      <a:pt x="13759" y="349720"/>
                    </a:cubicBezTo>
                    <a:lnTo>
                      <a:pt x="81226" y="260278"/>
                    </a:lnTo>
                    <a:cubicBezTo>
                      <a:pt x="84642" y="255730"/>
                      <a:pt x="89481" y="253172"/>
                      <a:pt x="94605" y="253172"/>
                    </a:cubicBezTo>
                    <a:cubicBezTo>
                      <a:pt x="99634" y="253172"/>
                      <a:pt x="104474" y="255730"/>
                      <a:pt x="107890" y="260278"/>
                    </a:cubicBezTo>
                    <a:lnTo>
                      <a:pt x="175452" y="349720"/>
                    </a:lnTo>
                    <a:cubicBezTo>
                      <a:pt x="180386" y="356258"/>
                      <a:pt x="179152" y="361090"/>
                      <a:pt x="178014" y="363459"/>
                    </a:cubicBezTo>
                    <a:cubicBezTo>
                      <a:pt x="176875" y="365733"/>
                      <a:pt x="173649" y="369617"/>
                      <a:pt x="165488" y="369617"/>
                    </a:cubicBezTo>
                    <a:lnTo>
                      <a:pt x="138350" y="369617"/>
                    </a:lnTo>
                    <a:lnTo>
                      <a:pt x="138350" y="561957"/>
                    </a:lnTo>
                    <a:lnTo>
                      <a:pt x="199079" y="561957"/>
                    </a:lnTo>
                    <a:lnTo>
                      <a:pt x="199079" y="250803"/>
                    </a:lnTo>
                    <a:lnTo>
                      <a:pt x="172035" y="250803"/>
                    </a:lnTo>
                    <a:cubicBezTo>
                      <a:pt x="163780" y="250803"/>
                      <a:pt x="160649" y="246918"/>
                      <a:pt x="159510" y="244644"/>
                    </a:cubicBezTo>
                    <a:cubicBezTo>
                      <a:pt x="158276" y="242275"/>
                      <a:pt x="157138" y="237443"/>
                      <a:pt x="162072" y="230906"/>
                    </a:cubicBezTo>
                    <a:lnTo>
                      <a:pt x="229539" y="141463"/>
                    </a:lnTo>
                    <a:cubicBezTo>
                      <a:pt x="232955" y="136915"/>
                      <a:pt x="237889" y="134357"/>
                      <a:pt x="242918" y="134357"/>
                    </a:cubicBezTo>
                    <a:close/>
                    <a:moveTo>
                      <a:pt x="458182" y="0"/>
                    </a:moveTo>
                    <a:cubicBezTo>
                      <a:pt x="499298" y="0"/>
                      <a:pt x="532629" y="33268"/>
                      <a:pt x="532629" y="74306"/>
                    </a:cubicBezTo>
                    <a:cubicBezTo>
                      <a:pt x="532629" y="115344"/>
                      <a:pt x="499298" y="148612"/>
                      <a:pt x="458182" y="148612"/>
                    </a:cubicBezTo>
                    <a:cubicBezTo>
                      <a:pt x="417066" y="148612"/>
                      <a:pt x="383735" y="115344"/>
                      <a:pt x="383735" y="74306"/>
                    </a:cubicBezTo>
                    <a:cubicBezTo>
                      <a:pt x="383735" y="33268"/>
                      <a:pt x="417066" y="0"/>
                      <a:pt x="458182" y="0"/>
                    </a:cubicBezTo>
                    <a:close/>
                  </a:path>
                </a:pathLst>
              </a:custGeom>
              <a:gradFill flip="none" rotWithShape="1">
                <a:gsLst>
                  <a:gs pos="52000">
                    <a:srgbClr val="FA920D"/>
                  </a:gs>
                  <a:gs pos="90000">
                    <a:srgbClr val="EE471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grpSp>
        <p:grpSp>
          <p:nvGrpSpPr>
            <p:cNvPr id="17" name="组合 16"/>
            <p:cNvGrpSpPr/>
            <p:nvPr/>
          </p:nvGrpSpPr>
          <p:grpSpPr>
            <a:xfrm>
              <a:off x="604549" y="4339122"/>
              <a:ext cx="2243252" cy="1168645"/>
              <a:chOff x="4919583" y="5338748"/>
              <a:chExt cx="2243252" cy="1168645"/>
            </a:xfrm>
          </p:grpSpPr>
          <p:sp>
            <p:nvSpPr>
              <p:cNvPr id="18" name="Rectangle 16"/>
              <p:cNvSpPr/>
              <p:nvPr/>
            </p:nvSpPr>
            <p:spPr>
              <a:xfrm flipH="1">
                <a:off x="4919583" y="5713073"/>
                <a:ext cx="2243252" cy="79432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键入文本单击此处键入文本单击此处键入文本单击此处键入文本</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9" name="Title 11"/>
              <p:cNvSpPr txBox="1"/>
              <p:nvPr/>
            </p:nvSpPr>
            <p:spPr>
              <a:xfrm flipH="1">
                <a:off x="5067916" y="5338748"/>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a:solidFill>
                      <a:srgbClr val="FA920D"/>
                    </a:solidFill>
                    <a:latin typeface="思源黑体 CN Bold" panose="020B0800000000000000" pitchFamily="34" charset="-122"/>
                    <a:ea typeface="思源黑体 CN Bold" panose="020B0800000000000000" pitchFamily="34" charset="-122"/>
                  </a:rPr>
                  <a:t>标题文字添加</a:t>
                </a:r>
                <a:endParaRPr lang="en-US" sz="2000" dirty="0">
                  <a:solidFill>
                    <a:srgbClr val="FA920D"/>
                  </a:solidFill>
                  <a:latin typeface="思源黑体 CN Bold" panose="020B0800000000000000" pitchFamily="34" charset="-122"/>
                  <a:ea typeface="思源黑体 CN Bold" panose="020B0800000000000000" pitchFamily="34" charset="-122"/>
                </a:endParaRPr>
              </a:p>
            </p:txBody>
          </p:sp>
        </p:grpSp>
      </p:grpSp>
      <p:grpSp>
        <p:nvGrpSpPr>
          <p:cNvPr id="23" name="组合 22"/>
          <p:cNvGrpSpPr/>
          <p:nvPr/>
        </p:nvGrpSpPr>
        <p:grpSpPr>
          <a:xfrm>
            <a:off x="6319994" y="2254967"/>
            <a:ext cx="2243252" cy="3252800"/>
            <a:chOff x="6448071" y="2254967"/>
            <a:chExt cx="2243252" cy="3252800"/>
          </a:xfrm>
        </p:grpSpPr>
        <p:grpSp>
          <p:nvGrpSpPr>
            <p:cNvPr id="24" name="组合 23"/>
            <p:cNvGrpSpPr/>
            <p:nvPr/>
          </p:nvGrpSpPr>
          <p:grpSpPr>
            <a:xfrm>
              <a:off x="6713778" y="2254967"/>
              <a:ext cx="1711839" cy="1711839"/>
              <a:chOff x="6709401" y="2254967"/>
              <a:chExt cx="1711839" cy="1711839"/>
            </a:xfrm>
          </p:grpSpPr>
          <p:sp>
            <p:nvSpPr>
              <p:cNvPr id="28" name="椭圆 27"/>
              <p:cNvSpPr/>
              <p:nvPr/>
            </p:nvSpPr>
            <p:spPr>
              <a:xfrm rot="14791743">
                <a:off x="6709401" y="2254967"/>
                <a:ext cx="1711839" cy="1711839"/>
              </a:xfrm>
              <a:prstGeom prst="ellipse">
                <a:avLst/>
              </a:prstGeom>
              <a:gradFill flip="none" rotWithShape="1">
                <a:gsLst>
                  <a:gs pos="52000">
                    <a:srgbClr val="FA920D"/>
                  </a:gs>
                  <a:gs pos="90000">
                    <a:srgbClr val="EE471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29" name="椭圆 28"/>
              <p:cNvSpPr/>
              <p:nvPr/>
            </p:nvSpPr>
            <p:spPr>
              <a:xfrm>
                <a:off x="6989912" y="2535478"/>
                <a:ext cx="1150815" cy="11508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30" name="man-succesing_75727"/>
              <p:cNvSpPr>
                <a:spLocks noChangeAspect="1"/>
              </p:cNvSpPr>
              <p:nvPr/>
            </p:nvSpPr>
            <p:spPr bwMode="auto">
              <a:xfrm>
                <a:off x="7260478" y="2846901"/>
                <a:ext cx="609685" cy="527970"/>
              </a:xfrm>
              <a:custGeom>
                <a:avLst/>
                <a:gdLst>
                  <a:gd name="connsiteX0" fmla="*/ 205065 w 605876"/>
                  <a:gd name="connsiteY0" fmla="*/ 428776 h 524672"/>
                  <a:gd name="connsiteX1" fmla="*/ 226551 w 605876"/>
                  <a:gd name="connsiteY1" fmla="*/ 446081 h 524672"/>
                  <a:gd name="connsiteX2" fmla="*/ 233109 w 605876"/>
                  <a:gd name="connsiteY2" fmla="*/ 453684 h 524672"/>
                  <a:gd name="connsiteX3" fmla="*/ 228349 w 605876"/>
                  <a:gd name="connsiteY3" fmla="*/ 499196 h 524672"/>
                  <a:gd name="connsiteX4" fmla="*/ 223377 w 605876"/>
                  <a:gd name="connsiteY4" fmla="*/ 507538 h 524672"/>
                  <a:gd name="connsiteX5" fmla="*/ 141188 w 605876"/>
                  <a:gd name="connsiteY5" fmla="*/ 476282 h 524672"/>
                  <a:gd name="connsiteX6" fmla="*/ 176835 w 605876"/>
                  <a:gd name="connsiteY6" fmla="*/ 430241 h 524672"/>
                  <a:gd name="connsiteX7" fmla="*/ 205065 w 605876"/>
                  <a:gd name="connsiteY7" fmla="*/ 428776 h 524672"/>
                  <a:gd name="connsiteX8" fmla="*/ 481191 w 605876"/>
                  <a:gd name="connsiteY8" fmla="*/ 426712 h 524672"/>
                  <a:gd name="connsiteX9" fmla="*/ 499583 w 605876"/>
                  <a:gd name="connsiteY9" fmla="*/ 434333 h 524672"/>
                  <a:gd name="connsiteX10" fmla="*/ 510478 w 605876"/>
                  <a:gd name="connsiteY10" fmla="*/ 438454 h 524672"/>
                  <a:gd name="connsiteX11" fmla="*/ 526874 w 605876"/>
                  <a:gd name="connsiteY11" fmla="*/ 493716 h 524672"/>
                  <a:gd name="connsiteX12" fmla="*/ 478851 w 605876"/>
                  <a:gd name="connsiteY12" fmla="*/ 524041 h 524672"/>
                  <a:gd name="connsiteX13" fmla="*/ 435059 w 605876"/>
                  <a:gd name="connsiteY13" fmla="*/ 484629 h 524672"/>
                  <a:gd name="connsiteX14" fmla="*/ 460022 w 605876"/>
                  <a:gd name="connsiteY14" fmla="*/ 432008 h 524672"/>
                  <a:gd name="connsiteX15" fmla="*/ 481191 w 605876"/>
                  <a:gd name="connsiteY15" fmla="*/ 426712 h 524672"/>
                  <a:gd name="connsiteX16" fmla="*/ 53061 w 605876"/>
                  <a:gd name="connsiteY16" fmla="*/ 1 h 524672"/>
                  <a:gd name="connsiteX17" fmla="*/ 98044 w 605876"/>
                  <a:gd name="connsiteY17" fmla="*/ 2087 h 524672"/>
                  <a:gd name="connsiteX18" fmla="*/ 147021 w 605876"/>
                  <a:gd name="connsiteY18" fmla="*/ 21735 h 524672"/>
                  <a:gd name="connsiteX19" fmla="*/ 159609 w 605876"/>
                  <a:gd name="connsiteY19" fmla="*/ 48882 h 524672"/>
                  <a:gd name="connsiteX20" fmla="*/ 576919 w 605876"/>
                  <a:gd name="connsiteY20" fmla="*/ 34622 h 524672"/>
                  <a:gd name="connsiteX21" fmla="*/ 604951 w 605876"/>
                  <a:gd name="connsiteY21" fmla="*/ 62508 h 524672"/>
                  <a:gd name="connsiteX22" fmla="*/ 551531 w 605876"/>
                  <a:gd name="connsiteY22" fmla="*/ 185886 h 524672"/>
                  <a:gd name="connsiteX23" fmla="*/ 509959 w 605876"/>
                  <a:gd name="connsiteY23" fmla="*/ 288244 h 524672"/>
                  <a:gd name="connsiteX24" fmla="*/ 501919 w 605876"/>
                  <a:gd name="connsiteY24" fmla="*/ 295532 h 524672"/>
                  <a:gd name="connsiteX25" fmla="*/ 486898 w 605876"/>
                  <a:gd name="connsiteY25" fmla="*/ 302082 h 524672"/>
                  <a:gd name="connsiteX26" fmla="*/ 487216 w 605876"/>
                  <a:gd name="connsiteY26" fmla="*/ 302927 h 524672"/>
                  <a:gd name="connsiteX27" fmla="*/ 212394 w 605876"/>
                  <a:gd name="connsiteY27" fmla="*/ 303772 h 524672"/>
                  <a:gd name="connsiteX28" fmla="*/ 198748 w 605876"/>
                  <a:gd name="connsiteY28" fmla="*/ 360813 h 524672"/>
                  <a:gd name="connsiteX29" fmla="*/ 533865 w 605876"/>
                  <a:gd name="connsiteY29" fmla="*/ 360285 h 524672"/>
                  <a:gd name="connsiteX30" fmla="*/ 533865 w 605876"/>
                  <a:gd name="connsiteY30" fmla="*/ 403594 h 524672"/>
                  <a:gd name="connsiteX31" fmla="*/ 167225 w 605876"/>
                  <a:gd name="connsiteY31" fmla="*/ 406340 h 524672"/>
                  <a:gd name="connsiteX32" fmla="*/ 145434 w 605876"/>
                  <a:gd name="connsiteY32" fmla="*/ 377714 h 524672"/>
                  <a:gd name="connsiteX33" fmla="*/ 181612 w 605876"/>
                  <a:gd name="connsiteY33" fmla="*/ 279793 h 524672"/>
                  <a:gd name="connsiteX34" fmla="*/ 181506 w 605876"/>
                  <a:gd name="connsiteY34" fmla="*/ 279793 h 524672"/>
                  <a:gd name="connsiteX35" fmla="*/ 131789 w 605876"/>
                  <a:gd name="connsiteY35" fmla="*/ 122507 h 524672"/>
                  <a:gd name="connsiteX36" fmla="*/ 98044 w 605876"/>
                  <a:gd name="connsiteY36" fmla="*/ 47298 h 524672"/>
                  <a:gd name="connsiteX37" fmla="*/ 30979 w 605876"/>
                  <a:gd name="connsiteY37" fmla="*/ 45291 h 524672"/>
                  <a:gd name="connsiteX38" fmla="*/ 20824 w 605876"/>
                  <a:gd name="connsiteY38" fmla="*/ 47931 h 524672"/>
                  <a:gd name="connsiteX39" fmla="*/ 10140 w 605876"/>
                  <a:gd name="connsiteY39" fmla="*/ 8214 h 524672"/>
                  <a:gd name="connsiteX40" fmla="*/ 53061 w 605876"/>
                  <a:gd name="connsiteY40" fmla="*/ 1 h 5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5876" h="524672">
                    <a:moveTo>
                      <a:pt x="205065" y="428776"/>
                    </a:moveTo>
                    <a:cubicBezTo>
                      <a:pt x="214175" y="431298"/>
                      <a:pt x="222161" y="436947"/>
                      <a:pt x="226551" y="446081"/>
                    </a:cubicBezTo>
                    <a:cubicBezTo>
                      <a:pt x="229089" y="448299"/>
                      <a:pt x="231310" y="450833"/>
                      <a:pt x="233109" y="453684"/>
                    </a:cubicBezTo>
                    <a:cubicBezTo>
                      <a:pt x="242100" y="468151"/>
                      <a:pt x="238186" y="486102"/>
                      <a:pt x="228349" y="499196"/>
                    </a:cubicBezTo>
                    <a:cubicBezTo>
                      <a:pt x="226974" y="502047"/>
                      <a:pt x="225493" y="504793"/>
                      <a:pt x="223377" y="507538"/>
                    </a:cubicBezTo>
                    <a:cubicBezTo>
                      <a:pt x="196721" y="542174"/>
                      <a:pt x="136746" y="520527"/>
                      <a:pt x="141188" y="476282"/>
                    </a:cubicBezTo>
                    <a:cubicBezTo>
                      <a:pt x="143198" y="455902"/>
                      <a:pt x="157690" y="437528"/>
                      <a:pt x="176835" y="430241"/>
                    </a:cubicBezTo>
                    <a:cubicBezTo>
                      <a:pt x="185721" y="426862"/>
                      <a:pt x="195955" y="426255"/>
                      <a:pt x="205065" y="428776"/>
                    </a:cubicBezTo>
                    <a:close/>
                    <a:moveTo>
                      <a:pt x="481191" y="426712"/>
                    </a:moveTo>
                    <a:cubicBezTo>
                      <a:pt x="488080" y="427095"/>
                      <a:pt x="494506" y="429631"/>
                      <a:pt x="499583" y="434333"/>
                    </a:cubicBezTo>
                    <a:cubicBezTo>
                      <a:pt x="503391" y="435178"/>
                      <a:pt x="507093" y="436446"/>
                      <a:pt x="510478" y="438454"/>
                    </a:cubicBezTo>
                    <a:cubicBezTo>
                      <a:pt x="529201" y="449548"/>
                      <a:pt x="536499" y="474274"/>
                      <a:pt x="526874" y="493716"/>
                    </a:cubicBezTo>
                    <a:cubicBezTo>
                      <a:pt x="518517" y="510727"/>
                      <a:pt x="498102" y="524886"/>
                      <a:pt x="478851" y="524041"/>
                    </a:cubicBezTo>
                    <a:cubicBezTo>
                      <a:pt x="456743" y="522984"/>
                      <a:pt x="438655" y="505973"/>
                      <a:pt x="435059" y="484629"/>
                    </a:cubicBezTo>
                    <a:cubicBezTo>
                      <a:pt x="431568" y="464024"/>
                      <a:pt x="441723" y="442363"/>
                      <a:pt x="460022" y="432008"/>
                    </a:cubicBezTo>
                    <a:cubicBezTo>
                      <a:pt x="466951" y="428099"/>
                      <a:pt x="474302" y="426329"/>
                      <a:pt x="481191" y="426712"/>
                    </a:cubicBezTo>
                    <a:close/>
                    <a:moveTo>
                      <a:pt x="53061" y="1"/>
                    </a:moveTo>
                    <a:cubicBezTo>
                      <a:pt x="68584" y="54"/>
                      <a:pt x="84451" y="1823"/>
                      <a:pt x="98044" y="2087"/>
                    </a:cubicBezTo>
                    <a:cubicBezTo>
                      <a:pt x="121634" y="2510"/>
                      <a:pt x="134433" y="1453"/>
                      <a:pt x="147021" y="21735"/>
                    </a:cubicBezTo>
                    <a:cubicBezTo>
                      <a:pt x="151887" y="29657"/>
                      <a:pt x="156013" y="38847"/>
                      <a:pt x="159609" y="48882"/>
                    </a:cubicBezTo>
                    <a:cubicBezTo>
                      <a:pt x="300405" y="43072"/>
                      <a:pt x="435700" y="56593"/>
                      <a:pt x="576919" y="34622"/>
                    </a:cubicBezTo>
                    <a:cubicBezTo>
                      <a:pt x="593315" y="31981"/>
                      <a:pt x="610028" y="44340"/>
                      <a:pt x="604951" y="62508"/>
                    </a:cubicBezTo>
                    <a:cubicBezTo>
                      <a:pt x="592363" y="106240"/>
                      <a:pt x="565811" y="142789"/>
                      <a:pt x="551531" y="185886"/>
                    </a:cubicBezTo>
                    <a:cubicBezTo>
                      <a:pt x="539154" y="223175"/>
                      <a:pt x="532279" y="255392"/>
                      <a:pt x="509959" y="288244"/>
                    </a:cubicBezTo>
                    <a:cubicBezTo>
                      <a:pt x="507632" y="291624"/>
                      <a:pt x="504881" y="293948"/>
                      <a:pt x="501919" y="295532"/>
                    </a:cubicBezTo>
                    <a:cubicBezTo>
                      <a:pt x="498217" y="299335"/>
                      <a:pt x="493351" y="302082"/>
                      <a:pt x="486898" y="302082"/>
                    </a:cubicBezTo>
                    <a:lnTo>
                      <a:pt x="487216" y="302927"/>
                    </a:lnTo>
                    <a:cubicBezTo>
                      <a:pt x="404282" y="309581"/>
                      <a:pt x="294481" y="328384"/>
                      <a:pt x="212394" y="303772"/>
                    </a:cubicBezTo>
                    <a:cubicBezTo>
                      <a:pt x="210067" y="323102"/>
                      <a:pt x="204990" y="342010"/>
                      <a:pt x="198748" y="360813"/>
                    </a:cubicBezTo>
                    <a:cubicBezTo>
                      <a:pt x="310348" y="359756"/>
                      <a:pt x="422371" y="356904"/>
                      <a:pt x="533865" y="360285"/>
                    </a:cubicBezTo>
                    <a:cubicBezTo>
                      <a:pt x="561898" y="361024"/>
                      <a:pt x="561686" y="402537"/>
                      <a:pt x="533865" y="403594"/>
                    </a:cubicBezTo>
                    <a:cubicBezTo>
                      <a:pt x="411899" y="408453"/>
                      <a:pt x="289298" y="405706"/>
                      <a:pt x="167225" y="406340"/>
                    </a:cubicBezTo>
                    <a:cubicBezTo>
                      <a:pt x="153157" y="406340"/>
                      <a:pt x="140780" y="391763"/>
                      <a:pt x="145434" y="377714"/>
                    </a:cubicBezTo>
                    <a:cubicBezTo>
                      <a:pt x="156542" y="344440"/>
                      <a:pt x="164793" y="310321"/>
                      <a:pt x="181612" y="279793"/>
                    </a:cubicBezTo>
                    <a:cubicBezTo>
                      <a:pt x="181506" y="279793"/>
                      <a:pt x="181506" y="279793"/>
                      <a:pt x="181506" y="279793"/>
                    </a:cubicBezTo>
                    <a:cubicBezTo>
                      <a:pt x="164369" y="227505"/>
                      <a:pt x="148291" y="174901"/>
                      <a:pt x="131789" y="122507"/>
                    </a:cubicBezTo>
                    <a:cubicBezTo>
                      <a:pt x="125230" y="101698"/>
                      <a:pt x="120470" y="57544"/>
                      <a:pt x="98044" y="47298"/>
                    </a:cubicBezTo>
                    <a:cubicBezTo>
                      <a:pt x="90957" y="44023"/>
                      <a:pt x="37854" y="42016"/>
                      <a:pt x="30979" y="45291"/>
                    </a:cubicBezTo>
                    <a:cubicBezTo>
                      <a:pt x="27488" y="46981"/>
                      <a:pt x="24632" y="47614"/>
                      <a:pt x="20824" y="47931"/>
                    </a:cubicBezTo>
                    <a:cubicBezTo>
                      <a:pt x="-439" y="49410"/>
                      <a:pt x="-7843" y="18037"/>
                      <a:pt x="10140" y="8214"/>
                    </a:cubicBezTo>
                    <a:cubicBezTo>
                      <a:pt x="22358" y="1612"/>
                      <a:pt x="37537" y="-52"/>
                      <a:pt x="53061" y="1"/>
                    </a:cubicBezTo>
                    <a:close/>
                  </a:path>
                </a:pathLst>
              </a:custGeom>
              <a:gradFill flip="none" rotWithShape="1">
                <a:gsLst>
                  <a:gs pos="52000">
                    <a:srgbClr val="FA920D"/>
                  </a:gs>
                  <a:gs pos="90000">
                    <a:srgbClr val="EE471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lt1"/>
                  </a:solidFill>
                  <a:latin typeface="思源黑体 CN Regular" panose="020B0500000000000000" pitchFamily="34" charset="-122"/>
                  <a:ea typeface="思源黑体 CN Regular" panose="020B0500000000000000" pitchFamily="34" charset="-122"/>
                </a:endParaRPr>
              </a:p>
            </p:txBody>
          </p:sp>
        </p:grpSp>
        <p:grpSp>
          <p:nvGrpSpPr>
            <p:cNvPr id="25" name="组合 24"/>
            <p:cNvGrpSpPr/>
            <p:nvPr/>
          </p:nvGrpSpPr>
          <p:grpSpPr>
            <a:xfrm>
              <a:off x="6448071" y="4339122"/>
              <a:ext cx="2243252" cy="1168645"/>
              <a:chOff x="4919583" y="5338748"/>
              <a:chExt cx="2243252" cy="1168645"/>
            </a:xfrm>
          </p:grpSpPr>
          <p:sp>
            <p:nvSpPr>
              <p:cNvPr id="26" name="Rectangle 16"/>
              <p:cNvSpPr/>
              <p:nvPr/>
            </p:nvSpPr>
            <p:spPr>
              <a:xfrm flipH="1">
                <a:off x="4919583" y="5713073"/>
                <a:ext cx="2243252" cy="79432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键入文本单击此处键入文本单击此处键入文本单击此处键入文本</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7" name="Title 11"/>
              <p:cNvSpPr txBox="1"/>
              <p:nvPr/>
            </p:nvSpPr>
            <p:spPr>
              <a:xfrm flipH="1">
                <a:off x="5067916" y="5338748"/>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dirty="0">
                    <a:solidFill>
                      <a:srgbClr val="FA920D"/>
                    </a:solidFill>
                    <a:latin typeface="思源黑体 CN Bold" panose="020B0800000000000000" pitchFamily="34" charset="-122"/>
                    <a:ea typeface="思源黑体 CN Bold" panose="020B0800000000000000" pitchFamily="34" charset="-122"/>
                  </a:rPr>
                  <a:t>标题文字添加</a:t>
                </a:r>
                <a:endParaRPr lang="en-US" sz="2000" dirty="0">
                  <a:solidFill>
                    <a:srgbClr val="FA920D"/>
                  </a:solidFill>
                  <a:latin typeface="思源黑体 CN Bold" panose="020B0800000000000000" pitchFamily="34" charset="-122"/>
                  <a:ea typeface="思源黑体 CN Bold" panose="020B0800000000000000" pitchFamily="34" charset="-122"/>
                </a:endParaRPr>
              </a:p>
            </p:txBody>
          </p:sp>
        </p:grpSp>
      </p:grpSp>
      <p:grpSp>
        <p:nvGrpSpPr>
          <p:cNvPr id="31" name="组合 30"/>
          <p:cNvGrpSpPr/>
          <p:nvPr/>
        </p:nvGrpSpPr>
        <p:grpSpPr>
          <a:xfrm>
            <a:off x="3628753" y="2254967"/>
            <a:ext cx="2243252" cy="3252800"/>
            <a:chOff x="3521934" y="2254967"/>
            <a:chExt cx="2243252" cy="3252800"/>
          </a:xfrm>
        </p:grpSpPr>
        <p:grpSp>
          <p:nvGrpSpPr>
            <p:cNvPr id="32" name="组合 31"/>
            <p:cNvGrpSpPr/>
            <p:nvPr/>
          </p:nvGrpSpPr>
          <p:grpSpPr>
            <a:xfrm>
              <a:off x="3787641" y="2254967"/>
              <a:ext cx="1711839" cy="1711839"/>
              <a:chOff x="3792017" y="2254967"/>
              <a:chExt cx="1711839" cy="1711839"/>
            </a:xfrm>
          </p:grpSpPr>
          <p:sp>
            <p:nvSpPr>
              <p:cNvPr id="36" name="椭圆 35"/>
              <p:cNvSpPr/>
              <p:nvPr/>
            </p:nvSpPr>
            <p:spPr>
              <a:xfrm rot="14791743">
                <a:off x="3792017" y="2254967"/>
                <a:ext cx="1711839" cy="171183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37" name="椭圆 36"/>
              <p:cNvSpPr/>
              <p:nvPr/>
            </p:nvSpPr>
            <p:spPr>
              <a:xfrm>
                <a:off x="4072528" y="2535478"/>
                <a:ext cx="1150815" cy="11508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38" name="man-succesing_75727"/>
              <p:cNvSpPr>
                <a:spLocks noChangeAspect="1"/>
              </p:cNvSpPr>
              <p:nvPr/>
            </p:nvSpPr>
            <p:spPr bwMode="auto">
              <a:xfrm>
                <a:off x="4343094" y="2806468"/>
                <a:ext cx="609685" cy="608835"/>
              </a:xfrm>
              <a:custGeom>
                <a:avLst/>
                <a:gdLst>
                  <a:gd name="connsiteX0" fmla="*/ 64421 w 606933"/>
                  <a:gd name="connsiteY0" fmla="*/ 368927 h 606087"/>
                  <a:gd name="connsiteX1" fmla="*/ 64421 w 606933"/>
                  <a:gd name="connsiteY1" fmla="*/ 408886 h 606087"/>
                  <a:gd name="connsiteX2" fmla="*/ 218970 w 606933"/>
                  <a:gd name="connsiteY2" fmla="*/ 408886 h 606087"/>
                  <a:gd name="connsiteX3" fmla="*/ 218970 w 606933"/>
                  <a:gd name="connsiteY3" fmla="*/ 368927 h 606087"/>
                  <a:gd name="connsiteX4" fmla="*/ 387986 w 606933"/>
                  <a:gd name="connsiteY4" fmla="*/ 368912 h 606087"/>
                  <a:gd name="connsiteX5" fmla="*/ 387986 w 606933"/>
                  <a:gd name="connsiteY5" fmla="*/ 408874 h 606087"/>
                  <a:gd name="connsiteX6" fmla="*/ 542419 w 606933"/>
                  <a:gd name="connsiteY6" fmla="*/ 408874 h 606087"/>
                  <a:gd name="connsiteX7" fmla="*/ 542419 w 606933"/>
                  <a:gd name="connsiteY7" fmla="*/ 368912 h 606087"/>
                  <a:gd name="connsiteX8" fmla="*/ 64421 w 606933"/>
                  <a:gd name="connsiteY8" fmla="*/ 271725 h 606087"/>
                  <a:gd name="connsiteX9" fmla="*/ 64421 w 606933"/>
                  <a:gd name="connsiteY9" fmla="*/ 311685 h 606087"/>
                  <a:gd name="connsiteX10" fmla="*/ 218970 w 606933"/>
                  <a:gd name="connsiteY10" fmla="*/ 311685 h 606087"/>
                  <a:gd name="connsiteX11" fmla="*/ 218970 w 606933"/>
                  <a:gd name="connsiteY11" fmla="*/ 271725 h 606087"/>
                  <a:gd name="connsiteX12" fmla="*/ 387986 w 606933"/>
                  <a:gd name="connsiteY12" fmla="*/ 271704 h 606087"/>
                  <a:gd name="connsiteX13" fmla="*/ 387986 w 606933"/>
                  <a:gd name="connsiteY13" fmla="*/ 311666 h 606087"/>
                  <a:gd name="connsiteX14" fmla="*/ 542419 w 606933"/>
                  <a:gd name="connsiteY14" fmla="*/ 311666 h 606087"/>
                  <a:gd name="connsiteX15" fmla="*/ 542419 w 606933"/>
                  <a:gd name="connsiteY15" fmla="*/ 271704 h 606087"/>
                  <a:gd name="connsiteX16" fmla="*/ 64421 w 606933"/>
                  <a:gd name="connsiteY16" fmla="*/ 174524 h 606087"/>
                  <a:gd name="connsiteX17" fmla="*/ 64421 w 606933"/>
                  <a:gd name="connsiteY17" fmla="*/ 214483 h 606087"/>
                  <a:gd name="connsiteX18" fmla="*/ 218970 w 606933"/>
                  <a:gd name="connsiteY18" fmla="*/ 214483 h 606087"/>
                  <a:gd name="connsiteX19" fmla="*/ 218970 w 606933"/>
                  <a:gd name="connsiteY19" fmla="*/ 174524 h 606087"/>
                  <a:gd name="connsiteX20" fmla="*/ 387986 w 606933"/>
                  <a:gd name="connsiteY20" fmla="*/ 174496 h 606087"/>
                  <a:gd name="connsiteX21" fmla="*/ 387986 w 606933"/>
                  <a:gd name="connsiteY21" fmla="*/ 214458 h 606087"/>
                  <a:gd name="connsiteX22" fmla="*/ 542419 w 606933"/>
                  <a:gd name="connsiteY22" fmla="*/ 214458 h 606087"/>
                  <a:gd name="connsiteX23" fmla="*/ 542419 w 606933"/>
                  <a:gd name="connsiteY23" fmla="*/ 174496 h 606087"/>
                  <a:gd name="connsiteX24" fmla="*/ 323472 w 606933"/>
                  <a:gd name="connsiteY24" fmla="*/ 97169 h 606087"/>
                  <a:gd name="connsiteX25" fmla="*/ 606933 w 606933"/>
                  <a:gd name="connsiteY25" fmla="*/ 97169 h 606087"/>
                  <a:gd name="connsiteX26" fmla="*/ 606933 w 606933"/>
                  <a:gd name="connsiteY26" fmla="*/ 606087 h 606087"/>
                  <a:gd name="connsiteX27" fmla="*/ 485207 w 606933"/>
                  <a:gd name="connsiteY27" fmla="*/ 606087 h 606087"/>
                  <a:gd name="connsiteX28" fmla="*/ 485207 w 606933"/>
                  <a:gd name="connsiteY28" fmla="*/ 513974 h 606087"/>
                  <a:gd name="connsiteX29" fmla="*/ 445198 w 606933"/>
                  <a:gd name="connsiteY29" fmla="*/ 513974 h 606087"/>
                  <a:gd name="connsiteX30" fmla="*/ 445198 w 606933"/>
                  <a:gd name="connsiteY30" fmla="*/ 606087 h 606087"/>
                  <a:gd name="connsiteX31" fmla="*/ 323472 w 606933"/>
                  <a:gd name="connsiteY31" fmla="*/ 606087 h 606087"/>
                  <a:gd name="connsiteX32" fmla="*/ 64421 w 606933"/>
                  <a:gd name="connsiteY32" fmla="*/ 77222 h 606087"/>
                  <a:gd name="connsiteX33" fmla="*/ 64421 w 606933"/>
                  <a:gd name="connsiteY33" fmla="*/ 117181 h 606087"/>
                  <a:gd name="connsiteX34" fmla="*/ 218970 w 606933"/>
                  <a:gd name="connsiteY34" fmla="*/ 117181 h 606087"/>
                  <a:gd name="connsiteX35" fmla="*/ 218970 w 606933"/>
                  <a:gd name="connsiteY35" fmla="*/ 77222 h 606087"/>
                  <a:gd name="connsiteX36" fmla="*/ 0 w 606933"/>
                  <a:gd name="connsiteY36" fmla="*/ 0 h 606087"/>
                  <a:gd name="connsiteX37" fmla="*/ 283391 w 606933"/>
                  <a:gd name="connsiteY37" fmla="*/ 0 h 606087"/>
                  <a:gd name="connsiteX38" fmla="*/ 283391 w 606933"/>
                  <a:gd name="connsiteY38" fmla="*/ 606087 h 606087"/>
                  <a:gd name="connsiteX39" fmla="*/ 161752 w 606933"/>
                  <a:gd name="connsiteY39" fmla="*/ 606087 h 606087"/>
                  <a:gd name="connsiteX40" fmla="*/ 161752 w 606933"/>
                  <a:gd name="connsiteY40" fmla="*/ 513980 h 606087"/>
                  <a:gd name="connsiteX41" fmla="*/ 121739 w 606933"/>
                  <a:gd name="connsiteY41" fmla="*/ 513980 h 606087"/>
                  <a:gd name="connsiteX42" fmla="*/ 121739 w 606933"/>
                  <a:gd name="connsiteY42" fmla="*/ 606087 h 606087"/>
                  <a:gd name="connsiteX43" fmla="*/ 0 w 606933"/>
                  <a:gd name="connsiteY43" fmla="*/ 606087 h 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6933" h="606087">
                    <a:moveTo>
                      <a:pt x="64421" y="368927"/>
                    </a:moveTo>
                    <a:lnTo>
                      <a:pt x="64421" y="408886"/>
                    </a:lnTo>
                    <a:lnTo>
                      <a:pt x="218970" y="408886"/>
                    </a:lnTo>
                    <a:lnTo>
                      <a:pt x="218970" y="368927"/>
                    </a:lnTo>
                    <a:close/>
                    <a:moveTo>
                      <a:pt x="387986" y="368912"/>
                    </a:moveTo>
                    <a:lnTo>
                      <a:pt x="387986" y="408874"/>
                    </a:lnTo>
                    <a:lnTo>
                      <a:pt x="542419" y="408874"/>
                    </a:lnTo>
                    <a:lnTo>
                      <a:pt x="542419" y="368912"/>
                    </a:lnTo>
                    <a:close/>
                    <a:moveTo>
                      <a:pt x="64421" y="271725"/>
                    </a:moveTo>
                    <a:lnTo>
                      <a:pt x="64421" y="311685"/>
                    </a:lnTo>
                    <a:lnTo>
                      <a:pt x="218970" y="311685"/>
                    </a:lnTo>
                    <a:lnTo>
                      <a:pt x="218970" y="271725"/>
                    </a:lnTo>
                    <a:close/>
                    <a:moveTo>
                      <a:pt x="387986" y="271704"/>
                    </a:moveTo>
                    <a:lnTo>
                      <a:pt x="387986" y="311666"/>
                    </a:lnTo>
                    <a:lnTo>
                      <a:pt x="542419" y="311666"/>
                    </a:lnTo>
                    <a:lnTo>
                      <a:pt x="542419" y="271704"/>
                    </a:lnTo>
                    <a:close/>
                    <a:moveTo>
                      <a:pt x="64421" y="174524"/>
                    </a:moveTo>
                    <a:lnTo>
                      <a:pt x="64421" y="214483"/>
                    </a:lnTo>
                    <a:lnTo>
                      <a:pt x="218970" y="214483"/>
                    </a:lnTo>
                    <a:lnTo>
                      <a:pt x="218970" y="174524"/>
                    </a:lnTo>
                    <a:close/>
                    <a:moveTo>
                      <a:pt x="387986" y="174496"/>
                    </a:moveTo>
                    <a:lnTo>
                      <a:pt x="387986" y="214458"/>
                    </a:lnTo>
                    <a:lnTo>
                      <a:pt x="542419" y="214458"/>
                    </a:lnTo>
                    <a:lnTo>
                      <a:pt x="542419" y="174496"/>
                    </a:lnTo>
                    <a:close/>
                    <a:moveTo>
                      <a:pt x="323472" y="97169"/>
                    </a:moveTo>
                    <a:lnTo>
                      <a:pt x="606933" y="97169"/>
                    </a:lnTo>
                    <a:lnTo>
                      <a:pt x="606933" y="606087"/>
                    </a:lnTo>
                    <a:lnTo>
                      <a:pt x="485207" y="606087"/>
                    </a:lnTo>
                    <a:lnTo>
                      <a:pt x="485207" y="513974"/>
                    </a:lnTo>
                    <a:lnTo>
                      <a:pt x="445198" y="513974"/>
                    </a:lnTo>
                    <a:lnTo>
                      <a:pt x="445198" y="606087"/>
                    </a:lnTo>
                    <a:lnTo>
                      <a:pt x="323472" y="606087"/>
                    </a:lnTo>
                    <a:close/>
                    <a:moveTo>
                      <a:pt x="64421" y="77222"/>
                    </a:moveTo>
                    <a:lnTo>
                      <a:pt x="64421" y="117181"/>
                    </a:lnTo>
                    <a:lnTo>
                      <a:pt x="218970" y="117181"/>
                    </a:lnTo>
                    <a:lnTo>
                      <a:pt x="218970" y="77222"/>
                    </a:lnTo>
                    <a:close/>
                    <a:moveTo>
                      <a:pt x="0" y="0"/>
                    </a:moveTo>
                    <a:lnTo>
                      <a:pt x="283391" y="0"/>
                    </a:lnTo>
                    <a:lnTo>
                      <a:pt x="283391" y="606087"/>
                    </a:lnTo>
                    <a:lnTo>
                      <a:pt x="161752" y="606087"/>
                    </a:lnTo>
                    <a:lnTo>
                      <a:pt x="161752" y="513980"/>
                    </a:lnTo>
                    <a:lnTo>
                      <a:pt x="121739" y="513980"/>
                    </a:lnTo>
                    <a:lnTo>
                      <a:pt x="121739" y="606087"/>
                    </a:lnTo>
                    <a:lnTo>
                      <a:pt x="0" y="606087"/>
                    </a:lnTo>
                    <a:close/>
                  </a:path>
                </a:pathLst>
              </a:custGeom>
              <a:solidFill>
                <a:schemeClr val="tx1">
                  <a:lumMod val="75000"/>
                  <a:lumOff val="25000"/>
                </a:schemeClr>
              </a:solidFill>
              <a:ln>
                <a:noFill/>
              </a:ln>
            </p:spPr>
            <p:txBody>
              <a:bodyPr/>
              <a:lstStyle/>
              <a:p>
                <a:endParaRPr lang="zh-CN" altLang="en-US" dirty="0">
                  <a:latin typeface="思源黑体 CN Regular" panose="020B0500000000000000" pitchFamily="34" charset="-122"/>
                  <a:ea typeface="思源黑体 CN Regular" panose="020B0500000000000000" pitchFamily="34" charset="-122"/>
                </a:endParaRPr>
              </a:p>
            </p:txBody>
          </p:sp>
        </p:grpSp>
        <p:grpSp>
          <p:nvGrpSpPr>
            <p:cNvPr id="33" name="组合 32"/>
            <p:cNvGrpSpPr/>
            <p:nvPr/>
          </p:nvGrpSpPr>
          <p:grpSpPr>
            <a:xfrm>
              <a:off x="3521934" y="4339122"/>
              <a:ext cx="2243252" cy="1168645"/>
              <a:chOff x="4919583" y="5338748"/>
              <a:chExt cx="2243252" cy="1168645"/>
            </a:xfrm>
          </p:grpSpPr>
          <p:sp>
            <p:nvSpPr>
              <p:cNvPr id="34" name="Rectangle 16"/>
              <p:cNvSpPr/>
              <p:nvPr/>
            </p:nvSpPr>
            <p:spPr>
              <a:xfrm flipH="1">
                <a:off x="4919583" y="5713073"/>
                <a:ext cx="2243252" cy="79432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键入文本单击此处键入文本单击此处键入文本单击此处键入文本</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5" name="Title 11"/>
              <p:cNvSpPr txBox="1"/>
              <p:nvPr/>
            </p:nvSpPr>
            <p:spPr>
              <a:xfrm flipH="1">
                <a:off x="5067916" y="5338748"/>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39" name="组合 38"/>
          <p:cNvGrpSpPr/>
          <p:nvPr/>
        </p:nvGrpSpPr>
        <p:grpSpPr>
          <a:xfrm>
            <a:off x="9011236" y="2254967"/>
            <a:ext cx="2243252" cy="3252800"/>
            <a:chOff x="9365456" y="2254967"/>
            <a:chExt cx="2243252" cy="3252800"/>
          </a:xfrm>
        </p:grpSpPr>
        <p:grpSp>
          <p:nvGrpSpPr>
            <p:cNvPr id="40" name="组合 39"/>
            <p:cNvGrpSpPr/>
            <p:nvPr/>
          </p:nvGrpSpPr>
          <p:grpSpPr>
            <a:xfrm>
              <a:off x="9631163" y="2254967"/>
              <a:ext cx="1711839" cy="1711839"/>
              <a:chOff x="9626786" y="2254967"/>
              <a:chExt cx="1711839" cy="1711839"/>
            </a:xfrm>
          </p:grpSpPr>
          <p:sp>
            <p:nvSpPr>
              <p:cNvPr id="44" name="椭圆 43"/>
              <p:cNvSpPr/>
              <p:nvPr/>
            </p:nvSpPr>
            <p:spPr>
              <a:xfrm rot="14791743">
                <a:off x="9626786" y="2254967"/>
                <a:ext cx="1711839" cy="171183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45" name="椭圆 44"/>
              <p:cNvSpPr/>
              <p:nvPr/>
            </p:nvSpPr>
            <p:spPr>
              <a:xfrm>
                <a:off x="9907297" y="2535478"/>
                <a:ext cx="1150815" cy="11508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46" name="man-succesing_75727"/>
              <p:cNvSpPr>
                <a:spLocks noChangeAspect="1"/>
              </p:cNvSpPr>
              <p:nvPr/>
            </p:nvSpPr>
            <p:spPr bwMode="auto">
              <a:xfrm>
                <a:off x="10177863" y="2831915"/>
                <a:ext cx="609685" cy="557939"/>
              </a:xfrm>
              <a:custGeom>
                <a:avLst/>
                <a:gdLst>
                  <a:gd name="T0" fmla="*/ 2878 w 7148"/>
                  <a:gd name="T1" fmla="*/ 0 h 6551"/>
                  <a:gd name="T2" fmla="*/ 2878 w 7148"/>
                  <a:gd name="T3" fmla="*/ 1833 h 6551"/>
                  <a:gd name="T4" fmla="*/ 3318 w 7148"/>
                  <a:gd name="T5" fmla="*/ 2457 h 6551"/>
                  <a:gd name="T6" fmla="*/ 3267 w 7148"/>
                  <a:gd name="T7" fmla="*/ 1895 h 6551"/>
                  <a:gd name="T8" fmla="*/ 2250 w 7148"/>
                  <a:gd name="T9" fmla="*/ 1920 h 6551"/>
                  <a:gd name="T10" fmla="*/ 2920 w 7148"/>
                  <a:gd name="T11" fmla="*/ 2374 h 6551"/>
                  <a:gd name="T12" fmla="*/ 3473 w 7148"/>
                  <a:gd name="T13" fmla="*/ 2539 h 6551"/>
                  <a:gd name="T14" fmla="*/ 4317 w 7148"/>
                  <a:gd name="T15" fmla="*/ 3396 h 6551"/>
                  <a:gd name="T16" fmla="*/ 4317 w 7148"/>
                  <a:gd name="T17" fmla="*/ 1708 h 6551"/>
                  <a:gd name="T18" fmla="*/ 2920 w 7148"/>
                  <a:gd name="T19" fmla="*/ 4267 h 6551"/>
                  <a:gd name="T20" fmla="*/ 2920 w 7148"/>
                  <a:gd name="T21" fmla="*/ 2579 h 6551"/>
                  <a:gd name="T22" fmla="*/ 2920 w 7148"/>
                  <a:gd name="T23" fmla="*/ 4267 h 6551"/>
                  <a:gd name="T24" fmla="*/ 2562 w 7148"/>
                  <a:gd name="T25" fmla="*/ 4325 h 6551"/>
                  <a:gd name="T26" fmla="*/ 1481 w 7148"/>
                  <a:gd name="T27" fmla="*/ 6282 h 6551"/>
                  <a:gd name="T28" fmla="*/ 1544 w 7148"/>
                  <a:gd name="T29" fmla="*/ 6314 h 6551"/>
                  <a:gd name="T30" fmla="*/ 4297 w 7148"/>
                  <a:gd name="T31" fmla="*/ 6310 h 6551"/>
                  <a:gd name="T32" fmla="*/ 4359 w 7148"/>
                  <a:gd name="T33" fmla="*/ 6282 h 6551"/>
                  <a:gd name="T34" fmla="*/ 3278 w 7148"/>
                  <a:gd name="T35" fmla="*/ 4325 h 6551"/>
                  <a:gd name="T36" fmla="*/ 3964 w 7148"/>
                  <a:gd name="T37" fmla="*/ 3454 h 6551"/>
                  <a:gd name="T38" fmla="*/ 4561 w 7148"/>
                  <a:gd name="T39" fmla="*/ 5407 h 6551"/>
                  <a:gd name="T40" fmla="*/ 5693 w 7148"/>
                  <a:gd name="T41" fmla="*/ 5439 h 6551"/>
                  <a:gd name="T42" fmla="*/ 5756 w 7148"/>
                  <a:gd name="T43" fmla="*/ 5410 h 6551"/>
                  <a:gd name="T44" fmla="*/ 4675 w 7148"/>
                  <a:gd name="T45" fmla="*/ 3454 h 6551"/>
                  <a:gd name="T46" fmla="*/ 5352 w 7148"/>
                  <a:gd name="T47" fmla="*/ 2467 h 6551"/>
                  <a:gd name="T48" fmla="*/ 6553 w 7148"/>
                  <a:gd name="T49" fmla="*/ 1702 h 6551"/>
                  <a:gd name="T50" fmla="*/ 4865 w 7148"/>
                  <a:gd name="T51" fmla="*/ 1690 h 6551"/>
                  <a:gd name="T52" fmla="*/ 5356 w 7148"/>
                  <a:gd name="T53" fmla="*/ 2604 h 6551"/>
                  <a:gd name="T54" fmla="*/ 5952 w 7148"/>
                  <a:gd name="T55" fmla="*/ 4558 h 6551"/>
                  <a:gd name="T56" fmla="*/ 7085 w 7148"/>
                  <a:gd name="T57" fmla="*/ 4590 h 6551"/>
                  <a:gd name="T58" fmla="*/ 7148 w 7148"/>
                  <a:gd name="T59" fmla="*/ 4561 h 6551"/>
                  <a:gd name="T60" fmla="*/ 6067 w 7148"/>
                  <a:gd name="T61" fmla="*/ 2604 h 6551"/>
                  <a:gd name="T62" fmla="*/ 1888 w 7148"/>
                  <a:gd name="T63" fmla="*/ 3266 h 6551"/>
                  <a:gd name="T64" fmla="*/ 2283 w 7148"/>
                  <a:gd name="T65" fmla="*/ 2552 h 6551"/>
                  <a:gd name="T66" fmla="*/ 595 w 7148"/>
                  <a:gd name="T67" fmla="*/ 2552 h 6551"/>
                  <a:gd name="T68" fmla="*/ 2197 w 7148"/>
                  <a:gd name="T69" fmla="*/ 4178 h 6551"/>
                  <a:gd name="T70" fmla="*/ 1797 w 7148"/>
                  <a:gd name="T71" fmla="*/ 3454 h 6551"/>
                  <a:gd name="T72" fmla="*/ 0 w 7148"/>
                  <a:gd name="T73" fmla="*/ 4534 h 6551"/>
                  <a:gd name="T74" fmla="*/ 2 w 7148"/>
                  <a:gd name="T75" fmla="*/ 5424 h 6551"/>
                  <a:gd name="T76" fmla="*/ 1280 w 7148"/>
                  <a:gd name="T77" fmla="*/ 5672 h 6551"/>
                  <a:gd name="T78" fmla="*/ 2197 w 7148"/>
                  <a:gd name="T79" fmla="*/ 4178 h 6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48" h="6551">
                    <a:moveTo>
                      <a:pt x="1962" y="916"/>
                    </a:moveTo>
                    <a:cubicBezTo>
                      <a:pt x="1962" y="410"/>
                      <a:pt x="2372" y="0"/>
                      <a:pt x="2878" y="0"/>
                    </a:cubicBezTo>
                    <a:cubicBezTo>
                      <a:pt x="3384" y="0"/>
                      <a:pt x="3794" y="410"/>
                      <a:pt x="3794" y="916"/>
                    </a:cubicBezTo>
                    <a:cubicBezTo>
                      <a:pt x="3794" y="1422"/>
                      <a:pt x="3384" y="1833"/>
                      <a:pt x="2878" y="1833"/>
                    </a:cubicBezTo>
                    <a:cubicBezTo>
                      <a:pt x="2372" y="1833"/>
                      <a:pt x="1962" y="1422"/>
                      <a:pt x="1962" y="916"/>
                    </a:cubicBezTo>
                    <a:close/>
                    <a:moveTo>
                      <a:pt x="3318" y="2457"/>
                    </a:moveTo>
                    <a:cubicBezTo>
                      <a:pt x="3327" y="2257"/>
                      <a:pt x="3396" y="2073"/>
                      <a:pt x="3507" y="1920"/>
                    </a:cubicBezTo>
                    <a:cubicBezTo>
                      <a:pt x="3429" y="1904"/>
                      <a:pt x="3349" y="1895"/>
                      <a:pt x="3267" y="1895"/>
                    </a:cubicBezTo>
                    <a:lnTo>
                      <a:pt x="2489" y="1895"/>
                    </a:lnTo>
                    <a:cubicBezTo>
                      <a:pt x="2407" y="1895"/>
                      <a:pt x="2327" y="1904"/>
                      <a:pt x="2250" y="1920"/>
                    </a:cubicBezTo>
                    <a:cubicBezTo>
                      <a:pt x="2368" y="2083"/>
                      <a:pt x="2438" y="2282"/>
                      <a:pt x="2439" y="2498"/>
                    </a:cubicBezTo>
                    <a:cubicBezTo>
                      <a:pt x="2582" y="2419"/>
                      <a:pt x="2746" y="2374"/>
                      <a:pt x="2920" y="2374"/>
                    </a:cubicBezTo>
                    <a:cubicBezTo>
                      <a:pt x="3062" y="2374"/>
                      <a:pt x="3196" y="2404"/>
                      <a:pt x="3318" y="2457"/>
                    </a:cubicBezTo>
                    <a:close/>
                    <a:moveTo>
                      <a:pt x="3473" y="2539"/>
                    </a:moveTo>
                    <a:cubicBezTo>
                      <a:pt x="3740" y="2706"/>
                      <a:pt x="3926" y="2988"/>
                      <a:pt x="3960" y="3316"/>
                    </a:cubicBezTo>
                    <a:cubicBezTo>
                      <a:pt x="4069" y="3367"/>
                      <a:pt x="4189" y="3396"/>
                      <a:pt x="4317" y="3396"/>
                    </a:cubicBezTo>
                    <a:cubicBezTo>
                      <a:pt x="4783" y="3396"/>
                      <a:pt x="5161" y="3018"/>
                      <a:pt x="5161" y="2552"/>
                    </a:cubicBezTo>
                    <a:cubicBezTo>
                      <a:pt x="5161" y="2085"/>
                      <a:pt x="4783" y="1708"/>
                      <a:pt x="4317" y="1708"/>
                    </a:cubicBezTo>
                    <a:cubicBezTo>
                      <a:pt x="3855" y="1708"/>
                      <a:pt x="3480" y="2079"/>
                      <a:pt x="3473" y="2539"/>
                    </a:cubicBezTo>
                    <a:close/>
                    <a:moveTo>
                      <a:pt x="2920" y="4267"/>
                    </a:moveTo>
                    <a:cubicBezTo>
                      <a:pt x="3387" y="4267"/>
                      <a:pt x="3764" y="3889"/>
                      <a:pt x="3764" y="3423"/>
                    </a:cubicBezTo>
                    <a:cubicBezTo>
                      <a:pt x="3764" y="2957"/>
                      <a:pt x="3387" y="2579"/>
                      <a:pt x="2920" y="2579"/>
                    </a:cubicBezTo>
                    <a:cubicBezTo>
                      <a:pt x="2454" y="2579"/>
                      <a:pt x="2076" y="2957"/>
                      <a:pt x="2076" y="3423"/>
                    </a:cubicBezTo>
                    <a:cubicBezTo>
                      <a:pt x="2076" y="3889"/>
                      <a:pt x="2454" y="4267"/>
                      <a:pt x="2920" y="4267"/>
                    </a:cubicBezTo>
                    <a:close/>
                    <a:moveTo>
                      <a:pt x="3278" y="4325"/>
                    </a:moveTo>
                    <a:lnTo>
                      <a:pt x="2562" y="4325"/>
                    </a:lnTo>
                    <a:cubicBezTo>
                      <a:pt x="1966" y="4325"/>
                      <a:pt x="1481" y="4810"/>
                      <a:pt x="1481" y="5406"/>
                    </a:cubicBezTo>
                    <a:lnTo>
                      <a:pt x="1481" y="6282"/>
                    </a:lnTo>
                    <a:lnTo>
                      <a:pt x="1484" y="6296"/>
                    </a:lnTo>
                    <a:lnTo>
                      <a:pt x="1544" y="6314"/>
                    </a:lnTo>
                    <a:cubicBezTo>
                      <a:pt x="2113" y="6492"/>
                      <a:pt x="2607" y="6551"/>
                      <a:pt x="3014" y="6551"/>
                    </a:cubicBezTo>
                    <a:cubicBezTo>
                      <a:pt x="3808" y="6551"/>
                      <a:pt x="4268" y="6325"/>
                      <a:pt x="4297" y="6310"/>
                    </a:cubicBezTo>
                    <a:lnTo>
                      <a:pt x="4353" y="6282"/>
                    </a:lnTo>
                    <a:lnTo>
                      <a:pt x="4359" y="6282"/>
                    </a:lnTo>
                    <a:lnTo>
                      <a:pt x="4359" y="5406"/>
                    </a:lnTo>
                    <a:cubicBezTo>
                      <a:pt x="4359" y="4810"/>
                      <a:pt x="3874" y="4325"/>
                      <a:pt x="3278" y="4325"/>
                    </a:cubicBezTo>
                    <a:close/>
                    <a:moveTo>
                      <a:pt x="4675" y="3454"/>
                    </a:moveTo>
                    <a:lnTo>
                      <a:pt x="3964" y="3454"/>
                    </a:lnTo>
                    <a:cubicBezTo>
                      <a:pt x="3957" y="3738"/>
                      <a:pt x="3835" y="3994"/>
                      <a:pt x="3643" y="4178"/>
                    </a:cubicBezTo>
                    <a:cubicBezTo>
                      <a:pt x="4173" y="4336"/>
                      <a:pt x="4561" y="4827"/>
                      <a:pt x="4561" y="5407"/>
                    </a:cubicBezTo>
                    <a:lnTo>
                      <a:pt x="4561" y="5677"/>
                    </a:lnTo>
                    <a:cubicBezTo>
                      <a:pt x="5262" y="5651"/>
                      <a:pt x="5667" y="5453"/>
                      <a:pt x="5693" y="5439"/>
                    </a:cubicBezTo>
                    <a:lnTo>
                      <a:pt x="5750" y="5410"/>
                    </a:lnTo>
                    <a:lnTo>
                      <a:pt x="5756" y="5410"/>
                    </a:lnTo>
                    <a:lnTo>
                      <a:pt x="5756" y="4534"/>
                    </a:lnTo>
                    <a:cubicBezTo>
                      <a:pt x="5756" y="3938"/>
                      <a:pt x="5271" y="3454"/>
                      <a:pt x="4675" y="3454"/>
                    </a:cubicBezTo>
                    <a:close/>
                    <a:moveTo>
                      <a:pt x="4865" y="1690"/>
                    </a:moveTo>
                    <a:cubicBezTo>
                      <a:pt x="5131" y="1857"/>
                      <a:pt x="5318" y="2139"/>
                      <a:pt x="5352" y="2467"/>
                    </a:cubicBezTo>
                    <a:cubicBezTo>
                      <a:pt x="5460" y="2517"/>
                      <a:pt x="5581" y="2546"/>
                      <a:pt x="5709" y="2546"/>
                    </a:cubicBezTo>
                    <a:cubicBezTo>
                      <a:pt x="6175" y="2546"/>
                      <a:pt x="6553" y="2169"/>
                      <a:pt x="6553" y="1702"/>
                    </a:cubicBezTo>
                    <a:cubicBezTo>
                      <a:pt x="6553" y="1236"/>
                      <a:pt x="6175" y="858"/>
                      <a:pt x="5709" y="858"/>
                    </a:cubicBezTo>
                    <a:cubicBezTo>
                      <a:pt x="5247" y="858"/>
                      <a:pt x="4872" y="1229"/>
                      <a:pt x="4865" y="1690"/>
                    </a:cubicBezTo>
                    <a:close/>
                    <a:moveTo>
                      <a:pt x="6067" y="2604"/>
                    </a:moveTo>
                    <a:lnTo>
                      <a:pt x="5356" y="2604"/>
                    </a:lnTo>
                    <a:cubicBezTo>
                      <a:pt x="5348" y="2889"/>
                      <a:pt x="5227" y="3145"/>
                      <a:pt x="5035" y="3329"/>
                    </a:cubicBezTo>
                    <a:cubicBezTo>
                      <a:pt x="5565" y="3486"/>
                      <a:pt x="5952" y="3978"/>
                      <a:pt x="5952" y="4558"/>
                    </a:cubicBezTo>
                    <a:lnTo>
                      <a:pt x="5952" y="4828"/>
                    </a:lnTo>
                    <a:cubicBezTo>
                      <a:pt x="6654" y="4802"/>
                      <a:pt x="7059" y="4603"/>
                      <a:pt x="7085" y="4590"/>
                    </a:cubicBezTo>
                    <a:lnTo>
                      <a:pt x="7142" y="4561"/>
                    </a:lnTo>
                    <a:lnTo>
                      <a:pt x="7148" y="4561"/>
                    </a:lnTo>
                    <a:lnTo>
                      <a:pt x="7148" y="3685"/>
                    </a:lnTo>
                    <a:cubicBezTo>
                      <a:pt x="7148" y="3089"/>
                      <a:pt x="6663" y="2604"/>
                      <a:pt x="6067" y="2604"/>
                    </a:cubicBezTo>
                    <a:close/>
                    <a:moveTo>
                      <a:pt x="1439" y="3396"/>
                    </a:moveTo>
                    <a:cubicBezTo>
                      <a:pt x="1604" y="3396"/>
                      <a:pt x="1758" y="3348"/>
                      <a:pt x="1888" y="3266"/>
                    </a:cubicBezTo>
                    <a:cubicBezTo>
                      <a:pt x="1930" y="2996"/>
                      <a:pt x="2074" y="2760"/>
                      <a:pt x="2281" y="2599"/>
                    </a:cubicBezTo>
                    <a:cubicBezTo>
                      <a:pt x="2282" y="2583"/>
                      <a:pt x="2283" y="2568"/>
                      <a:pt x="2283" y="2552"/>
                    </a:cubicBezTo>
                    <a:cubicBezTo>
                      <a:pt x="2283" y="2085"/>
                      <a:pt x="1905" y="1708"/>
                      <a:pt x="1439" y="1708"/>
                    </a:cubicBezTo>
                    <a:cubicBezTo>
                      <a:pt x="973" y="1708"/>
                      <a:pt x="595" y="2085"/>
                      <a:pt x="595" y="2552"/>
                    </a:cubicBezTo>
                    <a:cubicBezTo>
                      <a:pt x="595" y="3018"/>
                      <a:pt x="973" y="3396"/>
                      <a:pt x="1439" y="3396"/>
                    </a:cubicBezTo>
                    <a:close/>
                    <a:moveTo>
                      <a:pt x="2197" y="4178"/>
                    </a:moveTo>
                    <a:cubicBezTo>
                      <a:pt x="2006" y="3995"/>
                      <a:pt x="1885" y="3740"/>
                      <a:pt x="1876" y="3457"/>
                    </a:cubicBezTo>
                    <a:cubicBezTo>
                      <a:pt x="1850" y="3455"/>
                      <a:pt x="1824" y="3454"/>
                      <a:pt x="1797" y="3454"/>
                    </a:cubicBezTo>
                    <a:lnTo>
                      <a:pt x="1081" y="3454"/>
                    </a:lnTo>
                    <a:cubicBezTo>
                      <a:pt x="485" y="3454"/>
                      <a:pt x="0" y="3938"/>
                      <a:pt x="0" y="4534"/>
                    </a:cubicBezTo>
                    <a:lnTo>
                      <a:pt x="0" y="5410"/>
                    </a:lnTo>
                    <a:lnTo>
                      <a:pt x="2" y="5424"/>
                    </a:lnTo>
                    <a:lnTo>
                      <a:pt x="63" y="5443"/>
                    </a:lnTo>
                    <a:cubicBezTo>
                      <a:pt x="519" y="5586"/>
                      <a:pt x="926" y="5651"/>
                      <a:pt x="1280" y="5672"/>
                    </a:cubicBezTo>
                    <a:lnTo>
                      <a:pt x="1280" y="5407"/>
                    </a:lnTo>
                    <a:cubicBezTo>
                      <a:pt x="1280" y="4827"/>
                      <a:pt x="1667" y="4336"/>
                      <a:pt x="2197" y="4178"/>
                    </a:cubicBezTo>
                    <a:close/>
                  </a:path>
                </a:pathLst>
              </a:custGeom>
              <a:solidFill>
                <a:schemeClr val="tx1">
                  <a:lumMod val="75000"/>
                  <a:lumOff val="25000"/>
                </a:schemeClr>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思源黑体 CN Regular" panose="020B0500000000000000" pitchFamily="34" charset="-122"/>
                  <a:ea typeface="思源黑体 CN Regular" panose="020B0500000000000000" pitchFamily="34" charset="-122"/>
                </a:endParaRPr>
              </a:p>
            </p:txBody>
          </p:sp>
        </p:grpSp>
        <p:grpSp>
          <p:nvGrpSpPr>
            <p:cNvPr id="41" name="组合 40"/>
            <p:cNvGrpSpPr/>
            <p:nvPr/>
          </p:nvGrpSpPr>
          <p:grpSpPr>
            <a:xfrm>
              <a:off x="9365456" y="4339122"/>
              <a:ext cx="2243252" cy="1168645"/>
              <a:chOff x="4919583" y="5338748"/>
              <a:chExt cx="2243252" cy="1168645"/>
            </a:xfrm>
          </p:grpSpPr>
          <p:sp>
            <p:nvSpPr>
              <p:cNvPr id="42" name="Rectangle 16"/>
              <p:cNvSpPr/>
              <p:nvPr/>
            </p:nvSpPr>
            <p:spPr>
              <a:xfrm flipH="1">
                <a:off x="4919583" y="5713073"/>
                <a:ext cx="2243252" cy="79432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键入文本单击此处键入文本单击此处键入文本单击此处键入文本</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3" name="Title 11"/>
              <p:cNvSpPr txBox="1"/>
              <p:nvPr/>
            </p:nvSpPr>
            <p:spPr>
              <a:xfrm flipH="1">
                <a:off x="5067916" y="5338748"/>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anim calcmode="lin" valueType="num">
                                      <p:cBhvr>
                                        <p:cTn id="14" dur="500" fill="hold"/>
                                        <p:tgtEl>
                                          <p:spTgt spid="31"/>
                                        </p:tgtEl>
                                        <p:attrNameLst>
                                          <p:attrName>ppt_x</p:attrName>
                                        </p:attrNameLst>
                                      </p:cBhvr>
                                      <p:tavLst>
                                        <p:tav tm="0">
                                          <p:val>
                                            <p:strVal val="#ppt_x"/>
                                          </p:val>
                                        </p:tav>
                                        <p:tav tm="100000">
                                          <p:val>
                                            <p:strVal val="#ppt_x"/>
                                          </p:val>
                                        </p:tav>
                                      </p:tavLst>
                                    </p:anim>
                                    <p:anim calcmode="lin" valueType="num">
                                      <p:cBhvr>
                                        <p:cTn id="15" dur="50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anim calcmode="lin" valueType="num">
                                      <p:cBhvr>
                                        <p:cTn id="20" dur="500" fill="hold"/>
                                        <p:tgtEl>
                                          <p:spTgt spid="23"/>
                                        </p:tgtEl>
                                        <p:attrNameLst>
                                          <p:attrName>ppt_x</p:attrName>
                                        </p:attrNameLst>
                                      </p:cBhvr>
                                      <p:tavLst>
                                        <p:tav tm="0">
                                          <p:val>
                                            <p:strVal val="#ppt_x"/>
                                          </p:val>
                                        </p:tav>
                                        <p:tav tm="100000">
                                          <p:val>
                                            <p:strVal val="#ppt_x"/>
                                          </p:val>
                                        </p:tav>
                                      </p:tavLst>
                                    </p:anim>
                                    <p:anim calcmode="lin" valueType="num">
                                      <p:cBhvr>
                                        <p:cTn id="21" dur="500" fill="hold"/>
                                        <p:tgtEl>
                                          <p:spTgt spid="2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strVal val="#ppt_x"/>
                                          </p:val>
                                        </p:tav>
                                        <p:tav tm="100000">
                                          <p:val>
                                            <p:strVal val="#ppt_x"/>
                                          </p:val>
                                        </p:tav>
                                      </p:tavLst>
                                    </p:anim>
                                    <p:anim calcmode="lin" valueType="num">
                                      <p:cBhvr>
                                        <p:cTn id="27"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77372" y="274640"/>
            <a:ext cx="3241936" cy="601861"/>
            <a:chOff x="6883194" y="4371896"/>
            <a:chExt cx="3660826" cy="679626"/>
          </a:xfrm>
        </p:grpSpPr>
        <p:sp>
          <p:nvSpPr>
            <p:cNvPr id="11" name="椭圆 10"/>
            <p:cNvSpPr/>
            <p:nvPr/>
          </p:nvSpPr>
          <p:spPr>
            <a:xfrm>
              <a:off x="6897553" y="4371896"/>
              <a:ext cx="669686" cy="669686"/>
            </a:xfrm>
            <a:prstGeom prst="ellipse">
              <a:avLst/>
            </a:prstGeom>
            <a:gradFill>
              <a:gsLst>
                <a:gs pos="0">
                  <a:srgbClr val="F7B733"/>
                </a:gs>
                <a:gs pos="100000">
                  <a:srgbClr val="FC4A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ffectLst>
                  <a:outerShdw blurRad="38100" dist="38100" dir="2700000" algn="tl">
                    <a:srgbClr val="000000">
                      <a:alpha val="43137"/>
                    </a:srgbClr>
                  </a:outerShdw>
                </a:effectLst>
                <a:latin typeface="思源宋体 CN Light" panose="02020300000000000000" pitchFamily="18" charset="-122"/>
                <a:ea typeface="思源宋体 CN Light" panose="02020300000000000000" pitchFamily="18" charset="-122"/>
              </a:endParaRPr>
            </a:p>
          </p:txBody>
        </p:sp>
        <p:sp>
          <p:nvSpPr>
            <p:cNvPr id="12" name="文本框 11"/>
            <p:cNvSpPr txBox="1"/>
            <p:nvPr/>
          </p:nvSpPr>
          <p:spPr>
            <a:xfrm>
              <a:off x="6883194" y="4475907"/>
              <a:ext cx="698394" cy="451807"/>
            </a:xfrm>
            <a:prstGeom prst="rect">
              <a:avLst/>
            </a:prstGeom>
            <a:noFill/>
          </p:spPr>
          <p:txBody>
            <a:bodyPr wrap="square" rtlCol="0">
              <a:spAutoFit/>
            </a:bodyPr>
            <a:lstStyle/>
            <a:p>
              <a:pPr algn="ctr"/>
              <a:r>
                <a:rPr lang="en-US" altLang="zh-CN" sz="2000" dirty="0">
                  <a:solidFill>
                    <a:schemeClr val="bg1"/>
                  </a:solidFill>
                  <a:latin typeface="思源宋体 CN Heavy" panose="02020900000000000000" pitchFamily="18" charset="-122"/>
                  <a:ea typeface="思源宋体 CN Heavy" panose="02020900000000000000" pitchFamily="18" charset="-122"/>
                </a:rPr>
                <a:t>03</a:t>
              </a:r>
              <a:endParaRPr lang="zh-CN" altLang="en-US" sz="2000" dirty="0">
                <a:solidFill>
                  <a:schemeClr val="bg1"/>
                </a:solidFill>
                <a:latin typeface="思源宋体 CN Heavy" panose="02020900000000000000" pitchFamily="18" charset="-122"/>
                <a:ea typeface="思源宋体 CN Heavy" panose="02020900000000000000" pitchFamily="18" charset="-122"/>
              </a:endParaRPr>
            </a:p>
          </p:txBody>
        </p:sp>
        <p:grpSp>
          <p:nvGrpSpPr>
            <p:cNvPr id="13" name="组合 12"/>
            <p:cNvGrpSpPr/>
            <p:nvPr/>
          </p:nvGrpSpPr>
          <p:grpSpPr>
            <a:xfrm>
              <a:off x="7879529" y="4374405"/>
              <a:ext cx="2664491" cy="677117"/>
              <a:chOff x="7879529" y="4371507"/>
              <a:chExt cx="2664491" cy="677117"/>
            </a:xfrm>
          </p:grpSpPr>
          <p:sp>
            <p:nvSpPr>
              <p:cNvPr id="14" name="文本框 13"/>
              <p:cNvSpPr txBox="1"/>
              <p:nvPr/>
            </p:nvSpPr>
            <p:spPr>
              <a:xfrm>
                <a:off x="7879529" y="4371507"/>
                <a:ext cx="1558051" cy="451808"/>
              </a:xfrm>
              <a:prstGeom prst="rect">
                <a:avLst/>
              </a:prstGeom>
              <a:noFill/>
            </p:spPr>
            <p:txBody>
              <a:bodyPr wrap="square" rtlCol="0">
                <a:spAutoFit/>
              </a:bodyPr>
              <a:lstStyle/>
              <a:p>
                <a:pPr algn="dist"/>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双向匹配</a:t>
                </a:r>
                <a:endPar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sp>
            <p:nvSpPr>
              <p:cNvPr id="15" name="文本框 14"/>
              <p:cNvSpPr txBox="1"/>
              <p:nvPr/>
            </p:nvSpPr>
            <p:spPr>
              <a:xfrm>
                <a:off x="7896329" y="4805343"/>
                <a:ext cx="2647691" cy="243281"/>
              </a:xfrm>
              <a:prstGeom prst="rect">
                <a:avLst/>
              </a:prstGeom>
              <a:noFill/>
            </p:spPr>
            <p:txBody>
              <a:bodyPr wrap="square" rtlCol="0">
                <a:spAutoFit/>
              </a:bodyPr>
              <a:lstStyle/>
              <a:p>
                <a:pPr algn="dist"/>
                <a:r>
                  <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rPr>
                  <a:t>TWO WAY MATCH</a:t>
                </a:r>
                <a:endPar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p:txBody>
          </p:sp>
        </p:gr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sp>
        <p:nvSpPr>
          <p:cNvPr id="9" name="任意多边形: 形状 8"/>
          <p:cNvSpPr/>
          <p:nvPr/>
        </p:nvSpPr>
        <p:spPr>
          <a:xfrm>
            <a:off x="0" y="3253303"/>
            <a:ext cx="9665358" cy="904352"/>
          </a:xfrm>
          <a:custGeom>
            <a:avLst/>
            <a:gdLst>
              <a:gd name="connsiteX0" fmla="*/ 0 w 9496926"/>
              <a:gd name="connsiteY0" fmla="*/ 52807 h 904352"/>
              <a:gd name="connsiteX1" fmla="*/ 1106905 w 9496926"/>
              <a:gd name="connsiteY1" fmla="*/ 36765 h 904352"/>
              <a:gd name="connsiteX2" fmla="*/ 2646947 w 9496926"/>
              <a:gd name="connsiteY2" fmla="*/ 469902 h 904352"/>
              <a:gd name="connsiteX3" fmla="*/ 4973053 w 9496926"/>
              <a:gd name="connsiteY3" fmla="*/ 903039 h 904352"/>
              <a:gd name="connsiteX4" fmla="*/ 7218947 w 9496926"/>
              <a:gd name="connsiteY4" fmla="*/ 325523 h 904352"/>
              <a:gd name="connsiteX5" fmla="*/ 9496926 w 9496926"/>
              <a:gd name="connsiteY5" fmla="*/ 886997 h 90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96926" h="904352">
                <a:moveTo>
                  <a:pt x="0" y="52807"/>
                </a:moveTo>
                <a:cubicBezTo>
                  <a:pt x="332873" y="10028"/>
                  <a:pt x="665747" y="-32751"/>
                  <a:pt x="1106905" y="36765"/>
                </a:cubicBezTo>
                <a:cubicBezTo>
                  <a:pt x="1548063" y="106281"/>
                  <a:pt x="2002589" y="325523"/>
                  <a:pt x="2646947" y="469902"/>
                </a:cubicBezTo>
                <a:cubicBezTo>
                  <a:pt x="3291305" y="614281"/>
                  <a:pt x="4211053" y="927102"/>
                  <a:pt x="4973053" y="903039"/>
                </a:cubicBezTo>
                <a:cubicBezTo>
                  <a:pt x="5735053" y="878976"/>
                  <a:pt x="6464968" y="328197"/>
                  <a:pt x="7218947" y="325523"/>
                </a:cubicBezTo>
                <a:cubicBezTo>
                  <a:pt x="7972926" y="322849"/>
                  <a:pt x="8734926" y="604923"/>
                  <a:pt x="9496926" y="88699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grpSp>
        <p:nvGrpSpPr>
          <p:cNvPr id="16" name="组合 15"/>
          <p:cNvGrpSpPr/>
          <p:nvPr/>
        </p:nvGrpSpPr>
        <p:grpSpPr>
          <a:xfrm>
            <a:off x="1872246" y="2827496"/>
            <a:ext cx="2156936" cy="3184584"/>
            <a:chOff x="1872246" y="2827496"/>
            <a:chExt cx="2156936" cy="3184584"/>
          </a:xfrm>
        </p:grpSpPr>
        <p:grpSp>
          <p:nvGrpSpPr>
            <p:cNvPr id="17" name="组合 16"/>
            <p:cNvGrpSpPr/>
            <p:nvPr/>
          </p:nvGrpSpPr>
          <p:grpSpPr>
            <a:xfrm>
              <a:off x="2449412" y="2827496"/>
              <a:ext cx="1002604" cy="1361612"/>
              <a:chOff x="2479048" y="2827496"/>
              <a:chExt cx="1002604" cy="1361612"/>
            </a:xfrm>
          </p:grpSpPr>
          <p:sp>
            <p:nvSpPr>
              <p:cNvPr id="21" name="Oval 29"/>
              <p:cNvSpPr/>
              <p:nvPr/>
            </p:nvSpPr>
            <p:spPr>
              <a:xfrm>
                <a:off x="2479048" y="3203895"/>
                <a:ext cx="1002604" cy="985213"/>
              </a:xfrm>
              <a:prstGeom prst="ellipse">
                <a:avLst/>
              </a:prstGeom>
              <a:solidFill>
                <a:srgbClr val="F2590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40" b="1" dirty="0">
                  <a:latin typeface="思源黑体 CN Regular" panose="020B0500000000000000" pitchFamily="34" charset="-122"/>
                  <a:cs typeface="+mn-ea"/>
                  <a:sym typeface="+mn-lt"/>
                </a:endParaRPr>
              </a:p>
            </p:txBody>
          </p:sp>
          <p:sp>
            <p:nvSpPr>
              <p:cNvPr id="22" name="Freeform 64"/>
              <p:cNvSpPr/>
              <p:nvPr/>
            </p:nvSpPr>
            <p:spPr bwMode="auto">
              <a:xfrm rot="1785959">
                <a:off x="2713745" y="2827496"/>
                <a:ext cx="533209" cy="384332"/>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rgbClr val="F2590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2476" tIns="61237" rIns="61237" bIns="122476" numCol="1" spcCol="0" rtlCol="0" fromWordArt="0" anchor="b" anchorCtr="0" forceAA="0" compatLnSpc="1">
                <a:noAutofit/>
              </a:bodyPr>
              <a:lstStyle/>
              <a:p>
                <a:pPr algn="ctr" defTabSz="1223645" fontAlgn="base">
                  <a:spcBef>
                    <a:spcPct val="0"/>
                  </a:spcBef>
                  <a:spcAft>
                    <a:spcPct val="0"/>
                  </a:spcAft>
                </a:pPr>
                <a:endParaRPr lang="en-US" sz="4205" spc="-67" dirty="0">
                  <a:solidFill>
                    <a:schemeClr val="tx1">
                      <a:lumMod val="75000"/>
                      <a:lumOff val="25000"/>
                    </a:schemeClr>
                  </a:solidFill>
                  <a:latin typeface="思源黑体 CN Bold" panose="020B0800000000000000" pitchFamily="34" charset="-122"/>
                  <a:ea typeface="思源黑体 CN Bold" panose="020B0800000000000000" pitchFamily="34" charset="-122"/>
                  <a:cs typeface="Segoe UI" panose="020B0502040204020203" pitchFamily="34" charset="0"/>
                </a:endParaRPr>
              </a:p>
            </p:txBody>
          </p:sp>
          <p:grpSp>
            <p:nvGrpSpPr>
              <p:cNvPr id="23" name="组合 22"/>
              <p:cNvGrpSpPr/>
              <p:nvPr/>
            </p:nvGrpSpPr>
            <p:grpSpPr>
              <a:xfrm>
                <a:off x="2541645" y="3359899"/>
                <a:ext cx="877407" cy="685036"/>
                <a:chOff x="2389255" y="3470757"/>
                <a:chExt cx="877407" cy="685036"/>
              </a:xfrm>
            </p:grpSpPr>
            <p:sp>
              <p:nvSpPr>
                <p:cNvPr id="24" name="形状"/>
                <p:cNvSpPr>
                  <a:spLocks noChangeAspect="1"/>
                </p:cNvSpPr>
                <p:nvPr/>
              </p:nvSpPr>
              <p:spPr bwMode="auto">
                <a:xfrm>
                  <a:off x="2681132" y="3470757"/>
                  <a:ext cx="293654" cy="283118"/>
                </a:xfrm>
                <a:custGeom>
                  <a:avLst/>
                  <a:gdLst>
                    <a:gd name="T0" fmla="*/ 8671 w 11204"/>
                    <a:gd name="T1" fmla="*/ 10802 h 10802"/>
                    <a:gd name="T2" fmla="*/ 6034 w 11204"/>
                    <a:gd name="T3" fmla="*/ 10802 h 10802"/>
                    <a:gd name="T4" fmla="*/ 3723 w 11204"/>
                    <a:gd name="T5" fmla="*/ 9931 h 10802"/>
                    <a:gd name="T6" fmla="*/ 3723 w 11204"/>
                    <a:gd name="T7" fmla="*/ 9930 h 10802"/>
                    <a:gd name="T8" fmla="*/ 3605 w 11204"/>
                    <a:gd name="T9" fmla="*/ 9888 h 10802"/>
                    <a:gd name="T10" fmla="*/ 3067 w 11204"/>
                    <a:gd name="T11" fmla="*/ 9888 h 10802"/>
                    <a:gd name="T12" fmla="*/ 2817 w 11204"/>
                    <a:gd name="T13" fmla="*/ 9638 h 10802"/>
                    <a:gd name="T14" fmla="*/ 2817 w 11204"/>
                    <a:gd name="T15" fmla="*/ 4422 h 10802"/>
                    <a:gd name="T16" fmla="*/ 3067 w 11204"/>
                    <a:gd name="T17" fmla="*/ 4172 h 10802"/>
                    <a:gd name="T18" fmla="*/ 3533 w 11204"/>
                    <a:gd name="T19" fmla="*/ 4172 h 10802"/>
                    <a:gd name="T20" fmla="*/ 5090 w 11204"/>
                    <a:gd name="T21" fmla="*/ 2840 h 10802"/>
                    <a:gd name="T22" fmla="*/ 5398 w 11204"/>
                    <a:gd name="T23" fmla="*/ 1591 h 10802"/>
                    <a:gd name="T24" fmla="*/ 5387 w 11204"/>
                    <a:gd name="T25" fmla="*/ 973 h 10802"/>
                    <a:gd name="T26" fmla="*/ 5537 w 11204"/>
                    <a:gd name="T27" fmla="*/ 163 h 10802"/>
                    <a:gd name="T28" fmla="*/ 5542 w 11204"/>
                    <a:gd name="T29" fmla="*/ 157 h 10802"/>
                    <a:gd name="T30" fmla="*/ 6289 w 11204"/>
                    <a:gd name="T31" fmla="*/ 17 h 10802"/>
                    <a:gd name="T32" fmla="*/ 7028 w 11204"/>
                    <a:gd name="T33" fmla="*/ 124 h 10802"/>
                    <a:gd name="T34" fmla="*/ 7928 w 11204"/>
                    <a:gd name="T35" fmla="*/ 1223 h 10802"/>
                    <a:gd name="T36" fmla="*/ 7365 w 11204"/>
                    <a:gd name="T37" fmla="*/ 3954 h 10802"/>
                    <a:gd name="T38" fmla="*/ 7378 w 11204"/>
                    <a:gd name="T39" fmla="*/ 4101 h 10802"/>
                    <a:gd name="T40" fmla="*/ 7514 w 11204"/>
                    <a:gd name="T41" fmla="*/ 4172 h 10802"/>
                    <a:gd name="T42" fmla="*/ 9752 w 11204"/>
                    <a:gd name="T43" fmla="*/ 4172 h 10802"/>
                    <a:gd name="T44" fmla="*/ 11204 w 11204"/>
                    <a:gd name="T45" fmla="*/ 5551 h 10802"/>
                    <a:gd name="T46" fmla="*/ 10272 w 11204"/>
                    <a:gd name="T47" fmla="*/ 9246 h 10802"/>
                    <a:gd name="T48" fmla="*/ 10078 w 11204"/>
                    <a:gd name="T49" fmla="*/ 9840 h 10802"/>
                    <a:gd name="T50" fmla="*/ 10074 w 11204"/>
                    <a:gd name="T51" fmla="*/ 9853 h 10802"/>
                    <a:gd name="T52" fmla="*/ 8671 w 11204"/>
                    <a:gd name="T53" fmla="*/ 10802 h 10802"/>
                    <a:gd name="T54" fmla="*/ 1817 w 11204"/>
                    <a:gd name="T55" fmla="*/ 9890 h 10802"/>
                    <a:gd name="T56" fmla="*/ 250 w 11204"/>
                    <a:gd name="T57" fmla="*/ 9890 h 10802"/>
                    <a:gd name="T58" fmla="*/ 0 w 11204"/>
                    <a:gd name="T59" fmla="*/ 9640 h 10802"/>
                    <a:gd name="T60" fmla="*/ 0 w 11204"/>
                    <a:gd name="T61" fmla="*/ 4422 h 10802"/>
                    <a:gd name="T62" fmla="*/ 250 w 11204"/>
                    <a:gd name="T63" fmla="*/ 4172 h 10802"/>
                    <a:gd name="T64" fmla="*/ 1817 w 11204"/>
                    <a:gd name="T65" fmla="*/ 4172 h 10802"/>
                    <a:gd name="T66" fmla="*/ 2067 w 11204"/>
                    <a:gd name="T67" fmla="*/ 4422 h 10802"/>
                    <a:gd name="T68" fmla="*/ 2067 w 11204"/>
                    <a:gd name="T69" fmla="*/ 9640 h 10802"/>
                    <a:gd name="T70" fmla="*/ 1817 w 11204"/>
                    <a:gd name="T71" fmla="*/ 9890 h 10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204" h="10802">
                      <a:moveTo>
                        <a:pt x="8671" y="10802"/>
                      </a:moveTo>
                      <a:lnTo>
                        <a:pt x="6034" y="10802"/>
                      </a:lnTo>
                      <a:cubicBezTo>
                        <a:pt x="4774" y="10802"/>
                        <a:pt x="4011" y="10169"/>
                        <a:pt x="3723" y="9931"/>
                      </a:cubicBezTo>
                      <a:cubicBezTo>
                        <a:pt x="3723" y="9931"/>
                        <a:pt x="3723" y="9931"/>
                        <a:pt x="3723" y="9930"/>
                      </a:cubicBezTo>
                      <a:cubicBezTo>
                        <a:pt x="3690" y="9903"/>
                        <a:pt x="3648" y="9888"/>
                        <a:pt x="3605" y="9888"/>
                      </a:cubicBezTo>
                      <a:lnTo>
                        <a:pt x="3067" y="9888"/>
                      </a:lnTo>
                      <a:cubicBezTo>
                        <a:pt x="2929" y="9888"/>
                        <a:pt x="2817" y="9776"/>
                        <a:pt x="2817" y="9638"/>
                      </a:cubicBezTo>
                      <a:lnTo>
                        <a:pt x="2817" y="4422"/>
                      </a:lnTo>
                      <a:cubicBezTo>
                        <a:pt x="2817" y="4284"/>
                        <a:pt x="2929" y="4172"/>
                        <a:pt x="3067" y="4172"/>
                      </a:cubicBezTo>
                      <a:lnTo>
                        <a:pt x="3533" y="4172"/>
                      </a:lnTo>
                      <a:cubicBezTo>
                        <a:pt x="3696" y="4163"/>
                        <a:pt x="4569" y="3727"/>
                        <a:pt x="5090" y="2840"/>
                      </a:cubicBezTo>
                      <a:cubicBezTo>
                        <a:pt x="5256" y="2556"/>
                        <a:pt x="5340" y="2218"/>
                        <a:pt x="5398" y="1591"/>
                      </a:cubicBezTo>
                      <a:cubicBezTo>
                        <a:pt x="5408" y="1357"/>
                        <a:pt x="5397" y="1153"/>
                        <a:pt x="5387" y="973"/>
                      </a:cubicBezTo>
                      <a:cubicBezTo>
                        <a:pt x="5368" y="625"/>
                        <a:pt x="5352" y="351"/>
                        <a:pt x="5537" y="163"/>
                      </a:cubicBezTo>
                      <a:cubicBezTo>
                        <a:pt x="5538" y="161"/>
                        <a:pt x="5540" y="159"/>
                        <a:pt x="5542" y="157"/>
                      </a:cubicBezTo>
                      <a:cubicBezTo>
                        <a:pt x="5592" y="110"/>
                        <a:pt x="5707" y="0"/>
                        <a:pt x="6289" y="17"/>
                      </a:cubicBezTo>
                      <a:cubicBezTo>
                        <a:pt x="6533" y="24"/>
                        <a:pt x="6855" y="56"/>
                        <a:pt x="7028" y="124"/>
                      </a:cubicBezTo>
                      <a:cubicBezTo>
                        <a:pt x="7693" y="386"/>
                        <a:pt x="7885" y="867"/>
                        <a:pt x="7928" y="1223"/>
                      </a:cubicBezTo>
                      <a:cubicBezTo>
                        <a:pt x="8086" y="2508"/>
                        <a:pt x="7491" y="3716"/>
                        <a:pt x="7365" y="3954"/>
                      </a:cubicBezTo>
                      <a:cubicBezTo>
                        <a:pt x="7344" y="4004"/>
                        <a:pt x="7349" y="4055"/>
                        <a:pt x="7378" y="4101"/>
                      </a:cubicBezTo>
                      <a:cubicBezTo>
                        <a:pt x="7407" y="4146"/>
                        <a:pt x="7457" y="4172"/>
                        <a:pt x="7514" y="4172"/>
                      </a:cubicBezTo>
                      <a:lnTo>
                        <a:pt x="9752" y="4172"/>
                      </a:lnTo>
                      <a:cubicBezTo>
                        <a:pt x="10702" y="4172"/>
                        <a:pt x="11204" y="4648"/>
                        <a:pt x="11204" y="5551"/>
                      </a:cubicBezTo>
                      <a:cubicBezTo>
                        <a:pt x="11204" y="6476"/>
                        <a:pt x="10620" y="8210"/>
                        <a:pt x="10272" y="9246"/>
                      </a:cubicBezTo>
                      <a:cubicBezTo>
                        <a:pt x="10180" y="9520"/>
                        <a:pt x="10107" y="9736"/>
                        <a:pt x="10078" y="9840"/>
                      </a:cubicBezTo>
                      <a:cubicBezTo>
                        <a:pt x="10077" y="9845"/>
                        <a:pt x="10076" y="9849"/>
                        <a:pt x="10074" y="9853"/>
                      </a:cubicBezTo>
                      <a:cubicBezTo>
                        <a:pt x="9877" y="10438"/>
                        <a:pt x="9339" y="10802"/>
                        <a:pt x="8671" y="10802"/>
                      </a:cubicBezTo>
                      <a:close/>
                      <a:moveTo>
                        <a:pt x="1817" y="9890"/>
                      </a:moveTo>
                      <a:lnTo>
                        <a:pt x="250" y="9890"/>
                      </a:lnTo>
                      <a:cubicBezTo>
                        <a:pt x="112" y="9890"/>
                        <a:pt x="0" y="9778"/>
                        <a:pt x="0" y="9640"/>
                      </a:cubicBezTo>
                      <a:lnTo>
                        <a:pt x="0" y="4422"/>
                      </a:lnTo>
                      <a:cubicBezTo>
                        <a:pt x="0" y="4284"/>
                        <a:pt x="112" y="4172"/>
                        <a:pt x="250" y="4172"/>
                      </a:cubicBezTo>
                      <a:lnTo>
                        <a:pt x="1817" y="4172"/>
                      </a:lnTo>
                      <a:cubicBezTo>
                        <a:pt x="1955" y="4172"/>
                        <a:pt x="2067" y="4284"/>
                        <a:pt x="2067" y="4422"/>
                      </a:cubicBezTo>
                      <a:lnTo>
                        <a:pt x="2067" y="9640"/>
                      </a:lnTo>
                      <a:cubicBezTo>
                        <a:pt x="2067" y="9778"/>
                        <a:pt x="1955" y="9890"/>
                        <a:pt x="1817" y="9890"/>
                      </a:cubicBezTo>
                      <a:close/>
                    </a:path>
                  </a:pathLst>
                </a:custGeom>
                <a:solidFill>
                  <a:schemeClr val="bg1"/>
                </a:solidFill>
                <a:ln>
                  <a:noFill/>
                </a:ln>
              </p:spPr>
              <p:txBody>
                <a:bodyPr/>
                <a:lstStyle/>
                <a:p>
                  <a:endParaRPr lang="zh-CN" altLang="en-US" sz="1600" dirty="0">
                    <a:latin typeface="思源黑体 CN Regular" panose="020B0500000000000000" pitchFamily="34" charset="-122"/>
                    <a:ea typeface="思源黑体 CN Regular" panose="020B0500000000000000" pitchFamily="34" charset="-122"/>
                  </a:endParaRPr>
                </a:p>
              </p:txBody>
            </p:sp>
            <p:sp>
              <p:nvSpPr>
                <p:cNvPr id="25" name="Title 1"/>
                <p:cNvSpPr txBox="1"/>
                <p:nvPr/>
              </p:nvSpPr>
              <p:spPr>
                <a:xfrm>
                  <a:off x="2389255" y="3834425"/>
                  <a:ext cx="877407" cy="321368"/>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zh-CN" altLang="en-US" sz="2000" b="1" dirty="0">
                      <a:solidFill>
                        <a:schemeClr val="bg1"/>
                      </a:solidFill>
                      <a:latin typeface="思源黑体 CN Bold" panose="020B0800000000000000" pitchFamily="34" charset="-122"/>
                      <a:ea typeface="思源黑体 CN Bold" panose="020B0800000000000000" pitchFamily="34" charset="-122"/>
                      <a:sym typeface="微软雅黑" panose="020B0503020204020204" pitchFamily="34" charset="-122"/>
                    </a:rPr>
                    <a:t>内容</a:t>
                  </a:r>
                  <a:endParaRPr lang="zh-CN" altLang="en-US" sz="2000" b="1" dirty="0">
                    <a:solidFill>
                      <a:schemeClr val="bg1"/>
                    </a:solidFill>
                    <a:latin typeface="思源黑体 CN Bold" panose="020B0800000000000000" pitchFamily="34" charset="-122"/>
                    <a:ea typeface="思源黑体 CN Bold" panose="020B0800000000000000" pitchFamily="34" charset="-122"/>
                    <a:sym typeface="微软雅黑" panose="020B0503020204020204" pitchFamily="34" charset="-122"/>
                  </a:endParaRPr>
                </a:p>
              </p:txBody>
            </p:sp>
          </p:grpSp>
        </p:grpSp>
        <p:grpSp>
          <p:nvGrpSpPr>
            <p:cNvPr id="18" name="组合 17"/>
            <p:cNvGrpSpPr/>
            <p:nvPr/>
          </p:nvGrpSpPr>
          <p:grpSpPr>
            <a:xfrm>
              <a:off x="1872246" y="4400100"/>
              <a:ext cx="2156936" cy="1611980"/>
              <a:chOff x="1529514" y="4095776"/>
              <a:chExt cx="2156936" cy="1611980"/>
            </a:xfrm>
          </p:grpSpPr>
          <p:sp>
            <p:nvSpPr>
              <p:cNvPr id="19" name="矩形 18"/>
              <p:cNvSpPr/>
              <p:nvPr/>
            </p:nvSpPr>
            <p:spPr>
              <a:xfrm>
                <a:off x="1707183" y="4095776"/>
                <a:ext cx="1801598" cy="440377"/>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000">
                    <a:solidFill>
                      <a:srgbClr val="F2590C"/>
                    </a:solidFill>
                    <a:latin typeface="思源黑体 CN Bold" panose="020B0800000000000000" pitchFamily="34" charset="-122"/>
                    <a:ea typeface="思源黑体 CN Bold" panose="020B0800000000000000" pitchFamily="34" charset="-122"/>
                  </a:rPr>
                  <a:t>标题文字添加</a:t>
                </a:r>
                <a:endParaRPr lang="zh-CN" altLang="en-US" sz="2000" dirty="0">
                  <a:solidFill>
                    <a:srgbClr val="F2590C"/>
                  </a:solidFill>
                  <a:latin typeface="思源黑体 CN Bold" panose="020B0800000000000000" pitchFamily="34" charset="-122"/>
                  <a:ea typeface="思源黑体 CN Bold" panose="020B0800000000000000" pitchFamily="34" charset="-122"/>
                </a:endParaRPr>
              </a:p>
            </p:txBody>
          </p:sp>
          <p:sp>
            <p:nvSpPr>
              <p:cNvPr id="20" name="文本框 19"/>
              <p:cNvSpPr txBox="1"/>
              <p:nvPr/>
            </p:nvSpPr>
            <p:spPr>
              <a:xfrm>
                <a:off x="1529514" y="4536153"/>
                <a:ext cx="2156936" cy="1171603"/>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键入文本单击此处键入文本</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单击此处单击入单击</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此处键入文本</a:t>
                </a:r>
                <a:endPar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p:txBody>
          </p:sp>
        </p:grpSp>
      </p:grpSp>
      <p:grpSp>
        <p:nvGrpSpPr>
          <p:cNvPr id="26" name="组合 25"/>
          <p:cNvGrpSpPr/>
          <p:nvPr/>
        </p:nvGrpSpPr>
        <p:grpSpPr>
          <a:xfrm>
            <a:off x="6231941" y="2827496"/>
            <a:ext cx="2156936" cy="3184584"/>
            <a:chOff x="6231941" y="2827496"/>
            <a:chExt cx="2156936" cy="3184584"/>
          </a:xfrm>
        </p:grpSpPr>
        <p:grpSp>
          <p:nvGrpSpPr>
            <p:cNvPr id="27" name="组合 26"/>
            <p:cNvGrpSpPr/>
            <p:nvPr/>
          </p:nvGrpSpPr>
          <p:grpSpPr>
            <a:xfrm>
              <a:off x="6809107" y="2827496"/>
              <a:ext cx="1002604" cy="1312182"/>
              <a:chOff x="6797404" y="2827496"/>
              <a:chExt cx="1002604" cy="1312182"/>
            </a:xfrm>
          </p:grpSpPr>
          <p:sp>
            <p:nvSpPr>
              <p:cNvPr id="31" name="Oval 29"/>
              <p:cNvSpPr/>
              <p:nvPr/>
            </p:nvSpPr>
            <p:spPr>
              <a:xfrm>
                <a:off x="6797404" y="3154465"/>
                <a:ext cx="1002604" cy="985213"/>
              </a:xfrm>
              <a:prstGeom prst="ellipse">
                <a:avLst/>
              </a:prstGeom>
              <a:solidFill>
                <a:srgbClr val="F2590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40" b="1" dirty="0">
                  <a:latin typeface="思源黑体 CN Regular" panose="020B0500000000000000" pitchFamily="34" charset="-122"/>
                  <a:cs typeface="+mn-ea"/>
                  <a:sym typeface="+mn-lt"/>
                </a:endParaRPr>
              </a:p>
            </p:txBody>
          </p:sp>
          <p:sp>
            <p:nvSpPr>
              <p:cNvPr id="32" name="Freeform 64"/>
              <p:cNvSpPr/>
              <p:nvPr/>
            </p:nvSpPr>
            <p:spPr bwMode="auto">
              <a:xfrm rot="1785959">
                <a:off x="6988024" y="2827496"/>
                <a:ext cx="533209" cy="384332"/>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rgbClr val="F2590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2476" tIns="61237" rIns="61237" bIns="122476" numCol="1" spcCol="0" rtlCol="0" fromWordArt="0" anchor="b" anchorCtr="0" forceAA="0" compatLnSpc="1">
                <a:noAutofit/>
              </a:bodyPr>
              <a:lstStyle/>
              <a:p>
                <a:pPr algn="ctr" defTabSz="1223645" fontAlgn="base">
                  <a:spcBef>
                    <a:spcPct val="0"/>
                  </a:spcBef>
                  <a:spcAft>
                    <a:spcPct val="0"/>
                  </a:spcAft>
                </a:pPr>
                <a:endParaRPr lang="en-US" sz="4205" spc="-67" dirty="0">
                  <a:solidFill>
                    <a:schemeClr val="tx1">
                      <a:lumMod val="75000"/>
                      <a:lumOff val="25000"/>
                    </a:schemeClr>
                  </a:solidFill>
                  <a:latin typeface="思源黑体 CN Bold" panose="020B0800000000000000" pitchFamily="34" charset="-122"/>
                  <a:ea typeface="思源黑体 CN Bold" panose="020B0800000000000000" pitchFamily="34" charset="-122"/>
                  <a:cs typeface="Segoe UI" panose="020B0502040204020203" pitchFamily="34" charset="0"/>
                </a:endParaRPr>
              </a:p>
            </p:txBody>
          </p:sp>
          <p:grpSp>
            <p:nvGrpSpPr>
              <p:cNvPr id="33" name="Group 60"/>
              <p:cNvGrpSpPr/>
              <p:nvPr/>
            </p:nvGrpSpPr>
            <p:grpSpPr>
              <a:xfrm>
                <a:off x="6860002" y="3297975"/>
                <a:ext cx="877407" cy="690083"/>
                <a:chOff x="2389255" y="3465710"/>
                <a:chExt cx="877407" cy="690083"/>
              </a:xfrm>
            </p:grpSpPr>
            <p:sp>
              <p:nvSpPr>
                <p:cNvPr id="34" name="形状"/>
                <p:cNvSpPr>
                  <a:spLocks noChangeAspect="1"/>
                </p:cNvSpPr>
                <p:nvPr/>
              </p:nvSpPr>
              <p:spPr bwMode="auto">
                <a:xfrm>
                  <a:off x="2681132" y="3465710"/>
                  <a:ext cx="293654" cy="293210"/>
                </a:xfrm>
                <a:custGeom>
                  <a:avLst/>
                  <a:gdLst>
                    <a:gd name="connsiteX0" fmla="*/ 210889 w 587787"/>
                    <a:gd name="connsiteY0" fmla="*/ 405207 h 586899"/>
                    <a:gd name="connsiteX1" fmla="*/ 327095 w 587787"/>
                    <a:gd name="connsiteY1" fmla="*/ 405207 h 586899"/>
                    <a:gd name="connsiteX2" fmla="*/ 340007 w 587787"/>
                    <a:gd name="connsiteY2" fmla="*/ 440224 h 586899"/>
                    <a:gd name="connsiteX3" fmla="*/ 210889 w 587787"/>
                    <a:gd name="connsiteY3" fmla="*/ 440224 h 586899"/>
                    <a:gd name="connsiteX4" fmla="*/ 122934 w 587787"/>
                    <a:gd name="connsiteY4" fmla="*/ 395950 h 586899"/>
                    <a:gd name="connsiteX5" fmla="*/ 121088 w 587787"/>
                    <a:gd name="connsiteY5" fmla="*/ 397793 h 586899"/>
                    <a:gd name="connsiteX6" fmla="*/ 121088 w 587787"/>
                    <a:gd name="connsiteY6" fmla="*/ 447575 h 586899"/>
                    <a:gd name="connsiteX7" fmla="*/ 122934 w 587787"/>
                    <a:gd name="connsiteY7" fmla="*/ 449419 h 586899"/>
                    <a:gd name="connsiteX8" fmla="*/ 172784 w 587787"/>
                    <a:gd name="connsiteY8" fmla="*/ 449419 h 586899"/>
                    <a:gd name="connsiteX9" fmla="*/ 174630 w 587787"/>
                    <a:gd name="connsiteY9" fmla="*/ 447575 h 586899"/>
                    <a:gd name="connsiteX10" fmla="*/ 174630 w 587787"/>
                    <a:gd name="connsiteY10" fmla="*/ 397793 h 586899"/>
                    <a:gd name="connsiteX11" fmla="*/ 172784 w 587787"/>
                    <a:gd name="connsiteY11" fmla="*/ 395950 h 586899"/>
                    <a:gd name="connsiteX12" fmla="*/ 122934 w 587787"/>
                    <a:gd name="connsiteY12" fmla="*/ 384887 h 586899"/>
                    <a:gd name="connsiteX13" fmla="*/ 172784 w 587787"/>
                    <a:gd name="connsiteY13" fmla="*/ 384887 h 586899"/>
                    <a:gd name="connsiteX14" fmla="*/ 183862 w 587787"/>
                    <a:gd name="connsiteY14" fmla="*/ 395950 h 586899"/>
                    <a:gd name="connsiteX15" fmla="*/ 183862 w 587787"/>
                    <a:gd name="connsiteY15" fmla="*/ 445731 h 586899"/>
                    <a:gd name="connsiteX16" fmla="*/ 172784 w 587787"/>
                    <a:gd name="connsiteY16" fmla="*/ 456794 h 586899"/>
                    <a:gd name="connsiteX17" fmla="*/ 122934 w 587787"/>
                    <a:gd name="connsiteY17" fmla="*/ 456794 h 586899"/>
                    <a:gd name="connsiteX18" fmla="*/ 111856 w 587787"/>
                    <a:gd name="connsiteY18" fmla="*/ 445731 h 586899"/>
                    <a:gd name="connsiteX19" fmla="*/ 111856 w 587787"/>
                    <a:gd name="connsiteY19" fmla="*/ 395950 h 586899"/>
                    <a:gd name="connsiteX20" fmla="*/ 122934 w 587787"/>
                    <a:gd name="connsiteY20" fmla="*/ 384887 h 586899"/>
                    <a:gd name="connsiteX21" fmla="*/ 212763 w 587787"/>
                    <a:gd name="connsiteY21" fmla="*/ 276878 h 586899"/>
                    <a:gd name="connsiteX22" fmla="*/ 341782 w 587787"/>
                    <a:gd name="connsiteY22" fmla="*/ 276878 h 586899"/>
                    <a:gd name="connsiteX23" fmla="*/ 330723 w 587787"/>
                    <a:gd name="connsiteY23" fmla="*/ 311895 h 586899"/>
                    <a:gd name="connsiteX24" fmla="*/ 212763 w 587787"/>
                    <a:gd name="connsiteY24" fmla="*/ 311895 h 586899"/>
                    <a:gd name="connsiteX25" fmla="*/ 122934 w 587787"/>
                    <a:gd name="connsiteY25" fmla="*/ 256657 h 586899"/>
                    <a:gd name="connsiteX26" fmla="*/ 172784 w 587787"/>
                    <a:gd name="connsiteY26" fmla="*/ 256657 h 586899"/>
                    <a:gd name="connsiteX27" fmla="*/ 183862 w 587787"/>
                    <a:gd name="connsiteY27" fmla="*/ 267705 h 586899"/>
                    <a:gd name="connsiteX28" fmla="*/ 183862 w 587787"/>
                    <a:gd name="connsiteY28" fmla="*/ 317418 h 586899"/>
                    <a:gd name="connsiteX29" fmla="*/ 172784 w 587787"/>
                    <a:gd name="connsiteY29" fmla="*/ 328466 h 586899"/>
                    <a:gd name="connsiteX30" fmla="*/ 122934 w 587787"/>
                    <a:gd name="connsiteY30" fmla="*/ 328466 h 586899"/>
                    <a:gd name="connsiteX31" fmla="*/ 111856 w 587787"/>
                    <a:gd name="connsiteY31" fmla="*/ 317418 h 586899"/>
                    <a:gd name="connsiteX32" fmla="*/ 111856 w 587787"/>
                    <a:gd name="connsiteY32" fmla="*/ 267705 h 586899"/>
                    <a:gd name="connsiteX33" fmla="*/ 122934 w 587787"/>
                    <a:gd name="connsiteY33" fmla="*/ 256657 h 586899"/>
                    <a:gd name="connsiteX34" fmla="*/ 453714 w 587787"/>
                    <a:gd name="connsiteY34" fmla="*/ 243736 h 586899"/>
                    <a:gd name="connsiteX35" fmla="*/ 455559 w 587787"/>
                    <a:gd name="connsiteY35" fmla="*/ 243736 h 586899"/>
                    <a:gd name="connsiteX36" fmla="*/ 448182 w 587787"/>
                    <a:gd name="connsiteY36" fmla="*/ 249261 h 586899"/>
                    <a:gd name="connsiteX37" fmla="*/ 448182 w 587787"/>
                    <a:gd name="connsiteY37" fmla="*/ 262151 h 586899"/>
                    <a:gd name="connsiteX38" fmla="*/ 466624 w 587787"/>
                    <a:gd name="connsiteY38" fmla="*/ 275042 h 586899"/>
                    <a:gd name="connsiteX39" fmla="*/ 482607 w 587787"/>
                    <a:gd name="connsiteY39" fmla="*/ 302664 h 586899"/>
                    <a:gd name="connsiteX40" fmla="*/ 482607 w 587787"/>
                    <a:gd name="connsiteY40" fmla="*/ 343177 h 586899"/>
                    <a:gd name="connsiteX41" fmla="*/ 486296 w 587787"/>
                    <a:gd name="connsiteY41" fmla="*/ 348088 h 586899"/>
                    <a:gd name="connsiteX42" fmla="*/ 489984 w 587787"/>
                    <a:gd name="connsiteY42" fmla="*/ 366503 h 586899"/>
                    <a:gd name="connsiteX43" fmla="*/ 484451 w 587787"/>
                    <a:gd name="connsiteY43" fmla="*/ 383077 h 586899"/>
                    <a:gd name="connsiteX44" fmla="*/ 480763 w 587787"/>
                    <a:gd name="connsiteY44" fmla="*/ 386760 h 586899"/>
                    <a:gd name="connsiteX45" fmla="*/ 466624 w 587787"/>
                    <a:gd name="connsiteY45" fmla="*/ 429114 h 586899"/>
                    <a:gd name="connsiteX46" fmla="*/ 462936 w 587787"/>
                    <a:gd name="connsiteY46" fmla="*/ 434639 h 586899"/>
                    <a:gd name="connsiteX47" fmla="*/ 464780 w 587787"/>
                    <a:gd name="connsiteY47" fmla="*/ 458578 h 586899"/>
                    <a:gd name="connsiteX48" fmla="*/ 466624 w 587787"/>
                    <a:gd name="connsiteY48" fmla="*/ 464103 h 586899"/>
                    <a:gd name="connsiteX49" fmla="*/ 475845 w 587787"/>
                    <a:gd name="connsiteY49" fmla="*/ 473311 h 586899"/>
                    <a:gd name="connsiteX50" fmla="*/ 486296 w 587787"/>
                    <a:gd name="connsiteY50" fmla="*/ 494795 h 586899"/>
                    <a:gd name="connsiteX51" fmla="*/ 531479 w 587787"/>
                    <a:gd name="connsiteY51" fmla="*/ 508836 h 586899"/>
                    <a:gd name="connsiteX52" fmla="*/ 550897 w 587787"/>
                    <a:gd name="connsiteY52" fmla="*/ 515464 h 586899"/>
                    <a:gd name="connsiteX53" fmla="*/ 550897 w 587787"/>
                    <a:gd name="connsiteY53" fmla="*/ 531647 h 586899"/>
                    <a:gd name="connsiteX54" fmla="*/ 530607 w 587787"/>
                    <a:gd name="connsiteY54" fmla="*/ 550064 h 586899"/>
                    <a:gd name="connsiteX55" fmla="*/ 262537 w 587787"/>
                    <a:gd name="connsiteY55" fmla="*/ 550064 h 586899"/>
                    <a:gd name="connsiteX56" fmla="*/ 232677 w 587787"/>
                    <a:gd name="connsiteY56" fmla="*/ 550064 h 586899"/>
                    <a:gd name="connsiteX57" fmla="*/ 238556 w 587787"/>
                    <a:gd name="connsiteY57" fmla="*/ 537149 h 586899"/>
                    <a:gd name="connsiteX58" fmla="*/ 256998 w 587787"/>
                    <a:gd name="connsiteY58" fmla="*/ 524259 h 586899"/>
                    <a:gd name="connsiteX59" fmla="*/ 344906 w 587787"/>
                    <a:gd name="connsiteY59" fmla="*/ 491112 h 586899"/>
                    <a:gd name="connsiteX60" fmla="*/ 355971 w 587787"/>
                    <a:gd name="connsiteY60" fmla="*/ 469628 h 586899"/>
                    <a:gd name="connsiteX61" fmla="*/ 363348 w 587787"/>
                    <a:gd name="connsiteY61" fmla="*/ 460420 h 586899"/>
                    <a:gd name="connsiteX62" fmla="*/ 367036 w 587787"/>
                    <a:gd name="connsiteY62" fmla="*/ 456737 h 586899"/>
                    <a:gd name="connsiteX63" fmla="*/ 368881 w 587787"/>
                    <a:gd name="connsiteY63" fmla="*/ 432797 h 586899"/>
                    <a:gd name="connsiteX64" fmla="*/ 367036 w 587787"/>
                    <a:gd name="connsiteY64" fmla="*/ 427273 h 586899"/>
                    <a:gd name="connsiteX65" fmla="*/ 352283 w 587787"/>
                    <a:gd name="connsiteY65" fmla="*/ 384918 h 586899"/>
                    <a:gd name="connsiteX66" fmla="*/ 348594 w 587787"/>
                    <a:gd name="connsiteY66" fmla="*/ 381235 h 586899"/>
                    <a:gd name="connsiteX67" fmla="*/ 343062 w 587787"/>
                    <a:gd name="connsiteY67" fmla="*/ 362820 h 586899"/>
                    <a:gd name="connsiteX68" fmla="*/ 346750 w 587787"/>
                    <a:gd name="connsiteY68" fmla="*/ 346860 h 586899"/>
                    <a:gd name="connsiteX69" fmla="*/ 350438 w 587787"/>
                    <a:gd name="connsiteY69" fmla="*/ 343177 h 586899"/>
                    <a:gd name="connsiteX70" fmla="*/ 350438 w 587787"/>
                    <a:gd name="connsiteY70" fmla="*/ 302664 h 586899"/>
                    <a:gd name="connsiteX71" fmla="*/ 368881 w 587787"/>
                    <a:gd name="connsiteY71" fmla="*/ 271359 h 586899"/>
                    <a:gd name="connsiteX72" fmla="*/ 418674 w 587787"/>
                    <a:gd name="connsiteY72" fmla="*/ 249261 h 586899"/>
                    <a:gd name="connsiteX73" fmla="*/ 453714 w 587787"/>
                    <a:gd name="connsiteY73" fmla="*/ 243736 h 586899"/>
                    <a:gd name="connsiteX74" fmla="*/ 210889 w 587787"/>
                    <a:gd name="connsiteY74" fmla="*/ 148550 h 586899"/>
                    <a:gd name="connsiteX75" fmla="*/ 475832 w 587787"/>
                    <a:gd name="connsiteY75" fmla="*/ 148550 h 586899"/>
                    <a:gd name="connsiteX76" fmla="*/ 475832 w 587787"/>
                    <a:gd name="connsiteY76" fmla="*/ 183567 h 586899"/>
                    <a:gd name="connsiteX77" fmla="*/ 210889 w 587787"/>
                    <a:gd name="connsiteY77" fmla="*/ 183567 h 586899"/>
                    <a:gd name="connsiteX78" fmla="*/ 122934 w 587787"/>
                    <a:gd name="connsiteY78" fmla="*/ 128329 h 586899"/>
                    <a:gd name="connsiteX79" fmla="*/ 172784 w 587787"/>
                    <a:gd name="connsiteY79" fmla="*/ 128329 h 586899"/>
                    <a:gd name="connsiteX80" fmla="*/ 183862 w 587787"/>
                    <a:gd name="connsiteY80" fmla="*/ 139377 h 586899"/>
                    <a:gd name="connsiteX81" fmla="*/ 183862 w 587787"/>
                    <a:gd name="connsiteY81" fmla="*/ 189090 h 586899"/>
                    <a:gd name="connsiteX82" fmla="*/ 172784 w 587787"/>
                    <a:gd name="connsiteY82" fmla="*/ 200138 h 586899"/>
                    <a:gd name="connsiteX83" fmla="*/ 122934 w 587787"/>
                    <a:gd name="connsiteY83" fmla="*/ 200138 h 586899"/>
                    <a:gd name="connsiteX84" fmla="*/ 111856 w 587787"/>
                    <a:gd name="connsiteY84" fmla="*/ 189090 h 586899"/>
                    <a:gd name="connsiteX85" fmla="*/ 111856 w 587787"/>
                    <a:gd name="connsiteY85" fmla="*/ 139377 h 586899"/>
                    <a:gd name="connsiteX86" fmla="*/ 122934 w 587787"/>
                    <a:gd name="connsiteY86" fmla="*/ 128329 h 586899"/>
                    <a:gd name="connsiteX87" fmla="*/ 55336 w 587787"/>
                    <a:gd name="connsiteY87" fmla="*/ 36835 h 586899"/>
                    <a:gd name="connsiteX88" fmla="*/ 36890 w 587787"/>
                    <a:gd name="connsiteY88" fmla="*/ 55252 h 586899"/>
                    <a:gd name="connsiteX89" fmla="*/ 36890 w 587787"/>
                    <a:gd name="connsiteY89" fmla="*/ 531647 h 586899"/>
                    <a:gd name="connsiteX90" fmla="*/ 55336 w 587787"/>
                    <a:gd name="connsiteY90" fmla="*/ 550064 h 586899"/>
                    <a:gd name="connsiteX91" fmla="*/ 232677 w 587787"/>
                    <a:gd name="connsiteY91" fmla="*/ 550064 h 586899"/>
                    <a:gd name="connsiteX92" fmla="*/ 229335 w 587787"/>
                    <a:gd name="connsiteY92" fmla="*/ 557406 h 586899"/>
                    <a:gd name="connsiteX93" fmla="*/ 574818 w 587787"/>
                    <a:gd name="connsiteY93" fmla="*/ 557406 h 586899"/>
                    <a:gd name="connsiteX94" fmla="*/ 584039 w 587787"/>
                    <a:gd name="connsiteY94" fmla="*/ 531625 h 586899"/>
                    <a:gd name="connsiteX95" fmla="*/ 576662 w 587787"/>
                    <a:gd name="connsiteY95" fmla="*/ 524259 h 586899"/>
                    <a:gd name="connsiteX96" fmla="*/ 550897 w 587787"/>
                    <a:gd name="connsiteY96" fmla="*/ 515464 h 586899"/>
                    <a:gd name="connsiteX97" fmla="*/ 550897 w 587787"/>
                    <a:gd name="connsiteY97" fmla="*/ 55252 h 586899"/>
                    <a:gd name="connsiteX98" fmla="*/ 532451 w 587787"/>
                    <a:gd name="connsiteY98" fmla="*/ 36835 h 586899"/>
                    <a:gd name="connsiteX99" fmla="*/ 55336 w 587787"/>
                    <a:gd name="connsiteY99" fmla="*/ 0 h 586899"/>
                    <a:gd name="connsiteX100" fmla="*/ 532451 w 587787"/>
                    <a:gd name="connsiteY100" fmla="*/ 0 h 586899"/>
                    <a:gd name="connsiteX101" fmla="*/ 587787 w 587787"/>
                    <a:gd name="connsiteY101" fmla="*/ 55252 h 586899"/>
                    <a:gd name="connsiteX102" fmla="*/ 587787 w 587787"/>
                    <a:gd name="connsiteY102" fmla="*/ 531647 h 586899"/>
                    <a:gd name="connsiteX103" fmla="*/ 532451 w 587787"/>
                    <a:gd name="connsiteY103" fmla="*/ 586899 h 586899"/>
                    <a:gd name="connsiteX104" fmla="*/ 55336 w 587787"/>
                    <a:gd name="connsiteY104" fmla="*/ 586899 h 586899"/>
                    <a:gd name="connsiteX105" fmla="*/ 0 w 587787"/>
                    <a:gd name="connsiteY105" fmla="*/ 531647 h 586899"/>
                    <a:gd name="connsiteX106" fmla="*/ 0 w 587787"/>
                    <a:gd name="connsiteY106" fmla="*/ 55252 h 586899"/>
                    <a:gd name="connsiteX107" fmla="*/ 55336 w 587787"/>
                    <a:gd name="connsiteY107" fmla="*/ 0 h 586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587787" h="586899">
                      <a:moveTo>
                        <a:pt x="210889" y="405207"/>
                      </a:moveTo>
                      <a:lnTo>
                        <a:pt x="327095" y="405207"/>
                      </a:lnTo>
                      <a:cubicBezTo>
                        <a:pt x="328940" y="423637"/>
                        <a:pt x="340007" y="440224"/>
                        <a:pt x="340007" y="440224"/>
                      </a:cubicBezTo>
                      <a:lnTo>
                        <a:pt x="210889" y="440224"/>
                      </a:lnTo>
                      <a:close/>
                      <a:moveTo>
                        <a:pt x="122934" y="395950"/>
                      </a:moveTo>
                      <a:cubicBezTo>
                        <a:pt x="122934" y="395950"/>
                        <a:pt x="121088" y="395950"/>
                        <a:pt x="121088" y="397793"/>
                      </a:cubicBezTo>
                      <a:lnTo>
                        <a:pt x="121088" y="447575"/>
                      </a:lnTo>
                      <a:cubicBezTo>
                        <a:pt x="121088" y="447575"/>
                        <a:pt x="121088" y="449419"/>
                        <a:pt x="122934" y="449419"/>
                      </a:cubicBezTo>
                      <a:lnTo>
                        <a:pt x="172784" y="449419"/>
                      </a:lnTo>
                      <a:cubicBezTo>
                        <a:pt x="172784" y="449419"/>
                        <a:pt x="174630" y="449419"/>
                        <a:pt x="174630" y="447575"/>
                      </a:cubicBezTo>
                      <a:lnTo>
                        <a:pt x="174630" y="397793"/>
                      </a:lnTo>
                      <a:cubicBezTo>
                        <a:pt x="174630" y="397793"/>
                        <a:pt x="174630" y="395950"/>
                        <a:pt x="172784" y="395950"/>
                      </a:cubicBezTo>
                      <a:close/>
                      <a:moveTo>
                        <a:pt x="122934" y="384887"/>
                      </a:moveTo>
                      <a:lnTo>
                        <a:pt x="172784" y="384887"/>
                      </a:lnTo>
                      <a:cubicBezTo>
                        <a:pt x="180169" y="384887"/>
                        <a:pt x="183862" y="390418"/>
                        <a:pt x="183862" y="395950"/>
                      </a:cubicBezTo>
                      <a:lnTo>
                        <a:pt x="183862" y="445731"/>
                      </a:lnTo>
                      <a:cubicBezTo>
                        <a:pt x="183862" y="451263"/>
                        <a:pt x="180169" y="456794"/>
                        <a:pt x="172784" y="456794"/>
                      </a:cubicBezTo>
                      <a:lnTo>
                        <a:pt x="122934" y="456794"/>
                      </a:lnTo>
                      <a:cubicBezTo>
                        <a:pt x="117395" y="456794"/>
                        <a:pt x="111856" y="453106"/>
                        <a:pt x="111856" y="445731"/>
                      </a:cubicBezTo>
                      <a:lnTo>
                        <a:pt x="111856" y="395950"/>
                      </a:lnTo>
                      <a:cubicBezTo>
                        <a:pt x="111856" y="390418"/>
                        <a:pt x="115549" y="384887"/>
                        <a:pt x="122934" y="384887"/>
                      </a:cubicBezTo>
                      <a:close/>
                      <a:moveTo>
                        <a:pt x="212763" y="276878"/>
                      </a:moveTo>
                      <a:lnTo>
                        <a:pt x="341782" y="276878"/>
                      </a:lnTo>
                      <a:cubicBezTo>
                        <a:pt x="328880" y="289779"/>
                        <a:pt x="328880" y="306366"/>
                        <a:pt x="330723" y="311895"/>
                      </a:cubicBezTo>
                      <a:lnTo>
                        <a:pt x="212763" y="311895"/>
                      </a:lnTo>
                      <a:close/>
                      <a:moveTo>
                        <a:pt x="122934" y="256657"/>
                      </a:moveTo>
                      <a:lnTo>
                        <a:pt x="172784" y="256657"/>
                      </a:lnTo>
                      <a:cubicBezTo>
                        <a:pt x="180169" y="256657"/>
                        <a:pt x="183862" y="262181"/>
                        <a:pt x="183862" y="267705"/>
                      </a:cubicBezTo>
                      <a:lnTo>
                        <a:pt x="183862" y="317418"/>
                      </a:lnTo>
                      <a:cubicBezTo>
                        <a:pt x="183862" y="322942"/>
                        <a:pt x="180169" y="328466"/>
                        <a:pt x="172784" y="328466"/>
                      </a:cubicBezTo>
                      <a:lnTo>
                        <a:pt x="122934" y="328466"/>
                      </a:lnTo>
                      <a:cubicBezTo>
                        <a:pt x="117395" y="328466"/>
                        <a:pt x="111856" y="324783"/>
                        <a:pt x="111856" y="317418"/>
                      </a:cubicBezTo>
                      <a:lnTo>
                        <a:pt x="111856" y="267705"/>
                      </a:lnTo>
                      <a:cubicBezTo>
                        <a:pt x="111856" y="262181"/>
                        <a:pt x="115549" y="256657"/>
                        <a:pt x="122934" y="256657"/>
                      </a:cubicBezTo>
                      <a:close/>
                      <a:moveTo>
                        <a:pt x="453714" y="243736"/>
                      </a:moveTo>
                      <a:lnTo>
                        <a:pt x="455559" y="243736"/>
                      </a:lnTo>
                      <a:cubicBezTo>
                        <a:pt x="453714" y="245578"/>
                        <a:pt x="450026" y="247419"/>
                        <a:pt x="448182" y="249261"/>
                      </a:cubicBezTo>
                      <a:cubicBezTo>
                        <a:pt x="444493" y="254785"/>
                        <a:pt x="444493" y="258468"/>
                        <a:pt x="448182" y="262151"/>
                      </a:cubicBezTo>
                      <a:cubicBezTo>
                        <a:pt x="453714" y="265834"/>
                        <a:pt x="457403" y="267676"/>
                        <a:pt x="466624" y="275042"/>
                      </a:cubicBezTo>
                      <a:cubicBezTo>
                        <a:pt x="474001" y="278725"/>
                        <a:pt x="480763" y="287932"/>
                        <a:pt x="482607" y="302664"/>
                      </a:cubicBezTo>
                      <a:lnTo>
                        <a:pt x="482607" y="343177"/>
                      </a:lnTo>
                      <a:cubicBezTo>
                        <a:pt x="482607" y="348088"/>
                        <a:pt x="482607" y="349930"/>
                        <a:pt x="486296" y="348088"/>
                      </a:cubicBezTo>
                      <a:cubicBezTo>
                        <a:pt x="493672" y="348088"/>
                        <a:pt x="491828" y="360979"/>
                        <a:pt x="489984" y="366503"/>
                      </a:cubicBezTo>
                      <a:cubicBezTo>
                        <a:pt x="488140" y="373869"/>
                        <a:pt x="486296" y="375711"/>
                        <a:pt x="484451" y="383077"/>
                      </a:cubicBezTo>
                      <a:cubicBezTo>
                        <a:pt x="482607" y="388601"/>
                        <a:pt x="480763" y="386760"/>
                        <a:pt x="480763" y="386760"/>
                      </a:cubicBezTo>
                      <a:cubicBezTo>
                        <a:pt x="478919" y="395967"/>
                        <a:pt x="477075" y="414382"/>
                        <a:pt x="466624" y="429114"/>
                      </a:cubicBezTo>
                      <a:cubicBezTo>
                        <a:pt x="464780" y="430956"/>
                        <a:pt x="462936" y="432797"/>
                        <a:pt x="462936" y="434639"/>
                      </a:cubicBezTo>
                      <a:cubicBezTo>
                        <a:pt x="462936" y="436480"/>
                        <a:pt x="462936" y="443846"/>
                        <a:pt x="464780" y="458578"/>
                      </a:cubicBezTo>
                      <a:cubicBezTo>
                        <a:pt x="464780" y="464103"/>
                        <a:pt x="464780" y="464103"/>
                        <a:pt x="466624" y="464103"/>
                      </a:cubicBezTo>
                      <a:cubicBezTo>
                        <a:pt x="474001" y="464103"/>
                        <a:pt x="475845" y="467786"/>
                        <a:pt x="475845" y="473311"/>
                      </a:cubicBezTo>
                      <a:cubicBezTo>
                        <a:pt x="475845" y="487429"/>
                        <a:pt x="484451" y="492953"/>
                        <a:pt x="486296" y="494795"/>
                      </a:cubicBezTo>
                      <a:cubicBezTo>
                        <a:pt x="501971" y="500320"/>
                        <a:pt x="516725" y="504463"/>
                        <a:pt x="531479" y="508836"/>
                      </a:cubicBezTo>
                      <a:lnTo>
                        <a:pt x="550897" y="515464"/>
                      </a:lnTo>
                      <a:lnTo>
                        <a:pt x="550897" y="531647"/>
                      </a:lnTo>
                      <a:cubicBezTo>
                        <a:pt x="550897" y="542697"/>
                        <a:pt x="547208" y="550064"/>
                        <a:pt x="530607" y="550064"/>
                      </a:cubicBezTo>
                      <a:lnTo>
                        <a:pt x="262537" y="550064"/>
                      </a:lnTo>
                      <a:lnTo>
                        <a:pt x="232677" y="550064"/>
                      </a:lnTo>
                      <a:lnTo>
                        <a:pt x="238556" y="537149"/>
                      </a:lnTo>
                      <a:cubicBezTo>
                        <a:pt x="242245" y="531625"/>
                        <a:pt x="244089" y="527942"/>
                        <a:pt x="256998" y="524259"/>
                      </a:cubicBezTo>
                      <a:cubicBezTo>
                        <a:pt x="275440" y="518734"/>
                        <a:pt x="330767" y="502161"/>
                        <a:pt x="344906" y="491112"/>
                      </a:cubicBezTo>
                      <a:cubicBezTo>
                        <a:pt x="348594" y="489270"/>
                        <a:pt x="355971" y="480063"/>
                        <a:pt x="355971" y="469628"/>
                      </a:cubicBezTo>
                      <a:cubicBezTo>
                        <a:pt x="355971" y="465944"/>
                        <a:pt x="355971" y="460420"/>
                        <a:pt x="363348" y="460420"/>
                      </a:cubicBezTo>
                      <a:cubicBezTo>
                        <a:pt x="365192" y="460420"/>
                        <a:pt x="367036" y="458578"/>
                        <a:pt x="367036" y="456737"/>
                      </a:cubicBezTo>
                      <a:cubicBezTo>
                        <a:pt x="367036" y="449371"/>
                        <a:pt x="367036" y="440163"/>
                        <a:pt x="368881" y="432797"/>
                      </a:cubicBezTo>
                      <a:cubicBezTo>
                        <a:pt x="368881" y="430956"/>
                        <a:pt x="368881" y="429114"/>
                        <a:pt x="367036" y="427273"/>
                      </a:cubicBezTo>
                      <a:cubicBezTo>
                        <a:pt x="359660" y="416224"/>
                        <a:pt x="354127" y="395967"/>
                        <a:pt x="352283" y="384918"/>
                      </a:cubicBezTo>
                      <a:cubicBezTo>
                        <a:pt x="352283" y="384918"/>
                        <a:pt x="350438" y="386760"/>
                        <a:pt x="348594" y="381235"/>
                      </a:cubicBezTo>
                      <a:cubicBezTo>
                        <a:pt x="346750" y="373869"/>
                        <a:pt x="344906" y="370186"/>
                        <a:pt x="343062" y="362820"/>
                      </a:cubicBezTo>
                      <a:cubicBezTo>
                        <a:pt x="343062" y="360979"/>
                        <a:pt x="337529" y="344405"/>
                        <a:pt x="346750" y="346860"/>
                      </a:cubicBezTo>
                      <a:cubicBezTo>
                        <a:pt x="350438" y="348702"/>
                        <a:pt x="350438" y="346860"/>
                        <a:pt x="350438" y="343177"/>
                      </a:cubicBezTo>
                      <a:lnTo>
                        <a:pt x="350438" y="302664"/>
                      </a:lnTo>
                      <a:cubicBezTo>
                        <a:pt x="350438" y="289774"/>
                        <a:pt x="359660" y="278725"/>
                        <a:pt x="368881" y="271359"/>
                      </a:cubicBezTo>
                      <a:cubicBezTo>
                        <a:pt x="383634" y="258468"/>
                        <a:pt x="400232" y="252944"/>
                        <a:pt x="418674" y="249261"/>
                      </a:cubicBezTo>
                      <a:cubicBezTo>
                        <a:pt x="427895" y="247419"/>
                        <a:pt x="451870" y="243736"/>
                        <a:pt x="453714" y="243736"/>
                      </a:cubicBezTo>
                      <a:close/>
                      <a:moveTo>
                        <a:pt x="210889" y="148550"/>
                      </a:moveTo>
                      <a:lnTo>
                        <a:pt x="475832" y="148550"/>
                      </a:lnTo>
                      <a:lnTo>
                        <a:pt x="475832" y="183567"/>
                      </a:lnTo>
                      <a:lnTo>
                        <a:pt x="210889" y="183567"/>
                      </a:lnTo>
                      <a:close/>
                      <a:moveTo>
                        <a:pt x="122934" y="128329"/>
                      </a:moveTo>
                      <a:lnTo>
                        <a:pt x="172784" y="128329"/>
                      </a:lnTo>
                      <a:cubicBezTo>
                        <a:pt x="180169" y="128329"/>
                        <a:pt x="183862" y="133853"/>
                        <a:pt x="183862" y="139377"/>
                      </a:cubicBezTo>
                      <a:lnTo>
                        <a:pt x="183862" y="189090"/>
                      </a:lnTo>
                      <a:cubicBezTo>
                        <a:pt x="183862" y="194614"/>
                        <a:pt x="180169" y="200138"/>
                        <a:pt x="172784" y="200138"/>
                      </a:cubicBezTo>
                      <a:lnTo>
                        <a:pt x="122934" y="200138"/>
                      </a:lnTo>
                      <a:cubicBezTo>
                        <a:pt x="117395" y="200138"/>
                        <a:pt x="111856" y="196455"/>
                        <a:pt x="111856" y="189090"/>
                      </a:cubicBezTo>
                      <a:lnTo>
                        <a:pt x="111856" y="139377"/>
                      </a:lnTo>
                      <a:cubicBezTo>
                        <a:pt x="111856" y="133853"/>
                        <a:pt x="115549" y="128329"/>
                        <a:pt x="122934" y="128329"/>
                      </a:cubicBezTo>
                      <a:close/>
                      <a:moveTo>
                        <a:pt x="55336" y="36835"/>
                      </a:moveTo>
                      <a:cubicBezTo>
                        <a:pt x="44268" y="36835"/>
                        <a:pt x="36890" y="44202"/>
                        <a:pt x="36890" y="55252"/>
                      </a:cubicBezTo>
                      <a:lnTo>
                        <a:pt x="36890" y="531647"/>
                      </a:lnTo>
                      <a:cubicBezTo>
                        <a:pt x="36890" y="542697"/>
                        <a:pt x="44268" y="550064"/>
                        <a:pt x="55336" y="550064"/>
                      </a:cubicBezTo>
                      <a:lnTo>
                        <a:pt x="232677" y="550064"/>
                      </a:lnTo>
                      <a:lnTo>
                        <a:pt x="229335" y="557406"/>
                      </a:lnTo>
                      <a:lnTo>
                        <a:pt x="574818" y="557406"/>
                      </a:lnTo>
                      <a:lnTo>
                        <a:pt x="584039" y="531625"/>
                      </a:lnTo>
                      <a:cubicBezTo>
                        <a:pt x="580351" y="524259"/>
                        <a:pt x="584039" y="526100"/>
                        <a:pt x="576662" y="524259"/>
                      </a:cubicBezTo>
                      <a:lnTo>
                        <a:pt x="550897" y="515464"/>
                      </a:lnTo>
                      <a:lnTo>
                        <a:pt x="550897" y="55252"/>
                      </a:lnTo>
                      <a:cubicBezTo>
                        <a:pt x="550897" y="44202"/>
                        <a:pt x="543518" y="36835"/>
                        <a:pt x="532451" y="36835"/>
                      </a:cubicBezTo>
                      <a:close/>
                      <a:moveTo>
                        <a:pt x="55336" y="0"/>
                      </a:moveTo>
                      <a:lnTo>
                        <a:pt x="532451" y="0"/>
                      </a:lnTo>
                      <a:cubicBezTo>
                        <a:pt x="563808" y="0"/>
                        <a:pt x="587787" y="23943"/>
                        <a:pt x="587787" y="55252"/>
                      </a:cubicBezTo>
                      <a:lnTo>
                        <a:pt x="587787" y="531647"/>
                      </a:lnTo>
                      <a:cubicBezTo>
                        <a:pt x="587787" y="562956"/>
                        <a:pt x="563808" y="586899"/>
                        <a:pt x="532451" y="586899"/>
                      </a:cubicBezTo>
                      <a:lnTo>
                        <a:pt x="55336" y="586899"/>
                      </a:lnTo>
                      <a:cubicBezTo>
                        <a:pt x="23979" y="586899"/>
                        <a:pt x="0" y="562956"/>
                        <a:pt x="0" y="531647"/>
                      </a:cubicBezTo>
                      <a:lnTo>
                        <a:pt x="0" y="55252"/>
                      </a:lnTo>
                      <a:cubicBezTo>
                        <a:pt x="0" y="23943"/>
                        <a:pt x="23979" y="0"/>
                        <a:pt x="55336"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dirty="0">
                    <a:latin typeface="思源黑体 CN Regular" panose="020B0500000000000000" pitchFamily="34" charset="-122"/>
                    <a:ea typeface="思源黑体 CN Regular" panose="020B0500000000000000" pitchFamily="34" charset="-122"/>
                  </a:endParaRPr>
                </a:p>
              </p:txBody>
            </p:sp>
            <p:sp>
              <p:nvSpPr>
                <p:cNvPr id="35" name="Title 1"/>
                <p:cNvSpPr txBox="1"/>
                <p:nvPr/>
              </p:nvSpPr>
              <p:spPr>
                <a:xfrm>
                  <a:off x="2389255" y="3834425"/>
                  <a:ext cx="877407" cy="321368"/>
                </a:xfrm>
                <a:prstGeom prst="rect">
                  <a:avLst/>
                </a:prstGeom>
              </p:spPr>
              <p:txBody>
                <a:bodyPr wrap="square"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b="1" dirty="0">
                      <a:solidFill>
                        <a:schemeClr val="bg1"/>
                      </a:solidFill>
                      <a:latin typeface="思源黑体 CN Bold" panose="020B0800000000000000" pitchFamily="34" charset="-122"/>
                      <a:ea typeface="思源黑体 CN Bold" panose="020B0800000000000000" pitchFamily="34" charset="-122"/>
                      <a:sym typeface="微软雅黑" panose="020B0503020204020204" pitchFamily="34" charset="-122"/>
                    </a:rPr>
                    <a:t>内容</a:t>
                  </a:r>
                  <a:endParaRPr lang="zh-CN" altLang="en-US" sz="2000" b="1" dirty="0">
                    <a:solidFill>
                      <a:schemeClr val="bg1"/>
                    </a:solidFill>
                    <a:latin typeface="思源黑体 CN Bold" panose="020B0800000000000000" pitchFamily="34" charset="-122"/>
                    <a:ea typeface="思源黑体 CN Bold" panose="020B0800000000000000" pitchFamily="34" charset="-122"/>
                    <a:sym typeface="微软雅黑" panose="020B0503020204020204" pitchFamily="34" charset="-122"/>
                  </a:endParaRPr>
                </a:p>
              </p:txBody>
            </p:sp>
          </p:grpSp>
        </p:grpSp>
        <p:grpSp>
          <p:nvGrpSpPr>
            <p:cNvPr id="28" name="组合 27"/>
            <p:cNvGrpSpPr/>
            <p:nvPr/>
          </p:nvGrpSpPr>
          <p:grpSpPr>
            <a:xfrm>
              <a:off x="6231941" y="4400100"/>
              <a:ext cx="2156936" cy="1611980"/>
              <a:chOff x="1529514" y="4095776"/>
              <a:chExt cx="2156936" cy="1611980"/>
            </a:xfrm>
          </p:grpSpPr>
          <p:sp>
            <p:nvSpPr>
              <p:cNvPr id="29" name="矩形 28"/>
              <p:cNvSpPr/>
              <p:nvPr/>
            </p:nvSpPr>
            <p:spPr>
              <a:xfrm>
                <a:off x="1707183" y="4095776"/>
                <a:ext cx="1801598" cy="440377"/>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000">
                    <a:solidFill>
                      <a:srgbClr val="F2590C"/>
                    </a:solidFill>
                    <a:latin typeface="思源黑体 CN Bold" panose="020B0800000000000000" pitchFamily="34" charset="-122"/>
                    <a:ea typeface="思源黑体 CN Bold" panose="020B0800000000000000" pitchFamily="34" charset="-122"/>
                  </a:rPr>
                  <a:t>标题文字添加</a:t>
                </a:r>
                <a:endParaRPr lang="zh-CN" altLang="en-US" sz="2000" dirty="0">
                  <a:solidFill>
                    <a:srgbClr val="F2590C"/>
                  </a:solidFill>
                  <a:latin typeface="思源黑体 CN Bold" panose="020B0800000000000000" pitchFamily="34" charset="-122"/>
                  <a:ea typeface="思源黑体 CN Bold" panose="020B0800000000000000" pitchFamily="34" charset="-122"/>
                </a:endParaRPr>
              </a:p>
            </p:txBody>
          </p:sp>
          <p:sp>
            <p:nvSpPr>
              <p:cNvPr id="30" name="文本框 29"/>
              <p:cNvSpPr txBox="1"/>
              <p:nvPr/>
            </p:nvSpPr>
            <p:spPr>
              <a:xfrm>
                <a:off x="1529514" y="4536153"/>
                <a:ext cx="2156936" cy="1171603"/>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键入文本单击此处键入文本</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单击此处单击入单击</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此处键入文本</a:t>
                </a:r>
                <a:endPar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p:txBody>
          </p:sp>
        </p:grpSp>
      </p:grpSp>
      <p:grpSp>
        <p:nvGrpSpPr>
          <p:cNvPr id="36" name="组合 35"/>
          <p:cNvGrpSpPr/>
          <p:nvPr/>
        </p:nvGrpSpPr>
        <p:grpSpPr>
          <a:xfrm>
            <a:off x="4214463" y="1505588"/>
            <a:ext cx="2156936" cy="3446868"/>
            <a:chOff x="4214463" y="1505588"/>
            <a:chExt cx="2156936" cy="3446868"/>
          </a:xfrm>
        </p:grpSpPr>
        <p:grpSp>
          <p:nvGrpSpPr>
            <p:cNvPr id="37" name="组合 36"/>
            <p:cNvGrpSpPr/>
            <p:nvPr/>
          </p:nvGrpSpPr>
          <p:grpSpPr>
            <a:xfrm>
              <a:off x="4791629" y="3647072"/>
              <a:ext cx="1002604" cy="1305384"/>
              <a:chOff x="4638226" y="3647072"/>
              <a:chExt cx="1002604" cy="1305384"/>
            </a:xfrm>
          </p:grpSpPr>
          <p:sp>
            <p:nvSpPr>
              <p:cNvPr id="41" name="Oval 29"/>
              <p:cNvSpPr/>
              <p:nvPr/>
            </p:nvSpPr>
            <p:spPr>
              <a:xfrm>
                <a:off x="4638226" y="3647072"/>
                <a:ext cx="1002604" cy="985213"/>
              </a:xfrm>
              <a:prstGeom prst="ellipse">
                <a:avLst/>
              </a:prstGeom>
              <a:solidFill>
                <a:schemeClr val="tx1">
                  <a:lumMod val="75000"/>
                  <a:lumOff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40" b="1" dirty="0">
                  <a:latin typeface="思源黑体 CN Regular" panose="020B0500000000000000" pitchFamily="34" charset="-122"/>
                  <a:cs typeface="+mn-ea"/>
                  <a:sym typeface="+mn-lt"/>
                </a:endParaRPr>
              </a:p>
            </p:txBody>
          </p:sp>
          <p:sp>
            <p:nvSpPr>
              <p:cNvPr id="42" name="Freeform 64"/>
              <p:cNvSpPr/>
              <p:nvPr/>
            </p:nvSpPr>
            <p:spPr bwMode="auto">
              <a:xfrm rot="19814041" flipV="1">
                <a:off x="4894981" y="4568124"/>
                <a:ext cx="533209" cy="384332"/>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tx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2476" tIns="61237" rIns="61237" bIns="122476" numCol="1" spcCol="0" rtlCol="0" fromWordArt="0" anchor="b" anchorCtr="0" forceAA="0" compatLnSpc="1">
                <a:noAutofit/>
              </a:bodyPr>
              <a:lstStyle/>
              <a:p>
                <a:pPr algn="ctr" defTabSz="1223645" fontAlgn="base">
                  <a:spcBef>
                    <a:spcPct val="0"/>
                  </a:spcBef>
                  <a:spcAft>
                    <a:spcPct val="0"/>
                  </a:spcAft>
                </a:pPr>
                <a:endParaRPr lang="en-US" sz="4205" spc="-67" dirty="0">
                  <a:solidFill>
                    <a:schemeClr val="tx1">
                      <a:lumMod val="75000"/>
                      <a:lumOff val="25000"/>
                    </a:schemeClr>
                  </a:solidFill>
                  <a:latin typeface="思源黑体 CN Bold" panose="020B0800000000000000" pitchFamily="34" charset="-122"/>
                  <a:ea typeface="思源黑体 CN Bold" panose="020B0800000000000000" pitchFamily="34" charset="-122"/>
                  <a:cs typeface="Segoe UI" panose="020B0502040204020203" pitchFamily="34" charset="0"/>
                </a:endParaRPr>
              </a:p>
            </p:txBody>
          </p:sp>
          <p:grpSp>
            <p:nvGrpSpPr>
              <p:cNvPr id="43" name="Group 57"/>
              <p:cNvGrpSpPr/>
              <p:nvPr/>
            </p:nvGrpSpPr>
            <p:grpSpPr>
              <a:xfrm>
                <a:off x="4707400" y="3818523"/>
                <a:ext cx="877407" cy="678263"/>
                <a:chOff x="2389255" y="3477530"/>
                <a:chExt cx="877407" cy="678263"/>
              </a:xfrm>
            </p:grpSpPr>
            <p:sp>
              <p:nvSpPr>
                <p:cNvPr id="44" name="形状"/>
                <p:cNvSpPr>
                  <a:spLocks noChangeAspect="1"/>
                </p:cNvSpPr>
                <p:nvPr/>
              </p:nvSpPr>
              <p:spPr bwMode="auto">
                <a:xfrm>
                  <a:off x="2681132" y="3477530"/>
                  <a:ext cx="293654" cy="269571"/>
                </a:xfrm>
                <a:custGeom>
                  <a:avLst/>
                  <a:gdLst>
                    <a:gd name="connsiteX0" fmla="*/ 356894 w 603732"/>
                    <a:gd name="connsiteY0" fmla="*/ 209509 h 554221"/>
                    <a:gd name="connsiteX1" fmla="*/ 387943 w 603732"/>
                    <a:gd name="connsiteY1" fmla="*/ 209509 h 554221"/>
                    <a:gd name="connsiteX2" fmla="*/ 387943 w 603732"/>
                    <a:gd name="connsiteY2" fmla="*/ 261727 h 554221"/>
                    <a:gd name="connsiteX3" fmla="*/ 356894 w 603732"/>
                    <a:gd name="connsiteY3" fmla="*/ 261727 h 554221"/>
                    <a:gd name="connsiteX4" fmla="*/ 418286 w 603732"/>
                    <a:gd name="connsiteY4" fmla="*/ 169922 h 554221"/>
                    <a:gd name="connsiteX5" fmla="*/ 449264 w 603732"/>
                    <a:gd name="connsiteY5" fmla="*/ 169922 h 554221"/>
                    <a:gd name="connsiteX6" fmla="*/ 449264 w 603732"/>
                    <a:gd name="connsiteY6" fmla="*/ 222140 h 554221"/>
                    <a:gd name="connsiteX7" fmla="*/ 418286 w 603732"/>
                    <a:gd name="connsiteY7" fmla="*/ 222140 h 554221"/>
                    <a:gd name="connsiteX8" fmla="*/ 517218 w 603732"/>
                    <a:gd name="connsiteY8" fmla="*/ 154821 h 554221"/>
                    <a:gd name="connsiteX9" fmla="*/ 508386 w 603732"/>
                    <a:gd name="connsiteY9" fmla="*/ 182851 h 554221"/>
                    <a:gd name="connsiteX10" fmla="*/ 501139 w 603732"/>
                    <a:gd name="connsiteY10" fmla="*/ 175391 h 554221"/>
                    <a:gd name="connsiteX11" fmla="*/ 471247 w 603732"/>
                    <a:gd name="connsiteY11" fmla="*/ 199352 h 554221"/>
                    <a:gd name="connsiteX12" fmla="*/ 471247 w 603732"/>
                    <a:gd name="connsiteY12" fmla="*/ 235293 h 554221"/>
                    <a:gd name="connsiteX13" fmla="*/ 467397 w 603732"/>
                    <a:gd name="connsiteY13" fmla="*/ 239136 h 554221"/>
                    <a:gd name="connsiteX14" fmla="*/ 409875 w 603732"/>
                    <a:gd name="connsiteY14" fmla="*/ 239136 h 554221"/>
                    <a:gd name="connsiteX15" fmla="*/ 409875 w 603732"/>
                    <a:gd name="connsiteY15" fmla="*/ 273268 h 554221"/>
                    <a:gd name="connsiteX16" fmla="*/ 406026 w 603732"/>
                    <a:gd name="connsiteY16" fmla="*/ 277111 h 554221"/>
                    <a:gd name="connsiteX17" fmla="*/ 344655 w 603732"/>
                    <a:gd name="connsiteY17" fmla="*/ 277111 h 554221"/>
                    <a:gd name="connsiteX18" fmla="*/ 340805 w 603732"/>
                    <a:gd name="connsiteY18" fmla="*/ 273268 h 554221"/>
                    <a:gd name="connsiteX19" fmla="*/ 344655 w 603732"/>
                    <a:gd name="connsiteY19" fmla="*/ 269652 h 554221"/>
                    <a:gd name="connsiteX20" fmla="*/ 402176 w 603732"/>
                    <a:gd name="connsiteY20" fmla="*/ 269652 h 554221"/>
                    <a:gd name="connsiteX21" fmla="*/ 402176 w 603732"/>
                    <a:gd name="connsiteY21" fmla="*/ 235293 h 554221"/>
                    <a:gd name="connsiteX22" fmla="*/ 406026 w 603732"/>
                    <a:gd name="connsiteY22" fmla="*/ 231676 h 554221"/>
                    <a:gd name="connsiteX23" fmla="*/ 463547 w 603732"/>
                    <a:gd name="connsiteY23" fmla="*/ 231676 h 554221"/>
                    <a:gd name="connsiteX24" fmla="*/ 463547 w 603732"/>
                    <a:gd name="connsiteY24" fmla="*/ 197543 h 554221"/>
                    <a:gd name="connsiteX25" fmla="*/ 465132 w 603732"/>
                    <a:gd name="connsiteY25" fmla="*/ 194605 h 554221"/>
                    <a:gd name="connsiteX26" fmla="*/ 495704 w 603732"/>
                    <a:gd name="connsiteY26" fmla="*/ 169966 h 554221"/>
                    <a:gd name="connsiteX27" fmla="*/ 489137 w 603732"/>
                    <a:gd name="connsiteY27" fmla="*/ 163637 h 554221"/>
                    <a:gd name="connsiteX28" fmla="*/ 282410 w 603732"/>
                    <a:gd name="connsiteY28" fmla="*/ 83857 h 554221"/>
                    <a:gd name="connsiteX29" fmla="*/ 265427 w 603732"/>
                    <a:gd name="connsiteY29" fmla="*/ 100809 h 554221"/>
                    <a:gd name="connsiteX30" fmla="*/ 265427 w 603732"/>
                    <a:gd name="connsiteY30" fmla="*/ 150761 h 554221"/>
                    <a:gd name="connsiteX31" fmla="*/ 332454 w 603732"/>
                    <a:gd name="connsiteY31" fmla="*/ 173138 h 554221"/>
                    <a:gd name="connsiteX32" fmla="*/ 345361 w 603732"/>
                    <a:gd name="connsiteY32" fmla="*/ 186474 h 554221"/>
                    <a:gd name="connsiteX33" fmla="*/ 469905 w 603732"/>
                    <a:gd name="connsiteY33" fmla="*/ 128836 h 554221"/>
                    <a:gd name="connsiteX34" fmla="*/ 475566 w 603732"/>
                    <a:gd name="connsiteY34" fmla="*/ 130871 h 554221"/>
                    <a:gd name="connsiteX35" fmla="*/ 473528 w 603732"/>
                    <a:gd name="connsiteY35" fmla="*/ 136521 h 554221"/>
                    <a:gd name="connsiteX36" fmla="*/ 346267 w 603732"/>
                    <a:gd name="connsiteY36" fmla="*/ 195289 h 554221"/>
                    <a:gd name="connsiteX37" fmla="*/ 345814 w 603732"/>
                    <a:gd name="connsiteY37" fmla="*/ 199809 h 554221"/>
                    <a:gd name="connsiteX38" fmla="*/ 325661 w 603732"/>
                    <a:gd name="connsiteY38" fmla="*/ 214275 h 554221"/>
                    <a:gd name="connsiteX39" fmla="*/ 319094 w 603732"/>
                    <a:gd name="connsiteY39" fmla="*/ 213145 h 554221"/>
                    <a:gd name="connsiteX40" fmla="*/ 265427 w 603732"/>
                    <a:gd name="connsiteY40" fmla="*/ 195289 h 554221"/>
                    <a:gd name="connsiteX41" fmla="*/ 265427 w 603732"/>
                    <a:gd name="connsiteY41" fmla="*/ 303330 h 554221"/>
                    <a:gd name="connsiteX42" fmla="*/ 282410 w 603732"/>
                    <a:gd name="connsiteY42" fmla="*/ 320282 h 554221"/>
                    <a:gd name="connsiteX43" fmla="*/ 569992 w 603732"/>
                    <a:gd name="connsiteY43" fmla="*/ 320282 h 554221"/>
                    <a:gd name="connsiteX44" fmla="*/ 586975 w 603732"/>
                    <a:gd name="connsiteY44" fmla="*/ 303330 h 554221"/>
                    <a:gd name="connsiteX45" fmla="*/ 586975 w 603732"/>
                    <a:gd name="connsiteY45" fmla="*/ 100809 h 554221"/>
                    <a:gd name="connsiteX46" fmla="*/ 569992 w 603732"/>
                    <a:gd name="connsiteY46" fmla="*/ 83857 h 554221"/>
                    <a:gd name="connsiteX47" fmla="*/ 426201 w 603732"/>
                    <a:gd name="connsiteY47" fmla="*/ 28932 h 554221"/>
                    <a:gd name="connsiteX48" fmla="*/ 438882 w 603732"/>
                    <a:gd name="connsiteY48" fmla="*/ 41590 h 554221"/>
                    <a:gd name="connsiteX49" fmla="*/ 438882 w 603732"/>
                    <a:gd name="connsiteY49" fmla="*/ 66905 h 554221"/>
                    <a:gd name="connsiteX50" fmla="*/ 569992 w 603732"/>
                    <a:gd name="connsiteY50" fmla="*/ 66905 h 554221"/>
                    <a:gd name="connsiteX51" fmla="*/ 603732 w 603732"/>
                    <a:gd name="connsiteY51" fmla="*/ 100809 h 554221"/>
                    <a:gd name="connsiteX52" fmla="*/ 603732 w 603732"/>
                    <a:gd name="connsiteY52" fmla="*/ 303330 h 554221"/>
                    <a:gd name="connsiteX53" fmla="*/ 569992 w 603732"/>
                    <a:gd name="connsiteY53" fmla="*/ 337008 h 554221"/>
                    <a:gd name="connsiteX54" fmla="*/ 508400 w 603732"/>
                    <a:gd name="connsiteY54" fmla="*/ 337008 h 554221"/>
                    <a:gd name="connsiteX55" fmla="*/ 562293 w 603732"/>
                    <a:gd name="connsiteY55" fmla="*/ 538399 h 554221"/>
                    <a:gd name="connsiteX56" fmla="*/ 553462 w 603732"/>
                    <a:gd name="connsiteY56" fmla="*/ 553995 h 554221"/>
                    <a:gd name="connsiteX57" fmla="*/ 550065 w 603732"/>
                    <a:gd name="connsiteY57" fmla="*/ 554221 h 554221"/>
                    <a:gd name="connsiteX58" fmla="*/ 537837 w 603732"/>
                    <a:gd name="connsiteY58" fmla="*/ 544954 h 554221"/>
                    <a:gd name="connsiteX59" fmla="*/ 482133 w 603732"/>
                    <a:gd name="connsiteY59" fmla="*/ 337008 h 554221"/>
                    <a:gd name="connsiteX60" fmla="*/ 438882 w 603732"/>
                    <a:gd name="connsiteY60" fmla="*/ 337008 h 554221"/>
                    <a:gd name="connsiteX61" fmla="*/ 438882 w 603732"/>
                    <a:gd name="connsiteY61" fmla="*/ 484378 h 554221"/>
                    <a:gd name="connsiteX62" fmla="*/ 426201 w 603732"/>
                    <a:gd name="connsiteY62" fmla="*/ 497036 h 554221"/>
                    <a:gd name="connsiteX63" fmla="*/ 413520 w 603732"/>
                    <a:gd name="connsiteY63" fmla="*/ 484378 h 554221"/>
                    <a:gd name="connsiteX64" fmla="*/ 413520 w 603732"/>
                    <a:gd name="connsiteY64" fmla="*/ 337008 h 554221"/>
                    <a:gd name="connsiteX65" fmla="*/ 370270 w 603732"/>
                    <a:gd name="connsiteY65" fmla="*/ 337008 h 554221"/>
                    <a:gd name="connsiteX66" fmla="*/ 314339 w 603732"/>
                    <a:gd name="connsiteY66" fmla="*/ 544954 h 554221"/>
                    <a:gd name="connsiteX67" fmla="*/ 302111 w 603732"/>
                    <a:gd name="connsiteY67" fmla="*/ 554221 h 554221"/>
                    <a:gd name="connsiteX68" fmla="*/ 298941 w 603732"/>
                    <a:gd name="connsiteY68" fmla="*/ 553995 h 554221"/>
                    <a:gd name="connsiteX69" fmla="*/ 289883 w 603732"/>
                    <a:gd name="connsiteY69" fmla="*/ 538399 h 554221"/>
                    <a:gd name="connsiteX70" fmla="*/ 344003 w 603732"/>
                    <a:gd name="connsiteY70" fmla="*/ 337008 h 554221"/>
                    <a:gd name="connsiteX71" fmla="*/ 282410 w 603732"/>
                    <a:gd name="connsiteY71" fmla="*/ 337008 h 554221"/>
                    <a:gd name="connsiteX72" fmla="*/ 248444 w 603732"/>
                    <a:gd name="connsiteY72" fmla="*/ 303330 h 554221"/>
                    <a:gd name="connsiteX73" fmla="*/ 248444 w 603732"/>
                    <a:gd name="connsiteY73" fmla="*/ 189638 h 554221"/>
                    <a:gd name="connsiteX74" fmla="*/ 217421 w 603732"/>
                    <a:gd name="connsiteY74" fmla="*/ 179241 h 554221"/>
                    <a:gd name="connsiteX75" fmla="*/ 217195 w 603732"/>
                    <a:gd name="connsiteY75" fmla="*/ 179241 h 554221"/>
                    <a:gd name="connsiteX76" fmla="*/ 216969 w 603732"/>
                    <a:gd name="connsiteY76" fmla="*/ 179241 h 554221"/>
                    <a:gd name="connsiteX77" fmla="*/ 198853 w 603732"/>
                    <a:gd name="connsiteY77" fmla="*/ 173590 h 554221"/>
                    <a:gd name="connsiteX78" fmla="*/ 198853 w 603732"/>
                    <a:gd name="connsiteY78" fmla="*/ 317570 h 554221"/>
                    <a:gd name="connsiteX79" fmla="*/ 215610 w 603732"/>
                    <a:gd name="connsiteY79" fmla="*/ 526420 h 554221"/>
                    <a:gd name="connsiteX80" fmla="*/ 192286 w 603732"/>
                    <a:gd name="connsiteY80" fmla="*/ 553769 h 554221"/>
                    <a:gd name="connsiteX81" fmla="*/ 190248 w 603732"/>
                    <a:gd name="connsiteY81" fmla="*/ 553769 h 554221"/>
                    <a:gd name="connsiteX82" fmla="*/ 165113 w 603732"/>
                    <a:gd name="connsiteY82" fmla="*/ 530488 h 554221"/>
                    <a:gd name="connsiteX83" fmla="*/ 149942 w 603732"/>
                    <a:gd name="connsiteY83" fmla="*/ 341755 h 554221"/>
                    <a:gd name="connsiteX84" fmla="*/ 139525 w 603732"/>
                    <a:gd name="connsiteY84" fmla="*/ 344015 h 554221"/>
                    <a:gd name="connsiteX85" fmla="*/ 129335 w 603732"/>
                    <a:gd name="connsiteY85" fmla="*/ 341755 h 554221"/>
                    <a:gd name="connsiteX86" fmla="*/ 114164 w 603732"/>
                    <a:gd name="connsiteY86" fmla="*/ 530488 h 554221"/>
                    <a:gd name="connsiteX87" fmla="*/ 88802 w 603732"/>
                    <a:gd name="connsiteY87" fmla="*/ 553769 h 554221"/>
                    <a:gd name="connsiteX88" fmla="*/ 86764 w 603732"/>
                    <a:gd name="connsiteY88" fmla="*/ 553769 h 554221"/>
                    <a:gd name="connsiteX89" fmla="*/ 63667 w 603732"/>
                    <a:gd name="connsiteY89" fmla="*/ 526420 h 554221"/>
                    <a:gd name="connsiteX90" fmla="*/ 80424 w 603732"/>
                    <a:gd name="connsiteY90" fmla="*/ 317570 h 554221"/>
                    <a:gd name="connsiteX91" fmla="*/ 80424 w 603732"/>
                    <a:gd name="connsiteY91" fmla="*/ 173590 h 554221"/>
                    <a:gd name="connsiteX92" fmla="*/ 73178 w 603732"/>
                    <a:gd name="connsiteY92" fmla="*/ 175624 h 554221"/>
                    <a:gd name="connsiteX93" fmla="*/ 41929 w 603732"/>
                    <a:gd name="connsiteY93" fmla="*/ 315988 h 554221"/>
                    <a:gd name="connsiteX94" fmla="*/ 21096 w 603732"/>
                    <a:gd name="connsiteY94" fmla="*/ 332488 h 554221"/>
                    <a:gd name="connsiteX95" fmla="*/ 16567 w 603732"/>
                    <a:gd name="connsiteY95" fmla="*/ 331810 h 554221"/>
                    <a:gd name="connsiteX96" fmla="*/ 490 w 603732"/>
                    <a:gd name="connsiteY96" fmla="*/ 306720 h 554221"/>
                    <a:gd name="connsiteX97" fmla="*/ 34456 w 603732"/>
                    <a:gd name="connsiteY97" fmla="*/ 154830 h 554221"/>
                    <a:gd name="connsiteX98" fmla="*/ 35362 w 603732"/>
                    <a:gd name="connsiteY98" fmla="*/ 152569 h 554221"/>
                    <a:gd name="connsiteX99" fmla="*/ 36947 w 603732"/>
                    <a:gd name="connsiteY99" fmla="*/ 148727 h 554221"/>
                    <a:gd name="connsiteX100" fmla="*/ 39438 w 603732"/>
                    <a:gd name="connsiteY100" fmla="*/ 145562 h 554221"/>
                    <a:gd name="connsiteX101" fmla="*/ 42155 w 603732"/>
                    <a:gd name="connsiteY101" fmla="*/ 142850 h 554221"/>
                    <a:gd name="connsiteX102" fmla="*/ 46005 w 603732"/>
                    <a:gd name="connsiteY102" fmla="*/ 140590 h 554221"/>
                    <a:gd name="connsiteX103" fmla="*/ 47816 w 603732"/>
                    <a:gd name="connsiteY103" fmla="*/ 139460 h 554221"/>
                    <a:gd name="connsiteX104" fmla="*/ 131826 w 603732"/>
                    <a:gd name="connsiteY104" fmla="*/ 121603 h 554221"/>
                    <a:gd name="connsiteX105" fmla="*/ 136808 w 603732"/>
                    <a:gd name="connsiteY105" fmla="*/ 131549 h 554221"/>
                    <a:gd name="connsiteX106" fmla="*/ 137034 w 603732"/>
                    <a:gd name="connsiteY106" fmla="*/ 131549 h 554221"/>
                    <a:gd name="connsiteX107" fmla="*/ 122769 w 603732"/>
                    <a:gd name="connsiteY107" fmla="*/ 242302 h 554221"/>
                    <a:gd name="connsiteX108" fmla="*/ 139752 w 603732"/>
                    <a:gd name="connsiteY108" fmla="*/ 271912 h 554221"/>
                    <a:gd name="connsiteX109" fmla="*/ 156508 w 603732"/>
                    <a:gd name="connsiteY109" fmla="*/ 242302 h 554221"/>
                    <a:gd name="connsiteX110" fmla="*/ 142243 w 603732"/>
                    <a:gd name="connsiteY110" fmla="*/ 131549 h 554221"/>
                    <a:gd name="connsiteX111" fmla="*/ 142469 w 603732"/>
                    <a:gd name="connsiteY111" fmla="*/ 131549 h 554221"/>
                    <a:gd name="connsiteX112" fmla="*/ 147451 w 603732"/>
                    <a:gd name="connsiteY112" fmla="*/ 121603 h 554221"/>
                    <a:gd name="connsiteX113" fmla="*/ 231008 w 603732"/>
                    <a:gd name="connsiteY113" fmla="*/ 139234 h 554221"/>
                    <a:gd name="connsiteX114" fmla="*/ 248670 w 603732"/>
                    <a:gd name="connsiteY114" fmla="*/ 145110 h 554221"/>
                    <a:gd name="connsiteX115" fmla="*/ 248670 w 603732"/>
                    <a:gd name="connsiteY115" fmla="*/ 100809 h 554221"/>
                    <a:gd name="connsiteX116" fmla="*/ 282410 w 603732"/>
                    <a:gd name="connsiteY116" fmla="*/ 66905 h 554221"/>
                    <a:gd name="connsiteX117" fmla="*/ 413520 w 603732"/>
                    <a:gd name="connsiteY117" fmla="*/ 66905 h 554221"/>
                    <a:gd name="connsiteX118" fmla="*/ 413520 w 603732"/>
                    <a:gd name="connsiteY118" fmla="*/ 41590 h 554221"/>
                    <a:gd name="connsiteX119" fmla="*/ 426201 w 603732"/>
                    <a:gd name="connsiteY119" fmla="*/ 28932 h 554221"/>
                    <a:gd name="connsiteX120" fmla="*/ 139624 w 603732"/>
                    <a:gd name="connsiteY120" fmla="*/ 0 h 554221"/>
                    <a:gd name="connsiteX121" fmla="*/ 193183 w 603732"/>
                    <a:gd name="connsiteY121" fmla="*/ 58534 h 554221"/>
                    <a:gd name="connsiteX122" fmla="*/ 139624 w 603732"/>
                    <a:gd name="connsiteY122" fmla="*/ 117068 h 554221"/>
                    <a:gd name="connsiteX123" fmla="*/ 86065 w 603732"/>
                    <a:gd name="connsiteY123" fmla="*/ 58534 h 554221"/>
                    <a:gd name="connsiteX124" fmla="*/ 139624 w 603732"/>
                    <a:gd name="connsiteY124" fmla="*/ 0 h 55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603732" h="554221">
                      <a:moveTo>
                        <a:pt x="356894" y="209509"/>
                      </a:moveTo>
                      <a:lnTo>
                        <a:pt x="387943" y="209509"/>
                      </a:lnTo>
                      <a:lnTo>
                        <a:pt x="387943" y="261727"/>
                      </a:lnTo>
                      <a:lnTo>
                        <a:pt x="356894" y="261727"/>
                      </a:lnTo>
                      <a:close/>
                      <a:moveTo>
                        <a:pt x="418286" y="169922"/>
                      </a:moveTo>
                      <a:lnTo>
                        <a:pt x="449264" y="169922"/>
                      </a:lnTo>
                      <a:lnTo>
                        <a:pt x="449264" y="222140"/>
                      </a:lnTo>
                      <a:lnTo>
                        <a:pt x="418286" y="222140"/>
                      </a:lnTo>
                      <a:close/>
                      <a:moveTo>
                        <a:pt x="517218" y="154821"/>
                      </a:moveTo>
                      <a:lnTo>
                        <a:pt x="508386" y="182851"/>
                      </a:lnTo>
                      <a:lnTo>
                        <a:pt x="501139" y="175391"/>
                      </a:lnTo>
                      <a:lnTo>
                        <a:pt x="471247" y="199352"/>
                      </a:lnTo>
                      <a:lnTo>
                        <a:pt x="471247" y="235293"/>
                      </a:lnTo>
                      <a:cubicBezTo>
                        <a:pt x="471247" y="237553"/>
                        <a:pt x="469435" y="239136"/>
                        <a:pt x="467397" y="239136"/>
                      </a:cubicBezTo>
                      <a:lnTo>
                        <a:pt x="409875" y="239136"/>
                      </a:lnTo>
                      <a:lnTo>
                        <a:pt x="409875" y="273268"/>
                      </a:lnTo>
                      <a:cubicBezTo>
                        <a:pt x="409875" y="275529"/>
                        <a:pt x="408064" y="277111"/>
                        <a:pt x="406026" y="277111"/>
                      </a:cubicBezTo>
                      <a:lnTo>
                        <a:pt x="344655" y="277111"/>
                      </a:lnTo>
                      <a:cubicBezTo>
                        <a:pt x="342617" y="277111"/>
                        <a:pt x="340805" y="275529"/>
                        <a:pt x="340805" y="273268"/>
                      </a:cubicBezTo>
                      <a:cubicBezTo>
                        <a:pt x="340805" y="271234"/>
                        <a:pt x="342617" y="269652"/>
                        <a:pt x="344655" y="269652"/>
                      </a:cubicBezTo>
                      <a:lnTo>
                        <a:pt x="402176" y="269652"/>
                      </a:lnTo>
                      <a:lnTo>
                        <a:pt x="402176" y="235293"/>
                      </a:lnTo>
                      <a:cubicBezTo>
                        <a:pt x="402176" y="233258"/>
                        <a:pt x="403987" y="231676"/>
                        <a:pt x="406026" y="231676"/>
                      </a:cubicBezTo>
                      <a:lnTo>
                        <a:pt x="463547" y="231676"/>
                      </a:lnTo>
                      <a:lnTo>
                        <a:pt x="463547" y="197543"/>
                      </a:lnTo>
                      <a:cubicBezTo>
                        <a:pt x="463547" y="196413"/>
                        <a:pt x="464226" y="195283"/>
                        <a:pt x="465132" y="194605"/>
                      </a:cubicBezTo>
                      <a:lnTo>
                        <a:pt x="495704" y="169966"/>
                      </a:lnTo>
                      <a:lnTo>
                        <a:pt x="489137" y="163637"/>
                      </a:lnTo>
                      <a:close/>
                      <a:moveTo>
                        <a:pt x="282410" y="83857"/>
                      </a:moveTo>
                      <a:cubicBezTo>
                        <a:pt x="273126" y="83857"/>
                        <a:pt x="265427" y="91316"/>
                        <a:pt x="265427" y="100809"/>
                      </a:cubicBezTo>
                      <a:lnTo>
                        <a:pt x="265427" y="150761"/>
                      </a:lnTo>
                      <a:lnTo>
                        <a:pt x="332454" y="173138"/>
                      </a:lnTo>
                      <a:cubicBezTo>
                        <a:pt x="339021" y="175172"/>
                        <a:pt x="343323" y="180371"/>
                        <a:pt x="345361" y="186474"/>
                      </a:cubicBezTo>
                      <a:lnTo>
                        <a:pt x="469905" y="128836"/>
                      </a:lnTo>
                      <a:cubicBezTo>
                        <a:pt x="472169" y="127932"/>
                        <a:pt x="474660" y="128836"/>
                        <a:pt x="475566" y="130871"/>
                      </a:cubicBezTo>
                      <a:cubicBezTo>
                        <a:pt x="476472" y="133131"/>
                        <a:pt x="475566" y="135617"/>
                        <a:pt x="473528" y="136521"/>
                      </a:cubicBezTo>
                      <a:lnTo>
                        <a:pt x="346267" y="195289"/>
                      </a:lnTo>
                      <a:cubicBezTo>
                        <a:pt x="346267" y="196871"/>
                        <a:pt x="346267" y="198227"/>
                        <a:pt x="345814" y="199809"/>
                      </a:cubicBezTo>
                      <a:cubicBezTo>
                        <a:pt x="342870" y="208624"/>
                        <a:pt x="334492" y="214275"/>
                        <a:pt x="325661" y="214275"/>
                      </a:cubicBezTo>
                      <a:cubicBezTo>
                        <a:pt x="323623" y="214275"/>
                        <a:pt x="321358" y="213823"/>
                        <a:pt x="319094" y="213145"/>
                      </a:cubicBezTo>
                      <a:lnTo>
                        <a:pt x="265427" y="195289"/>
                      </a:lnTo>
                      <a:lnTo>
                        <a:pt x="265427" y="303330"/>
                      </a:lnTo>
                      <a:cubicBezTo>
                        <a:pt x="265427" y="312597"/>
                        <a:pt x="273126" y="320282"/>
                        <a:pt x="282410" y="320282"/>
                      </a:cubicBezTo>
                      <a:lnTo>
                        <a:pt x="569992" y="320282"/>
                      </a:lnTo>
                      <a:cubicBezTo>
                        <a:pt x="579276" y="320282"/>
                        <a:pt x="586975" y="312597"/>
                        <a:pt x="586975" y="303330"/>
                      </a:cubicBezTo>
                      <a:lnTo>
                        <a:pt x="586975" y="100809"/>
                      </a:lnTo>
                      <a:cubicBezTo>
                        <a:pt x="586975" y="91316"/>
                        <a:pt x="579276" y="83857"/>
                        <a:pt x="569992" y="83857"/>
                      </a:cubicBezTo>
                      <a:close/>
                      <a:moveTo>
                        <a:pt x="426201" y="28932"/>
                      </a:moveTo>
                      <a:cubicBezTo>
                        <a:pt x="433221" y="28932"/>
                        <a:pt x="438882" y="34583"/>
                        <a:pt x="438882" y="41590"/>
                      </a:cubicBezTo>
                      <a:lnTo>
                        <a:pt x="438882" y="66905"/>
                      </a:lnTo>
                      <a:lnTo>
                        <a:pt x="569992" y="66905"/>
                      </a:lnTo>
                      <a:cubicBezTo>
                        <a:pt x="588561" y="66905"/>
                        <a:pt x="603732" y="82049"/>
                        <a:pt x="603732" y="100809"/>
                      </a:cubicBezTo>
                      <a:lnTo>
                        <a:pt x="603732" y="303330"/>
                      </a:lnTo>
                      <a:cubicBezTo>
                        <a:pt x="603732" y="321864"/>
                        <a:pt x="588561" y="337008"/>
                        <a:pt x="569992" y="337008"/>
                      </a:cubicBezTo>
                      <a:lnTo>
                        <a:pt x="508400" y="337008"/>
                      </a:lnTo>
                      <a:lnTo>
                        <a:pt x="562293" y="538399"/>
                      </a:lnTo>
                      <a:cubicBezTo>
                        <a:pt x="564331" y="545180"/>
                        <a:pt x="560255" y="552187"/>
                        <a:pt x="553462" y="553995"/>
                      </a:cubicBezTo>
                      <a:cubicBezTo>
                        <a:pt x="552330" y="554221"/>
                        <a:pt x="551198" y="554221"/>
                        <a:pt x="550065" y="554221"/>
                      </a:cubicBezTo>
                      <a:cubicBezTo>
                        <a:pt x="544631" y="554221"/>
                        <a:pt x="539423" y="550605"/>
                        <a:pt x="537837" y="544954"/>
                      </a:cubicBezTo>
                      <a:lnTo>
                        <a:pt x="482133" y="337008"/>
                      </a:lnTo>
                      <a:lnTo>
                        <a:pt x="438882" y="337008"/>
                      </a:lnTo>
                      <a:lnTo>
                        <a:pt x="438882" y="484378"/>
                      </a:lnTo>
                      <a:cubicBezTo>
                        <a:pt x="438882" y="491385"/>
                        <a:pt x="433221" y="497036"/>
                        <a:pt x="426201" y="497036"/>
                      </a:cubicBezTo>
                      <a:cubicBezTo>
                        <a:pt x="419182" y="497036"/>
                        <a:pt x="413520" y="491385"/>
                        <a:pt x="413520" y="484378"/>
                      </a:cubicBezTo>
                      <a:lnTo>
                        <a:pt x="413520" y="337008"/>
                      </a:lnTo>
                      <a:lnTo>
                        <a:pt x="370270" y="337008"/>
                      </a:lnTo>
                      <a:lnTo>
                        <a:pt x="314339" y="544954"/>
                      </a:lnTo>
                      <a:cubicBezTo>
                        <a:pt x="312980" y="550605"/>
                        <a:pt x="307772" y="554221"/>
                        <a:pt x="302111" y="554221"/>
                      </a:cubicBezTo>
                      <a:cubicBezTo>
                        <a:pt x="301205" y="554221"/>
                        <a:pt x="300073" y="554221"/>
                        <a:pt x="298941" y="553995"/>
                      </a:cubicBezTo>
                      <a:cubicBezTo>
                        <a:pt x="292147" y="552187"/>
                        <a:pt x="288071" y="545180"/>
                        <a:pt x="289883" y="538399"/>
                      </a:cubicBezTo>
                      <a:lnTo>
                        <a:pt x="344003" y="337008"/>
                      </a:lnTo>
                      <a:lnTo>
                        <a:pt x="282410" y="337008"/>
                      </a:lnTo>
                      <a:cubicBezTo>
                        <a:pt x="263616" y="337008"/>
                        <a:pt x="248444" y="322090"/>
                        <a:pt x="248444" y="303330"/>
                      </a:cubicBezTo>
                      <a:lnTo>
                        <a:pt x="248444" y="189638"/>
                      </a:lnTo>
                      <a:lnTo>
                        <a:pt x="217421" y="179241"/>
                      </a:lnTo>
                      <a:cubicBezTo>
                        <a:pt x="217421" y="179241"/>
                        <a:pt x="217421" y="179241"/>
                        <a:pt x="217195" y="179241"/>
                      </a:cubicBezTo>
                      <a:cubicBezTo>
                        <a:pt x="217195" y="179241"/>
                        <a:pt x="216969" y="179241"/>
                        <a:pt x="216969" y="179241"/>
                      </a:cubicBezTo>
                      <a:cubicBezTo>
                        <a:pt x="216742" y="179015"/>
                        <a:pt x="209496" y="176528"/>
                        <a:pt x="198853" y="173590"/>
                      </a:cubicBezTo>
                      <a:lnTo>
                        <a:pt x="198853" y="317570"/>
                      </a:lnTo>
                      <a:lnTo>
                        <a:pt x="215610" y="526420"/>
                      </a:lnTo>
                      <a:cubicBezTo>
                        <a:pt x="216742" y="540433"/>
                        <a:pt x="206326" y="552639"/>
                        <a:pt x="192286" y="553769"/>
                      </a:cubicBezTo>
                      <a:cubicBezTo>
                        <a:pt x="191607" y="553769"/>
                        <a:pt x="190928" y="553769"/>
                        <a:pt x="190248" y="553769"/>
                      </a:cubicBezTo>
                      <a:cubicBezTo>
                        <a:pt x="177341" y="553769"/>
                        <a:pt x="166019" y="543824"/>
                        <a:pt x="165113" y="530488"/>
                      </a:cubicBezTo>
                      <a:lnTo>
                        <a:pt x="149942" y="341755"/>
                      </a:lnTo>
                      <a:cubicBezTo>
                        <a:pt x="146771" y="343111"/>
                        <a:pt x="143148" y="344015"/>
                        <a:pt x="139525" y="344015"/>
                      </a:cubicBezTo>
                      <a:cubicBezTo>
                        <a:pt x="135902" y="344015"/>
                        <a:pt x="132506" y="343111"/>
                        <a:pt x="129335" y="341755"/>
                      </a:cubicBezTo>
                      <a:lnTo>
                        <a:pt x="114164" y="530488"/>
                      </a:lnTo>
                      <a:cubicBezTo>
                        <a:pt x="113032" y="543824"/>
                        <a:pt x="101936" y="553769"/>
                        <a:pt x="88802" y="553769"/>
                      </a:cubicBezTo>
                      <a:cubicBezTo>
                        <a:pt x="88123" y="553769"/>
                        <a:pt x="87444" y="553769"/>
                        <a:pt x="86764" y="553769"/>
                      </a:cubicBezTo>
                      <a:cubicBezTo>
                        <a:pt x="72951" y="552639"/>
                        <a:pt x="62535" y="540433"/>
                        <a:pt x="63667" y="526420"/>
                      </a:cubicBezTo>
                      <a:lnTo>
                        <a:pt x="80424" y="317570"/>
                      </a:lnTo>
                      <a:lnTo>
                        <a:pt x="80424" y="173590"/>
                      </a:lnTo>
                      <a:cubicBezTo>
                        <a:pt x="77707" y="174268"/>
                        <a:pt x="75216" y="174946"/>
                        <a:pt x="73178" y="175624"/>
                      </a:cubicBezTo>
                      <a:lnTo>
                        <a:pt x="41929" y="315988"/>
                      </a:lnTo>
                      <a:cubicBezTo>
                        <a:pt x="39664" y="325707"/>
                        <a:pt x="30833" y="332488"/>
                        <a:pt x="21096" y="332488"/>
                      </a:cubicBezTo>
                      <a:cubicBezTo>
                        <a:pt x="19737" y="332488"/>
                        <a:pt x="18152" y="332262"/>
                        <a:pt x="16567" y="331810"/>
                      </a:cubicBezTo>
                      <a:cubicBezTo>
                        <a:pt x="5245" y="329323"/>
                        <a:pt x="-2001" y="318022"/>
                        <a:pt x="490" y="306720"/>
                      </a:cubicBezTo>
                      <a:lnTo>
                        <a:pt x="34456" y="154830"/>
                      </a:lnTo>
                      <a:cubicBezTo>
                        <a:pt x="34456" y="153925"/>
                        <a:pt x="35135" y="153473"/>
                        <a:pt x="35362" y="152569"/>
                      </a:cubicBezTo>
                      <a:cubicBezTo>
                        <a:pt x="35815" y="151213"/>
                        <a:pt x="36268" y="150083"/>
                        <a:pt x="36947" y="148727"/>
                      </a:cubicBezTo>
                      <a:cubicBezTo>
                        <a:pt x="37626" y="147597"/>
                        <a:pt x="38532" y="146466"/>
                        <a:pt x="39438" y="145562"/>
                      </a:cubicBezTo>
                      <a:cubicBezTo>
                        <a:pt x="40344" y="144658"/>
                        <a:pt x="41249" y="143754"/>
                        <a:pt x="42155" y="142850"/>
                      </a:cubicBezTo>
                      <a:cubicBezTo>
                        <a:pt x="43287" y="141946"/>
                        <a:pt x="44646" y="141268"/>
                        <a:pt x="46005" y="140590"/>
                      </a:cubicBezTo>
                      <a:cubicBezTo>
                        <a:pt x="46684" y="140364"/>
                        <a:pt x="47137" y="139686"/>
                        <a:pt x="47816" y="139460"/>
                      </a:cubicBezTo>
                      <a:cubicBezTo>
                        <a:pt x="49854" y="138782"/>
                        <a:pt x="92652" y="123412"/>
                        <a:pt x="131826" y="121603"/>
                      </a:cubicBezTo>
                      <a:lnTo>
                        <a:pt x="136808" y="131549"/>
                      </a:lnTo>
                      <a:lnTo>
                        <a:pt x="137034" y="131549"/>
                      </a:lnTo>
                      <a:lnTo>
                        <a:pt x="122769" y="242302"/>
                      </a:lnTo>
                      <a:lnTo>
                        <a:pt x="139752" y="271912"/>
                      </a:lnTo>
                      <a:lnTo>
                        <a:pt x="156508" y="242302"/>
                      </a:lnTo>
                      <a:lnTo>
                        <a:pt x="142243" y="131549"/>
                      </a:lnTo>
                      <a:lnTo>
                        <a:pt x="142469" y="131549"/>
                      </a:lnTo>
                      <a:lnTo>
                        <a:pt x="147451" y="121603"/>
                      </a:lnTo>
                      <a:cubicBezTo>
                        <a:pt x="185267" y="123412"/>
                        <a:pt x="226253" y="137651"/>
                        <a:pt x="231008" y="139234"/>
                      </a:cubicBezTo>
                      <a:lnTo>
                        <a:pt x="248670" y="145110"/>
                      </a:lnTo>
                      <a:lnTo>
                        <a:pt x="248670" y="100809"/>
                      </a:lnTo>
                      <a:cubicBezTo>
                        <a:pt x="248670" y="82049"/>
                        <a:pt x="263842" y="66905"/>
                        <a:pt x="282410" y="66905"/>
                      </a:cubicBezTo>
                      <a:lnTo>
                        <a:pt x="413520" y="66905"/>
                      </a:lnTo>
                      <a:lnTo>
                        <a:pt x="413520" y="41590"/>
                      </a:lnTo>
                      <a:cubicBezTo>
                        <a:pt x="413520" y="34583"/>
                        <a:pt x="419182" y="28932"/>
                        <a:pt x="426201" y="28932"/>
                      </a:cubicBezTo>
                      <a:close/>
                      <a:moveTo>
                        <a:pt x="139624" y="0"/>
                      </a:moveTo>
                      <a:cubicBezTo>
                        <a:pt x="169204" y="0"/>
                        <a:pt x="193183" y="26207"/>
                        <a:pt x="193183" y="58534"/>
                      </a:cubicBezTo>
                      <a:cubicBezTo>
                        <a:pt x="193183" y="90861"/>
                        <a:pt x="169204" y="117068"/>
                        <a:pt x="139624" y="117068"/>
                      </a:cubicBezTo>
                      <a:cubicBezTo>
                        <a:pt x="110044" y="117068"/>
                        <a:pt x="86065" y="90861"/>
                        <a:pt x="86065" y="58534"/>
                      </a:cubicBezTo>
                      <a:cubicBezTo>
                        <a:pt x="86065" y="26207"/>
                        <a:pt x="110044" y="0"/>
                        <a:pt x="139624"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dirty="0">
                    <a:latin typeface="思源黑体 CN Regular" panose="020B0500000000000000" pitchFamily="34" charset="-122"/>
                    <a:ea typeface="思源黑体 CN Regular" panose="020B0500000000000000" pitchFamily="34" charset="-122"/>
                  </a:endParaRPr>
                </a:p>
              </p:txBody>
            </p:sp>
            <p:sp>
              <p:nvSpPr>
                <p:cNvPr id="45" name="Title 1"/>
                <p:cNvSpPr txBox="1"/>
                <p:nvPr/>
              </p:nvSpPr>
              <p:spPr>
                <a:xfrm>
                  <a:off x="2389255" y="3834425"/>
                  <a:ext cx="877407" cy="321368"/>
                </a:xfrm>
                <a:prstGeom prst="rect">
                  <a:avLst/>
                </a:prstGeom>
              </p:spPr>
              <p:txBody>
                <a:bodyPr wrap="square"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b="1" dirty="0">
                      <a:solidFill>
                        <a:schemeClr val="bg1"/>
                      </a:solidFill>
                      <a:latin typeface="思源黑体 CN Bold" panose="020B0800000000000000" pitchFamily="34" charset="-122"/>
                      <a:ea typeface="思源黑体 CN Bold" panose="020B0800000000000000" pitchFamily="34" charset="-122"/>
                      <a:sym typeface="微软雅黑" panose="020B0503020204020204" pitchFamily="34" charset="-122"/>
                    </a:rPr>
                    <a:t>内容</a:t>
                  </a:r>
                  <a:endParaRPr lang="zh-CN" altLang="en-US" sz="2000" b="1" dirty="0">
                    <a:solidFill>
                      <a:schemeClr val="bg1"/>
                    </a:solidFill>
                    <a:latin typeface="思源黑体 CN Bold" panose="020B0800000000000000" pitchFamily="34" charset="-122"/>
                    <a:ea typeface="思源黑体 CN Bold" panose="020B0800000000000000" pitchFamily="34" charset="-122"/>
                    <a:sym typeface="微软雅黑" panose="020B0503020204020204" pitchFamily="34" charset="-122"/>
                  </a:endParaRPr>
                </a:p>
              </p:txBody>
            </p:sp>
          </p:grpSp>
        </p:grpSp>
        <p:grpSp>
          <p:nvGrpSpPr>
            <p:cNvPr id="38" name="组合 37"/>
            <p:cNvGrpSpPr/>
            <p:nvPr/>
          </p:nvGrpSpPr>
          <p:grpSpPr>
            <a:xfrm>
              <a:off x="4214463" y="1505588"/>
              <a:ext cx="2156936" cy="1611980"/>
              <a:chOff x="1529514" y="4095776"/>
              <a:chExt cx="2156936" cy="1611980"/>
            </a:xfrm>
          </p:grpSpPr>
          <p:sp>
            <p:nvSpPr>
              <p:cNvPr id="39" name="矩形 38"/>
              <p:cNvSpPr/>
              <p:nvPr/>
            </p:nvSpPr>
            <p:spPr>
              <a:xfrm>
                <a:off x="1707183" y="4095776"/>
                <a:ext cx="1801598" cy="440377"/>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0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40" name="文本框 39"/>
              <p:cNvSpPr txBox="1"/>
              <p:nvPr/>
            </p:nvSpPr>
            <p:spPr>
              <a:xfrm>
                <a:off x="1529514" y="4536153"/>
                <a:ext cx="2156936" cy="1171603"/>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键入文本单击此处键入文本</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单击此处单击入单击</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此处键入文本</a:t>
                </a:r>
                <a:endPar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p:txBody>
          </p:sp>
        </p:grpSp>
      </p:grpSp>
      <p:grpSp>
        <p:nvGrpSpPr>
          <p:cNvPr id="46" name="组合 45"/>
          <p:cNvGrpSpPr/>
          <p:nvPr/>
        </p:nvGrpSpPr>
        <p:grpSpPr>
          <a:xfrm>
            <a:off x="8318964" y="1505588"/>
            <a:ext cx="2156936" cy="3446868"/>
            <a:chOff x="8318964" y="1505588"/>
            <a:chExt cx="2156936" cy="3446868"/>
          </a:xfrm>
        </p:grpSpPr>
        <p:grpSp>
          <p:nvGrpSpPr>
            <p:cNvPr id="47" name="组合 46"/>
            <p:cNvGrpSpPr/>
            <p:nvPr/>
          </p:nvGrpSpPr>
          <p:grpSpPr>
            <a:xfrm>
              <a:off x="8896130" y="3581763"/>
              <a:ext cx="1002604" cy="1370693"/>
              <a:chOff x="8956582" y="3581763"/>
              <a:chExt cx="1002604" cy="1370693"/>
            </a:xfrm>
          </p:grpSpPr>
          <p:sp>
            <p:nvSpPr>
              <p:cNvPr id="51" name="Oval 29"/>
              <p:cNvSpPr/>
              <p:nvPr/>
            </p:nvSpPr>
            <p:spPr>
              <a:xfrm>
                <a:off x="8956582" y="3581763"/>
                <a:ext cx="1002604" cy="985213"/>
              </a:xfrm>
              <a:prstGeom prst="ellipse">
                <a:avLst/>
              </a:prstGeom>
              <a:solidFill>
                <a:schemeClr val="tx1">
                  <a:lumMod val="75000"/>
                  <a:lumOff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40" b="1" dirty="0">
                  <a:latin typeface="思源黑体 CN Regular" panose="020B0500000000000000" pitchFamily="34" charset="-122"/>
                  <a:cs typeface="+mn-ea"/>
                  <a:sym typeface="+mn-lt"/>
                </a:endParaRPr>
              </a:p>
            </p:txBody>
          </p:sp>
          <p:sp>
            <p:nvSpPr>
              <p:cNvPr id="52" name="Freeform 64"/>
              <p:cNvSpPr/>
              <p:nvPr/>
            </p:nvSpPr>
            <p:spPr bwMode="auto">
              <a:xfrm rot="19814041" flipV="1">
                <a:off x="9169260" y="4568124"/>
                <a:ext cx="533209" cy="384332"/>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tx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2476" tIns="61237" rIns="61237" bIns="122476" numCol="1" spcCol="0" rtlCol="0" fromWordArt="0" anchor="b" anchorCtr="0" forceAA="0" compatLnSpc="1">
                <a:noAutofit/>
              </a:bodyPr>
              <a:lstStyle/>
              <a:p>
                <a:pPr algn="ctr" defTabSz="1223645" fontAlgn="base">
                  <a:spcBef>
                    <a:spcPct val="0"/>
                  </a:spcBef>
                  <a:spcAft>
                    <a:spcPct val="0"/>
                  </a:spcAft>
                </a:pPr>
                <a:endParaRPr lang="en-US" sz="4205" spc="-67" dirty="0">
                  <a:solidFill>
                    <a:schemeClr val="tx1">
                      <a:lumMod val="75000"/>
                      <a:lumOff val="25000"/>
                    </a:schemeClr>
                  </a:solidFill>
                  <a:latin typeface="思源黑体 CN Bold" panose="020B0800000000000000" pitchFamily="34" charset="-122"/>
                  <a:ea typeface="思源黑体 CN Bold" panose="020B0800000000000000" pitchFamily="34" charset="-122"/>
                  <a:cs typeface="Segoe UI" panose="020B0502040204020203" pitchFamily="34" charset="0"/>
                </a:endParaRPr>
              </a:p>
            </p:txBody>
          </p:sp>
          <p:grpSp>
            <p:nvGrpSpPr>
              <p:cNvPr id="53" name="Group 63"/>
              <p:cNvGrpSpPr/>
              <p:nvPr/>
            </p:nvGrpSpPr>
            <p:grpSpPr>
              <a:xfrm>
                <a:off x="9019180" y="3729217"/>
                <a:ext cx="877407" cy="690304"/>
                <a:chOff x="2389255" y="3465489"/>
                <a:chExt cx="877407" cy="690304"/>
              </a:xfrm>
            </p:grpSpPr>
            <p:sp>
              <p:nvSpPr>
                <p:cNvPr id="54" name="形状"/>
                <p:cNvSpPr>
                  <a:spLocks noChangeAspect="1"/>
                </p:cNvSpPr>
                <p:nvPr/>
              </p:nvSpPr>
              <p:spPr bwMode="auto">
                <a:xfrm>
                  <a:off x="2714760" y="3465489"/>
                  <a:ext cx="226397" cy="293654"/>
                </a:xfrm>
                <a:custGeom>
                  <a:avLst/>
                  <a:gdLst>
                    <a:gd name="connsiteX0" fmla="*/ 222742 w 468978"/>
                    <a:gd name="connsiteY0" fmla="*/ 456169 h 608298"/>
                    <a:gd name="connsiteX1" fmla="*/ 222742 w 468978"/>
                    <a:gd name="connsiteY1" fmla="*/ 502934 h 608298"/>
                    <a:gd name="connsiteX2" fmla="*/ 386984 w 468978"/>
                    <a:gd name="connsiteY2" fmla="*/ 502934 h 608298"/>
                    <a:gd name="connsiteX3" fmla="*/ 386984 w 468978"/>
                    <a:gd name="connsiteY3" fmla="*/ 456169 h 608298"/>
                    <a:gd name="connsiteX4" fmla="*/ 211100 w 468978"/>
                    <a:gd name="connsiteY4" fmla="*/ 432661 h 608298"/>
                    <a:gd name="connsiteX5" fmla="*/ 398626 w 468978"/>
                    <a:gd name="connsiteY5" fmla="*/ 432661 h 608298"/>
                    <a:gd name="connsiteX6" fmla="*/ 410267 w 468978"/>
                    <a:gd name="connsiteY6" fmla="*/ 444289 h 608298"/>
                    <a:gd name="connsiteX7" fmla="*/ 410267 w 468978"/>
                    <a:gd name="connsiteY7" fmla="*/ 514561 h 608298"/>
                    <a:gd name="connsiteX8" fmla="*/ 398626 w 468978"/>
                    <a:gd name="connsiteY8" fmla="*/ 526442 h 608298"/>
                    <a:gd name="connsiteX9" fmla="*/ 211100 w 468978"/>
                    <a:gd name="connsiteY9" fmla="*/ 526442 h 608298"/>
                    <a:gd name="connsiteX10" fmla="*/ 199206 w 468978"/>
                    <a:gd name="connsiteY10" fmla="*/ 514561 h 608298"/>
                    <a:gd name="connsiteX11" fmla="*/ 199206 w 468978"/>
                    <a:gd name="connsiteY11" fmla="*/ 444289 h 608298"/>
                    <a:gd name="connsiteX12" fmla="*/ 211100 w 468978"/>
                    <a:gd name="connsiteY12" fmla="*/ 432661 h 608298"/>
                    <a:gd name="connsiteX13" fmla="*/ 222771 w 468978"/>
                    <a:gd name="connsiteY13" fmla="*/ 385946 h 608298"/>
                    <a:gd name="connsiteX14" fmla="*/ 386985 w 468978"/>
                    <a:gd name="connsiteY14" fmla="*/ 385946 h 608298"/>
                    <a:gd name="connsiteX15" fmla="*/ 398624 w 468978"/>
                    <a:gd name="connsiteY15" fmla="*/ 397554 h 608298"/>
                    <a:gd name="connsiteX16" fmla="*/ 386985 w 468978"/>
                    <a:gd name="connsiteY16" fmla="*/ 409162 h 608298"/>
                    <a:gd name="connsiteX17" fmla="*/ 222771 w 468978"/>
                    <a:gd name="connsiteY17" fmla="*/ 409162 h 608298"/>
                    <a:gd name="connsiteX18" fmla="*/ 211132 w 468978"/>
                    <a:gd name="connsiteY18" fmla="*/ 397554 h 608298"/>
                    <a:gd name="connsiteX19" fmla="*/ 222771 w 468978"/>
                    <a:gd name="connsiteY19" fmla="*/ 385946 h 608298"/>
                    <a:gd name="connsiteX20" fmla="*/ 222771 w 468978"/>
                    <a:gd name="connsiteY20" fmla="*/ 327307 h 608298"/>
                    <a:gd name="connsiteX21" fmla="*/ 386985 w 468978"/>
                    <a:gd name="connsiteY21" fmla="*/ 327307 h 608298"/>
                    <a:gd name="connsiteX22" fmla="*/ 398624 w 468978"/>
                    <a:gd name="connsiteY22" fmla="*/ 338930 h 608298"/>
                    <a:gd name="connsiteX23" fmla="*/ 386985 w 468978"/>
                    <a:gd name="connsiteY23" fmla="*/ 350805 h 608298"/>
                    <a:gd name="connsiteX24" fmla="*/ 222771 w 468978"/>
                    <a:gd name="connsiteY24" fmla="*/ 350805 h 608298"/>
                    <a:gd name="connsiteX25" fmla="*/ 211132 w 468978"/>
                    <a:gd name="connsiteY25" fmla="*/ 338930 h 608298"/>
                    <a:gd name="connsiteX26" fmla="*/ 222771 w 468978"/>
                    <a:gd name="connsiteY26" fmla="*/ 327307 h 608298"/>
                    <a:gd name="connsiteX27" fmla="*/ 222771 w 468978"/>
                    <a:gd name="connsiteY27" fmla="*/ 268667 h 608298"/>
                    <a:gd name="connsiteX28" fmla="*/ 386985 w 468978"/>
                    <a:gd name="connsiteY28" fmla="*/ 268667 h 608298"/>
                    <a:gd name="connsiteX29" fmla="*/ 398624 w 468978"/>
                    <a:gd name="connsiteY29" fmla="*/ 280542 h 608298"/>
                    <a:gd name="connsiteX30" fmla="*/ 386985 w 468978"/>
                    <a:gd name="connsiteY30" fmla="*/ 292165 h 608298"/>
                    <a:gd name="connsiteX31" fmla="*/ 222771 w 468978"/>
                    <a:gd name="connsiteY31" fmla="*/ 292165 h 608298"/>
                    <a:gd name="connsiteX32" fmla="*/ 211132 w 468978"/>
                    <a:gd name="connsiteY32" fmla="*/ 280542 h 608298"/>
                    <a:gd name="connsiteX33" fmla="*/ 222771 w 468978"/>
                    <a:gd name="connsiteY33" fmla="*/ 268667 h 608298"/>
                    <a:gd name="connsiteX34" fmla="*/ 172102 w 468978"/>
                    <a:gd name="connsiteY34" fmla="*/ 243661 h 608298"/>
                    <a:gd name="connsiteX35" fmla="*/ 179188 w 468978"/>
                    <a:gd name="connsiteY35" fmla="*/ 258819 h 608298"/>
                    <a:gd name="connsiteX36" fmla="*/ 129084 w 468978"/>
                    <a:gd name="connsiteY36" fmla="*/ 396250 h 608298"/>
                    <a:gd name="connsiteX37" fmla="*/ 122505 w 468978"/>
                    <a:gd name="connsiteY37" fmla="*/ 403071 h 608298"/>
                    <a:gd name="connsiteX38" fmla="*/ 117950 w 468978"/>
                    <a:gd name="connsiteY38" fmla="*/ 404082 h 608298"/>
                    <a:gd name="connsiteX39" fmla="*/ 112889 w 468978"/>
                    <a:gd name="connsiteY39" fmla="*/ 402819 h 608298"/>
                    <a:gd name="connsiteX40" fmla="*/ 63039 w 468978"/>
                    <a:gd name="connsiteY40" fmla="*/ 379071 h 608298"/>
                    <a:gd name="connsiteX41" fmla="*/ 57472 w 468978"/>
                    <a:gd name="connsiteY41" fmla="*/ 363408 h 608298"/>
                    <a:gd name="connsiteX42" fmla="*/ 73161 w 468978"/>
                    <a:gd name="connsiteY42" fmla="*/ 357850 h 608298"/>
                    <a:gd name="connsiteX43" fmla="*/ 111371 w 468978"/>
                    <a:gd name="connsiteY43" fmla="*/ 376293 h 608298"/>
                    <a:gd name="connsiteX44" fmla="*/ 156919 w 468978"/>
                    <a:gd name="connsiteY44" fmla="*/ 250735 h 608298"/>
                    <a:gd name="connsiteX45" fmla="*/ 172102 w 468978"/>
                    <a:gd name="connsiteY45" fmla="*/ 243661 h 608298"/>
                    <a:gd name="connsiteX46" fmla="*/ 222771 w 468978"/>
                    <a:gd name="connsiteY46" fmla="*/ 210309 h 608298"/>
                    <a:gd name="connsiteX47" fmla="*/ 386985 w 468978"/>
                    <a:gd name="connsiteY47" fmla="*/ 210309 h 608298"/>
                    <a:gd name="connsiteX48" fmla="*/ 398624 w 468978"/>
                    <a:gd name="connsiteY48" fmla="*/ 221917 h 608298"/>
                    <a:gd name="connsiteX49" fmla="*/ 386985 w 468978"/>
                    <a:gd name="connsiteY49" fmla="*/ 233525 h 608298"/>
                    <a:gd name="connsiteX50" fmla="*/ 222771 w 468978"/>
                    <a:gd name="connsiteY50" fmla="*/ 233525 h 608298"/>
                    <a:gd name="connsiteX51" fmla="*/ 211132 w 468978"/>
                    <a:gd name="connsiteY51" fmla="*/ 221917 h 608298"/>
                    <a:gd name="connsiteX52" fmla="*/ 222771 w 468978"/>
                    <a:gd name="connsiteY52" fmla="*/ 210309 h 608298"/>
                    <a:gd name="connsiteX53" fmla="*/ 52643 w 468978"/>
                    <a:gd name="connsiteY53" fmla="*/ 37402 h 608298"/>
                    <a:gd name="connsiteX54" fmla="*/ 28093 w 468978"/>
                    <a:gd name="connsiteY54" fmla="*/ 86683 h 608298"/>
                    <a:gd name="connsiteX55" fmla="*/ 23537 w 468978"/>
                    <a:gd name="connsiteY55" fmla="*/ 91485 h 608298"/>
                    <a:gd name="connsiteX56" fmla="*/ 23537 w 468978"/>
                    <a:gd name="connsiteY56" fmla="*/ 584795 h 608298"/>
                    <a:gd name="connsiteX57" fmla="*/ 445441 w 468978"/>
                    <a:gd name="connsiteY57" fmla="*/ 584795 h 608298"/>
                    <a:gd name="connsiteX58" fmla="*/ 445441 w 468978"/>
                    <a:gd name="connsiteY58" fmla="*/ 91485 h 608298"/>
                    <a:gd name="connsiteX59" fmla="*/ 440885 w 468978"/>
                    <a:gd name="connsiteY59" fmla="*/ 86683 h 608298"/>
                    <a:gd name="connsiteX60" fmla="*/ 416335 w 468978"/>
                    <a:gd name="connsiteY60" fmla="*/ 37402 h 608298"/>
                    <a:gd name="connsiteX61" fmla="*/ 391532 w 468978"/>
                    <a:gd name="connsiteY61" fmla="*/ 86683 h 608298"/>
                    <a:gd name="connsiteX62" fmla="*/ 370526 w 468978"/>
                    <a:gd name="connsiteY62" fmla="*/ 86683 h 608298"/>
                    <a:gd name="connsiteX63" fmla="*/ 345976 w 468978"/>
                    <a:gd name="connsiteY63" fmla="*/ 37402 h 608298"/>
                    <a:gd name="connsiteX64" fmla="*/ 321173 w 468978"/>
                    <a:gd name="connsiteY64" fmla="*/ 86683 h 608298"/>
                    <a:gd name="connsiteX65" fmla="*/ 300166 w 468978"/>
                    <a:gd name="connsiteY65" fmla="*/ 86683 h 608298"/>
                    <a:gd name="connsiteX66" fmla="*/ 275616 w 468978"/>
                    <a:gd name="connsiteY66" fmla="*/ 37402 h 608298"/>
                    <a:gd name="connsiteX67" fmla="*/ 250813 w 468978"/>
                    <a:gd name="connsiteY67" fmla="*/ 86683 h 608298"/>
                    <a:gd name="connsiteX68" fmla="*/ 240437 w 468978"/>
                    <a:gd name="connsiteY68" fmla="*/ 93254 h 608298"/>
                    <a:gd name="connsiteX69" fmla="*/ 228541 w 468978"/>
                    <a:gd name="connsiteY69" fmla="*/ 93254 h 608298"/>
                    <a:gd name="connsiteX70" fmla="*/ 218165 w 468978"/>
                    <a:gd name="connsiteY70" fmla="*/ 86683 h 608298"/>
                    <a:gd name="connsiteX71" fmla="*/ 193362 w 468978"/>
                    <a:gd name="connsiteY71" fmla="*/ 37402 h 608298"/>
                    <a:gd name="connsiteX72" fmla="*/ 168812 w 468978"/>
                    <a:gd name="connsiteY72" fmla="*/ 86683 h 608298"/>
                    <a:gd name="connsiteX73" fmla="*/ 147805 w 468978"/>
                    <a:gd name="connsiteY73" fmla="*/ 86683 h 608298"/>
                    <a:gd name="connsiteX74" fmla="*/ 123002 w 468978"/>
                    <a:gd name="connsiteY74" fmla="*/ 37402 h 608298"/>
                    <a:gd name="connsiteX75" fmla="*/ 98452 w 468978"/>
                    <a:gd name="connsiteY75" fmla="*/ 86683 h 608298"/>
                    <a:gd name="connsiteX76" fmla="*/ 77446 w 468978"/>
                    <a:gd name="connsiteY76" fmla="*/ 86683 h 608298"/>
                    <a:gd name="connsiteX77" fmla="*/ 52770 w 468978"/>
                    <a:gd name="connsiteY77" fmla="*/ 0 h 608298"/>
                    <a:gd name="connsiteX78" fmla="*/ 63273 w 468978"/>
                    <a:gd name="connsiteY78" fmla="*/ 6065 h 608298"/>
                    <a:gd name="connsiteX79" fmla="*/ 87823 w 468978"/>
                    <a:gd name="connsiteY79" fmla="*/ 55346 h 608298"/>
                    <a:gd name="connsiteX80" fmla="*/ 112626 w 468978"/>
                    <a:gd name="connsiteY80" fmla="*/ 6065 h 608298"/>
                    <a:gd name="connsiteX81" fmla="*/ 133632 w 468978"/>
                    <a:gd name="connsiteY81" fmla="*/ 6065 h 608298"/>
                    <a:gd name="connsiteX82" fmla="*/ 158182 w 468978"/>
                    <a:gd name="connsiteY82" fmla="*/ 55346 h 608298"/>
                    <a:gd name="connsiteX83" fmla="*/ 182985 w 468978"/>
                    <a:gd name="connsiteY83" fmla="*/ 6065 h 608298"/>
                    <a:gd name="connsiteX84" fmla="*/ 203992 w 468978"/>
                    <a:gd name="connsiteY84" fmla="*/ 6065 h 608298"/>
                    <a:gd name="connsiteX85" fmla="*/ 234362 w 468978"/>
                    <a:gd name="connsiteY85" fmla="*/ 66971 h 608298"/>
                    <a:gd name="connsiteX86" fmla="*/ 264987 w 468978"/>
                    <a:gd name="connsiteY86" fmla="*/ 6065 h 608298"/>
                    <a:gd name="connsiteX87" fmla="*/ 285993 w 468978"/>
                    <a:gd name="connsiteY87" fmla="*/ 6065 h 608298"/>
                    <a:gd name="connsiteX88" fmla="*/ 310796 w 468978"/>
                    <a:gd name="connsiteY88" fmla="*/ 55346 h 608298"/>
                    <a:gd name="connsiteX89" fmla="*/ 335346 w 468978"/>
                    <a:gd name="connsiteY89" fmla="*/ 6065 h 608298"/>
                    <a:gd name="connsiteX90" fmla="*/ 356352 w 468978"/>
                    <a:gd name="connsiteY90" fmla="*/ 6065 h 608298"/>
                    <a:gd name="connsiteX91" fmla="*/ 381155 w 468978"/>
                    <a:gd name="connsiteY91" fmla="*/ 55346 h 608298"/>
                    <a:gd name="connsiteX92" fmla="*/ 405705 w 468978"/>
                    <a:gd name="connsiteY92" fmla="*/ 6065 h 608298"/>
                    <a:gd name="connsiteX93" fmla="*/ 426712 w 468978"/>
                    <a:gd name="connsiteY93" fmla="*/ 6065 h 608298"/>
                    <a:gd name="connsiteX94" fmla="*/ 458601 w 468978"/>
                    <a:gd name="connsiteY94" fmla="*/ 69751 h 608298"/>
                    <a:gd name="connsiteX95" fmla="*/ 468978 w 468978"/>
                    <a:gd name="connsiteY95" fmla="*/ 81376 h 608298"/>
                    <a:gd name="connsiteX96" fmla="*/ 468978 w 468978"/>
                    <a:gd name="connsiteY96" fmla="*/ 596673 h 608298"/>
                    <a:gd name="connsiteX97" fmla="*/ 457336 w 468978"/>
                    <a:gd name="connsiteY97" fmla="*/ 608298 h 608298"/>
                    <a:gd name="connsiteX98" fmla="*/ 11642 w 468978"/>
                    <a:gd name="connsiteY98" fmla="*/ 608298 h 608298"/>
                    <a:gd name="connsiteX99" fmla="*/ 0 w 468978"/>
                    <a:gd name="connsiteY99" fmla="*/ 596673 h 608298"/>
                    <a:gd name="connsiteX100" fmla="*/ 0 w 468978"/>
                    <a:gd name="connsiteY100" fmla="*/ 81376 h 608298"/>
                    <a:gd name="connsiteX101" fmla="*/ 10377 w 468978"/>
                    <a:gd name="connsiteY101" fmla="*/ 69751 h 608298"/>
                    <a:gd name="connsiteX102" fmla="*/ 42266 w 468978"/>
                    <a:gd name="connsiteY102" fmla="*/ 6065 h 608298"/>
                    <a:gd name="connsiteX103" fmla="*/ 52770 w 468978"/>
                    <a:gd name="connsiteY103" fmla="*/ 0 h 60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468978" h="608298">
                      <a:moveTo>
                        <a:pt x="222742" y="456169"/>
                      </a:moveTo>
                      <a:lnTo>
                        <a:pt x="222742" y="502934"/>
                      </a:lnTo>
                      <a:lnTo>
                        <a:pt x="386984" y="502934"/>
                      </a:lnTo>
                      <a:lnTo>
                        <a:pt x="386984" y="456169"/>
                      </a:lnTo>
                      <a:close/>
                      <a:moveTo>
                        <a:pt x="211100" y="432661"/>
                      </a:moveTo>
                      <a:lnTo>
                        <a:pt x="398626" y="432661"/>
                      </a:lnTo>
                      <a:cubicBezTo>
                        <a:pt x="405206" y="432661"/>
                        <a:pt x="410267" y="437969"/>
                        <a:pt x="410267" y="444289"/>
                      </a:cubicBezTo>
                      <a:lnTo>
                        <a:pt x="410267" y="514561"/>
                      </a:lnTo>
                      <a:cubicBezTo>
                        <a:pt x="410267" y="521134"/>
                        <a:pt x="405206" y="526442"/>
                        <a:pt x="398626" y="526442"/>
                      </a:cubicBezTo>
                      <a:lnTo>
                        <a:pt x="211100" y="526442"/>
                      </a:lnTo>
                      <a:cubicBezTo>
                        <a:pt x="204520" y="526442"/>
                        <a:pt x="199206" y="521134"/>
                        <a:pt x="199206" y="514561"/>
                      </a:cubicBezTo>
                      <a:lnTo>
                        <a:pt x="199206" y="444289"/>
                      </a:lnTo>
                      <a:cubicBezTo>
                        <a:pt x="199206" y="437969"/>
                        <a:pt x="204520" y="432661"/>
                        <a:pt x="211100" y="432661"/>
                      </a:cubicBezTo>
                      <a:close/>
                      <a:moveTo>
                        <a:pt x="222771" y="385946"/>
                      </a:moveTo>
                      <a:lnTo>
                        <a:pt x="386985" y="385946"/>
                      </a:lnTo>
                      <a:cubicBezTo>
                        <a:pt x="393310" y="385946"/>
                        <a:pt x="398624" y="390993"/>
                        <a:pt x="398624" y="397554"/>
                      </a:cubicBezTo>
                      <a:cubicBezTo>
                        <a:pt x="398624" y="404115"/>
                        <a:pt x="393310" y="409162"/>
                        <a:pt x="386985" y="409162"/>
                      </a:cubicBezTo>
                      <a:lnTo>
                        <a:pt x="222771" y="409162"/>
                      </a:lnTo>
                      <a:cubicBezTo>
                        <a:pt x="216446" y="409162"/>
                        <a:pt x="211132" y="404115"/>
                        <a:pt x="211132" y="397554"/>
                      </a:cubicBezTo>
                      <a:cubicBezTo>
                        <a:pt x="211132" y="390993"/>
                        <a:pt x="216446" y="385946"/>
                        <a:pt x="222771" y="385946"/>
                      </a:cubicBezTo>
                      <a:close/>
                      <a:moveTo>
                        <a:pt x="222771" y="327307"/>
                      </a:moveTo>
                      <a:lnTo>
                        <a:pt x="386985" y="327307"/>
                      </a:lnTo>
                      <a:cubicBezTo>
                        <a:pt x="393310" y="327307"/>
                        <a:pt x="398624" y="332613"/>
                        <a:pt x="398624" y="338930"/>
                      </a:cubicBezTo>
                      <a:cubicBezTo>
                        <a:pt x="398624" y="345499"/>
                        <a:pt x="393310" y="350805"/>
                        <a:pt x="386985" y="350805"/>
                      </a:cubicBezTo>
                      <a:lnTo>
                        <a:pt x="222771" y="350805"/>
                      </a:lnTo>
                      <a:cubicBezTo>
                        <a:pt x="216446" y="350805"/>
                        <a:pt x="211132" y="345499"/>
                        <a:pt x="211132" y="338930"/>
                      </a:cubicBezTo>
                      <a:cubicBezTo>
                        <a:pt x="211132" y="332613"/>
                        <a:pt x="216446" y="327307"/>
                        <a:pt x="222771" y="327307"/>
                      </a:cubicBezTo>
                      <a:close/>
                      <a:moveTo>
                        <a:pt x="222771" y="268667"/>
                      </a:moveTo>
                      <a:lnTo>
                        <a:pt x="386985" y="268667"/>
                      </a:lnTo>
                      <a:cubicBezTo>
                        <a:pt x="393310" y="268667"/>
                        <a:pt x="398624" y="273973"/>
                        <a:pt x="398624" y="280542"/>
                      </a:cubicBezTo>
                      <a:cubicBezTo>
                        <a:pt x="398624" y="286859"/>
                        <a:pt x="393310" y="292165"/>
                        <a:pt x="386985" y="292165"/>
                      </a:cubicBezTo>
                      <a:lnTo>
                        <a:pt x="222771" y="292165"/>
                      </a:lnTo>
                      <a:cubicBezTo>
                        <a:pt x="216446" y="292165"/>
                        <a:pt x="211132" y="286859"/>
                        <a:pt x="211132" y="280542"/>
                      </a:cubicBezTo>
                      <a:cubicBezTo>
                        <a:pt x="211132" y="273973"/>
                        <a:pt x="216446" y="268667"/>
                        <a:pt x="222771" y="268667"/>
                      </a:cubicBezTo>
                      <a:close/>
                      <a:moveTo>
                        <a:pt x="172102" y="243661"/>
                      </a:moveTo>
                      <a:cubicBezTo>
                        <a:pt x="178175" y="245935"/>
                        <a:pt x="181212" y="252756"/>
                        <a:pt x="179188" y="258819"/>
                      </a:cubicBezTo>
                      <a:lnTo>
                        <a:pt x="129084" y="396250"/>
                      </a:lnTo>
                      <a:cubicBezTo>
                        <a:pt x="128072" y="399535"/>
                        <a:pt x="125541" y="401808"/>
                        <a:pt x="122505" y="403071"/>
                      </a:cubicBezTo>
                      <a:cubicBezTo>
                        <a:pt x="120987" y="403829"/>
                        <a:pt x="119468" y="404082"/>
                        <a:pt x="117950" y="404082"/>
                      </a:cubicBezTo>
                      <a:cubicBezTo>
                        <a:pt x="116432" y="404082"/>
                        <a:pt x="114660" y="403577"/>
                        <a:pt x="112889" y="402819"/>
                      </a:cubicBezTo>
                      <a:lnTo>
                        <a:pt x="63039" y="379071"/>
                      </a:lnTo>
                      <a:cubicBezTo>
                        <a:pt x="57218" y="376293"/>
                        <a:pt x="54688" y="369219"/>
                        <a:pt x="57472" y="363408"/>
                      </a:cubicBezTo>
                      <a:cubicBezTo>
                        <a:pt x="60255" y="357598"/>
                        <a:pt x="67340" y="355071"/>
                        <a:pt x="73161" y="357850"/>
                      </a:cubicBezTo>
                      <a:lnTo>
                        <a:pt x="111371" y="376293"/>
                      </a:lnTo>
                      <a:lnTo>
                        <a:pt x="156919" y="250735"/>
                      </a:lnTo>
                      <a:cubicBezTo>
                        <a:pt x="159197" y="244672"/>
                        <a:pt x="166029" y="241640"/>
                        <a:pt x="172102" y="243661"/>
                      </a:cubicBezTo>
                      <a:close/>
                      <a:moveTo>
                        <a:pt x="222771" y="210309"/>
                      </a:moveTo>
                      <a:lnTo>
                        <a:pt x="386985" y="210309"/>
                      </a:lnTo>
                      <a:cubicBezTo>
                        <a:pt x="393310" y="210309"/>
                        <a:pt x="398624" y="215608"/>
                        <a:pt x="398624" y="221917"/>
                      </a:cubicBezTo>
                      <a:cubicBezTo>
                        <a:pt x="398624" y="228478"/>
                        <a:pt x="393310" y="233525"/>
                        <a:pt x="386985" y="233525"/>
                      </a:cubicBezTo>
                      <a:lnTo>
                        <a:pt x="222771" y="233525"/>
                      </a:lnTo>
                      <a:cubicBezTo>
                        <a:pt x="216446" y="233525"/>
                        <a:pt x="211132" y="228478"/>
                        <a:pt x="211132" y="221917"/>
                      </a:cubicBezTo>
                      <a:cubicBezTo>
                        <a:pt x="211132" y="215608"/>
                        <a:pt x="216446" y="210309"/>
                        <a:pt x="222771" y="210309"/>
                      </a:cubicBezTo>
                      <a:close/>
                      <a:moveTo>
                        <a:pt x="52643" y="37402"/>
                      </a:moveTo>
                      <a:lnTo>
                        <a:pt x="28093" y="86683"/>
                      </a:lnTo>
                      <a:cubicBezTo>
                        <a:pt x="27081" y="88705"/>
                        <a:pt x="25309" y="90474"/>
                        <a:pt x="23537" y="91485"/>
                      </a:cubicBezTo>
                      <a:lnTo>
                        <a:pt x="23537" y="584795"/>
                      </a:lnTo>
                      <a:lnTo>
                        <a:pt x="445441" y="584795"/>
                      </a:lnTo>
                      <a:lnTo>
                        <a:pt x="445441" y="91485"/>
                      </a:lnTo>
                      <a:cubicBezTo>
                        <a:pt x="443669" y="90474"/>
                        <a:pt x="441897" y="88705"/>
                        <a:pt x="440885" y="86683"/>
                      </a:cubicBezTo>
                      <a:lnTo>
                        <a:pt x="416335" y="37402"/>
                      </a:lnTo>
                      <a:lnTo>
                        <a:pt x="391532" y="86683"/>
                      </a:lnTo>
                      <a:cubicBezTo>
                        <a:pt x="387483" y="94517"/>
                        <a:pt x="374575" y="94517"/>
                        <a:pt x="370526" y="86683"/>
                      </a:cubicBezTo>
                      <a:lnTo>
                        <a:pt x="345976" y="37402"/>
                      </a:lnTo>
                      <a:lnTo>
                        <a:pt x="321173" y="86683"/>
                      </a:lnTo>
                      <a:cubicBezTo>
                        <a:pt x="317123" y="94517"/>
                        <a:pt x="304216" y="94517"/>
                        <a:pt x="300166" y="86683"/>
                      </a:cubicBezTo>
                      <a:lnTo>
                        <a:pt x="275616" y="37402"/>
                      </a:lnTo>
                      <a:lnTo>
                        <a:pt x="250813" y="86683"/>
                      </a:lnTo>
                      <a:cubicBezTo>
                        <a:pt x="248789" y="90726"/>
                        <a:pt x="244739" y="93254"/>
                        <a:pt x="240437" y="93254"/>
                      </a:cubicBezTo>
                      <a:lnTo>
                        <a:pt x="228541" y="93254"/>
                      </a:lnTo>
                      <a:cubicBezTo>
                        <a:pt x="224239" y="93254"/>
                        <a:pt x="220189" y="90726"/>
                        <a:pt x="218165" y="86683"/>
                      </a:cubicBezTo>
                      <a:lnTo>
                        <a:pt x="193362" y="37402"/>
                      </a:lnTo>
                      <a:lnTo>
                        <a:pt x="168812" y="86683"/>
                      </a:lnTo>
                      <a:cubicBezTo>
                        <a:pt x="164762" y="94517"/>
                        <a:pt x="151855" y="94517"/>
                        <a:pt x="147805" y="86683"/>
                      </a:cubicBezTo>
                      <a:lnTo>
                        <a:pt x="123002" y="37402"/>
                      </a:lnTo>
                      <a:lnTo>
                        <a:pt x="98452" y="86683"/>
                      </a:lnTo>
                      <a:cubicBezTo>
                        <a:pt x="94403" y="94517"/>
                        <a:pt x="81495" y="94517"/>
                        <a:pt x="77446" y="86683"/>
                      </a:cubicBezTo>
                      <a:close/>
                      <a:moveTo>
                        <a:pt x="52770" y="0"/>
                      </a:moveTo>
                      <a:cubicBezTo>
                        <a:pt x="57009" y="0"/>
                        <a:pt x="61248" y="2022"/>
                        <a:pt x="63273" y="6065"/>
                      </a:cubicBezTo>
                      <a:lnTo>
                        <a:pt x="87823" y="55346"/>
                      </a:lnTo>
                      <a:lnTo>
                        <a:pt x="112626" y="6065"/>
                      </a:lnTo>
                      <a:cubicBezTo>
                        <a:pt x="116675" y="-2022"/>
                        <a:pt x="129583" y="-2022"/>
                        <a:pt x="133632" y="6065"/>
                      </a:cubicBezTo>
                      <a:lnTo>
                        <a:pt x="158182" y="55346"/>
                      </a:lnTo>
                      <a:lnTo>
                        <a:pt x="182985" y="6065"/>
                      </a:lnTo>
                      <a:cubicBezTo>
                        <a:pt x="187034" y="-2022"/>
                        <a:pt x="199942" y="-2022"/>
                        <a:pt x="203992" y="6065"/>
                      </a:cubicBezTo>
                      <a:lnTo>
                        <a:pt x="234362" y="66971"/>
                      </a:lnTo>
                      <a:lnTo>
                        <a:pt x="264987" y="6065"/>
                      </a:lnTo>
                      <a:cubicBezTo>
                        <a:pt x="269036" y="-2022"/>
                        <a:pt x="281944" y="-2022"/>
                        <a:pt x="285993" y="6065"/>
                      </a:cubicBezTo>
                      <a:lnTo>
                        <a:pt x="310796" y="55346"/>
                      </a:lnTo>
                      <a:lnTo>
                        <a:pt x="335346" y="6065"/>
                      </a:lnTo>
                      <a:cubicBezTo>
                        <a:pt x="339395" y="-2022"/>
                        <a:pt x="352303" y="-2022"/>
                        <a:pt x="356352" y="6065"/>
                      </a:cubicBezTo>
                      <a:lnTo>
                        <a:pt x="381155" y="55346"/>
                      </a:lnTo>
                      <a:lnTo>
                        <a:pt x="405705" y="6065"/>
                      </a:lnTo>
                      <a:cubicBezTo>
                        <a:pt x="409755" y="-2022"/>
                        <a:pt x="422662" y="-2022"/>
                        <a:pt x="426712" y="6065"/>
                      </a:cubicBezTo>
                      <a:lnTo>
                        <a:pt x="458601" y="69751"/>
                      </a:lnTo>
                      <a:cubicBezTo>
                        <a:pt x="464422" y="70509"/>
                        <a:pt x="468978" y="75563"/>
                        <a:pt x="468978" y="81376"/>
                      </a:cubicBezTo>
                      <a:lnTo>
                        <a:pt x="468978" y="596673"/>
                      </a:lnTo>
                      <a:cubicBezTo>
                        <a:pt x="468978" y="602991"/>
                        <a:pt x="463663" y="608298"/>
                        <a:pt x="457336" y="608298"/>
                      </a:cubicBezTo>
                      <a:lnTo>
                        <a:pt x="11642" y="608298"/>
                      </a:lnTo>
                      <a:cubicBezTo>
                        <a:pt x="5315" y="608298"/>
                        <a:pt x="0" y="602991"/>
                        <a:pt x="0" y="596673"/>
                      </a:cubicBezTo>
                      <a:lnTo>
                        <a:pt x="0" y="81376"/>
                      </a:lnTo>
                      <a:cubicBezTo>
                        <a:pt x="0" y="75563"/>
                        <a:pt x="4556" y="70509"/>
                        <a:pt x="10377" y="69751"/>
                      </a:cubicBezTo>
                      <a:lnTo>
                        <a:pt x="42266" y="6065"/>
                      </a:lnTo>
                      <a:cubicBezTo>
                        <a:pt x="44291" y="2022"/>
                        <a:pt x="48530" y="0"/>
                        <a:pt x="52770"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dirty="0">
                    <a:latin typeface="思源黑体 CN Regular" panose="020B0500000000000000" pitchFamily="34" charset="-122"/>
                    <a:ea typeface="思源黑体 CN Regular" panose="020B0500000000000000" pitchFamily="34" charset="-122"/>
                  </a:endParaRPr>
                </a:p>
              </p:txBody>
            </p:sp>
            <p:sp>
              <p:nvSpPr>
                <p:cNvPr id="55" name="Title 1"/>
                <p:cNvSpPr txBox="1"/>
                <p:nvPr/>
              </p:nvSpPr>
              <p:spPr>
                <a:xfrm>
                  <a:off x="2389255" y="3834425"/>
                  <a:ext cx="877407" cy="321368"/>
                </a:xfrm>
                <a:prstGeom prst="rect">
                  <a:avLst/>
                </a:prstGeom>
              </p:spPr>
              <p:txBody>
                <a:bodyPr wrap="square"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b="1" dirty="0">
                      <a:solidFill>
                        <a:schemeClr val="bg1"/>
                      </a:solidFill>
                      <a:latin typeface="思源黑体 CN Bold" panose="020B0800000000000000" pitchFamily="34" charset="-122"/>
                      <a:ea typeface="思源黑体 CN Bold" panose="020B0800000000000000" pitchFamily="34" charset="-122"/>
                      <a:sym typeface="微软雅黑" panose="020B0503020204020204" pitchFamily="34" charset="-122"/>
                    </a:rPr>
                    <a:t>内容</a:t>
                  </a:r>
                  <a:endParaRPr lang="zh-CN" altLang="en-US" sz="2000" b="1" dirty="0">
                    <a:solidFill>
                      <a:schemeClr val="bg1"/>
                    </a:solidFill>
                    <a:latin typeface="思源黑体 CN Bold" panose="020B0800000000000000" pitchFamily="34" charset="-122"/>
                    <a:ea typeface="思源黑体 CN Bold" panose="020B0800000000000000" pitchFamily="34" charset="-122"/>
                    <a:sym typeface="微软雅黑" panose="020B0503020204020204" pitchFamily="34" charset="-122"/>
                  </a:endParaRPr>
                </a:p>
              </p:txBody>
            </p:sp>
          </p:grpSp>
        </p:grpSp>
        <p:grpSp>
          <p:nvGrpSpPr>
            <p:cNvPr id="48" name="组合 47"/>
            <p:cNvGrpSpPr/>
            <p:nvPr/>
          </p:nvGrpSpPr>
          <p:grpSpPr>
            <a:xfrm>
              <a:off x="8318964" y="1505588"/>
              <a:ext cx="2156936" cy="1611980"/>
              <a:chOff x="1529514" y="4095776"/>
              <a:chExt cx="2156936" cy="1611980"/>
            </a:xfrm>
          </p:grpSpPr>
          <p:sp>
            <p:nvSpPr>
              <p:cNvPr id="49" name="矩形 48"/>
              <p:cNvSpPr/>
              <p:nvPr/>
            </p:nvSpPr>
            <p:spPr>
              <a:xfrm>
                <a:off x="1707183" y="4095776"/>
                <a:ext cx="1801598" cy="440377"/>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0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50" name="文本框 49"/>
              <p:cNvSpPr txBox="1"/>
              <p:nvPr/>
            </p:nvSpPr>
            <p:spPr>
              <a:xfrm>
                <a:off x="1529514" y="4536153"/>
                <a:ext cx="2156936" cy="1171603"/>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键入文本单击此处键入文本</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单击此处单击入单击</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此处键入文本</a:t>
                </a:r>
                <a:endPar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strVal val="#ppt_x"/>
                                          </p:val>
                                        </p:tav>
                                        <p:tav tm="100000">
                                          <p:val>
                                            <p:strVal val="#ppt_x"/>
                                          </p:val>
                                        </p:tav>
                                      </p:tavLst>
                                    </p:anim>
                                    <p:anim calcmode="lin" valueType="num">
                                      <p:cBhvr>
                                        <p:cTn id="15" dur="5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anim calcmode="lin" valueType="num">
                                      <p:cBhvr>
                                        <p:cTn id="20" dur="500" fill="hold"/>
                                        <p:tgtEl>
                                          <p:spTgt spid="36"/>
                                        </p:tgtEl>
                                        <p:attrNameLst>
                                          <p:attrName>ppt_x</p:attrName>
                                        </p:attrNameLst>
                                      </p:cBhvr>
                                      <p:tavLst>
                                        <p:tav tm="0">
                                          <p:val>
                                            <p:strVal val="#ppt_x"/>
                                          </p:val>
                                        </p:tav>
                                        <p:tav tm="100000">
                                          <p:val>
                                            <p:strVal val="#ppt_x"/>
                                          </p:val>
                                        </p:tav>
                                      </p:tavLst>
                                    </p:anim>
                                    <p:anim calcmode="lin" valueType="num">
                                      <p:cBhvr>
                                        <p:cTn id="21" dur="500" fill="hold"/>
                                        <p:tgtEl>
                                          <p:spTgt spid="3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strVal val="#ppt_x"/>
                                          </p:val>
                                        </p:tav>
                                        <p:tav tm="100000">
                                          <p:val>
                                            <p:strVal val="#ppt_x"/>
                                          </p:val>
                                        </p:tav>
                                      </p:tavLst>
                                    </p:anim>
                                    <p:anim calcmode="lin" valueType="num">
                                      <p:cBhvr>
                                        <p:cTn id="27" dur="500" fill="hold"/>
                                        <p:tgtEl>
                                          <p:spTgt spid="26"/>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anim calcmode="lin" valueType="num">
                                      <p:cBhvr>
                                        <p:cTn id="32" dur="500" fill="hold"/>
                                        <p:tgtEl>
                                          <p:spTgt spid="46"/>
                                        </p:tgtEl>
                                        <p:attrNameLst>
                                          <p:attrName>ppt_x</p:attrName>
                                        </p:attrNameLst>
                                      </p:cBhvr>
                                      <p:tavLst>
                                        <p:tav tm="0">
                                          <p:val>
                                            <p:strVal val="#ppt_x"/>
                                          </p:val>
                                        </p:tav>
                                        <p:tav tm="100000">
                                          <p:val>
                                            <p:strVal val="#ppt_x"/>
                                          </p:val>
                                        </p:tav>
                                      </p:tavLst>
                                    </p:anim>
                                    <p:anim calcmode="lin" valueType="num">
                                      <p:cBhvr>
                                        <p:cTn id="33"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grpSp>
        <p:nvGrpSpPr>
          <p:cNvPr id="5" name="组合 4"/>
          <p:cNvGrpSpPr/>
          <p:nvPr/>
        </p:nvGrpSpPr>
        <p:grpSpPr>
          <a:xfrm>
            <a:off x="-2281598" y="-375520"/>
            <a:ext cx="9902062" cy="9902060"/>
            <a:chOff x="-2281598" y="-375520"/>
            <a:chExt cx="9902062" cy="9902060"/>
          </a:xfrm>
        </p:grpSpPr>
        <p:grpSp>
          <p:nvGrpSpPr>
            <p:cNvPr id="12" name="组合 11"/>
            <p:cNvGrpSpPr/>
            <p:nvPr/>
          </p:nvGrpSpPr>
          <p:grpSpPr>
            <a:xfrm flipH="1">
              <a:off x="-1019917" y="782023"/>
              <a:ext cx="7378700" cy="7482837"/>
              <a:chOff x="6317162" y="782023"/>
              <a:chExt cx="7378700" cy="7482837"/>
            </a:xfrm>
          </p:grpSpPr>
          <p:pic>
            <p:nvPicPr>
              <p:cNvPr id="11" name="图片 10"/>
              <p:cNvPicPr>
                <a:picLocks noChangeAspect="1"/>
              </p:cNvPicPr>
              <p:nvPr/>
            </p:nvPicPr>
            <p:blipFill rotWithShape="1">
              <a:blip r:embed="rId1">
                <a:extLst>
                  <a:ext uri="{28A0092B-C50C-407E-A947-70E740481C1C}">
                    <a14:useLocalDpi xmlns:a14="http://schemas.microsoft.com/office/drawing/2010/main" val="0"/>
                  </a:ext>
                </a:extLst>
              </a:blip>
              <a:srcRect l="2631" t="18363" r="2456" b="18363"/>
              <a:stretch>
                <a:fillRect/>
              </a:stretch>
            </p:blipFill>
            <p:spPr>
              <a:xfrm>
                <a:off x="6317162" y="886160"/>
                <a:ext cx="7378700" cy="7378700"/>
              </a:xfrm>
              <a:custGeom>
                <a:avLst/>
                <a:gdLst>
                  <a:gd name="connsiteX0" fmla="*/ 2290233 w 4580466"/>
                  <a:gd name="connsiteY0" fmla="*/ 0 h 4580466"/>
                  <a:gd name="connsiteX1" fmla="*/ 4580466 w 4580466"/>
                  <a:gd name="connsiteY1" fmla="*/ 2290233 h 4580466"/>
                  <a:gd name="connsiteX2" fmla="*/ 2290233 w 4580466"/>
                  <a:gd name="connsiteY2" fmla="*/ 4580466 h 4580466"/>
                  <a:gd name="connsiteX3" fmla="*/ 0 w 4580466"/>
                  <a:gd name="connsiteY3" fmla="*/ 2290233 h 4580466"/>
                  <a:gd name="connsiteX4" fmla="*/ 2290233 w 4580466"/>
                  <a:gd name="connsiteY4" fmla="*/ 0 h 4580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0466" h="4580466">
                    <a:moveTo>
                      <a:pt x="2290233" y="0"/>
                    </a:moveTo>
                    <a:cubicBezTo>
                      <a:pt x="3555094" y="0"/>
                      <a:pt x="4580466" y="1025372"/>
                      <a:pt x="4580466" y="2290233"/>
                    </a:cubicBezTo>
                    <a:cubicBezTo>
                      <a:pt x="4580466" y="3555094"/>
                      <a:pt x="3555094" y="4580466"/>
                      <a:pt x="2290233" y="4580466"/>
                    </a:cubicBezTo>
                    <a:cubicBezTo>
                      <a:pt x="1025372" y="4580466"/>
                      <a:pt x="0" y="3555094"/>
                      <a:pt x="0" y="2290233"/>
                    </a:cubicBezTo>
                    <a:cubicBezTo>
                      <a:pt x="0" y="1025372"/>
                      <a:pt x="1025372" y="0"/>
                      <a:pt x="2290233" y="0"/>
                    </a:cubicBezTo>
                    <a:close/>
                  </a:path>
                </a:pathLst>
              </a:custGeom>
              <a:ln w="28575">
                <a:solidFill>
                  <a:srgbClr val="FEA64D"/>
                </a:solidFill>
              </a:ln>
            </p:spPr>
          </p:pic>
          <p:sp>
            <p:nvSpPr>
              <p:cNvPr id="6" name="椭圆 5"/>
              <p:cNvSpPr/>
              <p:nvPr/>
            </p:nvSpPr>
            <p:spPr>
              <a:xfrm>
                <a:off x="8246773" y="2815771"/>
                <a:ext cx="3519478" cy="3519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Heavy" panose="02020900000000000000" pitchFamily="18" charset="-122"/>
                  <a:ea typeface="思源宋体 CN Heavy" panose="02020900000000000000" pitchFamily="18" charset="-122"/>
                  <a:cs typeface="+mn-ea"/>
                  <a:sym typeface="+mn-lt"/>
                </a:endParaRPr>
              </a:p>
            </p:txBody>
          </p:sp>
          <p:sp>
            <p:nvSpPr>
              <p:cNvPr id="7" name="椭圆 6"/>
              <p:cNvSpPr/>
              <p:nvPr/>
            </p:nvSpPr>
            <p:spPr>
              <a:xfrm>
                <a:off x="8669698" y="3238697"/>
                <a:ext cx="2673628" cy="2673626"/>
              </a:xfrm>
              <a:prstGeom prst="ellipse">
                <a:avLst/>
              </a:prstGeom>
              <a:noFill/>
              <a:ln>
                <a:solidFill>
                  <a:srgbClr val="FEA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gradFill>
                      <a:gsLst>
                        <a:gs pos="0">
                          <a:srgbClr val="FEA64D"/>
                        </a:gs>
                        <a:gs pos="100000">
                          <a:srgbClr val="FE8001"/>
                        </a:gs>
                      </a:gsLst>
                      <a:lin ang="2700000" scaled="1"/>
                    </a:gradFill>
                    <a:latin typeface="思源宋体 CN Heavy" panose="02020900000000000000" pitchFamily="18" charset="-122"/>
                    <a:ea typeface="思源宋体 CN Heavy" panose="02020900000000000000" pitchFamily="18" charset="-122"/>
                    <a:cs typeface="+mn-ea"/>
                    <a:sym typeface="+mn-lt"/>
                  </a:rPr>
                  <a:t>04</a:t>
                </a:r>
                <a:endParaRPr lang="zh-CN" altLang="en-US" sz="7200" b="1" dirty="0">
                  <a:gradFill>
                    <a:gsLst>
                      <a:gs pos="0">
                        <a:srgbClr val="FEA64D"/>
                      </a:gs>
                      <a:gs pos="100000">
                        <a:srgbClr val="FE8001"/>
                      </a:gs>
                    </a:gsLst>
                    <a:lin ang="2700000" scaled="1"/>
                  </a:gradFill>
                  <a:latin typeface="思源宋体 CN Heavy" panose="02020900000000000000" pitchFamily="18" charset="-122"/>
                  <a:ea typeface="思源宋体 CN Heavy" panose="02020900000000000000" pitchFamily="18" charset="-122"/>
                  <a:cs typeface="+mn-ea"/>
                  <a:sym typeface="+mn-lt"/>
                </a:endParaRPr>
              </a:p>
            </p:txBody>
          </p:sp>
          <p:sp>
            <p:nvSpPr>
              <p:cNvPr id="8" name="椭圆 7"/>
              <p:cNvSpPr/>
              <p:nvPr/>
            </p:nvSpPr>
            <p:spPr>
              <a:xfrm>
                <a:off x="11228273" y="782023"/>
                <a:ext cx="849047" cy="849047"/>
              </a:xfrm>
              <a:prstGeom prst="ellipse">
                <a:avLst/>
              </a:prstGeom>
              <a:solidFill>
                <a:srgbClr val="FE8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Heavy" panose="02020900000000000000" pitchFamily="18" charset="-122"/>
                  <a:ea typeface="思源宋体 CN Heavy" panose="02020900000000000000" pitchFamily="18" charset="-122"/>
                  <a:cs typeface="+mn-ea"/>
                  <a:sym typeface="+mn-lt"/>
                </a:endParaRPr>
              </a:p>
            </p:txBody>
          </p:sp>
          <p:sp>
            <p:nvSpPr>
              <p:cNvPr id="9" name="椭圆 8"/>
              <p:cNvSpPr/>
              <p:nvPr/>
            </p:nvSpPr>
            <p:spPr>
              <a:xfrm>
                <a:off x="6492403" y="5984540"/>
                <a:ext cx="394429" cy="394429"/>
              </a:xfrm>
              <a:prstGeom prst="ellipse">
                <a:avLst/>
              </a:prstGeom>
              <a:solidFill>
                <a:srgbClr val="FE8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Heavy" panose="02020900000000000000" pitchFamily="18" charset="-122"/>
                  <a:ea typeface="思源宋体 CN Heavy" panose="02020900000000000000" pitchFamily="18" charset="-122"/>
                  <a:cs typeface="+mn-ea"/>
                  <a:sym typeface="+mn-lt"/>
                </a:endParaRPr>
              </a:p>
            </p:txBody>
          </p:sp>
        </p:grpSp>
        <p:sp>
          <p:nvSpPr>
            <p:cNvPr id="13" name="椭圆 12"/>
            <p:cNvSpPr/>
            <p:nvPr/>
          </p:nvSpPr>
          <p:spPr>
            <a:xfrm flipH="1">
              <a:off x="-2281598" y="-375520"/>
              <a:ext cx="9902062" cy="9902060"/>
            </a:xfrm>
            <a:prstGeom prst="ellipse">
              <a:avLst/>
            </a:prstGeom>
            <a:noFill/>
            <a:ln>
              <a:solidFill>
                <a:srgbClr val="FEA64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思源宋体 CN Heavy" panose="02020900000000000000" pitchFamily="18" charset="-122"/>
                <a:ea typeface="思源宋体 CN Heavy" panose="02020900000000000000" pitchFamily="18" charset="-122"/>
                <a:cs typeface="+mn-ea"/>
                <a:sym typeface="+mn-lt"/>
              </a:endParaRPr>
            </a:p>
          </p:txBody>
        </p:sp>
      </p:grpSp>
      <p:grpSp>
        <p:nvGrpSpPr>
          <p:cNvPr id="23" name="组合 22"/>
          <p:cNvGrpSpPr/>
          <p:nvPr/>
        </p:nvGrpSpPr>
        <p:grpSpPr>
          <a:xfrm>
            <a:off x="7781865" y="1033717"/>
            <a:ext cx="3536420" cy="1940609"/>
            <a:chOff x="896869" y="2507231"/>
            <a:chExt cx="5406092" cy="2301322"/>
          </a:xfrm>
        </p:grpSpPr>
        <p:sp>
          <p:nvSpPr>
            <p:cNvPr id="24" name="文本框 23"/>
            <p:cNvSpPr txBox="1"/>
            <p:nvPr/>
          </p:nvSpPr>
          <p:spPr>
            <a:xfrm>
              <a:off x="953747" y="4370571"/>
              <a:ext cx="5250256" cy="437982"/>
            </a:xfrm>
            <a:prstGeom prst="rect">
              <a:avLst/>
            </a:prstGeom>
            <a:noFill/>
          </p:spPr>
          <p:txBody>
            <a:bodyPr wrap="square" rtlCol="0">
              <a:spAutoFit/>
            </a:bodyPr>
            <a:lstStyle/>
            <a:p>
              <a:pPr algn="dist"/>
              <a:r>
                <a:rPr lang="en-US" altLang="zh-CN" dirty="0">
                  <a:gradFill>
                    <a:gsLst>
                      <a:gs pos="0">
                        <a:srgbClr val="F5AD14"/>
                      </a:gs>
                      <a:gs pos="100000">
                        <a:srgbClr val="F01D06"/>
                      </a:gs>
                    </a:gsLst>
                    <a:lin ang="2700000" scaled="1"/>
                  </a:gradFill>
                  <a:latin typeface="站酷庆科黄油体" panose="02000803000000020004" pitchFamily="2" charset="-122"/>
                  <a:ea typeface="站酷庆科黄油体" panose="02000803000000020004" pitchFamily="2" charset="-122"/>
                </a:rPr>
                <a:t>CAREER PLANNING</a:t>
              </a:r>
              <a:endParaRPr lang="en-US" altLang="zh-CN" dirty="0">
                <a:gradFill>
                  <a:gsLst>
                    <a:gs pos="0">
                      <a:srgbClr val="F5AD14"/>
                    </a:gs>
                    <a:gs pos="100000">
                      <a:srgbClr val="F01D06"/>
                    </a:gs>
                  </a:gsLst>
                  <a:lin ang="2700000" scaled="1"/>
                </a:gradFill>
                <a:latin typeface="站酷庆科黄油体" panose="02000803000000020004" pitchFamily="2" charset="-122"/>
                <a:ea typeface="站酷庆科黄油体" panose="02000803000000020004" pitchFamily="2" charset="-122"/>
              </a:endParaRPr>
            </a:p>
          </p:txBody>
        </p:sp>
        <p:grpSp>
          <p:nvGrpSpPr>
            <p:cNvPr id="25" name="组合 24"/>
            <p:cNvGrpSpPr/>
            <p:nvPr/>
          </p:nvGrpSpPr>
          <p:grpSpPr>
            <a:xfrm>
              <a:off x="896869" y="2507231"/>
              <a:ext cx="5406092" cy="1700182"/>
              <a:chOff x="896869" y="2507231"/>
              <a:chExt cx="5406092" cy="1700182"/>
            </a:xfrm>
          </p:grpSpPr>
          <p:sp>
            <p:nvSpPr>
              <p:cNvPr id="26" name="文本框 25"/>
              <p:cNvSpPr txBox="1"/>
              <p:nvPr/>
            </p:nvSpPr>
            <p:spPr>
              <a:xfrm>
                <a:off x="896869" y="2507231"/>
                <a:ext cx="5406092" cy="1569434"/>
              </a:xfrm>
              <a:prstGeom prst="rect">
                <a:avLst/>
              </a:prstGeom>
              <a:noFill/>
            </p:spPr>
            <p:txBody>
              <a:bodyPr wrap="square" rtlCol="0">
                <a:spAutoFit/>
              </a:bodyPr>
              <a:lstStyle/>
              <a:p>
                <a:pPr algn="dist"/>
                <a:r>
                  <a:rPr lang="zh-CN" altLang="en-US" sz="8000" dirty="0">
                    <a:gradFill>
                      <a:gsLst>
                        <a:gs pos="0">
                          <a:srgbClr val="F5AD14"/>
                        </a:gs>
                        <a:gs pos="100000">
                          <a:srgbClr val="F01D06"/>
                        </a:gs>
                      </a:gsLst>
                      <a:lin ang="2700000" scaled="1"/>
                    </a:gradFill>
                    <a:latin typeface="站酷庆科黄油体" panose="02000803000000020004" pitchFamily="2" charset="-122"/>
                    <a:ea typeface="站酷庆科黄油体" panose="02000803000000020004" pitchFamily="2" charset="-122"/>
                  </a:rPr>
                  <a:t>职业规划</a:t>
                </a:r>
                <a:endParaRPr lang="zh-CN" altLang="en-US" sz="8000" dirty="0">
                  <a:gradFill>
                    <a:gsLst>
                      <a:gs pos="0">
                        <a:srgbClr val="F5AD14"/>
                      </a:gs>
                      <a:gs pos="100000">
                        <a:srgbClr val="F01D06"/>
                      </a:gs>
                    </a:gsLst>
                    <a:lin ang="2700000" scaled="1"/>
                  </a:gradFill>
                  <a:latin typeface="站酷庆科黄油体" panose="02000803000000020004" pitchFamily="2" charset="-122"/>
                  <a:ea typeface="站酷庆科黄油体" panose="02000803000000020004" pitchFamily="2" charset="-122"/>
                </a:endParaRPr>
              </a:p>
            </p:txBody>
          </p:sp>
          <p:sp>
            <p:nvSpPr>
              <p:cNvPr id="27" name="矩形: 圆角 26"/>
              <p:cNvSpPr/>
              <p:nvPr/>
            </p:nvSpPr>
            <p:spPr>
              <a:xfrm rot="10800000" flipH="1" flipV="1">
                <a:off x="1020003" y="4171413"/>
                <a:ext cx="5184000" cy="36000"/>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sz="1600" dirty="0">
                  <a:gradFill>
                    <a:gsLst>
                      <a:gs pos="44000">
                        <a:srgbClr val="E100FF"/>
                      </a:gs>
                      <a:gs pos="100000">
                        <a:srgbClr val="1C46F2"/>
                      </a:gs>
                    </a:gsLst>
                    <a:lin ang="2700000" scaled="1"/>
                  </a:gradFill>
                  <a:latin typeface="站酷庆科黄油体" panose="02000803000000020004" pitchFamily="2" charset="-122"/>
                  <a:ea typeface="站酷庆科黄油体" panose="02000803000000020004" pitchFamily="2" charset="-122"/>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77372" y="274640"/>
            <a:ext cx="3241933" cy="601861"/>
            <a:chOff x="6883194" y="5394393"/>
            <a:chExt cx="3660824" cy="679626"/>
          </a:xfrm>
        </p:grpSpPr>
        <p:sp>
          <p:nvSpPr>
            <p:cNvPr id="11" name="椭圆 10"/>
            <p:cNvSpPr/>
            <p:nvPr/>
          </p:nvSpPr>
          <p:spPr>
            <a:xfrm>
              <a:off x="6897553" y="5394393"/>
              <a:ext cx="669686" cy="669686"/>
            </a:xfrm>
            <a:prstGeom prst="ellipse">
              <a:avLst/>
            </a:prstGeom>
            <a:gradFill>
              <a:gsLst>
                <a:gs pos="0">
                  <a:srgbClr val="F7B733"/>
                </a:gs>
                <a:gs pos="100000">
                  <a:srgbClr val="FC4A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ffectLst>
                  <a:outerShdw blurRad="38100" dist="38100" dir="2700000" algn="tl">
                    <a:srgbClr val="000000">
                      <a:alpha val="43137"/>
                    </a:srgbClr>
                  </a:outerShdw>
                </a:effectLst>
                <a:latin typeface="思源宋体 CN Light" panose="02020300000000000000" pitchFamily="18" charset="-122"/>
                <a:ea typeface="思源宋体 CN Light" panose="02020300000000000000" pitchFamily="18" charset="-122"/>
              </a:endParaRPr>
            </a:p>
          </p:txBody>
        </p:sp>
        <p:sp>
          <p:nvSpPr>
            <p:cNvPr id="12" name="文本框 11"/>
            <p:cNvSpPr txBox="1"/>
            <p:nvPr/>
          </p:nvSpPr>
          <p:spPr>
            <a:xfrm>
              <a:off x="6883194" y="5498404"/>
              <a:ext cx="698394" cy="451807"/>
            </a:xfrm>
            <a:prstGeom prst="rect">
              <a:avLst/>
            </a:prstGeom>
            <a:noFill/>
          </p:spPr>
          <p:txBody>
            <a:bodyPr wrap="square" rtlCol="0">
              <a:spAutoFit/>
            </a:bodyPr>
            <a:lstStyle/>
            <a:p>
              <a:pPr algn="ctr"/>
              <a:r>
                <a:rPr lang="en-US" altLang="zh-CN" sz="2000" dirty="0">
                  <a:solidFill>
                    <a:schemeClr val="bg1"/>
                  </a:solidFill>
                  <a:latin typeface="思源宋体 CN Heavy" panose="02020900000000000000" pitchFamily="18" charset="-122"/>
                  <a:ea typeface="思源宋体 CN Heavy" panose="02020900000000000000" pitchFamily="18" charset="-122"/>
                </a:rPr>
                <a:t>04</a:t>
              </a:r>
              <a:endParaRPr lang="zh-CN" altLang="en-US" sz="2000" dirty="0">
                <a:solidFill>
                  <a:schemeClr val="bg1"/>
                </a:solidFill>
                <a:latin typeface="思源宋体 CN Heavy" panose="02020900000000000000" pitchFamily="18" charset="-122"/>
                <a:ea typeface="思源宋体 CN Heavy" panose="02020900000000000000" pitchFamily="18" charset="-122"/>
              </a:endParaRPr>
            </a:p>
          </p:txBody>
        </p:sp>
        <p:grpSp>
          <p:nvGrpSpPr>
            <p:cNvPr id="13" name="组合 12"/>
            <p:cNvGrpSpPr/>
            <p:nvPr/>
          </p:nvGrpSpPr>
          <p:grpSpPr>
            <a:xfrm>
              <a:off x="7879529" y="5396902"/>
              <a:ext cx="2664489" cy="677117"/>
              <a:chOff x="7879529" y="5394004"/>
              <a:chExt cx="2664489" cy="677117"/>
            </a:xfrm>
          </p:grpSpPr>
          <p:sp>
            <p:nvSpPr>
              <p:cNvPr id="14" name="文本框 13"/>
              <p:cNvSpPr txBox="1"/>
              <p:nvPr/>
            </p:nvSpPr>
            <p:spPr>
              <a:xfrm>
                <a:off x="7879529" y="5394004"/>
                <a:ext cx="1558052" cy="451808"/>
              </a:xfrm>
              <a:prstGeom prst="rect">
                <a:avLst/>
              </a:prstGeom>
              <a:noFill/>
            </p:spPr>
            <p:txBody>
              <a:bodyPr wrap="square" rtlCol="0">
                <a:spAutoFit/>
              </a:bodyPr>
              <a:lstStyle/>
              <a:p>
                <a:pPr algn="dist"/>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职业规划</a:t>
                </a:r>
                <a:endPar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sp>
            <p:nvSpPr>
              <p:cNvPr id="15" name="文本框 14"/>
              <p:cNvSpPr txBox="1"/>
              <p:nvPr/>
            </p:nvSpPr>
            <p:spPr>
              <a:xfrm>
                <a:off x="7896327" y="5827840"/>
                <a:ext cx="2647691" cy="243281"/>
              </a:xfrm>
              <a:prstGeom prst="rect">
                <a:avLst/>
              </a:prstGeom>
              <a:noFill/>
            </p:spPr>
            <p:txBody>
              <a:bodyPr wrap="square" rtlCol="0">
                <a:spAutoFit/>
              </a:bodyPr>
              <a:lstStyle/>
              <a:p>
                <a:pPr algn="dist"/>
                <a:r>
                  <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rPr>
                  <a:t>CAREER PLANNING</a:t>
                </a:r>
                <a:endPar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p:txBody>
          </p:sp>
        </p:gr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sp>
        <p:nvSpPr>
          <p:cNvPr id="9" name="Freeform 24"/>
          <p:cNvSpPr/>
          <p:nvPr/>
        </p:nvSpPr>
        <p:spPr>
          <a:xfrm>
            <a:off x="5719187" y="2554695"/>
            <a:ext cx="753629" cy="753772"/>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chemeClr val="bg1">
              <a:lumMod val="75000"/>
            </a:schemeClr>
          </a:solidFill>
          <a:ln>
            <a:noFill/>
          </a:ln>
          <a:effectLst/>
        </p:spPr>
        <p:txBody>
          <a:bodyPr spcFirstLastPara="0" vert="horz" wrap="square" lIns="169945" tIns="490283" rIns="169945" bIns="490283" numCol="1" spcCol="1270" anchor="ctr" anchorCtr="0">
            <a:noAutofit/>
          </a:bodyPr>
          <a:lstStyle/>
          <a:p>
            <a:pPr marL="0" marR="0" lvl="0" indent="0" algn="just" defTabSz="655320" eaLnBrk="1" fontAlgn="auto" latinLnBrk="0" hangingPunct="1">
              <a:lnSpc>
                <a:spcPct val="120000"/>
              </a:lnSpc>
              <a:spcBef>
                <a:spcPts val="0"/>
              </a:spcBef>
              <a:spcAft>
                <a:spcPct val="35000"/>
              </a:spcAft>
              <a:buClrTx/>
              <a:buSzTx/>
              <a:buFontTx/>
              <a:buNone/>
              <a:defRPr/>
            </a:pPr>
            <a:endParaRPr kumimoji="0" lang="en-GB" sz="800" b="0" i="0" u="none" strike="noStrike" kern="0" cap="none" spc="0" normalizeH="0" baseline="0" noProof="0" dirty="0">
              <a:ln>
                <a:noFill/>
              </a:ln>
              <a:solidFill>
                <a:srgbClr val="FFFFFF"/>
              </a:solidFill>
              <a:effectLst/>
              <a:uLnTx/>
              <a:uFillTx/>
              <a:latin typeface="Arial" panose="020B0604020202020204"/>
              <a:ea typeface="思源黑体 CN Bold" panose="020B0800000000000000" pitchFamily="34" charset="-122"/>
              <a:cs typeface="+mn-ea"/>
              <a:sym typeface="Arial" panose="020B0604020202020204"/>
            </a:endParaRPr>
          </a:p>
        </p:txBody>
      </p:sp>
      <p:sp>
        <p:nvSpPr>
          <p:cNvPr id="16" name="Freeform 26"/>
          <p:cNvSpPr/>
          <p:nvPr/>
        </p:nvSpPr>
        <p:spPr>
          <a:xfrm>
            <a:off x="8412450" y="2554695"/>
            <a:ext cx="753629" cy="753772"/>
          </a:xfrm>
          <a:custGeom>
            <a:avLst/>
            <a:gdLst>
              <a:gd name="connsiteX0" fmla="*/ 139284 w 1050805"/>
              <a:gd name="connsiteY0" fmla="*/ 216466 h 1050805"/>
              <a:gd name="connsiteX1" fmla="*/ 911521 w 1050805"/>
              <a:gd name="connsiteY1" fmla="*/ 216466 h 1050805"/>
              <a:gd name="connsiteX2" fmla="*/ 911521 w 1050805"/>
              <a:gd name="connsiteY2" fmla="*/ 463615 h 1050805"/>
              <a:gd name="connsiteX3" fmla="*/ 139284 w 1050805"/>
              <a:gd name="connsiteY3" fmla="*/ 463615 h 1050805"/>
              <a:gd name="connsiteX4" fmla="*/ 139284 w 1050805"/>
              <a:gd name="connsiteY4" fmla="*/ 216466 h 1050805"/>
              <a:gd name="connsiteX5" fmla="*/ 139284 w 1050805"/>
              <a:gd name="connsiteY5" fmla="*/ 587190 h 1050805"/>
              <a:gd name="connsiteX6" fmla="*/ 911521 w 1050805"/>
              <a:gd name="connsiteY6" fmla="*/ 587190 h 1050805"/>
              <a:gd name="connsiteX7" fmla="*/ 911521 w 1050805"/>
              <a:gd name="connsiteY7" fmla="*/ 834339 h 1050805"/>
              <a:gd name="connsiteX8" fmla="*/ 139284 w 1050805"/>
              <a:gd name="connsiteY8" fmla="*/ 834339 h 1050805"/>
              <a:gd name="connsiteX9" fmla="*/ 139284 w 1050805"/>
              <a:gd name="connsiteY9" fmla="*/ 587190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805" h="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a:solidFill>
            <a:schemeClr val="bg1">
              <a:lumMod val="75000"/>
            </a:schemeClr>
          </a:solidFill>
          <a:ln>
            <a:noFill/>
          </a:ln>
          <a:effectLst/>
        </p:spPr>
        <p:txBody>
          <a:bodyPr spcFirstLastPara="0" vert="horz" wrap="square" lIns="169945" tIns="264118" rIns="169945" bIns="264118" numCol="1" spcCol="1270" anchor="ctr" anchorCtr="0">
            <a:noAutofit/>
          </a:bodyPr>
          <a:lstStyle/>
          <a:p>
            <a:pPr marL="0" marR="0" lvl="0" indent="0" algn="just" defTabSz="1696720" eaLnBrk="1" fontAlgn="auto" latinLnBrk="0" hangingPunct="1">
              <a:lnSpc>
                <a:spcPct val="120000"/>
              </a:lnSpc>
              <a:spcBef>
                <a:spcPts val="0"/>
              </a:spcBef>
              <a:spcAft>
                <a:spcPct val="35000"/>
              </a:spcAft>
              <a:buClrTx/>
              <a:buSzTx/>
              <a:buFontTx/>
              <a:buNone/>
              <a:defRPr/>
            </a:pPr>
            <a:endParaRPr kumimoji="0" lang="en-GB" sz="800" b="0" i="0" u="none" strike="noStrike" kern="0" cap="none" spc="0" normalizeH="0" baseline="0" noProof="0" dirty="0">
              <a:ln>
                <a:noFill/>
              </a:ln>
              <a:solidFill>
                <a:srgbClr val="FFFFFF"/>
              </a:solidFill>
              <a:effectLst/>
              <a:uLnTx/>
              <a:uFillTx/>
              <a:latin typeface="Arial" panose="020B0604020202020204"/>
              <a:ea typeface="思源黑体 CN Bold" panose="020B0800000000000000" pitchFamily="34" charset="-122"/>
              <a:cs typeface="+mn-ea"/>
              <a:sym typeface="Arial" panose="020B0604020202020204"/>
            </a:endParaRPr>
          </a:p>
        </p:txBody>
      </p:sp>
      <p:sp>
        <p:nvSpPr>
          <p:cNvPr id="17" name="Freeform 29"/>
          <p:cNvSpPr/>
          <p:nvPr/>
        </p:nvSpPr>
        <p:spPr>
          <a:xfrm>
            <a:off x="3025924" y="2554695"/>
            <a:ext cx="753629" cy="753772"/>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chemeClr val="bg1">
              <a:lumMod val="75000"/>
            </a:schemeClr>
          </a:solidFill>
          <a:ln>
            <a:noFill/>
          </a:ln>
          <a:effectLst/>
        </p:spPr>
        <p:txBody>
          <a:bodyPr spcFirstLastPara="0" vert="horz" wrap="square" lIns="169945" tIns="490283" rIns="169945" bIns="490283" numCol="1" spcCol="1270" anchor="ctr" anchorCtr="0">
            <a:noAutofit/>
          </a:bodyPr>
          <a:lstStyle/>
          <a:p>
            <a:pPr marL="0" marR="0" lvl="0" indent="0" algn="just" defTabSz="655320" eaLnBrk="1" fontAlgn="auto" latinLnBrk="0" hangingPunct="1">
              <a:lnSpc>
                <a:spcPct val="120000"/>
              </a:lnSpc>
              <a:spcBef>
                <a:spcPts val="0"/>
              </a:spcBef>
              <a:spcAft>
                <a:spcPct val="35000"/>
              </a:spcAft>
              <a:buClrTx/>
              <a:buSzTx/>
              <a:buFontTx/>
              <a:buNone/>
              <a:defRPr/>
            </a:pPr>
            <a:endParaRPr kumimoji="0" lang="en-GB" sz="800" b="0" i="0" u="none" strike="noStrike" kern="0" cap="none" spc="0" normalizeH="0" baseline="0" noProof="0" dirty="0">
              <a:ln>
                <a:noFill/>
              </a:ln>
              <a:solidFill>
                <a:srgbClr val="FFFFFF"/>
              </a:solidFill>
              <a:effectLst/>
              <a:uLnTx/>
              <a:uFillTx/>
              <a:latin typeface="Arial" panose="020B0604020202020204"/>
              <a:ea typeface="思源黑体 CN Bold" panose="020B0800000000000000" pitchFamily="34" charset="-122"/>
              <a:cs typeface="+mn-ea"/>
              <a:sym typeface="Arial" panose="020B0604020202020204"/>
            </a:endParaRPr>
          </a:p>
        </p:txBody>
      </p:sp>
      <p:grpSp>
        <p:nvGrpSpPr>
          <p:cNvPr id="18" name="组合 17"/>
          <p:cNvGrpSpPr/>
          <p:nvPr/>
        </p:nvGrpSpPr>
        <p:grpSpPr>
          <a:xfrm>
            <a:off x="934481" y="2281777"/>
            <a:ext cx="2243252" cy="2671484"/>
            <a:chOff x="1620974" y="2027777"/>
            <a:chExt cx="2243252" cy="2671484"/>
          </a:xfrm>
        </p:grpSpPr>
        <p:sp>
          <p:nvSpPr>
            <p:cNvPr id="19" name="Freeform 28"/>
            <p:cNvSpPr/>
            <p:nvPr/>
          </p:nvSpPr>
          <p:spPr>
            <a:xfrm>
              <a:off x="2092920" y="2027777"/>
              <a:ext cx="1299361" cy="1299608"/>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gradFill flip="none" rotWithShape="1">
              <a:gsLst>
                <a:gs pos="0">
                  <a:srgbClr val="FA920D"/>
                </a:gs>
                <a:gs pos="100000">
                  <a:srgbClr val="EE471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lt1"/>
                </a:solidFill>
                <a:latin typeface="思源黑体 CN Regular" panose="020B0500000000000000" pitchFamily="34" charset="-122"/>
                <a:sym typeface="Arial" panose="020B0604020202020204"/>
              </a:endParaRPr>
            </a:p>
          </p:txBody>
        </p:sp>
        <p:grpSp>
          <p:nvGrpSpPr>
            <p:cNvPr id="20" name="Group 5"/>
            <p:cNvGrpSpPr/>
            <p:nvPr/>
          </p:nvGrpSpPr>
          <p:grpSpPr>
            <a:xfrm>
              <a:off x="2514229" y="2426657"/>
              <a:ext cx="456742" cy="487673"/>
              <a:chOff x="9159898" y="1647818"/>
              <a:chExt cx="434976" cy="464342"/>
            </a:xfrm>
            <a:solidFill>
              <a:srgbClr val="F0F0F0"/>
            </a:solidFill>
          </p:grpSpPr>
          <p:sp>
            <p:nvSpPr>
              <p:cNvPr id="24" name="AutoShape 78"/>
              <p:cNvSpPr/>
              <p:nvPr/>
            </p:nvSpPr>
            <p:spPr bwMode="auto">
              <a:xfrm>
                <a:off x="9159898" y="1647818"/>
                <a:ext cx="434976" cy="464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a:ea typeface="思源黑体 CN Bold" panose="020B0800000000000000" pitchFamily="34" charset="-122"/>
                  <a:cs typeface="+mn-ea"/>
                  <a:sym typeface="Arial" panose="020B0604020202020204"/>
                </a:endParaRPr>
              </a:p>
            </p:txBody>
          </p:sp>
          <p:sp>
            <p:nvSpPr>
              <p:cNvPr id="25" name="AutoShape 79"/>
              <p:cNvSpPr/>
              <p:nvPr/>
            </p:nvSpPr>
            <p:spPr bwMode="auto">
              <a:xfrm>
                <a:off x="9217851" y="1705763"/>
                <a:ext cx="319089" cy="2905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a:ea typeface="思源黑体 CN Bold" panose="020B0800000000000000" pitchFamily="34" charset="-122"/>
                  <a:cs typeface="+mn-ea"/>
                  <a:sym typeface="Arial" panose="020B0604020202020204"/>
                </a:endParaRPr>
              </a:p>
            </p:txBody>
          </p:sp>
          <p:sp>
            <p:nvSpPr>
              <p:cNvPr id="26"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a:ea typeface="思源黑体 CN Bold" panose="020B0800000000000000" pitchFamily="34" charset="-122"/>
                  <a:cs typeface="+mn-ea"/>
                  <a:sym typeface="Arial" panose="020B0604020202020204"/>
                </a:endParaRPr>
              </a:p>
            </p:txBody>
          </p:sp>
        </p:grpSp>
        <p:grpSp>
          <p:nvGrpSpPr>
            <p:cNvPr id="21" name="组合 20"/>
            <p:cNvGrpSpPr/>
            <p:nvPr/>
          </p:nvGrpSpPr>
          <p:grpSpPr>
            <a:xfrm>
              <a:off x="1620974" y="3530616"/>
              <a:ext cx="2243252" cy="1168645"/>
              <a:chOff x="1620974" y="3530616"/>
              <a:chExt cx="2243252" cy="1168645"/>
            </a:xfrm>
          </p:grpSpPr>
          <p:sp>
            <p:nvSpPr>
              <p:cNvPr id="22" name="Rectangle 16"/>
              <p:cNvSpPr/>
              <p:nvPr/>
            </p:nvSpPr>
            <p:spPr>
              <a:xfrm flipH="1">
                <a:off x="1620974" y="3904941"/>
                <a:ext cx="2243252" cy="79432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键入文本单击此处键入文本单击此处键入文本单击此处键入文本</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3" name="Title 11"/>
              <p:cNvSpPr txBox="1"/>
              <p:nvPr/>
            </p:nvSpPr>
            <p:spPr>
              <a:xfrm flipH="1">
                <a:off x="1769307" y="3530616"/>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a:solidFill>
                      <a:srgbClr val="FA910F"/>
                    </a:solidFill>
                    <a:latin typeface="思源黑体 CN Bold" panose="020B0800000000000000" pitchFamily="34" charset="-122"/>
                    <a:ea typeface="思源黑体 CN Bold" panose="020B0800000000000000" pitchFamily="34" charset="-122"/>
                  </a:rPr>
                  <a:t>标题文字添加</a:t>
                </a:r>
                <a:endParaRPr lang="en-US" sz="2000" dirty="0">
                  <a:solidFill>
                    <a:srgbClr val="FA910F"/>
                  </a:solidFill>
                  <a:latin typeface="思源黑体 CN Bold" panose="020B0800000000000000" pitchFamily="34" charset="-122"/>
                  <a:ea typeface="思源黑体 CN Bold" panose="020B0800000000000000" pitchFamily="34" charset="-122"/>
                </a:endParaRPr>
              </a:p>
            </p:txBody>
          </p:sp>
        </p:grpSp>
      </p:grpSp>
      <p:grpSp>
        <p:nvGrpSpPr>
          <p:cNvPr id="27" name="组合 26"/>
          <p:cNvGrpSpPr/>
          <p:nvPr/>
        </p:nvGrpSpPr>
        <p:grpSpPr>
          <a:xfrm>
            <a:off x="3627744" y="2281777"/>
            <a:ext cx="2243252" cy="2671484"/>
            <a:chOff x="3842371" y="2027777"/>
            <a:chExt cx="2243252" cy="2671484"/>
          </a:xfrm>
        </p:grpSpPr>
        <p:sp>
          <p:nvSpPr>
            <p:cNvPr id="28" name="Freeform 23"/>
            <p:cNvSpPr/>
            <p:nvPr/>
          </p:nvSpPr>
          <p:spPr>
            <a:xfrm>
              <a:off x="4314317" y="2027777"/>
              <a:ext cx="1299361" cy="1299608"/>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lt1"/>
                </a:solidFill>
                <a:latin typeface="思源黑体 CN Regular" panose="020B0500000000000000" pitchFamily="34" charset="-122"/>
                <a:sym typeface="Arial" panose="020B0604020202020204"/>
              </a:endParaRPr>
            </a:p>
          </p:txBody>
        </p:sp>
        <p:grpSp>
          <p:nvGrpSpPr>
            <p:cNvPr id="29" name="Group 8"/>
            <p:cNvGrpSpPr/>
            <p:nvPr/>
          </p:nvGrpSpPr>
          <p:grpSpPr>
            <a:xfrm>
              <a:off x="4720207" y="2487092"/>
              <a:ext cx="487580" cy="380968"/>
              <a:chOff x="2581293" y="1710513"/>
              <a:chExt cx="464347" cy="362740"/>
            </a:xfrm>
            <a:solidFill>
              <a:srgbClr val="F0F0F0"/>
            </a:solidFill>
          </p:grpSpPr>
          <p:sp>
            <p:nvSpPr>
              <p:cNvPr id="33" name="AutoShape 140"/>
              <p:cNvSpPr/>
              <p:nvPr/>
            </p:nvSpPr>
            <p:spPr bwMode="auto">
              <a:xfrm>
                <a:off x="2639236" y="1768455"/>
                <a:ext cx="290514" cy="235742"/>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000000"/>
                  </a:solidFill>
                  <a:effectLst/>
                  <a:uLnTx/>
                  <a:uFillTx/>
                  <a:latin typeface="Arial" panose="020B0604020202020204"/>
                  <a:ea typeface="思源黑体 CN Bold" panose="020B0800000000000000" pitchFamily="34" charset="-122"/>
                  <a:cs typeface="+mn-ea"/>
                  <a:sym typeface="Arial" panose="020B0604020202020204"/>
                </a:endParaRPr>
              </a:p>
            </p:txBody>
          </p:sp>
          <p:sp>
            <p:nvSpPr>
              <p:cNvPr id="34" name="AutoShape 141"/>
              <p:cNvSpPr/>
              <p:nvPr/>
            </p:nvSpPr>
            <p:spPr bwMode="auto">
              <a:xfrm>
                <a:off x="2581293" y="1710513"/>
                <a:ext cx="464347" cy="362740"/>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000000"/>
                  </a:solidFill>
                  <a:effectLst/>
                  <a:uLnTx/>
                  <a:uFillTx/>
                  <a:latin typeface="Arial" panose="020B0604020202020204"/>
                  <a:ea typeface="思源黑体 CN Bold" panose="020B0800000000000000" pitchFamily="34" charset="-122"/>
                  <a:cs typeface="+mn-ea"/>
                  <a:sym typeface="Arial" panose="020B0604020202020204"/>
                </a:endParaRPr>
              </a:p>
            </p:txBody>
          </p:sp>
          <p:sp>
            <p:nvSpPr>
              <p:cNvPr id="35" name="AutoShape 142"/>
              <p:cNvSpPr/>
              <p:nvPr/>
            </p:nvSpPr>
            <p:spPr bwMode="auto">
              <a:xfrm>
                <a:off x="2944040" y="1783540"/>
                <a:ext cx="43657" cy="428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000000"/>
                  </a:solidFill>
                  <a:effectLst/>
                  <a:uLnTx/>
                  <a:uFillTx/>
                  <a:latin typeface="Arial" panose="020B0604020202020204"/>
                  <a:ea typeface="思源黑体 CN Bold" panose="020B0800000000000000" pitchFamily="34" charset="-122"/>
                  <a:cs typeface="+mn-ea"/>
                  <a:sym typeface="Arial" panose="020B0604020202020204"/>
                </a:endParaRPr>
              </a:p>
            </p:txBody>
          </p:sp>
          <p:sp>
            <p:nvSpPr>
              <p:cNvPr id="36" name="AutoShape 143"/>
              <p:cNvSpPr/>
              <p:nvPr/>
            </p:nvSpPr>
            <p:spPr bwMode="auto">
              <a:xfrm>
                <a:off x="2929753" y="1971657"/>
                <a:ext cx="57945"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000000"/>
                  </a:solidFill>
                  <a:effectLst/>
                  <a:uLnTx/>
                  <a:uFillTx/>
                  <a:latin typeface="Arial" panose="020B0604020202020204"/>
                  <a:ea typeface="思源黑体 CN Bold" panose="020B0800000000000000" pitchFamily="34" charset="-122"/>
                  <a:cs typeface="+mn-ea"/>
                  <a:sym typeface="Arial" panose="020B0604020202020204"/>
                </a:endParaRPr>
              </a:p>
            </p:txBody>
          </p:sp>
          <p:sp>
            <p:nvSpPr>
              <p:cNvPr id="37" name="AutoShape 144"/>
              <p:cNvSpPr/>
              <p:nvPr/>
            </p:nvSpPr>
            <p:spPr bwMode="auto">
              <a:xfrm>
                <a:off x="2944038" y="1927997"/>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000000"/>
                  </a:solidFill>
                  <a:effectLst/>
                  <a:uLnTx/>
                  <a:uFillTx/>
                  <a:latin typeface="Arial" panose="020B0604020202020204"/>
                  <a:ea typeface="思源黑体 CN Bold" panose="020B0800000000000000" pitchFamily="34" charset="-122"/>
                  <a:cs typeface="+mn-ea"/>
                  <a:sym typeface="Arial" panose="020B0604020202020204"/>
                </a:endParaRPr>
              </a:p>
            </p:txBody>
          </p:sp>
          <p:sp>
            <p:nvSpPr>
              <p:cNvPr id="38" name="AutoShape 145"/>
              <p:cNvSpPr/>
              <p:nvPr/>
            </p:nvSpPr>
            <p:spPr bwMode="auto">
              <a:xfrm>
                <a:off x="2944034" y="188514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000000"/>
                  </a:solidFill>
                  <a:effectLst/>
                  <a:uLnTx/>
                  <a:uFillTx/>
                  <a:latin typeface="Arial" panose="020B0604020202020204"/>
                  <a:ea typeface="思源黑体 CN Bold" panose="020B0800000000000000" pitchFamily="34" charset="-122"/>
                  <a:cs typeface="+mn-ea"/>
                  <a:sym typeface="Arial" panose="020B0604020202020204"/>
                </a:endParaRPr>
              </a:p>
            </p:txBody>
          </p:sp>
          <p:sp>
            <p:nvSpPr>
              <p:cNvPr id="39"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000000"/>
                  </a:solidFill>
                  <a:effectLst/>
                  <a:uLnTx/>
                  <a:uFillTx/>
                  <a:latin typeface="Arial" panose="020B0604020202020204"/>
                  <a:ea typeface="思源黑体 CN Bold" panose="020B0800000000000000" pitchFamily="34" charset="-122"/>
                  <a:cs typeface="+mn-ea"/>
                  <a:sym typeface="Arial" panose="020B0604020202020204"/>
                </a:endParaRPr>
              </a:p>
            </p:txBody>
          </p:sp>
        </p:grpSp>
        <p:grpSp>
          <p:nvGrpSpPr>
            <p:cNvPr id="30" name="组合 29"/>
            <p:cNvGrpSpPr/>
            <p:nvPr/>
          </p:nvGrpSpPr>
          <p:grpSpPr>
            <a:xfrm>
              <a:off x="3842371" y="3530616"/>
              <a:ext cx="2243252" cy="1168645"/>
              <a:chOff x="1620974" y="3530616"/>
              <a:chExt cx="2243252" cy="1168645"/>
            </a:xfrm>
          </p:grpSpPr>
          <p:sp>
            <p:nvSpPr>
              <p:cNvPr id="31" name="Rectangle 16"/>
              <p:cNvSpPr/>
              <p:nvPr/>
            </p:nvSpPr>
            <p:spPr>
              <a:xfrm flipH="1">
                <a:off x="1620974" y="3904941"/>
                <a:ext cx="2243252" cy="79432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键入文本单击此处键入文本单击此处键入文本单击此处键入文本</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2" name="Title 11"/>
              <p:cNvSpPr txBox="1"/>
              <p:nvPr/>
            </p:nvSpPr>
            <p:spPr>
              <a:xfrm flipH="1">
                <a:off x="1769307" y="3530616"/>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40" name="组合 39"/>
          <p:cNvGrpSpPr/>
          <p:nvPr/>
        </p:nvGrpSpPr>
        <p:grpSpPr>
          <a:xfrm>
            <a:off x="6321007" y="2281777"/>
            <a:ext cx="2243252" cy="2671484"/>
            <a:chOff x="6123330" y="2027777"/>
            <a:chExt cx="2243252" cy="2671484"/>
          </a:xfrm>
        </p:grpSpPr>
        <p:sp>
          <p:nvSpPr>
            <p:cNvPr id="41" name="Freeform 25"/>
            <p:cNvSpPr/>
            <p:nvPr/>
          </p:nvSpPr>
          <p:spPr>
            <a:xfrm>
              <a:off x="6595276" y="2027777"/>
              <a:ext cx="1299361" cy="1299608"/>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gradFill flip="none" rotWithShape="1">
              <a:gsLst>
                <a:gs pos="0">
                  <a:srgbClr val="FA920D"/>
                </a:gs>
                <a:gs pos="100000">
                  <a:srgbClr val="EE471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lt1"/>
                </a:solidFill>
                <a:latin typeface="思源黑体 CN Regular" panose="020B0500000000000000" pitchFamily="34" charset="-122"/>
                <a:sym typeface="Arial" panose="020B0604020202020204"/>
              </a:endParaRPr>
            </a:p>
          </p:txBody>
        </p:sp>
        <p:grpSp>
          <p:nvGrpSpPr>
            <p:cNvPr id="42" name="Group 7"/>
            <p:cNvGrpSpPr/>
            <p:nvPr/>
          </p:nvGrpSpPr>
          <p:grpSpPr>
            <a:xfrm>
              <a:off x="7000749" y="2448746"/>
              <a:ext cx="488414" cy="457663"/>
              <a:chOff x="5368132" y="3540125"/>
              <a:chExt cx="465138" cy="435769"/>
            </a:xfrm>
            <a:solidFill>
              <a:srgbClr val="F0F0F0"/>
            </a:solidFill>
          </p:grpSpPr>
          <p:sp>
            <p:nvSpPr>
              <p:cNvPr id="46"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a:ea typeface="思源黑体 CN Bold" panose="020B0800000000000000" pitchFamily="34" charset="-122"/>
                  <a:cs typeface="+mn-ea"/>
                  <a:sym typeface="Arial" panose="020B0604020202020204"/>
                </a:endParaRPr>
              </a:p>
            </p:txBody>
          </p:sp>
          <p:sp>
            <p:nvSpPr>
              <p:cNvPr id="47"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a:ea typeface="思源黑体 CN Bold" panose="020B0800000000000000" pitchFamily="34" charset="-122"/>
                  <a:cs typeface="+mn-ea"/>
                  <a:sym typeface="Arial" panose="020B0604020202020204"/>
                </a:endParaRPr>
              </a:p>
            </p:txBody>
          </p:sp>
        </p:grpSp>
        <p:grpSp>
          <p:nvGrpSpPr>
            <p:cNvPr id="43" name="组合 42"/>
            <p:cNvGrpSpPr/>
            <p:nvPr/>
          </p:nvGrpSpPr>
          <p:grpSpPr>
            <a:xfrm>
              <a:off x="6123330" y="3530616"/>
              <a:ext cx="2243252" cy="1168645"/>
              <a:chOff x="1620974" y="3530616"/>
              <a:chExt cx="2243252" cy="1168645"/>
            </a:xfrm>
          </p:grpSpPr>
          <p:sp>
            <p:nvSpPr>
              <p:cNvPr id="44" name="Rectangle 16"/>
              <p:cNvSpPr/>
              <p:nvPr/>
            </p:nvSpPr>
            <p:spPr>
              <a:xfrm flipH="1">
                <a:off x="1620974" y="3904941"/>
                <a:ext cx="2243252" cy="79432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键入文本单击此处键入文本单击此处键入文本单击此处键入文本</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5" name="Title 11"/>
              <p:cNvSpPr txBox="1"/>
              <p:nvPr/>
            </p:nvSpPr>
            <p:spPr>
              <a:xfrm flipH="1">
                <a:off x="1769307" y="3530616"/>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a:solidFill>
                      <a:srgbClr val="FA910F"/>
                    </a:solidFill>
                    <a:latin typeface="思源黑体 CN Bold" panose="020B0800000000000000" pitchFamily="34" charset="-122"/>
                    <a:ea typeface="思源黑体 CN Bold" panose="020B0800000000000000" pitchFamily="34" charset="-122"/>
                  </a:rPr>
                  <a:t>标题文字添加</a:t>
                </a:r>
                <a:endParaRPr lang="en-US" sz="2000" dirty="0">
                  <a:solidFill>
                    <a:srgbClr val="FA910F"/>
                  </a:solidFill>
                  <a:latin typeface="思源黑体 CN Bold" panose="020B0800000000000000" pitchFamily="34" charset="-122"/>
                  <a:ea typeface="思源黑体 CN Bold" panose="020B0800000000000000" pitchFamily="34" charset="-122"/>
                </a:endParaRPr>
              </a:p>
            </p:txBody>
          </p:sp>
        </p:grpSp>
      </p:grpSp>
      <p:grpSp>
        <p:nvGrpSpPr>
          <p:cNvPr id="48" name="组合 47"/>
          <p:cNvGrpSpPr/>
          <p:nvPr/>
        </p:nvGrpSpPr>
        <p:grpSpPr>
          <a:xfrm>
            <a:off x="9014267" y="2281777"/>
            <a:ext cx="2243252" cy="2671484"/>
            <a:chOff x="8472830" y="2027777"/>
            <a:chExt cx="2243252" cy="2671484"/>
          </a:xfrm>
        </p:grpSpPr>
        <p:sp>
          <p:nvSpPr>
            <p:cNvPr id="49" name="Freeform 27"/>
            <p:cNvSpPr/>
            <p:nvPr/>
          </p:nvSpPr>
          <p:spPr>
            <a:xfrm>
              <a:off x="8944776" y="2027777"/>
              <a:ext cx="1299361" cy="1299608"/>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lt1"/>
                </a:solidFill>
                <a:latin typeface="思源黑体 CN Regular" panose="020B0500000000000000" pitchFamily="34" charset="-122"/>
                <a:sym typeface="Arial" panose="020B0604020202020204"/>
              </a:endParaRPr>
            </a:p>
          </p:txBody>
        </p:sp>
        <p:grpSp>
          <p:nvGrpSpPr>
            <p:cNvPr id="50" name="Group 6"/>
            <p:cNvGrpSpPr/>
            <p:nvPr/>
          </p:nvGrpSpPr>
          <p:grpSpPr>
            <a:xfrm>
              <a:off x="9350666" y="2433742"/>
              <a:ext cx="487580" cy="487673"/>
              <a:chOff x="8216038" y="1647836"/>
              <a:chExt cx="464340" cy="464347"/>
            </a:xfrm>
            <a:solidFill>
              <a:srgbClr val="F0F0F0"/>
            </a:solidFill>
          </p:grpSpPr>
          <p:sp>
            <p:nvSpPr>
              <p:cNvPr id="54" name="AutoShape 81"/>
              <p:cNvSpPr/>
              <p:nvPr/>
            </p:nvSpPr>
            <p:spPr bwMode="auto">
              <a:xfrm>
                <a:off x="8216038" y="1647836"/>
                <a:ext cx="464340" cy="464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a:ea typeface="思源黑体 CN Bold" panose="020B0800000000000000" pitchFamily="34" charset="-122"/>
                  <a:cs typeface="+mn-ea"/>
                  <a:sym typeface="Arial" panose="020B0604020202020204"/>
                </a:endParaRPr>
              </a:p>
            </p:txBody>
          </p:sp>
          <p:sp>
            <p:nvSpPr>
              <p:cNvPr id="55" name="AutoShape 82"/>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a:ea typeface="思源黑体 CN Bold" panose="020B0800000000000000" pitchFamily="34" charset="-122"/>
                  <a:cs typeface="+mn-ea"/>
                  <a:sym typeface="Arial" panose="020B0604020202020204"/>
                </a:endParaRPr>
              </a:p>
            </p:txBody>
          </p:sp>
        </p:grpSp>
        <p:grpSp>
          <p:nvGrpSpPr>
            <p:cNvPr id="51" name="组合 50"/>
            <p:cNvGrpSpPr/>
            <p:nvPr/>
          </p:nvGrpSpPr>
          <p:grpSpPr>
            <a:xfrm>
              <a:off x="8472830" y="3530616"/>
              <a:ext cx="2243252" cy="1168645"/>
              <a:chOff x="1620974" y="3530616"/>
              <a:chExt cx="2243252" cy="1168645"/>
            </a:xfrm>
          </p:grpSpPr>
          <p:sp>
            <p:nvSpPr>
              <p:cNvPr id="52" name="Rectangle 16"/>
              <p:cNvSpPr/>
              <p:nvPr/>
            </p:nvSpPr>
            <p:spPr>
              <a:xfrm flipH="1">
                <a:off x="1620974" y="3904941"/>
                <a:ext cx="2243252" cy="79432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键入文本单击此处键入文本单击此处键入文本单击此处键入文本</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53" name="Title 11"/>
              <p:cNvSpPr txBox="1"/>
              <p:nvPr/>
            </p:nvSpPr>
            <p:spPr>
              <a:xfrm flipH="1">
                <a:off x="1769307" y="3530616"/>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anim calcmode="lin" valueType="num">
                                      <p:cBhvr>
                                        <p:cTn id="14" dur="500" fill="hold"/>
                                        <p:tgtEl>
                                          <p:spTgt spid="17"/>
                                        </p:tgtEl>
                                        <p:attrNameLst>
                                          <p:attrName>ppt_x</p:attrName>
                                        </p:attrNameLst>
                                      </p:cBhvr>
                                      <p:tavLst>
                                        <p:tav tm="0">
                                          <p:val>
                                            <p:strVal val="#ppt_x"/>
                                          </p:val>
                                        </p:tav>
                                        <p:tav tm="100000">
                                          <p:val>
                                            <p:strVal val="#ppt_x"/>
                                          </p:val>
                                        </p:tav>
                                      </p:tavLst>
                                    </p:anim>
                                    <p:anim calcmode="lin" valueType="num">
                                      <p:cBhvr>
                                        <p:cTn id="15" dur="5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anim calcmode="lin" valueType="num">
                                      <p:cBhvr>
                                        <p:cTn id="20" dur="500" fill="hold"/>
                                        <p:tgtEl>
                                          <p:spTgt spid="27"/>
                                        </p:tgtEl>
                                        <p:attrNameLst>
                                          <p:attrName>ppt_x</p:attrName>
                                        </p:attrNameLst>
                                      </p:cBhvr>
                                      <p:tavLst>
                                        <p:tav tm="0">
                                          <p:val>
                                            <p:strVal val="#ppt_x"/>
                                          </p:val>
                                        </p:tav>
                                        <p:tav tm="100000">
                                          <p:val>
                                            <p:strVal val="#ppt_x"/>
                                          </p:val>
                                        </p:tav>
                                      </p:tavLst>
                                    </p:anim>
                                    <p:anim calcmode="lin" valueType="num">
                                      <p:cBhvr>
                                        <p:cTn id="21" dur="500" fill="hold"/>
                                        <p:tgtEl>
                                          <p:spTgt spid="2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anim calcmode="lin" valueType="num">
                                      <p:cBhvr>
                                        <p:cTn id="26" dur="500" fill="hold"/>
                                        <p:tgtEl>
                                          <p:spTgt spid="9"/>
                                        </p:tgtEl>
                                        <p:attrNameLst>
                                          <p:attrName>ppt_x</p:attrName>
                                        </p:attrNameLst>
                                      </p:cBhvr>
                                      <p:tavLst>
                                        <p:tav tm="0">
                                          <p:val>
                                            <p:strVal val="#ppt_x"/>
                                          </p:val>
                                        </p:tav>
                                        <p:tav tm="100000">
                                          <p:val>
                                            <p:strVal val="#ppt_x"/>
                                          </p:val>
                                        </p:tav>
                                      </p:tavLst>
                                    </p:anim>
                                    <p:anim calcmode="lin" valueType="num">
                                      <p:cBhvr>
                                        <p:cTn id="27" dur="5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anim calcmode="lin" valueType="num">
                                      <p:cBhvr>
                                        <p:cTn id="32" dur="500" fill="hold"/>
                                        <p:tgtEl>
                                          <p:spTgt spid="40"/>
                                        </p:tgtEl>
                                        <p:attrNameLst>
                                          <p:attrName>ppt_x</p:attrName>
                                        </p:attrNameLst>
                                      </p:cBhvr>
                                      <p:tavLst>
                                        <p:tav tm="0">
                                          <p:val>
                                            <p:strVal val="#ppt_x"/>
                                          </p:val>
                                        </p:tav>
                                        <p:tav tm="100000">
                                          <p:val>
                                            <p:strVal val="#ppt_x"/>
                                          </p:val>
                                        </p:tav>
                                      </p:tavLst>
                                    </p:anim>
                                    <p:anim calcmode="lin" valueType="num">
                                      <p:cBhvr>
                                        <p:cTn id="33" dur="500" fill="hold"/>
                                        <p:tgtEl>
                                          <p:spTgt spid="40"/>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strVal val="#ppt_x"/>
                                          </p:val>
                                        </p:tav>
                                        <p:tav tm="100000">
                                          <p:val>
                                            <p:strVal val="#ppt_x"/>
                                          </p:val>
                                        </p:tav>
                                      </p:tavLst>
                                    </p:anim>
                                    <p:anim calcmode="lin" valueType="num">
                                      <p:cBhvr>
                                        <p:cTn id="39" dur="50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anim calcmode="lin" valueType="num">
                                      <p:cBhvr>
                                        <p:cTn id="44" dur="500" fill="hold"/>
                                        <p:tgtEl>
                                          <p:spTgt spid="48"/>
                                        </p:tgtEl>
                                        <p:attrNameLst>
                                          <p:attrName>ppt_x</p:attrName>
                                        </p:attrNameLst>
                                      </p:cBhvr>
                                      <p:tavLst>
                                        <p:tav tm="0">
                                          <p:val>
                                            <p:strVal val="#ppt_x"/>
                                          </p:val>
                                        </p:tav>
                                        <p:tav tm="100000">
                                          <p:val>
                                            <p:strVal val="#ppt_x"/>
                                          </p:val>
                                        </p:tav>
                                      </p:tavLst>
                                    </p:anim>
                                    <p:anim calcmode="lin" valueType="num">
                                      <p:cBhvr>
                                        <p:cTn id="45" dur="5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77372" y="274640"/>
            <a:ext cx="3241933" cy="601861"/>
            <a:chOff x="6883194" y="5394393"/>
            <a:chExt cx="3660824" cy="679626"/>
          </a:xfrm>
        </p:grpSpPr>
        <p:sp>
          <p:nvSpPr>
            <p:cNvPr id="11" name="椭圆 10"/>
            <p:cNvSpPr/>
            <p:nvPr/>
          </p:nvSpPr>
          <p:spPr>
            <a:xfrm>
              <a:off x="6897553" y="5394393"/>
              <a:ext cx="669686" cy="669686"/>
            </a:xfrm>
            <a:prstGeom prst="ellipse">
              <a:avLst/>
            </a:prstGeom>
            <a:gradFill>
              <a:gsLst>
                <a:gs pos="0">
                  <a:srgbClr val="F7B733"/>
                </a:gs>
                <a:gs pos="100000">
                  <a:srgbClr val="FC4A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ffectLst>
                  <a:outerShdw blurRad="38100" dist="38100" dir="2700000" algn="tl">
                    <a:srgbClr val="000000">
                      <a:alpha val="43137"/>
                    </a:srgbClr>
                  </a:outerShdw>
                </a:effectLst>
                <a:latin typeface="思源宋体 CN Light" panose="02020300000000000000" pitchFamily="18" charset="-122"/>
                <a:ea typeface="思源宋体 CN Light" panose="02020300000000000000" pitchFamily="18" charset="-122"/>
              </a:endParaRPr>
            </a:p>
          </p:txBody>
        </p:sp>
        <p:sp>
          <p:nvSpPr>
            <p:cNvPr id="12" name="文本框 11"/>
            <p:cNvSpPr txBox="1"/>
            <p:nvPr/>
          </p:nvSpPr>
          <p:spPr>
            <a:xfrm>
              <a:off x="6883194" y="5498404"/>
              <a:ext cx="698394" cy="451807"/>
            </a:xfrm>
            <a:prstGeom prst="rect">
              <a:avLst/>
            </a:prstGeom>
            <a:noFill/>
          </p:spPr>
          <p:txBody>
            <a:bodyPr wrap="square" rtlCol="0">
              <a:spAutoFit/>
            </a:bodyPr>
            <a:lstStyle/>
            <a:p>
              <a:pPr algn="ctr"/>
              <a:r>
                <a:rPr lang="en-US" altLang="zh-CN" sz="2000" dirty="0">
                  <a:solidFill>
                    <a:schemeClr val="bg1"/>
                  </a:solidFill>
                  <a:latin typeface="思源宋体 CN Heavy" panose="02020900000000000000" pitchFamily="18" charset="-122"/>
                  <a:ea typeface="思源宋体 CN Heavy" panose="02020900000000000000" pitchFamily="18" charset="-122"/>
                </a:rPr>
                <a:t>04</a:t>
              </a:r>
              <a:endParaRPr lang="zh-CN" altLang="en-US" sz="2000" dirty="0">
                <a:solidFill>
                  <a:schemeClr val="bg1"/>
                </a:solidFill>
                <a:latin typeface="思源宋体 CN Heavy" panose="02020900000000000000" pitchFamily="18" charset="-122"/>
                <a:ea typeface="思源宋体 CN Heavy" panose="02020900000000000000" pitchFamily="18" charset="-122"/>
              </a:endParaRPr>
            </a:p>
          </p:txBody>
        </p:sp>
        <p:grpSp>
          <p:nvGrpSpPr>
            <p:cNvPr id="13" name="组合 12"/>
            <p:cNvGrpSpPr/>
            <p:nvPr/>
          </p:nvGrpSpPr>
          <p:grpSpPr>
            <a:xfrm>
              <a:off x="7879529" y="5396902"/>
              <a:ext cx="2664489" cy="677117"/>
              <a:chOff x="7879529" y="5394004"/>
              <a:chExt cx="2664489" cy="677117"/>
            </a:xfrm>
          </p:grpSpPr>
          <p:sp>
            <p:nvSpPr>
              <p:cNvPr id="14" name="文本框 13"/>
              <p:cNvSpPr txBox="1"/>
              <p:nvPr/>
            </p:nvSpPr>
            <p:spPr>
              <a:xfrm>
                <a:off x="7879529" y="5394004"/>
                <a:ext cx="1558052" cy="451808"/>
              </a:xfrm>
              <a:prstGeom prst="rect">
                <a:avLst/>
              </a:prstGeom>
              <a:noFill/>
            </p:spPr>
            <p:txBody>
              <a:bodyPr wrap="square" rtlCol="0">
                <a:spAutoFit/>
              </a:bodyPr>
              <a:lstStyle/>
              <a:p>
                <a:pPr algn="dist"/>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职业规划</a:t>
                </a:r>
                <a:endPar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sp>
            <p:nvSpPr>
              <p:cNvPr id="15" name="文本框 14"/>
              <p:cNvSpPr txBox="1"/>
              <p:nvPr/>
            </p:nvSpPr>
            <p:spPr>
              <a:xfrm>
                <a:off x="7896327" y="5827840"/>
                <a:ext cx="2647691" cy="243281"/>
              </a:xfrm>
              <a:prstGeom prst="rect">
                <a:avLst/>
              </a:prstGeom>
              <a:noFill/>
            </p:spPr>
            <p:txBody>
              <a:bodyPr wrap="square" rtlCol="0">
                <a:spAutoFit/>
              </a:bodyPr>
              <a:lstStyle/>
              <a:p>
                <a:pPr algn="dist"/>
                <a:r>
                  <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rPr>
                  <a:t>CAREER PLANNING</a:t>
                </a:r>
                <a:endPar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p:txBody>
          </p:sp>
        </p:gr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grpSp>
        <p:nvGrpSpPr>
          <p:cNvPr id="9" name="组合 8"/>
          <p:cNvGrpSpPr/>
          <p:nvPr/>
        </p:nvGrpSpPr>
        <p:grpSpPr>
          <a:xfrm>
            <a:off x="1652389" y="1994368"/>
            <a:ext cx="2769094" cy="3375990"/>
            <a:chOff x="1652389" y="1994368"/>
            <a:chExt cx="2769094" cy="3375990"/>
          </a:xfrm>
        </p:grpSpPr>
        <p:grpSp>
          <p:nvGrpSpPr>
            <p:cNvPr id="16" name="组合 15"/>
            <p:cNvGrpSpPr/>
            <p:nvPr/>
          </p:nvGrpSpPr>
          <p:grpSpPr>
            <a:xfrm>
              <a:off x="1652389" y="3676654"/>
              <a:ext cx="1685354" cy="1693704"/>
              <a:chOff x="1652389" y="3676654"/>
              <a:chExt cx="1685354" cy="1693704"/>
            </a:xfrm>
          </p:grpSpPr>
          <p:sp>
            <p:nvSpPr>
              <p:cNvPr id="20" name="椭圆 19"/>
              <p:cNvSpPr/>
              <p:nvPr/>
            </p:nvSpPr>
            <p:spPr>
              <a:xfrm rot="5400000">
                <a:off x="1648214" y="3680829"/>
                <a:ext cx="1693704" cy="1685354"/>
              </a:xfrm>
              <a:prstGeom prst="ellipse">
                <a:avLst/>
              </a:prstGeom>
              <a:noFill/>
              <a:ln w="12700" cap="flat" cmpd="sng" algn="ctr">
                <a:solidFill>
                  <a:schemeClr val="tx1">
                    <a:lumMod val="65000"/>
                    <a:lumOff val="3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sp>
            <p:nvSpPr>
              <p:cNvPr id="21" name="文本框 20"/>
              <p:cNvSpPr txBox="1"/>
              <p:nvPr/>
            </p:nvSpPr>
            <p:spPr>
              <a:xfrm>
                <a:off x="1770201" y="4003815"/>
                <a:ext cx="1449728" cy="369332"/>
              </a:xfrm>
              <a:prstGeom prst="rect">
                <a:avLst/>
              </a:prstGeom>
              <a:noFill/>
            </p:spPr>
            <p:txBody>
              <a:bodyPr wrap="square" rtlCol="0">
                <a:spAutoFit/>
              </a:bodyPr>
              <a:lstStyle/>
              <a:p>
                <a:pPr algn="ctr"/>
                <a:r>
                  <a:rPr lang="zh-CN" altLang="en-US">
                    <a:gradFill>
                      <a:gsLst>
                        <a:gs pos="0">
                          <a:srgbClr val="F78019"/>
                        </a:gs>
                        <a:gs pos="100000">
                          <a:srgbClr val="EE491E"/>
                        </a:gs>
                      </a:gsLst>
                      <a:lin ang="2700000" scaled="1"/>
                    </a:gradFill>
                    <a:latin typeface="思源黑体 CN Bold" panose="020B0800000000000000" pitchFamily="34" charset="-122"/>
                    <a:ea typeface="思源黑体 CN Bold" panose="020B0800000000000000" pitchFamily="34" charset="-122"/>
                  </a:rPr>
                  <a:t>标题文字</a:t>
                </a:r>
                <a:endParaRPr lang="zh-CN" altLang="en-US" dirty="0">
                  <a:gradFill>
                    <a:gsLst>
                      <a:gs pos="0">
                        <a:srgbClr val="F78019"/>
                      </a:gs>
                      <a:gs pos="100000">
                        <a:srgbClr val="EE491E"/>
                      </a:gs>
                    </a:gsLst>
                    <a:lin ang="2700000" scaled="1"/>
                  </a:gradFill>
                  <a:latin typeface="思源黑体 CN Bold" panose="020B0800000000000000" pitchFamily="34" charset="-122"/>
                  <a:ea typeface="思源黑体 CN Bold" panose="020B0800000000000000" pitchFamily="34" charset="-122"/>
                </a:endParaRPr>
              </a:p>
            </p:txBody>
          </p:sp>
          <p:sp>
            <p:nvSpPr>
              <p:cNvPr id="22" name="Text Placeholder 1"/>
              <p:cNvSpPr txBox="1"/>
              <p:nvPr/>
            </p:nvSpPr>
            <p:spPr>
              <a:xfrm>
                <a:off x="1813947" y="4474510"/>
                <a:ext cx="1362236" cy="497713"/>
              </a:xfrm>
              <a:prstGeom prst="rect">
                <a:avLst/>
              </a:prstGeom>
            </p:spPr>
            <p:txBody>
              <a:bodyPr vert="horz" lIns="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1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Adobe Arabic" panose="02040503050201020203" pitchFamily="18" charset="-78"/>
                  </a:rPr>
                  <a:t>单击此处编辑内容，建议您在展示时采用微软雅黑字体</a:t>
                </a:r>
                <a:endParaRPr lang="en-US" sz="11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Adobe Arabic" panose="02040503050201020203" pitchFamily="18" charset="-78"/>
                </a:endParaRPr>
              </a:p>
            </p:txBody>
          </p:sp>
        </p:grpSp>
        <p:grpSp>
          <p:nvGrpSpPr>
            <p:cNvPr id="17" name="组合 16"/>
            <p:cNvGrpSpPr/>
            <p:nvPr/>
          </p:nvGrpSpPr>
          <p:grpSpPr>
            <a:xfrm>
              <a:off x="2736129" y="1994368"/>
              <a:ext cx="1685354" cy="1693706"/>
              <a:chOff x="2736129" y="1994368"/>
              <a:chExt cx="1685354" cy="1693706"/>
            </a:xfrm>
          </p:grpSpPr>
          <p:sp>
            <p:nvSpPr>
              <p:cNvPr id="18" name="任意多边形 24"/>
              <p:cNvSpPr/>
              <p:nvPr/>
            </p:nvSpPr>
            <p:spPr>
              <a:xfrm>
                <a:off x="2736129" y="1994368"/>
                <a:ext cx="1685354" cy="1693706"/>
              </a:xfrm>
              <a:prstGeom prst="ellipse">
                <a:avLst/>
              </a:prstGeom>
              <a:gradFill flip="none" rotWithShape="0">
                <a:gsLst>
                  <a:gs pos="0">
                    <a:srgbClr val="F78019"/>
                  </a:gs>
                  <a:gs pos="100000">
                    <a:srgbClr val="EE491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latin typeface="思源黑体 CN Light" panose="020B0300000000000000" pitchFamily="34" charset="-122"/>
                </a:endParaRPr>
              </a:p>
            </p:txBody>
          </p:sp>
          <p:sp>
            <p:nvSpPr>
              <p:cNvPr id="19" name="图标"/>
              <p:cNvSpPr>
                <a:spLocks noChangeAspect="1"/>
              </p:cNvSpPr>
              <p:nvPr/>
            </p:nvSpPr>
            <p:spPr bwMode="auto">
              <a:xfrm>
                <a:off x="3328125" y="2605544"/>
                <a:ext cx="501362" cy="471352"/>
              </a:xfrm>
              <a:custGeom>
                <a:avLst/>
                <a:gdLst>
                  <a:gd name="T0" fmla="*/ 10589 w 11519"/>
                  <a:gd name="T1" fmla="*/ 7944 h 10831"/>
                  <a:gd name="T2" fmla="*/ 6269 w 11519"/>
                  <a:gd name="T3" fmla="*/ 5838 h 10831"/>
                  <a:gd name="T4" fmla="*/ 9839 w 11519"/>
                  <a:gd name="T5" fmla="*/ 4454 h 10831"/>
                  <a:gd name="T6" fmla="*/ 10079 w 11519"/>
                  <a:gd name="T7" fmla="*/ 246 h 10831"/>
                  <a:gd name="T8" fmla="*/ 1680 w 11519"/>
                  <a:gd name="T9" fmla="*/ 0 h 10831"/>
                  <a:gd name="T10" fmla="*/ 1440 w 11519"/>
                  <a:gd name="T11" fmla="*/ 4209 h 10831"/>
                  <a:gd name="T12" fmla="*/ 5250 w 11519"/>
                  <a:gd name="T13" fmla="*/ 4454 h 10831"/>
                  <a:gd name="T14" fmla="*/ 930 w 11519"/>
                  <a:gd name="T15" fmla="*/ 5838 h 10831"/>
                  <a:gd name="T16" fmla="*/ 120 w 11519"/>
                  <a:gd name="T17" fmla="*/ 7944 h 10831"/>
                  <a:gd name="T18" fmla="*/ 0 w 11519"/>
                  <a:gd name="T19" fmla="*/ 10710 h 10831"/>
                  <a:gd name="T20" fmla="*/ 2760 w 11519"/>
                  <a:gd name="T21" fmla="*/ 10831 h 10831"/>
                  <a:gd name="T22" fmla="*/ 2880 w 11519"/>
                  <a:gd name="T23" fmla="*/ 8064 h 10831"/>
                  <a:gd name="T24" fmla="*/ 1949 w 11519"/>
                  <a:gd name="T25" fmla="*/ 7944 h 10831"/>
                  <a:gd name="T26" fmla="*/ 5250 w 11519"/>
                  <a:gd name="T27" fmla="*/ 6861 h 10831"/>
                  <a:gd name="T28" fmla="*/ 4440 w 11519"/>
                  <a:gd name="T29" fmla="*/ 7944 h 10831"/>
                  <a:gd name="T30" fmla="*/ 4320 w 11519"/>
                  <a:gd name="T31" fmla="*/ 10710 h 10831"/>
                  <a:gd name="T32" fmla="*/ 7080 w 11519"/>
                  <a:gd name="T33" fmla="*/ 10831 h 10831"/>
                  <a:gd name="T34" fmla="*/ 7199 w 11519"/>
                  <a:gd name="T35" fmla="*/ 8064 h 10831"/>
                  <a:gd name="T36" fmla="*/ 6269 w 11519"/>
                  <a:gd name="T37" fmla="*/ 7944 h 10831"/>
                  <a:gd name="T38" fmla="*/ 9569 w 11519"/>
                  <a:gd name="T39" fmla="*/ 6861 h 10831"/>
                  <a:gd name="T40" fmla="*/ 8760 w 11519"/>
                  <a:gd name="T41" fmla="*/ 7944 h 10831"/>
                  <a:gd name="T42" fmla="*/ 8639 w 11519"/>
                  <a:gd name="T43" fmla="*/ 10710 h 10831"/>
                  <a:gd name="T44" fmla="*/ 11400 w 11519"/>
                  <a:gd name="T45" fmla="*/ 10831 h 10831"/>
                  <a:gd name="T46" fmla="*/ 11519 w 11519"/>
                  <a:gd name="T47" fmla="*/ 8064 h 10831"/>
                  <a:gd name="T48" fmla="*/ 1920 w 11519"/>
                  <a:gd name="T49" fmla="*/ 9828 h 10831"/>
                  <a:gd name="T50" fmla="*/ 999 w 11519"/>
                  <a:gd name="T51" fmla="*/ 9869 h 10831"/>
                  <a:gd name="T52" fmla="*/ 958 w 11519"/>
                  <a:gd name="T53" fmla="*/ 8945 h 10831"/>
                  <a:gd name="T54" fmla="*/ 1879 w 11519"/>
                  <a:gd name="T55" fmla="*/ 8904 h 10831"/>
                  <a:gd name="T56" fmla="*/ 1920 w 11519"/>
                  <a:gd name="T57" fmla="*/ 9828 h 10831"/>
                  <a:gd name="T58" fmla="*/ 6199 w 11519"/>
                  <a:gd name="T59" fmla="*/ 9869 h 10831"/>
                  <a:gd name="T60" fmla="*/ 5278 w 11519"/>
                  <a:gd name="T61" fmla="*/ 9828 h 10831"/>
                  <a:gd name="T62" fmla="*/ 5318 w 11519"/>
                  <a:gd name="T63" fmla="*/ 8904 h 10831"/>
                  <a:gd name="T64" fmla="*/ 6239 w 11519"/>
                  <a:gd name="T65" fmla="*/ 8945 h 10831"/>
                  <a:gd name="T66" fmla="*/ 2399 w 11519"/>
                  <a:gd name="T67" fmla="*/ 3492 h 10831"/>
                  <a:gd name="T68" fmla="*/ 9119 w 11519"/>
                  <a:gd name="T69" fmla="*/ 965 h 10831"/>
                  <a:gd name="T70" fmla="*/ 2399 w 11519"/>
                  <a:gd name="T71" fmla="*/ 3492 h 10831"/>
                  <a:gd name="T72" fmla="*/ 10518 w 11519"/>
                  <a:gd name="T73" fmla="*/ 9869 h 10831"/>
                  <a:gd name="T74" fmla="*/ 9598 w 11519"/>
                  <a:gd name="T75" fmla="*/ 9828 h 10831"/>
                  <a:gd name="T76" fmla="*/ 9638 w 11519"/>
                  <a:gd name="T77" fmla="*/ 8904 h 10831"/>
                  <a:gd name="T78" fmla="*/ 10559 w 11519"/>
                  <a:gd name="T79" fmla="*/ 8945 h 10831"/>
                  <a:gd name="T80" fmla="*/ 4080 w 11519"/>
                  <a:gd name="T81" fmla="*/ 1627 h 10831"/>
                  <a:gd name="T82" fmla="*/ 3652 w 11519"/>
                  <a:gd name="T83" fmla="*/ 2653 h 10831"/>
                  <a:gd name="T84" fmla="*/ 4680 w 11519"/>
                  <a:gd name="T85" fmla="*/ 2228 h 10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19" h="10831">
                    <a:moveTo>
                      <a:pt x="11400" y="7944"/>
                    </a:moveTo>
                    <a:lnTo>
                      <a:pt x="10589" y="7944"/>
                    </a:lnTo>
                    <a:lnTo>
                      <a:pt x="10589" y="5838"/>
                    </a:lnTo>
                    <a:lnTo>
                      <a:pt x="6269" y="5838"/>
                    </a:lnTo>
                    <a:lnTo>
                      <a:pt x="6269" y="4454"/>
                    </a:lnTo>
                    <a:lnTo>
                      <a:pt x="9839" y="4454"/>
                    </a:lnTo>
                    <a:cubicBezTo>
                      <a:pt x="9972" y="4454"/>
                      <a:pt x="10079" y="4346"/>
                      <a:pt x="10079" y="4214"/>
                    </a:cubicBezTo>
                    <a:lnTo>
                      <a:pt x="10079" y="246"/>
                    </a:lnTo>
                    <a:cubicBezTo>
                      <a:pt x="10082" y="111"/>
                      <a:pt x="9974" y="1"/>
                      <a:pt x="9839" y="0"/>
                    </a:cubicBezTo>
                    <a:lnTo>
                      <a:pt x="1680" y="0"/>
                    </a:lnTo>
                    <a:cubicBezTo>
                      <a:pt x="1547" y="1"/>
                      <a:pt x="1440" y="108"/>
                      <a:pt x="1440" y="241"/>
                    </a:cubicBezTo>
                    <a:lnTo>
                      <a:pt x="1440" y="4209"/>
                    </a:lnTo>
                    <a:cubicBezTo>
                      <a:pt x="1438" y="4343"/>
                      <a:pt x="1545" y="4454"/>
                      <a:pt x="1680" y="4454"/>
                    </a:cubicBezTo>
                    <a:lnTo>
                      <a:pt x="5250" y="4454"/>
                    </a:lnTo>
                    <a:lnTo>
                      <a:pt x="5250" y="5838"/>
                    </a:lnTo>
                    <a:lnTo>
                      <a:pt x="930" y="5838"/>
                    </a:lnTo>
                    <a:lnTo>
                      <a:pt x="930" y="7944"/>
                    </a:lnTo>
                    <a:lnTo>
                      <a:pt x="120" y="7944"/>
                    </a:lnTo>
                    <a:cubicBezTo>
                      <a:pt x="53" y="7944"/>
                      <a:pt x="0" y="7998"/>
                      <a:pt x="0" y="8064"/>
                    </a:cubicBezTo>
                    <a:lnTo>
                      <a:pt x="0" y="10710"/>
                    </a:lnTo>
                    <a:cubicBezTo>
                      <a:pt x="0" y="10777"/>
                      <a:pt x="53" y="10830"/>
                      <a:pt x="120" y="10831"/>
                    </a:cubicBezTo>
                    <a:lnTo>
                      <a:pt x="2760" y="10831"/>
                    </a:lnTo>
                    <a:cubicBezTo>
                      <a:pt x="2826" y="10831"/>
                      <a:pt x="2880" y="10777"/>
                      <a:pt x="2880" y="10710"/>
                    </a:cubicBezTo>
                    <a:lnTo>
                      <a:pt x="2880" y="8064"/>
                    </a:lnTo>
                    <a:cubicBezTo>
                      <a:pt x="2880" y="7998"/>
                      <a:pt x="2826" y="7944"/>
                      <a:pt x="2760" y="7944"/>
                    </a:cubicBezTo>
                    <a:lnTo>
                      <a:pt x="1949" y="7944"/>
                    </a:lnTo>
                    <a:lnTo>
                      <a:pt x="1949" y="6861"/>
                    </a:lnTo>
                    <a:lnTo>
                      <a:pt x="5250" y="6861"/>
                    </a:lnTo>
                    <a:lnTo>
                      <a:pt x="5250" y="7944"/>
                    </a:lnTo>
                    <a:lnTo>
                      <a:pt x="4440" y="7944"/>
                    </a:lnTo>
                    <a:cubicBezTo>
                      <a:pt x="4373" y="7944"/>
                      <a:pt x="4320" y="7998"/>
                      <a:pt x="4320" y="8064"/>
                    </a:cubicBezTo>
                    <a:lnTo>
                      <a:pt x="4320" y="10710"/>
                    </a:lnTo>
                    <a:cubicBezTo>
                      <a:pt x="4320" y="10777"/>
                      <a:pt x="4373" y="10830"/>
                      <a:pt x="4440" y="10831"/>
                    </a:cubicBezTo>
                    <a:lnTo>
                      <a:pt x="7080" y="10831"/>
                    </a:lnTo>
                    <a:cubicBezTo>
                      <a:pt x="7146" y="10830"/>
                      <a:pt x="7199" y="10777"/>
                      <a:pt x="7199" y="10710"/>
                    </a:cubicBezTo>
                    <a:lnTo>
                      <a:pt x="7199" y="8064"/>
                    </a:lnTo>
                    <a:cubicBezTo>
                      <a:pt x="7199" y="7998"/>
                      <a:pt x="7146" y="7944"/>
                      <a:pt x="7080" y="7944"/>
                    </a:cubicBezTo>
                    <a:lnTo>
                      <a:pt x="6269" y="7944"/>
                    </a:lnTo>
                    <a:lnTo>
                      <a:pt x="6269" y="6861"/>
                    </a:lnTo>
                    <a:lnTo>
                      <a:pt x="9569" y="6861"/>
                    </a:lnTo>
                    <a:lnTo>
                      <a:pt x="9569" y="7944"/>
                    </a:lnTo>
                    <a:lnTo>
                      <a:pt x="8760" y="7944"/>
                    </a:lnTo>
                    <a:cubicBezTo>
                      <a:pt x="8693" y="7944"/>
                      <a:pt x="8639" y="7998"/>
                      <a:pt x="8639" y="8064"/>
                    </a:cubicBezTo>
                    <a:lnTo>
                      <a:pt x="8639" y="10710"/>
                    </a:lnTo>
                    <a:cubicBezTo>
                      <a:pt x="8639" y="10777"/>
                      <a:pt x="8693" y="10831"/>
                      <a:pt x="8760" y="10831"/>
                    </a:cubicBezTo>
                    <a:lnTo>
                      <a:pt x="11400" y="10831"/>
                    </a:lnTo>
                    <a:cubicBezTo>
                      <a:pt x="11466" y="10830"/>
                      <a:pt x="11519" y="10777"/>
                      <a:pt x="11519" y="10710"/>
                    </a:cubicBezTo>
                    <a:lnTo>
                      <a:pt x="11519" y="8064"/>
                    </a:lnTo>
                    <a:cubicBezTo>
                      <a:pt x="11519" y="7998"/>
                      <a:pt x="11466" y="7944"/>
                      <a:pt x="11400" y="7944"/>
                    </a:cubicBezTo>
                    <a:close/>
                    <a:moveTo>
                      <a:pt x="1920" y="9828"/>
                    </a:moveTo>
                    <a:cubicBezTo>
                      <a:pt x="1920" y="9850"/>
                      <a:pt x="1902" y="9869"/>
                      <a:pt x="1879" y="9869"/>
                    </a:cubicBezTo>
                    <a:lnTo>
                      <a:pt x="999" y="9869"/>
                    </a:lnTo>
                    <a:cubicBezTo>
                      <a:pt x="976" y="9869"/>
                      <a:pt x="958" y="9850"/>
                      <a:pt x="958" y="9828"/>
                    </a:cubicBezTo>
                    <a:lnTo>
                      <a:pt x="958" y="8945"/>
                    </a:lnTo>
                    <a:cubicBezTo>
                      <a:pt x="958" y="8923"/>
                      <a:pt x="976" y="8904"/>
                      <a:pt x="999" y="8904"/>
                    </a:cubicBezTo>
                    <a:lnTo>
                      <a:pt x="1879" y="8904"/>
                    </a:lnTo>
                    <a:cubicBezTo>
                      <a:pt x="1902" y="8904"/>
                      <a:pt x="1920" y="8923"/>
                      <a:pt x="1920" y="8945"/>
                    </a:cubicBezTo>
                    <a:lnTo>
                      <a:pt x="1920" y="9828"/>
                    </a:lnTo>
                    <a:close/>
                    <a:moveTo>
                      <a:pt x="6239" y="9828"/>
                    </a:moveTo>
                    <a:cubicBezTo>
                      <a:pt x="6239" y="9850"/>
                      <a:pt x="6221" y="9868"/>
                      <a:pt x="6199" y="9869"/>
                    </a:cubicBezTo>
                    <a:lnTo>
                      <a:pt x="5318" y="9869"/>
                    </a:lnTo>
                    <a:cubicBezTo>
                      <a:pt x="5296" y="9868"/>
                      <a:pt x="5278" y="9850"/>
                      <a:pt x="5278" y="9828"/>
                    </a:cubicBezTo>
                    <a:lnTo>
                      <a:pt x="5278" y="8945"/>
                    </a:lnTo>
                    <a:cubicBezTo>
                      <a:pt x="5278" y="8923"/>
                      <a:pt x="5296" y="8904"/>
                      <a:pt x="5318" y="8904"/>
                    </a:cubicBezTo>
                    <a:lnTo>
                      <a:pt x="6199" y="8904"/>
                    </a:lnTo>
                    <a:cubicBezTo>
                      <a:pt x="6222" y="8904"/>
                      <a:pt x="6240" y="8923"/>
                      <a:pt x="6239" y="8945"/>
                    </a:cubicBezTo>
                    <a:lnTo>
                      <a:pt x="6239" y="9828"/>
                    </a:lnTo>
                    <a:close/>
                    <a:moveTo>
                      <a:pt x="2399" y="3492"/>
                    </a:moveTo>
                    <a:lnTo>
                      <a:pt x="2399" y="965"/>
                    </a:lnTo>
                    <a:lnTo>
                      <a:pt x="9119" y="965"/>
                    </a:lnTo>
                    <a:lnTo>
                      <a:pt x="9119" y="3492"/>
                    </a:lnTo>
                    <a:lnTo>
                      <a:pt x="2399" y="3492"/>
                    </a:lnTo>
                    <a:close/>
                    <a:moveTo>
                      <a:pt x="10559" y="9828"/>
                    </a:moveTo>
                    <a:cubicBezTo>
                      <a:pt x="10559" y="9850"/>
                      <a:pt x="10541" y="9868"/>
                      <a:pt x="10518" y="9869"/>
                    </a:cubicBezTo>
                    <a:lnTo>
                      <a:pt x="9638" y="9869"/>
                    </a:lnTo>
                    <a:cubicBezTo>
                      <a:pt x="9616" y="9868"/>
                      <a:pt x="9598" y="9850"/>
                      <a:pt x="9598" y="9828"/>
                    </a:cubicBezTo>
                    <a:lnTo>
                      <a:pt x="9598" y="8945"/>
                    </a:lnTo>
                    <a:cubicBezTo>
                      <a:pt x="9598" y="8923"/>
                      <a:pt x="9616" y="8904"/>
                      <a:pt x="9638" y="8904"/>
                    </a:cubicBezTo>
                    <a:lnTo>
                      <a:pt x="10519" y="8904"/>
                    </a:lnTo>
                    <a:cubicBezTo>
                      <a:pt x="10542" y="8904"/>
                      <a:pt x="10560" y="8923"/>
                      <a:pt x="10559" y="8945"/>
                    </a:cubicBezTo>
                    <a:lnTo>
                      <a:pt x="10559" y="9828"/>
                    </a:lnTo>
                    <a:close/>
                    <a:moveTo>
                      <a:pt x="4080" y="1627"/>
                    </a:moveTo>
                    <a:cubicBezTo>
                      <a:pt x="3837" y="1626"/>
                      <a:pt x="3617" y="1772"/>
                      <a:pt x="3523" y="1997"/>
                    </a:cubicBezTo>
                    <a:cubicBezTo>
                      <a:pt x="3429" y="2222"/>
                      <a:pt x="3480" y="2481"/>
                      <a:pt x="3652" y="2653"/>
                    </a:cubicBezTo>
                    <a:cubicBezTo>
                      <a:pt x="3824" y="2826"/>
                      <a:pt x="4083" y="2877"/>
                      <a:pt x="4308" y="2784"/>
                    </a:cubicBezTo>
                    <a:cubicBezTo>
                      <a:pt x="4533" y="2691"/>
                      <a:pt x="4680" y="2472"/>
                      <a:pt x="4680" y="2228"/>
                    </a:cubicBezTo>
                    <a:cubicBezTo>
                      <a:pt x="4680" y="1897"/>
                      <a:pt x="4412" y="1628"/>
                      <a:pt x="4080" y="1627"/>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思源黑体 CN Light" panose="020B0300000000000000" pitchFamily="34" charset="-122"/>
                  <a:ea typeface="思源黑体 CN Light" panose="020B0300000000000000" pitchFamily="34" charset="-122"/>
                </a:endParaRPr>
              </a:p>
            </p:txBody>
          </p:sp>
        </p:grpSp>
      </p:grpSp>
      <p:grpSp>
        <p:nvGrpSpPr>
          <p:cNvPr id="23" name="组合 22"/>
          <p:cNvGrpSpPr/>
          <p:nvPr/>
        </p:nvGrpSpPr>
        <p:grpSpPr>
          <a:xfrm>
            <a:off x="5749889" y="2002349"/>
            <a:ext cx="2765130" cy="3358266"/>
            <a:chOff x="5749889" y="2002349"/>
            <a:chExt cx="2765130" cy="3358266"/>
          </a:xfrm>
        </p:grpSpPr>
        <p:grpSp>
          <p:nvGrpSpPr>
            <p:cNvPr id="24" name="组合 23"/>
            <p:cNvGrpSpPr/>
            <p:nvPr/>
          </p:nvGrpSpPr>
          <p:grpSpPr>
            <a:xfrm>
              <a:off x="5749889" y="3686401"/>
              <a:ext cx="1685354" cy="1674214"/>
              <a:chOff x="5749889" y="3686401"/>
              <a:chExt cx="1685354" cy="1674214"/>
            </a:xfrm>
          </p:grpSpPr>
          <p:sp>
            <p:nvSpPr>
              <p:cNvPr id="28" name="椭圆 27"/>
              <p:cNvSpPr/>
              <p:nvPr/>
            </p:nvSpPr>
            <p:spPr>
              <a:xfrm rot="5400000">
                <a:off x="5755459" y="3680831"/>
                <a:ext cx="1674214" cy="1685354"/>
              </a:xfrm>
              <a:prstGeom prst="ellipse">
                <a:avLst/>
              </a:prstGeom>
              <a:noFill/>
              <a:ln w="12700" cap="flat" cmpd="sng" algn="ctr">
                <a:solidFill>
                  <a:schemeClr val="tx1">
                    <a:lumMod val="65000"/>
                    <a:lumOff val="3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sp>
            <p:nvSpPr>
              <p:cNvPr id="29" name="文本框 28"/>
              <p:cNvSpPr txBox="1"/>
              <p:nvPr/>
            </p:nvSpPr>
            <p:spPr>
              <a:xfrm>
                <a:off x="5867701" y="4003815"/>
                <a:ext cx="1449728" cy="369332"/>
              </a:xfrm>
              <a:prstGeom prst="rect">
                <a:avLst/>
              </a:prstGeom>
              <a:noFill/>
            </p:spPr>
            <p:txBody>
              <a:bodyPr wrap="square" rtlCol="0">
                <a:spAutoFit/>
              </a:bodyPr>
              <a:lstStyle/>
              <a:p>
                <a:pPr algn="ctr"/>
                <a:r>
                  <a:rPr lang="zh-CN" altLang="en-US">
                    <a:gradFill>
                      <a:gsLst>
                        <a:gs pos="0">
                          <a:srgbClr val="F78019"/>
                        </a:gs>
                        <a:gs pos="100000">
                          <a:srgbClr val="EE491E"/>
                        </a:gs>
                      </a:gsLst>
                      <a:lin ang="2700000" scaled="1"/>
                    </a:gradFill>
                    <a:latin typeface="思源黑体 CN Bold" panose="020B0800000000000000" pitchFamily="34" charset="-122"/>
                    <a:ea typeface="思源黑体 CN Bold" panose="020B0800000000000000" pitchFamily="34" charset="-122"/>
                  </a:rPr>
                  <a:t>标题文字</a:t>
                </a:r>
                <a:endParaRPr lang="zh-CN" altLang="en-US" dirty="0">
                  <a:gradFill>
                    <a:gsLst>
                      <a:gs pos="0">
                        <a:srgbClr val="F78019"/>
                      </a:gs>
                      <a:gs pos="100000">
                        <a:srgbClr val="EE491E"/>
                      </a:gs>
                    </a:gsLst>
                    <a:lin ang="2700000" scaled="1"/>
                  </a:gradFill>
                  <a:latin typeface="思源黑体 CN Bold" panose="020B0800000000000000" pitchFamily="34" charset="-122"/>
                  <a:ea typeface="思源黑体 CN Bold" panose="020B0800000000000000" pitchFamily="34" charset="-122"/>
                </a:endParaRPr>
              </a:p>
            </p:txBody>
          </p:sp>
          <p:sp>
            <p:nvSpPr>
              <p:cNvPr id="30" name="Text Placeholder 1"/>
              <p:cNvSpPr txBox="1"/>
              <p:nvPr/>
            </p:nvSpPr>
            <p:spPr>
              <a:xfrm>
                <a:off x="5911447" y="4474510"/>
                <a:ext cx="1362236" cy="497713"/>
              </a:xfrm>
              <a:prstGeom prst="rect">
                <a:avLst/>
              </a:prstGeom>
            </p:spPr>
            <p:txBody>
              <a:bodyPr vert="horz" lIns="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1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Adobe Arabic" panose="02040503050201020203" pitchFamily="18" charset="-78"/>
                  </a:rPr>
                  <a:t>单击此处编辑内容，建议您在展示时采用微软雅黑字体</a:t>
                </a:r>
                <a:endParaRPr lang="en-US" sz="11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Adobe Arabic" panose="02040503050201020203" pitchFamily="18" charset="-78"/>
                </a:endParaRPr>
              </a:p>
            </p:txBody>
          </p:sp>
        </p:grpSp>
        <p:grpSp>
          <p:nvGrpSpPr>
            <p:cNvPr id="25" name="组合 24"/>
            <p:cNvGrpSpPr/>
            <p:nvPr/>
          </p:nvGrpSpPr>
          <p:grpSpPr>
            <a:xfrm>
              <a:off x="6832707" y="2002349"/>
              <a:ext cx="1682312" cy="1674216"/>
              <a:chOff x="6832707" y="2002349"/>
              <a:chExt cx="1682312" cy="1674216"/>
            </a:xfrm>
          </p:grpSpPr>
          <p:sp>
            <p:nvSpPr>
              <p:cNvPr id="26" name="任意多边形 28"/>
              <p:cNvSpPr/>
              <p:nvPr/>
            </p:nvSpPr>
            <p:spPr>
              <a:xfrm>
                <a:off x="6832707" y="2002349"/>
                <a:ext cx="1682312" cy="1674216"/>
              </a:xfrm>
              <a:prstGeom prst="ellipse">
                <a:avLst/>
              </a:prstGeom>
              <a:gradFill flip="none" rotWithShape="0">
                <a:gsLst>
                  <a:gs pos="0">
                    <a:srgbClr val="F78019"/>
                  </a:gs>
                  <a:gs pos="100000">
                    <a:srgbClr val="EE491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latin typeface="思源黑体 CN Light" panose="020B0300000000000000" pitchFamily="34" charset="-122"/>
                </a:endParaRPr>
              </a:p>
            </p:txBody>
          </p:sp>
          <p:sp>
            <p:nvSpPr>
              <p:cNvPr id="27" name="图标"/>
              <p:cNvSpPr>
                <a:spLocks noChangeAspect="1"/>
              </p:cNvSpPr>
              <p:nvPr/>
            </p:nvSpPr>
            <p:spPr bwMode="auto">
              <a:xfrm>
                <a:off x="7423182" y="2603780"/>
                <a:ext cx="501362" cy="471352"/>
              </a:xfrm>
              <a:custGeom>
                <a:avLst/>
                <a:gdLst>
                  <a:gd name="T0" fmla="*/ 10589 w 11519"/>
                  <a:gd name="T1" fmla="*/ 7944 h 10831"/>
                  <a:gd name="T2" fmla="*/ 6269 w 11519"/>
                  <a:gd name="T3" fmla="*/ 5838 h 10831"/>
                  <a:gd name="T4" fmla="*/ 9839 w 11519"/>
                  <a:gd name="T5" fmla="*/ 4454 h 10831"/>
                  <a:gd name="T6" fmla="*/ 10079 w 11519"/>
                  <a:gd name="T7" fmla="*/ 246 h 10831"/>
                  <a:gd name="T8" fmla="*/ 1680 w 11519"/>
                  <a:gd name="T9" fmla="*/ 0 h 10831"/>
                  <a:gd name="T10" fmla="*/ 1440 w 11519"/>
                  <a:gd name="T11" fmla="*/ 4209 h 10831"/>
                  <a:gd name="T12" fmla="*/ 5250 w 11519"/>
                  <a:gd name="T13" fmla="*/ 4454 h 10831"/>
                  <a:gd name="T14" fmla="*/ 930 w 11519"/>
                  <a:gd name="T15" fmla="*/ 5838 h 10831"/>
                  <a:gd name="T16" fmla="*/ 120 w 11519"/>
                  <a:gd name="T17" fmla="*/ 7944 h 10831"/>
                  <a:gd name="T18" fmla="*/ 0 w 11519"/>
                  <a:gd name="T19" fmla="*/ 10710 h 10831"/>
                  <a:gd name="T20" fmla="*/ 2760 w 11519"/>
                  <a:gd name="T21" fmla="*/ 10831 h 10831"/>
                  <a:gd name="T22" fmla="*/ 2880 w 11519"/>
                  <a:gd name="T23" fmla="*/ 8064 h 10831"/>
                  <a:gd name="T24" fmla="*/ 1949 w 11519"/>
                  <a:gd name="T25" fmla="*/ 7944 h 10831"/>
                  <a:gd name="T26" fmla="*/ 5250 w 11519"/>
                  <a:gd name="T27" fmla="*/ 6861 h 10831"/>
                  <a:gd name="T28" fmla="*/ 4440 w 11519"/>
                  <a:gd name="T29" fmla="*/ 7944 h 10831"/>
                  <a:gd name="T30" fmla="*/ 4320 w 11519"/>
                  <a:gd name="T31" fmla="*/ 10710 h 10831"/>
                  <a:gd name="T32" fmla="*/ 7080 w 11519"/>
                  <a:gd name="T33" fmla="*/ 10831 h 10831"/>
                  <a:gd name="T34" fmla="*/ 7199 w 11519"/>
                  <a:gd name="T35" fmla="*/ 8064 h 10831"/>
                  <a:gd name="T36" fmla="*/ 6269 w 11519"/>
                  <a:gd name="T37" fmla="*/ 7944 h 10831"/>
                  <a:gd name="T38" fmla="*/ 9569 w 11519"/>
                  <a:gd name="T39" fmla="*/ 6861 h 10831"/>
                  <a:gd name="T40" fmla="*/ 8760 w 11519"/>
                  <a:gd name="T41" fmla="*/ 7944 h 10831"/>
                  <a:gd name="T42" fmla="*/ 8639 w 11519"/>
                  <a:gd name="T43" fmla="*/ 10710 h 10831"/>
                  <a:gd name="T44" fmla="*/ 11400 w 11519"/>
                  <a:gd name="T45" fmla="*/ 10831 h 10831"/>
                  <a:gd name="T46" fmla="*/ 11519 w 11519"/>
                  <a:gd name="T47" fmla="*/ 8064 h 10831"/>
                  <a:gd name="T48" fmla="*/ 1920 w 11519"/>
                  <a:gd name="T49" fmla="*/ 9828 h 10831"/>
                  <a:gd name="T50" fmla="*/ 999 w 11519"/>
                  <a:gd name="T51" fmla="*/ 9869 h 10831"/>
                  <a:gd name="T52" fmla="*/ 958 w 11519"/>
                  <a:gd name="T53" fmla="*/ 8945 h 10831"/>
                  <a:gd name="T54" fmla="*/ 1879 w 11519"/>
                  <a:gd name="T55" fmla="*/ 8904 h 10831"/>
                  <a:gd name="T56" fmla="*/ 1920 w 11519"/>
                  <a:gd name="T57" fmla="*/ 9828 h 10831"/>
                  <a:gd name="T58" fmla="*/ 6199 w 11519"/>
                  <a:gd name="T59" fmla="*/ 9869 h 10831"/>
                  <a:gd name="T60" fmla="*/ 5278 w 11519"/>
                  <a:gd name="T61" fmla="*/ 9828 h 10831"/>
                  <a:gd name="T62" fmla="*/ 5318 w 11519"/>
                  <a:gd name="T63" fmla="*/ 8904 h 10831"/>
                  <a:gd name="T64" fmla="*/ 6239 w 11519"/>
                  <a:gd name="T65" fmla="*/ 8945 h 10831"/>
                  <a:gd name="T66" fmla="*/ 2399 w 11519"/>
                  <a:gd name="T67" fmla="*/ 3492 h 10831"/>
                  <a:gd name="T68" fmla="*/ 9119 w 11519"/>
                  <a:gd name="T69" fmla="*/ 965 h 10831"/>
                  <a:gd name="T70" fmla="*/ 2399 w 11519"/>
                  <a:gd name="T71" fmla="*/ 3492 h 10831"/>
                  <a:gd name="T72" fmla="*/ 10518 w 11519"/>
                  <a:gd name="T73" fmla="*/ 9869 h 10831"/>
                  <a:gd name="T74" fmla="*/ 9598 w 11519"/>
                  <a:gd name="T75" fmla="*/ 9828 h 10831"/>
                  <a:gd name="T76" fmla="*/ 9638 w 11519"/>
                  <a:gd name="T77" fmla="*/ 8904 h 10831"/>
                  <a:gd name="T78" fmla="*/ 10559 w 11519"/>
                  <a:gd name="T79" fmla="*/ 8945 h 10831"/>
                  <a:gd name="T80" fmla="*/ 4080 w 11519"/>
                  <a:gd name="T81" fmla="*/ 1627 h 10831"/>
                  <a:gd name="T82" fmla="*/ 3652 w 11519"/>
                  <a:gd name="T83" fmla="*/ 2653 h 10831"/>
                  <a:gd name="T84" fmla="*/ 4680 w 11519"/>
                  <a:gd name="T85" fmla="*/ 2228 h 10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19" h="10831">
                    <a:moveTo>
                      <a:pt x="11400" y="7944"/>
                    </a:moveTo>
                    <a:lnTo>
                      <a:pt x="10589" y="7944"/>
                    </a:lnTo>
                    <a:lnTo>
                      <a:pt x="10589" y="5838"/>
                    </a:lnTo>
                    <a:lnTo>
                      <a:pt x="6269" y="5838"/>
                    </a:lnTo>
                    <a:lnTo>
                      <a:pt x="6269" y="4454"/>
                    </a:lnTo>
                    <a:lnTo>
                      <a:pt x="9839" y="4454"/>
                    </a:lnTo>
                    <a:cubicBezTo>
                      <a:pt x="9972" y="4454"/>
                      <a:pt x="10079" y="4346"/>
                      <a:pt x="10079" y="4214"/>
                    </a:cubicBezTo>
                    <a:lnTo>
                      <a:pt x="10079" y="246"/>
                    </a:lnTo>
                    <a:cubicBezTo>
                      <a:pt x="10082" y="111"/>
                      <a:pt x="9974" y="1"/>
                      <a:pt x="9839" y="0"/>
                    </a:cubicBezTo>
                    <a:lnTo>
                      <a:pt x="1680" y="0"/>
                    </a:lnTo>
                    <a:cubicBezTo>
                      <a:pt x="1547" y="1"/>
                      <a:pt x="1440" y="108"/>
                      <a:pt x="1440" y="241"/>
                    </a:cubicBezTo>
                    <a:lnTo>
                      <a:pt x="1440" y="4209"/>
                    </a:lnTo>
                    <a:cubicBezTo>
                      <a:pt x="1438" y="4343"/>
                      <a:pt x="1545" y="4454"/>
                      <a:pt x="1680" y="4454"/>
                    </a:cubicBezTo>
                    <a:lnTo>
                      <a:pt x="5250" y="4454"/>
                    </a:lnTo>
                    <a:lnTo>
                      <a:pt x="5250" y="5838"/>
                    </a:lnTo>
                    <a:lnTo>
                      <a:pt x="930" y="5838"/>
                    </a:lnTo>
                    <a:lnTo>
                      <a:pt x="930" y="7944"/>
                    </a:lnTo>
                    <a:lnTo>
                      <a:pt x="120" y="7944"/>
                    </a:lnTo>
                    <a:cubicBezTo>
                      <a:pt x="53" y="7944"/>
                      <a:pt x="0" y="7998"/>
                      <a:pt x="0" y="8064"/>
                    </a:cubicBezTo>
                    <a:lnTo>
                      <a:pt x="0" y="10710"/>
                    </a:lnTo>
                    <a:cubicBezTo>
                      <a:pt x="0" y="10777"/>
                      <a:pt x="53" y="10830"/>
                      <a:pt x="120" y="10831"/>
                    </a:cubicBezTo>
                    <a:lnTo>
                      <a:pt x="2760" y="10831"/>
                    </a:lnTo>
                    <a:cubicBezTo>
                      <a:pt x="2826" y="10831"/>
                      <a:pt x="2880" y="10777"/>
                      <a:pt x="2880" y="10710"/>
                    </a:cubicBezTo>
                    <a:lnTo>
                      <a:pt x="2880" y="8064"/>
                    </a:lnTo>
                    <a:cubicBezTo>
                      <a:pt x="2880" y="7998"/>
                      <a:pt x="2826" y="7944"/>
                      <a:pt x="2760" y="7944"/>
                    </a:cubicBezTo>
                    <a:lnTo>
                      <a:pt x="1949" y="7944"/>
                    </a:lnTo>
                    <a:lnTo>
                      <a:pt x="1949" y="6861"/>
                    </a:lnTo>
                    <a:lnTo>
                      <a:pt x="5250" y="6861"/>
                    </a:lnTo>
                    <a:lnTo>
                      <a:pt x="5250" y="7944"/>
                    </a:lnTo>
                    <a:lnTo>
                      <a:pt x="4440" y="7944"/>
                    </a:lnTo>
                    <a:cubicBezTo>
                      <a:pt x="4373" y="7944"/>
                      <a:pt x="4320" y="7998"/>
                      <a:pt x="4320" y="8064"/>
                    </a:cubicBezTo>
                    <a:lnTo>
                      <a:pt x="4320" y="10710"/>
                    </a:lnTo>
                    <a:cubicBezTo>
                      <a:pt x="4320" y="10777"/>
                      <a:pt x="4373" y="10830"/>
                      <a:pt x="4440" y="10831"/>
                    </a:cubicBezTo>
                    <a:lnTo>
                      <a:pt x="7080" y="10831"/>
                    </a:lnTo>
                    <a:cubicBezTo>
                      <a:pt x="7146" y="10830"/>
                      <a:pt x="7199" y="10777"/>
                      <a:pt x="7199" y="10710"/>
                    </a:cubicBezTo>
                    <a:lnTo>
                      <a:pt x="7199" y="8064"/>
                    </a:lnTo>
                    <a:cubicBezTo>
                      <a:pt x="7199" y="7998"/>
                      <a:pt x="7146" y="7944"/>
                      <a:pt x="7080" y="7944"/>
                    </a:cubicBezTo>
                    <a:lnTo>
                      <a:pt x="6269" y="7944"/>
                    </a:lnTo>
                    <a:lnTo>
                      <a:pt x="6269" y="6861"/>
                    </a:lnTo>
                    <a:lnTo>
                      <a:pt x="9569" y="6861"/>
                    </a:lnTo>
                    <a:lnTo>
                      <a:pt x="9569" y="7944"/>
                    </a:lnTo>
                    <a:lnTo>
                      <a:pt x="8760" y="7944"/>
                    </a:lnTo>
                    <a:cubicBezTo>
                      <a:pt x="8693" y="7944"/>
                      <a:pt x="8639" y="7998"/>
                      <a:pt x="8639" y="8064"/>
                    </a:cubicBezTo>
                    <a:lnTo>
                      <a:pt x="8639" y="10710"/>
                    </a:lnTo>
                    <a:cubicBezTo>
                      <a:pt x="8639" y="10777"/>
                      <a:pt x="8693" y="10831"/>
                      <a:pt x="8760" y="10831"/>
                    </a:cubicBezTo>
                    <a:lnTo>
                      <a:pt x="11400" y="10831"/>
                    </a:lnTo>
                    <a:cubicBezTo>
                      <a:pt x="11466" y="10830"/>
                      <a:pt x="11519" y="10777"/>
                      <a:pt x="11519" y="10710"/>
                    </a:cubicBezTo>
                    <a:lnTo>
                      <a:pt x="11519" y="8064"/>
                    </a:lnTo>
                    <a:cubicBezTo>
                      <a:pt x="11519" y="7998"/>
                      <a:pt x="11466" y="7944"/>
                      <a:pt x="11400" y="7944"/>
                    </a:cubicBezTo>
                    <a:close/>
                    <a:moveTo>
                      <a:pt x="1920" y="9828"/>
                    </a:moveTo>
                    <a:cubicBezTo>
                      <a:pt x="1920" y="9850"/>
                      <a:pt x="1902" y="9869"/>
                      <a:pt x="1879" y="9869"/>
                    </a:cubicBezTo>
                    <a:lnTo>
                      <a:pt x="999" y="9869"/>
                    </a:lnTo>
                    <a:cubicBezTo>
                      <a:pt x="976" y="9869"/>
                      <a:pt x="958" y="9850"/>
                      <a:pt x="958" y="9828"/>
                    </a:cubicBezTo>
                    <a:lnTo>
                      <a:pt x="958" y="8945"/>
                    </a:lnTo>
                    <a:cubicBezTo>
                      <a:pt x="958" y="8923"/>
                      <a:pt x="976" y="8904"/>
                      <a:pt x="999" y="8904"/>
                    </a:cubicBezTo>
                    <a:lnTo>
                      <a:pt x="1879" y="8904"/>
                    </a:lnTo>
                    <a:cubicBezTo>
                      <a:pt x="1902" y="8904"/>
                      <a:pt x="1920" y="8923"/>
                      <a:pt x="1920" y="8945"/>
                    </a:cubicBezTo>
                    <a:lnTo>
                      <a:pt x="1920" y="9828"/>
                    </a:lnTo>
                    <a:close/>
                    <a:moveTo>
                      <a:pt x="6239" y="9828"/>
                    </a:moveTo>
                    <a:cubicBezTo>
                      <a:pt x="6239" y="9850"/>
                      <a:pt x="6221" y="9868"/>
                      <a:pt x="6199" y="9869"/>
                    </a:cubicBezTo>
                    <a:lnTo>
                      <a:pt x="5318" y="9869"/>
                    </a:lnTo>
                    <a:cubicBezTo>
                      <a:pt x="5296" y="9868"/>
                      <a:pt x="5278" y="9850"/>
                      <a:pt x="5278" y="9828"/>
                    </a:cubicBezTo>
                    <a:lnTo>
                      <a:pt x="5278" y="8945"/>
                    </a:lnTo>
                    <a:cubicBezTo>
                      <a:pt x="5278" y="8923"/>
                      <a:pt x="5296" y="8904"/>
                      <a:pt x="5318" y="8904"/>
                    </a:cubicBezTo>
                    <a:lnTo>
                      <a:pt x="6199" y="8904"/>
                    </a:lnTo>
                    <a:cubicBezTo>
                      <a:pt x="6222" y="8904"/>
                      <a:pt x="6240" y="8923"/>
                      <a:pt x="6239" y="8945"/>
                    </a:cubicBezTo>
                    <a:lnTo>
                      <a:pt x="6239" y="9828"/>
                    </a:lnTo>
                    <a:close/>
                    <a:moveTo>
                      <a:pt x="2399" y="3492"/>
                    </a:moveTo>
                    <a:lnTo>
                      <a:pt x="2399" y="965"/>
                    </a:lnTo>
                    <a:lnTo>
                      <a:pt x="9119" y="965"/>
                    </a:lnTo>
                    <a:lnTo>
                      <a:pt x="9119" y="3492"/>
                    </a:lnTo>
                    <a:lnTo>
                      <a:pt x="2399" y="3492"/>
                    </a:lnTo>
                    <a:close/>
                    <a:moveTo>
                      <a:pt x="10559" y="9828"/>
                    </a:moveTo>
                    <a:cubicBezTo>
                      <a:pt x="10559" y="9850"/>
                      <a:pt x="10541" y="9868"/>
                      <a:pt x="10518" y="9869"/>
                    </a:cubicBezTo>
                    <a:lnTo>
                      <a:pt x="9638" y="9869"/>
                    </a:lnTo>
                    <a:cubicBezTo>
                      <a:pt x="9616" y="9868"/>
                      <a:pt x="9598" y="9850"/>
                      <a:pt x="9598" y="9828"/>
                    </a:cubicBezTo>
                    <a:lnTo>
                      <a:pt x="9598" y="8945"/>
                    </a:lnTo>
                    <a:cubicBezTo>
                      <a:pt x="9598" y="8923"/>
                      <a:pt x="9616" y="8904"/>
                      <a:pt x="9638" y="8904"/>
                    </a:cubicBezTo>
                    <a:lnTo>
                      <a:pt x="10519" y="8904"/>
                    </a:lnTo>
                    <a:cubicBezTo>
                      <a:pt x="10542" y="8904"/>
                      <a:pt x="10560" y="8923"/>
                      <a:pt x="10559" y="8945"/>
                    </a:cubicBezTo>
                    <a:lnTo>
                      <a:pt x="10559" y="9828"/>
                    </a:lnTo>
                    <a:close/>
                    <a:moveTo>
                      <a:pt x="4080" y="1627"/>
                    </a:moveTo>
                    <a:cubicBezTo>
                      <a:pt x="3837" y="1626"/>
                      <a:pt x="3617" y="1772"/>
                      <a:pt x="3523" y="1997"/>
                    </a:cubicBezTo>
                    <a:cubicBezTo>
                      <a:pt x="3429" y="2222"/>
                      <a:pt x="3480" y="2481"/>
                      <a:pt x="3652" y="2653"/>
                    </a:cubicBezTo>
                    <a:cubicBezTo>
                      <a:pt x="3824" y="2826"/>
                      <a:pt x="4083" y="2877"/>
                      <a:pt x="4308" y="2784"/>
                    </a:cubicBezTo>
                    <a:cubicBezTo>
                      <a:pt x="4533" y="2691"/>
                      <a:pt x="4680" y="2472"/>
                      <a:pt x="4680" y="2228"/>
                    </a:cubicBezTo>
                    <a:cubicBezTo>
                      <a:pt x="4680" y="1897"/>
                      <a:pt x="4412" y="1628"/>
                      <a:pt x="4080" y="1627"/>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思源黑体 CN Light" panose="020B0300000000000000" pitchFamily="34" charset="-122"/>
                  <a:ea typeface="思源黑体 CN Light" panose="020B0300000000000000" pitchFamily="34" charset="-122"/>
                </a:endParaRPr>
              </a:p>
            </p:txBody>
          </p:sp>
        </p:grpSp>
      </p:grpSp>
      <p:grpSp>
        <p:nvGrpSpPr>
          <p:cNvPr id="31" name="组合 30"/>
          <p:cNvGrpSpPr/>
          <p:nvPr/>
        </p:nvGrpSpPr>
        <p:grpSpPr>
          <a:xfrm>
            <a:off x="3739239" y="1994371"/>
            <a:ext cx="2706839" cy="3366243"/>
            <a:chOff x="3739239" y="1994371"/>
            <a:chExt cx="2706839" cy="3366243"/>
          </a:xfrm>
        </p:grpSpPr>
        <p:grpSp>
          <p:nvGrpSpPr>
            <p:cNvPr id="32" name="组合 31"/>
            <p:cNvGrpSpPr/>
            <p:nvPr/>
          </p:nvGrpSpPr>
          <p:grpSpPr>
            <a:xfrm>
              <a:off x="4760724" y="1994371"/>
              <a:ext cx="1685354" cy="1674214"/>
              <a:chOff x="4760724" y="1994371"/>
              <a:chExt cx="1685354" cy="1674214"/>
            </a:xfrm>
          </p:grpSpPr>
          <p:sp>
            <p:nvSpPr>
              <p:cNvPr id="36" name="椭圆 35"/>
              <p:cNvSpPr/>
              <p:nvPr/>
            </p:nvSpPr>
            <p:spPr>
              <a:xfrm rot="5400000">
                <a:off x="4766294" y="1988801"/>
                <a:ext cx="1674214" cy="1685354"/>
              </a:xfrm>
              <a:prstGeom prst="ellipse">
                <a:avLst/>
              </a:prstGeom>
              <a:noFill/>
              <a:ln w="12700" cap="flat" cmpd="sng" algn="ctr">
                <a:solidFill>
                  <a:schemeClr val="tx1">
                    <a:lumMod val="65000"/>
                    <a:lumOff val="3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sp>
            <p:nvSpPr>
              <p:cNvPr id="37" name="文本框 36"/>
              <p:cNvSpPr txBox="1"/>
              <p:nvPr/>
            </p:nvSpPr>
            <p:spPr>
              <a:xfrm>
                <a:off x="4878536" y="2332421"/>
                <a:ext cx="1449728" cy="369332"/>
              </a:xfrm>
              <a:prstGeom prst="rect">
                <a:avLst/>
              </a:prstGeom>
              <a:noFill/>
            </p:spPr>
            <p:txBody>
              <a:bodyPr wrap="square" rtlCol="0">
                <a:spAutoFit/>
              </a:bodyPr>
              <a:lstStyle/>
              <a:p>
                <a:pPr algn="ctr"/>
                <a:r>
                  <a:rPr lang="zh-CN" altLang="en-US">
                    <a:solidFill>
                      <a:schemeClr val="tx1">
                        <a:lumMod val="75000"/>
                        <a:lumOff val="25000"/>
                      </a:schemeClr>
                    </a:solidFill>
                    <a:latin typeface="思源黑体 CN Bold" panose="020B0800000000000000" pitchFamily="34" charset="-122"/>
                    <a:ea typeface="思源黑体 CN Bold" panose="020B0800000000000000" pitchFamily="34" charset="-122"/>
                  </a:rPr>
                  <a:t>标题文字</a:t>
                </a:r>
                <a:endParaRPr lang="zh-CN" altLang="en-US"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38" name="Text Placeholder 1"/>
              <p:cNvSpPr txBox="1"/>
              <p:nvPr/>
            </p:nvSpPr>
            <p:spPr>
              <a:xfrm>
                <a:off x="4922282" y="2803116"/>
                <a:ext cx="1362236" cy="497713"/>
              </a:xfrm>
              <a:prstGeom prst="rect">
                <a:avLst/>
              </a:prstGeom>
            </p:spPr>
            <p:txBody>
              <a:bodyPr vert="horz" lIns="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1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Adobe Arabic" panose="02040503050201020203" pitchFamily="18" charset="-78"/>
                  </a:rPr>
                  <a:t>单击此处编辑内容，建议您在展示时采用微软雅黑字体</a:t>
                </a:r>
                <a:endParaRPr lang="en-US" sz="11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Adobe Arabic" panose="02040503050201020203" pitchFamily="18" charset="-78"/>
                </a:endParaRPr>
              </a:p>
            </p:txBody>
          </p:sp>
        </p:grpSp>
        <p:grpSp>
          <p:nvGrpSpPr>
            <p:cNvPr id="33" name="组合 32"/>
            <p:cNvGrpSpPr/>
            <p:nvPr/>
          </p:nvGrpSpPr>
          <p:grpSpPr>
            <a:xfrm>
              <a:off x="3739239" y="3686398"/>
              <a:ext cx="1685354" cy="1674216"/>
              <a:chOff x="3739239" y="3686398"/>
              <a:chExt cx="1685354" cy="1674216"/>
            </a:xfrm>
          </p:grpSpPr>
          <p:sp>
            <p:nvSpPr>
              <p:cNvPr id="34" name="任意多边形 22"/>
              <p:cNvSpPr/>
              <p:nvPr/>
            </p:nvSpPr>
            <p:spPr>
              <a:xfrm>
                <a:off x="3739239" y="3686398"/>
                <a:ext cx="1685354" cy="167421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latin typeface="思源黑体 CN Light" panose="020B0300000000000000" pitchFamily="34" charset="-122"/>
                </a:endParaRPr>
              </a:p>
            </p:txBody>
          </p:sp>
          <p:sp>
            <p:nvSpPr>
              <p:cNvPr id="35" name="图标"/>
              <p:cNvSpPr>
                <a:spLocks noChangeAspect="1"/>
              </p:cNvSpPr>
              <p:nvPr/>
            </p:nvSpPr>
            <p:spPr bwMode="auto">
              <a:xfrm>
                <a:off x="4331235" y="4287829"/>
                <a:ext cx="501362" cy="471352"/>
              </a:xfrm>
              <a:custGeom>
                <a:avLst/>
                <a:gdLst>
                  <a:gd name="T0" fmla="*/ 10589 w 11519"/>
                  <a:gd name="T1" fmla="*/ 7944 h 10831"/>
                  <a:gd name="T2" fmla="*/ 6269 w 11519"/>
                  <a:gd name="T3" fmla="*/ 5838 h 10831"/>
                  <a:gd name="T4" fmla="*/ 9839 w 11519"/>
                  <a:gd name="T5" fmla="*/ 4454 h 10831"/>
                  <a:gd name="T6" fmla="*/ 10079 w 11519"/>
                  <a:gd name="T7" fmla="*/ 246 h 10831"/>
                  <a:gd name="T8" fmla="*/ 1680 w 11519"/>
                  <a:gd name="T9" fmla="*/ 0 h 10831"/>
                  <a:gd name="T10" fmla="*/ 1440 w 11519"/>
                  <a:gd name="T11" fmla="*/ 4209 h 10831"/>
                  <a:gd name="T12" fmla="*/ 5250 w 11519"/>
                  <a:gd name="T13" fmla="*/ 4454 h 10831"/>
                  <a:gd name="T14" fmla="*/ 930 w 11519"/>
                  <a:gd name="T15" fmla="*/ 5838 h 10831"/>
                  <a:gd name="T16" fmla="*/ 120 w 11519"/>
                  <a:gd name="T17" fmla="*/ 7944 h 10831"/>
                  <a:gd name="T18" fmla="*/ 0 w 11519"/>
                  <a:gd name="T19" fmla="*/ 10710 h 10831"/>
                  <a:gd name="T20" fmla="*/ 2760 w 11519"/>
                  <a:gd name="T21" fmla="*/ 10831 h 10831"/>
                  <a:gd name="T22" fmla="*/ 2880 w 11519"/>
                  <a:gd name="T23" fmla="*/ 8064 h 10831"/>
                  <a:gd name="T24" fmla="*/ 1949 w 11519"/>
                  <a:gd name="T25" fmla="*/ 7944 h 10831"/>
                  <a:gd name="T26" fmla="*/ 5250 w 11519"/>
                  <a:gd name="T27" fmla="*/ 6861 h 10831"/>
                  <a:gd name="T28" fmla="*/ 4440 w 11519"/>
                  <a:gd name="T29" fmla="*/ 7944 h 10831"/>
                  <a:gd name="T30" fmla="*/ 4320 w 11519"/>
                  <a:gd name="T31" fmla="*/ 10710 h 10831"/>
                  <a:gd name="T32" fmla="*/ 7080 w 11519"/>
                  <a:gd name="T33" fmla="*/ 10831 h 10831"/>
                  <a:gd name="T34" fmla="*/ 7199 w 11519"/>
                  <a:gd name="T35" fmla="*/ 8064 h 10831"/>
                  <a:gd name="T36" fmla="*/ 6269 w 11519"/>
                  <a:gd name="T37" fmla="*/ 7944 h 10831"/>
                  <a:gd name="T38" fmla="*/ 9569 w 11519"/>
                  <a:gd name="T39" fmla="*/ 6861 h 10831"/>
                  <a:gd name="T40" fmla="*/ 8760 w 11519"/>
                  <a:gd name="T41" fmla="*/ 7944 h 10831"/>
                  <a:gd name="T42" fmla="*/ 8639 w 11519"/>
                  <a:gd name="T43" fmla="*/ 10710 h 10831"/>
                  <a:gd name="T44" fmla="*/ 11400 w 11519"/>
                  <a:gd name="T45" fmla="*/ 10831 h 10831"/>
                  <a:gd name="T46" fmla="*/ 11519 w 11519"/>
                  <a:gd name="T47" fmla="*/ 8064 h 10831"/>
                  <a:gd name="T48" fmla="*/ 1920 w 11519"/>
                  <a:gd name="T49" fmla="*/ 9828 h 10831"/>
                  <a:gd name="T50" fmla="*/ 999 w 11519"/>
                  <a:gd name="T51" fmla="*/ 9869 h 10831"/>
                  <a:gd name="T52" fmla="*/ 958 w 11519"/>
                  <a:gd name="T53" fmla="*/ 8945 h 10831"/>
                  <a:gd name="T54" fmla="*/ 1879 w 11519"/>
                  <a:gd name="T55" fmla="*/ 8904 h 10831"/>
                  <a:gd name="T56" fmla="*/ 1920 w 11519"/>
                  <a:gd name="T57" fmla="*/ 9828 h 10831"/>
                  <a:gd name="T58" fmla="*/ 6199 w 11519"/>
                  <a:gd name="T59" fmla="*/ 9869 h 10831"/>
                  <a:gd name="T60" fmla="*/ 5278 w 11519"/>
                  <a:gd name="T61" fmla="*/ 9828 h 10831"/>
                  <a:gd name="T62" fmla="*/ 5318 w 11519"/>
                  <a:gd name="T63" fmla="*/ 8904 h 10831"/>
                  <a:gd name="T64" fmla="*/ 6239 w 11519"/>
                  <a:gd name="T65" fmla="*/ 8945 h 10831"/>
                  <a:gd name="T66" fmla="*/ 2399 w 11519"/>
                  <a:gd name="T67" fmla="*/ 3492 h 10831"/>
                  <a:gd name="T68" fmla="*/ 9119 w 11519"/>
                  <a:gd name="T69" fmla="*/ 965 h 10831"/>
                  <a:gd name="T70" fmla="*/ 2399 w 11519"/>
                  <a:gd name="T71" fmla="*/ 3492 h 10831"/>
                  <a:gd name="T72" fmla="*/ 10518 w 11519"/>
                  <a:gd name="T73" fmla="*/ 9869 h 10831"/>
                  <a:gd name="T74" fmla="*/ 9598 w 11519"/>
                  <a:gd name="T75" fmla="*/ 9828 h 10831"/>
                  <a:gd name="T76" fmla="*/ 9638 w 11519"/>
                  <a:gd name="T77" fmla="*/ 8904 h 10831"/>
                  <a:gd name="T78" fmla="*/ 10559 w 11519"/>
                  <a:gd name="T79" fmla="*/ 8945 h 10831"/>
                  <a:gd name="T80" fmla="*/ 4080 w 11519"/>
                  <a:gd name="T81" fmla="*/ 1627 h 10831"/>
                  <a:gd name="T82" fmla="*/ 3652 w 11519"/>
                  <a:gd name="T83" fmla="*/ 2653 h 10831"/>
                  <a:gd name="T84" fmla="*/ 4680 w 11519"/>
                  <a:gd name="T85" fmla="*/ 2228 h 10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19" h="10831">
                    <a:moveTo>
                      <a:pt x="11400" y="7944"/>
                    </a:moveTo>
                    <a:lnTo>
                      <a:pt x="10589" y="7944"/>
                    </a:lnTo>
                    <a:lnTo>
                      <a:pt x="10589" y="5838"/>
                    </a:lnTo>
                    <a:lnTo>
                      <a:pt x="6269" y="5838"/>
                    </a:lnTo>
                    <a:lnTo>
                      <a:pt x="6269" y="4454"/>
                    </a:lnTo>
                    <a:lnTo>
                      <a:pt x="9839" y="4454"/>
                    </a:lnTo>
                    <a:cubicBezTo>
                      <a:pt x="9972" y="4454"/>
                      <a:pt x="10079" y="4346"/>
                      <a:pt x="10079" y="4214"/>
                    </a:cubicBezTo>
                    <a:lnTo>
                      <a:pt x="10079" y="246"/>
                    </a:lnTo>
                    <a:cubicBezTo>
                      <a:pt x="10082" y="111"/>
                      <a:pt x="9974" y="1"/>
                      <a:pt x="9839" y="0"/>
                    </a:cubicBezTo>
                    <a:lnTo>
                      <a:pt x="1680" y="0"/>
                    </a:lnTo>
                    <a:cubicBezTo>
                      <a:pt x="1547" y="1"/>
                      <a:pt x="1440" y="108"/>
                      <a:pt x="1440" y="241"/>
                    </a:cubicBezTo>
                    <a:lnTo>
                      <a:pt x="1440" y="4209"/>
                    </a:lnTo>
                    <a:cubicBezTo>
                      <a:pt x="1438" y="4343"/>
                      <a:pt x="1545" y="4454"/>
                      <a:pt x="1680" y="4454"/>
                    </a:cubicBezTo>
                    <a:lnTo>
                      <a:pt x="5250" y="4454"/>
                    </a:lnTo>
                    <a:lnTo>
                      <a:pt x="5250" y="5838"/>
                    </a:lnTo>
                    <a:lnTo>
                      <a:pt x="930" y="5838"/>
                    </a:lnTo>
                    <a:lnTo>
                      <a:pt x="930" y="7944"/>
                    </a:lnTo>
                    <a:lnTo>
                      <a:pt x="120" y="7944"/>
                    </a:lnTo>
                    <a:cubicBezTo>
                      <a:pt x="53" y="7944"/>
                      <a:pt x="0" y="7998"/>
                      <a:pt x="0" y="8064"/>
                    </a:cubicBezTo>
                    <a:lnTo>
                      <a:pt x="0" y="10710"/>
                    </a:lnTo>
                    <a:cubicBezTo>
                      <a:pt x="0" y="10777"/>
                      <a:pt x="53" y="10830"/>
                      <a:pt x="120" y="10831"/>
                    </a:cubicBezTo>
                    <a:lnTo>
                      <a:pt x="2760" y="10831"/>
                    </a:lnTo>
                    <a:cubicBezTo>
                      <a:pt x="2826" y="10831"/>
                      <a:pt x="2880" y="10777"/>
                      <a:pt x="2880" y="10710"/>
                    </a:cubicBezTo>
                    <a:lnTo>
                      <a:pt x="2880" y="8064"/>
                    </a:lnTo>
                    <a:cubicBezTo>
                      <a:pt x="2880" y="7998"/>
                      <a:pt x="2826" y="7944"/>
                      <a:pt x="2760" y="7944"/>
                    </a:cubicBezTo>
                    <a:lnTo>
                      <a:pt x="1949" y="7944"/>
                    </a:lnTo>
                    <a:lnTo>
                      <a:pt x="1949" y="6861"/>
                    </a:lnTo>
                    <a:lnTo>
                      <a:pt x="5250" y="6861"/>
                    </a:lnTo>
                    <a:lnTo>
                      <a:pt x="5250" y="7944"/>
                    </a:lnTo>
                    <a:lnTo>
                      <a:pt x="4440" y="7944"/>
                    </a:lnTo>
                    <a:cubicBezTo>
                      <a:pt x="4373" y="7944"/>
                      <a:pt x="4320" y="7998"/>
                      <a:pt x="4320" y="8064"/>
                    </a:cubicBezTo>
                    <a:lnTo>
                      <a:pt x="4320" y="10710"/>
                    </a:lnTo>
                    <a:cubicBezTo>
                      <a:pt x="4320" y="10777"/>
                      <a:pt x="4373" y="10830"/>
                      <a:pt x="4440" y="10831"/>
                    </a:cubicBezTo>
                    <a:lnTo>
                      <a:pt x="7080" y="10831"/>
                    </a:lnTo>
                    <a:cubicBezTo>
                      <a:pt x="7146" y="10830"/>
                      <a:pt x="7199" y="10777"/>
                      <a:pt x="7199" y="10710"/>
                    </a:cubicBezTo>
                    <a:lnTo>
                      <a:pt x="7199" y="8064"/>
                    </a:lnTo>
                    <a:cubicBezTo>
                      <a:pt x="7199" y="7998"/>
                      <a:pt x="7146" y="7944"/>
                      <a:pt x="7080" y="7944"/>
                    </a:cubicBezTo>
                    <a:lnTo>
                      <a:pt x="6269" y="7944"/>
                    </a:lnTo>
                    <a:lnTo>
                      <a:pt x="6269" y="6861"/>
                    </a:lnTo>
                    <a:lnTo>
                      <a:pt x="9569" y="6861"/>
                    </a:lnTo>
                    <a:lnTo>
                      <a:pt x="9569" y="7944"/>
                    </a:lnTo>
                    <a:lnTo>
                      <a:pt x="8760" y="7944"/>
                    </a:lnTo>
                    <a:cubicBezTo>
                      <a:pt x="8693" y="7944"/>
                      <a:pt x="8639" y="7998"/>
                      <a:pt x="8639" y="8064"/>
                    </a:cubicBezTo>
                    <a:lnTo>
                      <a:pt x="8639" y="10710"/>
                    </a:lnTo>
                    <a:cubicBezTo>
                      <a:pt x="8639" y="10777"/>
                      <a:pt x="8693" y="10831"/>
                      <a:pt x="8760" y="10831"/>
                    </a:cubicBezTo>
                    <a:lnTo>
                      <a:pt x="11400" y="10831"/>
                    </a:lnTo>
                    <a:cubicBezTo>
                      <a:pt x="11466" y="10830"/>
                      <a:pt x="11519" y="10777"/>
                      <a:pt x="11519" y="10710"/>
                    </a:cubicBezTo>
                    <a:lnTo>
                      <a:pt x="11519" y="8064"/>
                    </a:lnTo>
                    <a:cubicBezTo>
                      <a:pt x="11519" y="7998"/>
                      <a:pt x="11466" y="7944"/>
                      <a:pt x="11400" y="7944"/>
                    </a:cubicBezTo>
                    <a:close/>
                    <a:moveTo>
                      <a:pt x="1920" y="9828"/>
                    </a:moveTo>
                    <a:cubicBezTo>
                      <a:pt x="1920" y="9850"/>
                      <a:pt x="1902" y="9869"/>
                      <a:pt x="1879" y="9869"/>
                    </a:cubicBezTo>
                    <a:lnTo>
                      <a:pt x="999" y="9869"/>
                    </a:lnTo>
                    <a:cubicBezTo>
                      <a:pt x="976" y="9869"/>
                      <a:pt x="958" y="9850"/>
                      <a:pt x="958" y="9828"/>
                    </a:cubicBezTo>
                    <a:lnTo>
                      <a:pt x="958" y="8945"/>
                    </a:lnTo>
                    <a:cubicBezTo>
                      <a:pt x="958" y="8923"/>
                      <a:pt x="976" y="8904"/>
                      <a:pt x="999" y="8904"/>
                    </a:cubicBezTo>
                    <a:lnTo>
                      <a:pt x="1879" y="8904"/>
                    </a:lnTo>
                    <a:cubicBezTo>
                      <a:pt x="1902" y="8904"/>
                      <a:pt x="1920" y="8923"/>
                      <a:pt x="1920" y="8945"/>
                    </a:cubicBezTo>
                    <a:lnTo>
                      <a:pt x="1920" y="9828"/>
                    </a:lnTo>
                    <a:close/>
                    <a:moveTo>
                      <a:pt x="6239" y="9828"/>
                    </a:moveTo>
                    <a:cubicBezTo>
                      <a:pt x="6239" y="9850"/>
                      <a:pt x="6221" y="9868"/>
                      <a:pt x="6199" y="9869"/>
                    </a:cubicBezTo>
                    <a:lnTo>
                      <a:pt x="5318" y="9869"/>
                    </a:lnTo>
                    <a:cubicBezTo>
                      <a:pt x="5296" y="9868"/>
                      <a:pt x="5278" y="9850"/>
                      <a:pt x="5278" y="9828"/>
                    </a:cubicBezTo>
                    <a:lnTo>
                      <a:pt x="5278" y="8945"/>
                    </a:lnTo>
                    <a:cubicBezTo>
                      <a:pt x="5278" y="8923"/>
                      <a:pt x="5296" y="8904"/>
                      <a:pt x="5318" y="8904"/>
                    </a:cubicBezTo>
                    <a:lnTo>
                      <a:pt x="6199" y="8904"/>
                    </a:lnTo>
                    <a:cubicBezTo>
                      <a:pt x="6222" y="8904"/>
                      <a:pt x="6240" y="8923"/>
                      <a:pt x="6239" y="8945"/>
                    </a:cubicBezTo>
                    <a:lnTo>
                      <a:pt x="6239" y="9828"/>
                    </a:lnTo>
                    <a:close/>
                    <a:moveTo>
                      <a:pt x="2399" y="3492"/>
                    </a:moveTo>
                    <a:lnTo>
                      <a:pt x="2399" y="965"/>
                    </a:lnTo>
                    <a:lnTo>
                      <a:pt x="9119" y="965"/>
                    </a:lnTo>
                    <a:lnTo>
                      <a:pt x="9119" y="3492"/>
                    </a:lnTo>
                    <a:lnTo>
                      <a:pt x="2399" y="3492"/>
                    </a:lnTo>
                    <a:close/>
                    <a:moveTo>
                      <a:pt x="10559" y="9828"/>
                    </a:moveTo>
                    <a:cubicBezTo>
                      <a:pt x="10559" y="9850"/>
                      <a:pt x="10541" y="9868"/>
                      <a:pt x="10518" y="9869"/>
                    </a:cubicBezTo>
                    <a:lnTo>
                      <a:pt x="9638" y="9869"/>
                    </a:lnTo>
                    <a:cubicBezTo>
                      <a:pt x="9616" y="9868"/>
                      <a:pt x="9598" y="9850"/>
                      <a:pt x="9598" y="9828"/>
                    </a:cubicBezTo>
                    <a:lnTo>
                      <a:pt x="9598" y="8945"/>
                    </a:lnTo>
                    <a:cubicBezTo>
                      <a:pt x="9598" y="8923"/>
                      <a:pt x="9616" y="8904"/>
                      <a:pt x="9638" y="8904"/>
                    </a:cubicBezTo>
                    <a:lnTo>
                      <a:pt x="10519" y="8904"/>
                    </a:lnTo>
                    <a:cubicBezTo>
                      <a:pt x="10542" y="8904"/>
                      <a:pt x="10560" y="8923"/>
                      <a:pt x="10559" y="8945"/>
                    </a:cubicBezTo>
                    <a:lnTo>
                      <a:pt x="10559" y="9828"/>
                    </a:lnTo>
                    <a:close/>
                    <a:moveTo>
                      <a:pt x="4080" y="1627"/>
                    </a:moveTo>
                    <a:cubicBezTo>
                      <a:pt x="3837" y="1626"/>
                      <a:pt x="3617" y="1772"/>
                      <a:pt x="3523" y="1997"/>
                    </a:cubicBezTo>
                    <a:cubicBezTo>
                      <a:pt x="3429" y="2222"/>
                      <a:pt x="3480" y="2481"/>
                      <a:pt x="3652" y="2653"/>
                    </a:cubicBezTo>
                    <a:cubicBezTo>
                      <a:pt x="3824" y="2826"/>
                      <a:pt x="4083" y="2877"/>
                      <a:pt x="4308" y="2784"/>
                    </a:cubicBezTo>
                    <a:cubicBezTo>
                      <a:pt x="4533" y="2691"/>
                      <a:pt x="4680" y="2472"/>
                      <a:pt x="4680" y="2228"/>
                    </a:cubicBezTo>
                    <a:cubicBezTo>
                      <a:pt x="4680" y="1897"/>
                      <a:pt x="4412" y="1628"/>
                      <a:pt x="4080" y="1627"/>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思源黑体 CN Light" panose="020B0300000000000000" pitchFamily="34" charset="-122"/>
                  <a:ea typeface="思源黑体 CN Light" panose="020B0300000000000000" pitchFamily="34" charset="-122"/>
                </a:endParaRPr>
              </a:p>
            </p:txBody>
          </p:sp>
        </p:grpSp>
      </p:grpSp>
      <p:grpSp>
        <p:nvGrpSpPr>
          <p:cNvPr id="39" name="组合 38"/>
          <p:cNvGrpSpPr/>
          <p:nvPr/>
        </p:nvGrpSpPr>
        <p:grpSpPr>
          <a:xfrm>
            <a:off x="7832774" y="1994369"/>
            <a:ext cx="2706837" cy="3366245"/>
            <a:chOff x="7832774" y="1994369"/>
            <a:chExt cx="2706837" cy="3366245"/>
          </a:xfrm>
        </p:grpSpPr>
        <p:grpSp>
          <p:nvGrpSpPr>
            <p:cNvPr id="40" name="组合 39"/>
            <p:cNvGrpSpPr/>
            <p:nvPr/>
          </p:nvGrpSpPr>
          <p:grpSpPr>
            <a:xfrm>
              <a:off x="8854257" y="1994369"/>
              <a:ext cx="1685354" cy="1674214"/>
              <a:chOff x="8854257" y="1994369"/>
              <a:chExt cx="1685354" cy="1674214"/>
            </a:xfrm>
          </p:grpSpPr>
          <p:sp>
            <p:nvSpPr>
              <p:cNvPr id="44" name="椭圆 43"/>
              <p:cNvSpPr/>
              <p:nvPr/>
            </p:nvSpPr>
            <p:spPr>
              <a:xfrm rot="5400000">
                <a:off x="8859827" y="1988799"/>
                <a:ext cx="1674214" cy="1685354"/>
              </a:xfrm>
              <a:prstGeom prst="ellipse">
                <a:avLst/>
              </a:prstGeom>
              <a:noFill/>
              <a:ln w="12700" cap="flat" cmpd="sng" algn="ctr">
                <a:solidFill>
                  <a:schemeClr val="tx1">
                    <a:lumMod val="65000"/>
                    <a:lumOff val="3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sp>
            <p:nvSpPr>
              <p:cNvPr id="45" name="文本框 44"/>
              <p:cNvSpPr txBox="1"/>
              <p:nvPr/>
            </p:nvSpPr>
            <p:spPr>
              <a:xfrm>
                <a:off x="8972069" y="2332421"/>
                <a:ext cx="1449728" cy="369332"/>
              </a:xfrm>
              <a:prstGeom prst="rect">
                <a:avLst/>
              </a:prstGeom>
              <a:noFill/>
            </p:spPr>
            <p:txBody>
              <a:bodyPr wrap="square" rtlCol="0">
                <a:spAutoFit/>
              </a:bodyPr>
              <a:lstStyle/>
              <a:p>
                <a:pPr algn="ctr"/>
                <a:r>
                  <a:rPr lang="zh-CN" altLang="en-US">
                    <a:solidFill>
                      <a:schemeClr val="tx1">
                        <a:lumMod val="75000"/>
                        <a:lumOff val="25000"/>
                      </a:schemeClr>
                    </a:solidFill>
                    <a:latin typeface="思源黑体 CN Bold" panose="020B0800000000000000" pitchFamily="34" charset="-122"/>
                    <a:ea typeface="思源黑体 CN Bold" panose="020B0800000000000000" pitchFamily="34" charset="-122"/>
                  </a:rPr>
                  <a:t>标题文字</a:t>
                </a:r>
                <a:endParaRPr lang="zh-CN" altLang="en-US"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46" name="Text Placeholder 1"/>
              <p:cNvSpPr txBox="1"/>
              <p:nvPr/>
            </p:nvSpPr>
            <p:spPr>
              <a:xfrm>
                <a:off x="9066118" y="2803116"/>
                <a:ext cx="1362235" cy="497713"/>
              </a:xfrm>
              <a:prstGeom prst="rect">
                <a:avLst/>
              </a:prstGeom>
            </p:spPr>
            <p:txBody>
              <a:bodyPr vert="horz" lIns="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1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Adobe Arabic" panose="02040503050201020203" pitchFamily="18" charset="-78"/>
                  </a:rPr>
                  <a:t>单击此处编辑内容，建议您在展示时采用微软雅黑字体</a:t>
                </a:r>
                <a:endParaRPr lang="en-US" sz="11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Adobe Arabic" panose="02040503050201020203" pitchFamily="18" charset="-78"/>
                </a:endParaRPr>
              </a:p>
            </p:txBody>
          </p:sp>
        </p:grpSp>
        <p:grpSp>
          <p:nvGrpSpPr>
            <p:cNvPr id="41" name="组合 40"/>
            <p:cNvGrpSpPr/>
            <p:nvPr/>
          </p:nvGrpSpPr>
          <p:grpSpPr>
            <a:xfrm>
              <a:off x="7832774" y="3686396"/>
              <a:ext cx="1685354" cy="1674218"/>
              <a:chOff x="7832774" y="3686396"/>
              <a:chExt cx="1685354" cy="1674218"/>
            </a:xfrm>
          </p:grpSpPr>
          <p:sp>
            <p:nvSpPr>
              <p:cNvPr id="42" name="任意多边形 26"/>
              <p:cNvSpPr/>
              <p:nvPr/>
            </p:nvSpPr>
            <p:spPr>
              <a:xfrm>
                <a:off x="7832774" y="3686396"/>
                <a:ext cx="1685354" cy="167421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latin typeface="思源黑体 CN Light" panose="020B0300000000000000" pitchFamily="34" charset="-122"/>
                </a:endParaRPr>
              </a:p>
            </p:txBody>
          </p:sp>
          <p:sp>
            <p:nvSpPr>
              <p:cNvPr id="43" name="图标"/>
              <p:cNvSpPr>
                <a:spLocks noChangeAspect="1"/>
              </p:cNvSpPr>
              <p:nvPr/>
            </p:nvSpPr>
            <p:spPr bwMode="auto">
              <a:xfrm>
                <a:off x="8424770" y="4287829"/>
                <a:ext cx="501362" cy="471352"/>
              </a:xfrm>
              <a:custGeom>
                <a:avLst/>
                <a:gdLst>
                  <a:gd name="T0" fmla="*/ 10589 w 11519"/>
                  <a:gd name="T1" fmla="*/ 7944 h 10831"/>
                  <a:gd name="T2" fmla="*/ 6269 w 11519"/>
                  <a:gd name="T3" fmla="*/ 5838 h 10831"/>
                  <a:gd name="T4" fmla="*/ 9839 w 11519"/>
                  <a:gd name="T5" fmla="*/ 4454 h 10831"/>
                  <a:gd name="T6" fmla="*/ 10079 w 11519"/>
                  <a:gd name="T7" fmla="*/ 246 h 10831"/>
                  <a:gd name="T8" fmla="*/ 1680 w 11519"/>
                  <a:gd name="T9" fmla="*/ 0 h 10831"/>
                  <a:gd name="T10" fmla="*/ 1440 w 11519"/>
                  <a:gd name="T11" fmla="*/ 4209 h 10831"/>
                  <a:gd name="T12" fmla="*/ 5250 w 11519"/>
                  <a:gd name="T13" fmla="*/ 4454 h 10831"/>
                  <a:gd name="T14" fmla="*/ 930 w 11519"/>
                  <a:gd name="T15" fmla="*/ 5838 h 10831"/>
                  <a:gd name="T16" fmla="*/ 120 w 11519"/>
                  <a:gd name="T17" fmla="*/ 7944 h 10831"/>
                  <a:gd name="T18" fmla="*/ 0 w 11519"/>
                  <a:gd name="T19" fmla="*/ 10710 h 10831"/>
                  <a:gd name="T20" fmla="*/ 2760 w 11519"/>
                  <a:gd name="T21" fmla="*/ 10831 h 10831"/>
                  <a:gd name="T22" fmla="*/ 2880 w 11519"/>
                  <a:gd name="T23" fmla="*/ 8064 h 10831"/>
                  <a:gd name="T24" fmla="*/ 1949 w 11519"/>
                  <a:gd name="T25" fmla="*/ 7944 h 10831"/>
                  <a:gd name="T26" fmla="*/ 5250 w 11519"/>
                  <a:gd name="T27" fmla="*/ 6861 h 10831"/>
                  <a:gd name="T28" fmla="*/ 4440 w 11519"/>
                  <a:gd name="T29" fmla="*/ 7944 h 10831"/>
                  <a:gd name="T30" fmla="*/ 4320 w 11519"/>
                  <a:gd name="T31" fmla="*/ 10710 h 10831"/>
                  <a:gd name="T32" fmla="*/ 7080 w 11519"/>
                  <a:gd name="T33" fmla="*/ 10831 h 10831"/>
                  <a:gd name="T34" fmla="*/ 7199 w 11519"/>
                  <a:gd name="T35" fmla="*/ 8064 h 10831"/>
                  <a:gd name="T36" fmla="*/ 6269 w 11519"/>
                  <a:gd name="T37" fmla="*/ 7944 h 10831"/>
                  <a:gd name="T38" fmla="*/ 9569 w 11519"/>
                  <a:gd name="T39" fmla="*/ 6861 h 10831"/>
                  <a:gd name="T40" fmla="*/ 8760 w 11519"/>
                  <a:gd name="T41" fmla="*/ 7944 h 10831"/>
                  <a:gd name="T42" fmla="*/ 8639 w 11519"/>
                  <a:gd name="T43" fmla="*/ 10710 h 10831"/>
                  <a:gd name="T44" fmla="*/ 11400 w 11519"/>
                  <a:gd name="T45" fmla="*/ 10831 h 10831"/>
                  <a:gd name="T46" fmla="*/ 11519 w 11519"/>
                  <a:gd name="T47" fmla="*/ 8064 h 10831"/>
                  <a:gd name="T48" fmla="*/ 1920 w 11519"/>
                  <a:gd name="T49" fmla="*/ 9828 h 10831"/>
                  <a:gd name="T50" fmla="*/ 999 w 11519"/>
                  <a:gd name="T51" fmla="*/ 9869 h 10831"/>
                  <a:gd name="T52" fmla="*/ 958 w 11519"/>
                  <a:gd name="T53" fmla="*/ 8945 h 10831"/>
                  <a:gd name="T54" fmla="*/ 1879 w 11519"/>
                  <a:gd name="T55" fmla="*/ 8904 h 10831"/>
                  <a:gd name="T56" fmla="*/ 1920 w 11519"/>
                  <a:gd name="T57" fmla="*/ 9828 h 10831"/>
                  <a:gd name="T58" fmla="*/ 6199 w 11519"/>
                  <a:gd name="T59" fmla="*/ 9869 h 10831"/>
                  <a:gd name="T60" fmla="*/ 5278 w 11519"/>
                  <a:gd name="T61" fmla="*/ 9828 h 10831"/>
                  <a:gd name="T62" fmla="*/ 5318 w 11519"/>
                  <a:gd name="T63" fmla="*/ 8904 h 10831"/>
                  <a:gd name="T64" fmla="*/ 6239 w 11519"/>
                  <a:gd name="T65" fmla="*/ 8945 h 10831"/>
                  <a:gd name="T66" fmla="*/ 2399 w 11519"/>
                  <a:gd name="T67" fmla="*/ 3492 h 10831"/>
                  <a:gd name="T68" fmla="*/ 9119 w 11519"/>
                  <a:gd name="T69" fmla="*/ 965 h 10831"/>
                  <a:gd name="T70" fmla="*/ 2399 w 11519"/>
                  <a:gd name="T71" fmla="*/ 3492 h 10831"/>
                  <a:gd name="T72" fmla="*/ 10518 w 11519"/>
                  <a:gd name="T73" fmla="*/ 9869 h 10831"/>
                  <a:gd name="T74" fmla="*/ 9598 w 11519"/>
                  <a:gd name="T75" fmla="*/ 9828 h 10831"/>
                  <a:gd name="T76" fmla="*/ 9638 w 11519"/>
                  <a:gd name="T77" fmla="*/ 8904 h 10831"/>
                  <a:gd name="T78" fmla="*/ 10559 w 11519"/>
                  <a:gd name="T79" fmla="*/ 8945 h 10831"/>
                  <a:gd name="T80" fmla="*/ 4080 w 11519"/>
                  <a:gd name="T81" fmla="*/ 1627 h 10831"/>
                  <a:gd name="T82" fmla="*/ 3652 w 11519"/>
                  <a:gd name="T83" fmla="*/ 2653 h 10831"/>
                  <a:gd name="T84" fmla="*/ 4680 w 11519"/>
                  <a:gd name="T85" fmla="*/ 2228 h 10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19" h="10831">
                    <a:moveTo>
                      <a:pt x="11400" y="7944"/>
                    </a:moveTo>
                    <a:lnTo>
                      <a:pt x="10589" y="7944"/>
                    </a:lnTo>
                    <a:lnTo>
                      <a:pt x="10589" y="5838"/>
                    </a:lnTo>
                    <a:lnTo>
                      <a:pt x="6269" y="5838"/>
                    </a:lnTo>
                    <a:lnTo>
                      <a:pt x="6269" y="4454"/>
                    </a:lnTo>
                    <a:lnTo>
                      <a:pt x="9839" y="4454"/>
                    </a:lnTo>
                    <a:cubicBezTo>
                      <a:pt x="9972" y="4454"/>
                      <a:pt x="10079" y="4346"/>
                      <a:pt x="10079" y="4214"/>
                    </a:cubicBezTo>
                    <a:lnTo>
                      <a:pt x="10079" y="246"/>
                    </a:lnTo>
                    <a:cubicBezTo>
                      <a:pt x="10082" y="111"/>
                      <a:pt x="9974" y="1"/>
                      <a:pt x="9839" y="0"/>
                    </a:cubicBezTo>
                    <a:lnTo>
                      <a:pt x="1680" y="0"/>
                    </a:lnTo>
                    <a:cubicBezTo>
                      <a:pt x="1547" y="1"/>
                      <a:pt x="1440" y="108"/>
                      <a:pt x="1440" y="241"/>
                    </a:cubicBezTo>
                    <a:lnTo>
                      <a:pt x="1440" y="4209"/>
                    </a:lnTo>
                    <a:cubicBezTo>
                      <a:pt x="1438" y="4343"/>
                      <a:pt x="1545" y="4454"/>
                      <a:pt x="1680" y="4454"/>
                    </a:cubicBezTo>
                    <a:lnTo>
                      <a:pt x="5250" y="4454"/>
                    </a:lnTo>
                    <a:lnTo>
                      <a:pt x="5250" y="5838"/>
                    </a:lnTo>
                    <a:lnTo>
                      <a:pt x="930" y="5838"/>
                    </a:lnTo>
                    <a:lnTo>
                      <a:pt x="930" y="7944"/>
                    </a:lnTo>
                    <a:lnTo>
                      <a:pt x="120" y="7944"/>
                    </a:lnTo>
                    <a:cubicBezTo>
                      <a:pt x="53" y="7944"/>
                      <a:pt x="0" y="7998"/>
                      <a:pt x="0" y="8064"/>
                    </a:cubicBezTo>
                    <a:lnTo>
                      <a:pt x="0" y="10710"/>
                    </a:lnTo>
                    <a:cubicBezTo>
                      <a:pt x="0" y="10777"/>
                      <a:pt x="53" y="10830"/>
                      <a:pt x="120" y="10831"/>
                    </a:cubicBezTo>
                    <a:lnTo>
                      <a:pt x="2760" y="10831"/>
                    </a:lnTo>
                    <a:cubicBezTo>
                      <a:pt x="2826" y="10831"/>
                      <a:pt x="2880" y="10777"/>
                      <a:pt x="2880" y="10710"/>
                    </a:cubicBezTo>
                    <a:lnTo>
                      <a:pt x="2880" y="8064"/>
                    </a:lnTo>
                    <a:cubicBezTo>
                      <a:pt x="2880" y="7998"/>
                      <a:pt x="2826" y="7944"/>
                      <a:pt x="2760" y="7944"/>
                    </a:cubicBezTo>
                    <a:lnTo>
                      <a:pt x="1949" y="7944"/>
                    </a:lnTo>
                    <a:lnTo>
                      <a:pt x="1949" y="6861"/>
                    </a:lnTo>
                    <a:lnTo>
                      <a:pt x="5250" y="6861"/>
                    </a:lnTo>
                    <a:lnTo>
                      <a:pt x="5250" y="7944"/>
                    </a:lnTo>
                    <a:lnTo>
                      <a:pt x="4440" y="7944"/>
                    </a:lnTo>
                    <a:cubicBezTo>
                      <a:pt x="4373" y="7944"/>
                      <a:pt x="4320" y="7998"/>
                      <a:pt x="4320" y="8064"/>
                    </a:cubicBezTo>
                    <a:lnTo>
                      <a:pt x="4320" y="10710"/>
                    </a:lnTo>
                    <a:cubicBezTo>
                      <a:pt x="4320" y="10777"/>
                      <a:pt x="4373" y="10830"/>
                      <a:pt x="4440" y="10831"/>
                    </a:cubicBezTo>
                    <a:lnTo>
                      <a:pt x="7080" y="10831"/>
                    </a:lnTo>
                    <a:cubicBezTo>
                      <a:pt x="7146" y="10830"/>
                      <a:pt x="7199" y="10777"/>
                      <a:pt x="7199" y="10710"/>
                    </a:cubicBezTo>
                    <a:lnTo>
                      <a:pt x="7199" y="8064"/>
                    </a:lnTo>
                    <a:cubicBezTo>
                      <a:pt x="7199" y="7998"/>
                      <a:pt x="7146" y="7944"/>
                      <a:pt x="7080" y="7944"/>
                    </a:cubicBezTo>
                    <a:lnTo>
                      <a:pt x="6269" y="7944"/>
                    </a:lnTo>
                    <a:lnTo>
                      <a:pt x="6269" y="6861"/>
                    </a:lnTo>
                    <a:lnTo>
                      <a:pt x="9569" y="6861"/>
                    </a:lnTo>
                    <a:lnTo>
                      <a:pt x="9569" y="7944"/>
                    </a:lnTo>
                    <a:lnTo>
                      <a:pt x="8760" y="7944"/>
                    </a:lnTo>
                    <a:cubicBezTo>
                      <a:pt x="8693" y="7944"/>
                      <a:pt x="8639" y="7998"/>
                      <a:pt x="8639" y="8064"/>
                    </a:cubicBezTo>
                    <a:lnTo>
                      <a:pt x="8639" y="10710"/>
                    </a:lnTo>
                    <a:cubicBezTo>
                      <a:pt x="8639" y="10777"/>
                      <a:pt x="8693" y="10831"/>
                      <a:pt x="8760" y="10831"/>
                    </a:cubicBezTo>
                    <a:lnTo>
                      <a:pt x="11400" y="10831"/>
                    </a:lnTo>
                    <a:cubicBezTo>
                      <a:pt x="11466" y="10830"/>
                      <a:pt x="11519" y="10777"/>
                      <a:pt x="11519" y="10710"/>
                    </a:cubicBezTo>
                    <a:lnTo>
                      <a:pt x="11519" y="8064"/>
                    </a:lnTo>
                    <a:cubicBezTo>
                      <a:pt x="11519" y="7998"/>
                      <a:pt x="11466" y="7944"/>
                      <a:pt x="11400" y="7944"/>
                    </a:cubicBezTo>
                    <a:close/>
                    <a:moveTo>
                      <a:pt x="1920" y="9828"/>
                    </a:moveTo>
                    <a:cubicBezTo>
                      <a:pt x="1920" y="9850"/>
                      <a:pt x="1902" y="9869"/>
                      <a:pt x="1879" y="9869"/>
                    </a:cubicBezTo>
                    <a:lnTo>
                      <a:pt x="999" y="9869"/>
                    </a:lnTo>
                    <a:cubicBezTo>
                      <a:pt x="976" y="9869"/>
                      <a:pt x="958" y="9850"/>
                      <a:pt x="958" y="9828"/>
                    </a:cubicBezTo>
                    <a:lnTo>
                      <a:pt x="958" y="8945"/>
                    </a:lnTo>
                    <a:cubicBezTo>
                      <a:pt x="958" y="8923"/>
                      <a:pt x="976" y="8904"/>
                      <a:pt x="999" y="8904"/>
                    </a:cubicBezTo>
                    <a:lnTo>
                      <a:pt x="1879" y="8904"/>
                    </a:lnTo>
                    <a:cubicBezTo>
                      <a:pt x="1902" y="8904"/>
                      <a:pt x="1920" y="8923"/>
                      <a:pt x="1920" y="8945"/>
                    </a:cubicBezTo>
                    <a:lnTo>
                      <a:pt x="1920" y="9828"/>
                    </a:lnTo>
                    <a:close/>
                    <a:moveTo>
                      <a:pt x="6239" y="9828"/>
                    </a:moveTo>
                    <a:cubicBezTo>
                      <a:pt x="6239" y="9850"/>
                      <a:pt x="6221" y="9868"/>
                      <a:pt x="6199" y="9869"/>
                    </a:cubicBezTo>
                    <a:lnTo>
                      <a:pt x="5318" y="9869"/>
                    </a:lnTo>
                    <a:cubicBezTo>
                      <a:pt x="5296" y="9868"/>
                      <a:pt x="5278" y="9850"/>
                      <a:pt x="5278" y="9828"/>
                    </a:cubicBezTo>
                    <a:lnTo>
                      <a:pt x="5278" y="8945"/>
                    </a:lnTo>
                    <a:cubicBezTo>
                      <a:pt x="5278" y="8923"/>
                      <a:pt x="5296" y="8904"/>
                      <a:pt x="5318" y="8904"/>
                    </a:cubicBezTo>
                    <a:lnTo>
                      <a:pt x="6199" y="8904"/>
                    </a:lnTo>
                    <a:cubicBezTo>
                      <a:pt x="6222" y="8904"/>
                      <a:pt x="6240" y="8923"/>
                      <a:pt x="6239" y="8945"/>
                    </a:cubicBezTo>
                    <a:lnTo>
                      <a:pt x="6239" y="9828"/>
                    </a:lnTo>
                    <a:close/>
                    <a:moveTo>
                      <a:pt x="2399" y="3492"/>
                    </a:moveTo>
                    <a:lnTo>
                      <a:pt x="2399" y="965"/>
                    </a:lnTo>
                    <a:lnTo>
                      <a:pt x="9119" y="965"/>
                    </a:lnTo>
                    <a:lnTo>
                      <a:pt x="9119" y="3492"/>
                    </a:lnTo>
                    <a:lnTo>
                      <a:pt x="2399" y="3492"/>
                    </a:lnTo>
                    <a:close/>
                    <a:moveTo>
                      <a:pt x="10559" y="9828"/>
                    </a:moveTo>
                    <a:cubicBezTo>
                      <a:pt x="10559" y="9850"/>
                      <a:pt x="10541" y="9868"/>
                      <a:pt x="10518" y="9869"/>
                    </a:cubicBezTo>
                    <a:lnTo>
                      <a:pt x="9638" y="9869"/>
                    </a:lnTo>
                    <a:cubicBezTo>
                      <a:pt x="9616" y="9868"/>
                      <a:pt x="9598" y="9850"/>
                      <a:pt x="9598" y="9828"/>
                    </a:cubicBezTo>
                    <a:lnTo>
                      <a:pt x="9598" y="8945"/>
                    </a:lnTo>
                    <a:cubicBezTo>
                      <a:pt x="9598" y="8923"/>
                      <a:pt x="9616" y="8904"/>
                      <a:pt x="9638" y="8904"/>
                    </a:cubicBezTo>
                    <a:lnTo>
                      <a:pt x="10519" y="8904"/>
                    </a:lnTo>
                    <a:cubicBezTo>
                      <a:pt x="10542" y="8904"/>
                      <a:pt x="10560" y="8923"/>
                      <a:pt x="10559" y="8945"/>
                    </a:cubicBezTo>
                    <a:lnTo>
                      <a:pt x="10559" y="9828"/>
                    </a:lnTo>
                    <a:close/>
                    <a:moveTo>
                      <a:pt x="4080" y="1627"/>
                    </a:moveTo>
                    <a:cubicBezTo>
                      <a:pt x="3837" y="1626"/>
                      <a:pt x="3617" y="1772"/>
                      <a:pt x="3523" y="1997"/>
                    </a:cubicBezTo>
                    <a:cubicBezTo>
                      <a:pt x="3429" y="2222"/>
                      <a:pt x="3480" y="2481"/>
                      <a:pt x="3652" y="2653"/>
                    </a:cubicBezTo>
                    <a:cubicBezTo>
                      <a:pt x="3824" y="2826"/>
                      <a:pt x="4083" y="2877"/>
                      <a:pt x="4308" y="2784"/>
                    </a:cubicBezTo>
                    <a:cubicBezTo>
                      <a:pt x="4533" y="2691"/>
                      <a:pt x="4680" y="2472"/>
                      <a:pt x="4680" y="2228"/>
                    </a:cubicBezTo>
                    <a:cubicBezTo>
                      <a:pt x="4680" y="1897"/>
                      <a:pt x="4412" y="1628"/>
                      <a:pt x="4080" y="1627"/>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思源黑体 CN Light" panose="020B0300000000000000" pitchFamily="34" charset="-122"/>
                  <a:ea typeface="思源黑体 CN Light" panose="020B0300000000000000" pitchFamily="34" charset="-122"/>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anim calcmode="lin" valueType="num">
                                      <p:cBhvr>
                                        <p:cTn id="14" dur="500" fill="hold"/>
                                        <p:tgtEl>
                                          <p:spTgt spid="31"/>
                                        </p:tgtEl>
                                        <p:attrNameLst>
                                          <p:attrName>ppt_x</p:attrName>
                                        </p:attrNameLst>
                                      </p:cBhvr>
                                      <p:tavLst>
                                        <p:tav tm="0">
                                          <p:val>
                                            <p:strVal val="#ppt_x"/>
                                          </p:val>
                                        </p:tav>
                                        <p:tav tm="100000">
                                          <p:val>
                                            <p:strVal val="#ppt_x"/>
                                          </p:val>
                                        </p:tav>
                                      </p:tavLst>
                                    </p:anim>
                                    <p:anim calcmode="lin" valueType="num">
                                      <p:cBhvr>
                                        <p:cTn id="15" dur="50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anim calcmode="lin" valueType="num">
                                      <p:cBhvr>
                                        <p:cTn id="20" dur="500" fill="hold"/>
                                        <p:tgtEl>
                                          <p:spTgt spid="23"/>
                                        </p:tgtEl>
                                        <p:attrNameLst>
                                          <p:attrName>ppt_x</p:attrName>
                                        </p:attrNameLst>
                                      </p:cBhvr>
                                      <p:tavLst>
                                        <p:tav tm="0">
                                          <p:val>
                                            <p:strVal val="#ppt_x"/>
                                          </p:val>
                                        </p:tav>
                                        <p:tav tm="100000">
                                          <p:val>
                                            <p:strVal val="#ppt_x"/>
                                          </p:val>
                                        </p:tav>
                                      </p:tavLst>
                                    </p:anim>
                                    <p:anim calcmode="lin" valueType="num">
                                      <p:cBhvr>
                                        <p:cTn id="21" dur="500" fill="hold"/>
                                        <p:tgtEl>
                                          <p:spTgt spid="2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strVal val="#ppt_x"/>
                                          </p:val>
                                        </p:tav>
                                        <p:tav tm="100000">
                                          <p:val>
                                            <p:strVal val="#ppt_x"/>
                                          </p:val>
                                        </p:tav>
                                      </p:tavLst>
                                    </p:anim>
                                    <p:anim calcmode="lin" valueType="num">
                                      <p:cBhvr>
                                        <p:cTn id="27"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椭圆 35"/>
          <p:cNvSpPr/>
          <p:nvPr/>
        </p:nvSpPr>
        <p:spPr>
          <a:xfrm>
            <a:off x="5021945" y="-660298"/>
            <a:ext cx="8086296" cy="8086295"/>
          </a:xfrm>
          <a:prstGeom prst="ellipse">
            <a:avLst/>
          </a:prstGeom>
          <a:noFill/>
          <a:ln>
            <a:solidFill>
              <a:srgbClr val="FEA64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思源宋体 CN Heavy" panose="02020900000000000000" pitchFamily="18" charset="-122"/>
              <a:ea typeface="思源宋体 CN Heavy" panose="02020900000000000000" pitchFamily="18" charset="-122"/>
              <a:cs typeface="+mn-ea"/>
              <a:sym typeface="+mn-lt"/>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grpSp>
        <p:nvGrpSpPr>
          <p:cNvPr id="35" name="组合 34"/>
          <p:cNvGrpSpPr/>
          <p:nvPr/>
        </p:nvGrpSpPr>
        <p:grpSpPr>
          <a:xfrm>
            <a:off x="6237227" y="577727"/>
            <a:ext cx="6252633" cy="5679140"/>
            <a:chOff x="5939367" y="577727"/>
            <a:chExt cx="6252633" cy="5679140"/>
          </a:xfrm>
        </p:grpSpPr>
        <p:pic>
          <p:nvPicPr>
            <p:cNvPr id="13" name="图片 12"/>
            <p:cNvPicPr>
              <a:picLocks noChangeAspect="1"/>
            </p:cNvPicPr>
            <p:nvPr/>
          </p:nvPicPr>
          <p:blipFill rotWithShape="1">
            <a:blip r:embed="rId1">
              <a:extLst>
                <a:ext uri="{28A0092B-C50C-407E-A947-70E740481C1C}">
                  <a14:useLocalDpi xmlns:a14="http://schemas.microsoft.com/office/drawing/2010/main" val="0"/>
                </a:ext>
              </a:extLst>
            </a:blip>
            <a:srcRect l="2631" t="18363" r="2456" b="18363"/>
            <a:stretch>
              <a:fillRect/>
            </a:stretch>
          </p:blipFill>
          <p:spPr>
            <a:xfrm>
              <a:off x="6477000" y="1138768"/>
              <a:ext cx="4580466" cy="4580466"/>
            </a:xfrm>
            <a:custGeom>
              <a:avLst/>
              <a:gdLst>
                <a:gd name="connsiteX0" fmla="*/ 2290233 w 4580466"/>
                <a:gd name="connsiteY0" fmla="*/ 0 h 4580466"/>
                <a:gd name="connsiteX1" fmla="*/ 4580466 w 4580466"/>
                <a:gd name="connsiteY1" fmla="*/ 2290233 h 4580466"/>
                <a:gd name="connsiteX2" fmla="*/ 2290233 w 4580466"/>
                <a:gd name="connsiteY2" fmla="*/ 4580466 h 4580466"/>
                <a:gd name="connsiteX3" fmla="*/ 0 w 4580466"/>
                <a:gd name="connsiteY3" fmla="*/ 2290233 h 4580466"/>
                <a:gd name="connsiteX4" fmla="*/ 2290233 w 4580466"/>
                <a:gd name="connsiteY4" fmla="*/ 0 h 4580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0466" h="4580466">
                  <a:moveTo>
                    <a:pt x="2290233" y="0"/>
                  </a:moveTo>
                  <a:cubicBezTo>
                    <a:pt x="3555094" y="0"/>
                    <a:pt x="4580466" y="1025372"/>
                    <a:pt x="4580466" y="2290233"/>
                  </a:cubicBezTo>
                  <a:cubicBezTo>
                    <a:pt x="4580466" y="3555094"/>
                    <a:pt x="3555094" y="4580466"/>
                    <a:pt x="2290233" y="4580466"/>
                  </a:cubicBezTo>
                  <a:cubicBezTo>
                    <a:pt x="1025372" y="4580466"/>
                    <a:pt x="0" y="3555094"/>
                    <a:pt x="0" y="2290233"/>
                  </a:cubicBezTo>
                  <a:cubicBezTo>
                    <a:pt x="0" y="1025372"/>
                    <a:pt x="1025372" y="0"/>
                    <a:pt x="2290233" y="0"/>
                  </a:cubicBezTo>
                  <a:close/>
                </a:path>
              </a:pathLst>
            </a:custGeom>
            <a:ln w="28575">
              <a:solidFill>
                <a:srgbClr val="FEA64D"/>
              </a:solidFill>
            </a:ln>
          </p:spPr>
        </p:pic>
        <p:sp>
          <p:nvSpPr>
            <p:cNvPr id="5" name="椭圆 4"/>
            <p:cNvSpPr/>
            <p:nvPr/>
          </p:nvSpPr>
          <p:spPr>
            <a:xfrm flipH="1">
              <a:off x="5939367" y="601134"/>
              <a:ext cx="5655733" cy="5655733"/>
            </a:xfrm>
            <a:prstGeom prst="ellipse">
              <a:avLst/>
            </a:prstGeom>
            <a:noFill/>
            <a:ln>
              <a:solidFill>
                <a:srgbClr val="BD965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cs typeface="+mn-ea"/>
                <a:sym typeface="+mn-lt"/>
              </a:endParaRPr>
            </a:p>
          </p:txBody>
        </p:sp>
        <p:sp>
          <p:nvSpPr>
            <p:cNvPr id="7" name="椭圆 6"/>
            <p:cNvSpPr/>
            <p:nvPr/>
          </p:nvSpPr>
          <p:spPr>
            <a:xfrm flipH="1">
              <a:off x="10117668" y="3913718"/>
              <a:ext cx="2074332" cy="2074332"/>
            </a:xfrm>
            <a:prstGeom prst="ellipse">
              <a:avLst/>
            </a:prstGeom>
            <a:solidFill>
              <a:srgbClr val="BD965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cs typeface="+mn-ea"/>
                <a:sym typeface="+mn-lt"/>
              </a:endParaRPr>
            </a:p>
          </p:txBody>
        </p:sp>
        <p:sp>
          <p:nvSpPr>
            <p:cNvPr id="8" name="椭圆 7"/>
            <p:cNvSpPr/>
            <p:nvPr/>
          </p:nvSpPr>
          <p:spPr>
            <a:xfrm flipH="1">
              <a:off x="7167029" y="577727"/>
              <a:ext cx="660402" cy="660402"/>
            </a:xfrm>
            <a:prstGeom prst="ellipse">
              <a:avLst/>
            </a:prstGeom>
            <a:solidFill>
              <a:srgbClr val="FE8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cs typeface="+mn-ea"/>
                <a:sym typeface="+mn-lt"/>
              </a:endParaRPr>
            </a:p>
          </p:txBody>
        </p:sp>
        <p:sp>
          <p:nvSpPr>
            <p:cNvPr id="9" name="椭圆 8"/>
            <p:cNvSpPr/>
            <p:nvPr/>
          </p:nvSpPr>
          <p:spPr>
            <a:xfrm flipH="1">
              <a:off x="7212601" y="5107640"/>
              <a:ext cx="306793" cy="306793"/>
            </a:xfrm>
            <a:prstGeom prst="ellipse">
              <a:avLst/>
            </a:prstGeom>
            <a:solidFill>
              <a:srgbClr val="FE8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cs typeface="+mn-ea"/>
                <a:sym typeface="+mn-lt"/>
              </a:endParaRPr>
            </a:p>
          </p:txBody>
        </p:sp>
      </p:grpSp>
      <p:grpSp>
        <p:nvGrpSpPr>
          <p:cNvPr id="26" name="组合 25"/>
          <p:cNvGrpSpPr/>
          <p:nvPr/>
        </p:nvGrpSpPr>
        <p:grpSpPr>
          <a:xfrm>
            <a:off x="519530" y="545651"/>
            <a:ext cx="1751120" cy="721935"/>
            <a:chOff x="519530" y="545651"/>
            <a:chExt cx="1751120" cy="721935"/>
          </a:xfrm>
        </p:grpSpPr>
        <p:sp>
          <p:nvSpPr>
            <p:cNvPr id="27" name="文本框 26"/>
            <p:cNvSpPr txBox="1"/>
            <p:nvPr/>
          </p:nvSpPr>
          <p:spPr>
            <a:xfrm>
              <a:off x="519530" y="545651"/>
              <a:ext cx="1751120" cy="584775"/>
            </a:xfrm>
            <a:prstGeom prst="rect">
              <a:avLst/>
            </a:prstGeom>
            <a:noFill/>
          </p:spPr>
          <p:txBody>
            <a:bodyPr wrap="none" rtlCol="0">
              <a:spAutoFit/>
            </a:bodyPr>
            <a:lstStyle/>
            <a:p>
              <a:r>
                <a:rPr lang="en-US" altLang="zh-CN" sz="1600" dirty="0">
                  <a:solidFill>
                    <a:prstClr val="black">
                      <a:lumMod val="85000"/>
                      <a:lumOff val="15000"/>
                    </a:prstClr>
                  </a:solidFill>
                  <a:latin typeface="思源黑体 CN Light" panose="020B0300000000000000" pitchFamily="34" charset="-122"/>
                  <a:ea typeface="思源黑体 CN Light" panose="020B0300000000000000" pitchFamily="34" charset="-122"/>
                </a:rPr>
                <a:t>INTRODUCTION. </a:t>
              </a:r>
              <a:endParaRPr lang="en-US" altLang="zh-CN" sz="1600"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a:p>
              <a:r>
                <a:rPr lang="en-US" altLang="zh-CN" sz="1600" dirty="0">
                  <a:solidFill>
                    <a:prstClr val="black">
                      <a:lumMod val="85000"/>
                      <a:lumOff val="15000"/>
                    </a:prstClr>
                  </a:solidFill>
                  <a:latin typeface="思源黑体 CN Light" panose="020B0300000000000000" pitchFamily="34" charset="-122"/>
                  <a:ea typeface="思源黑体 CN Light" panose="020B0300000000000000" pitchFamily="34" charset="-122"/>
                </a:rPr>
                <a:t>TIME</a:t>
              </a:r>
              <a:endParaRPr lang="zh-CN" altLang="en-US" sz="1600"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p:txBody>
        </p:sp>
        <p:cxnSp>
          <p:nvCxnSpPr>
            <p:cNvPr id="28" name="直接连接符 27"/>
            <p:cNvCxnSpPr/>
            <p:nvPr/>
          </p:nvCxnSpPr>
          <p:spPr>
            <a:xfrm>
              <a:off x="633380" y="1267586"/>
              <a:ext cx="323605" cy="0"/>
            </a:xfrm>
            <a:prstGeom prst="line">
              <a:avLst/>
            </a:prstGeom>
            <a:noFill/>
            <a:ln w="12700" cap="flat" cmpd="sng" algn="ctr">
              <a:solidFill>
                <a:schemeClr val="tx1">
                  <a:lumMod val="75000"/>
                  <a:lumOff val="25000"/>
                </a:schemeClr>
              </a:solidFill>
              <a:prstDash val="solid"/>
              <a:miter lim="800000"/>
            </a:ln>
            <a:effectLst/>
          </p:spPr>
        </p:cxnSp>
      </p:grpSp>
      <p:grpSp>
        <p:nvGrpSpPr>
          <p:cNvPr id="29" name="组合 28"/>
          <p:cNvGrpSpPr/>
          <p:nvPr/>
        </p:nvGrpSpPr>
        <p:grpSpPr>
          <a:xfrm>
            <a:off x="494748" y="2544094"/>
            <a:ext cx="5344733" cy="1423531"/>
            <a:chOff x="494748" y="2690336"/>
            <a:chExt cx="5344733" cy="1423531"/>
          </a:xfrm>
        </p:grpSpPr>
        <p:sp>
          <p:nvSpPr>
            <p:cNvPr id="30" name="矩形 29"/>
            <p:cNvSpPr/>
            <p:nvPr/>
          </p:nvSpPr>
          <p:spPr>
            <a:xfrm>
              <a:off x="494748" y="2690336"/>
              <a:ext cx="5344733" cy="830997"/>
            </a:xfrm>
            <a:prstGeom prst="rect">
              <a:avLst/>
            </a:prstGeom>
          </p:spPr>
          <p:txBody>
            <a:bodyPr wrap="none">
              <a:spAutoFit/>
            </a:bodyPr>
            <a:lstStyle/>
            <a:p>
              <a:r>
                <a:rPr lang="zh-CN" altLang="en-US" sz="4800" dirty="0">
                  <a:solidFill>
                    <a:srgbClr val="FE8001"/>
                  </a:solidFill>
                  <a:latin typeface="思源宋体 Heavy" panose="02020900000000000000" pitchFamily="18" charset="-122"/>
                  <a:ea typeface="思源宋体 Heavy" panose="02020900000000000000" pitchFamily="18" charset="-122"/>
                </a:rPr>
                <a:t>就业发展</a:t>
              </a:r>
              <a:r>
                <a:rPr lang="en-US" altLang="zh-CN" sz="4800" dirty="0">
                  <a:solidFill>
                    <a:srgbClr val="FE8001"/>
                  </a:solidFill>
                  <a:latin typeface="思源宋体 Heavy" panose="02020900000000000000" pitchFamily="18" charset="-122"/>
                  <a:ea typeface="思源宋体 Heavy" panose="02020900000000000000" pitchFamily="18" charset="-122"/>
                </a:rPr>
                <a:t>-</a:t>
              </a:r>
              <a:r>
                <a:rPr lang="zh-CN" altLang="en-US" sz="4800" dirty="0">
                  <a:solidFill>
                    <a:srgbClr val="FE8001"/>
                  </a:solidFill>
                  <a:latin typeface="思源宋体 Heavy" panose="02020900000000000000" pitchFamily="18" charset="-122"/>
                  <a:ea typeface="思源宋体 Heavy" panose="02020900000000000000" pitchFamily="18" charset="-122"/>
                </a:rPr>
                <a:t>职业规划</a:t>
              </a:r>
              <a:endParaRPr lang="en-US" altLang="zh-CN" sz="4800" dirty="0">
                <a:solidFill>
                  <a:srgbClr val="FE8001"/>
                </a:solidFill>
                <a:latin typeface="思源宋体 Heavy" panose="02020900000000000000" pitchFamily="18" charset="-122"/>
                <a:ea typeface="思源宋体 Heavy" panose="02020900000000000000" pitchFamily="18" charset="-122"/>
              </a:endParaRPr>
            </a:p>
          </p:txBody>
        </p:sp>
        <p:sp>
          <p:nvSpPr>
            <p:cNvPr id="31" name="矩形 30"/>
            <p:cNvSpPr/>
            <p:nvPr/>
          </p:nvSpPr>
          <p:spPr>
            <a:xfrm>
              <a:off x="494748" y="3529092"/>
              <a:ext cx="4288353" cy="584775"/>
            </a:xfrm>
            <a:prstGeom prst="rect">
              <a:avLst/>
            </a:prstGeom>
          </p:spPr>
          <p:txBody>
            <a:bodyPr wrap="none">
              <a:spAutoFit/>
            </a:bodyPr>
            <a:lstStyle/>
            <a:p>
              <a:r>
                <a:rPr lang="zh-CN" altLang="en-US" sz="3200" dirty="0">
                  <a:solidFill>
                    <a:schemeClr val="tx1">
                      <a:lumMod val="65000"/>
                      <a:lumOff val="35000"/>
                    </a:schemeClr>
                  </a:solidFill>
                  <a:latin typeface="思源宋体 Heavy" panose="02020900000000000000" pitchFamily="18" charset="-122"/>
                  <a:ea typeface="思源宋体 Heavy" panose="02020900000000000000" pitchFamily="18" charset="-122"/>
                </a:rPr>
                <a:t>大学生初入社会小知识</a:t>
              </a:r>
              <a:endParaRPr lang="en-US" altLang="zh-CN" sz="3200" dirty="0">
                <a:solidFill>
                  <a:schemeClr val="tx1">
                    <a:lumMod val="65000"/>
                    <a:lumOff val="35000"/>
                  </a:schemeClr>
                </a:solidFill>
                <a:latin typeface="思源宋体 Heavy" panose="02020900000000000000" pitchFamily="18" charset="-122"/>
                <a:ea typeface="思源宋体 Heavy" panose="02020900000000000000" pitchFamily="18" charset="-122"/>
              </a:endParaRPr>
            </a:p>
          </p:txBody>
        </p:sp>
      </p:grpSp>
      <p:grpSp>
        <p:nvGrpSpPr>
          <p:cNvPr id="32" name="组合 31"/>
          <p:cNvGrpSpPr/>
          <p:nvPr/>
        </p:nvGrpSpPr>
        <p:grpSpPr>
          <a:xfrm>
            <a:off x="515556" y="4658236"/>
            <a:ext cx="1626080" cy="1380775"/>
            <a:chOff x="515556" y="4658236"/>
            <a:chExt cx="1626080" cy="1380775"/>
          </a:xfrm>
        </p:grpSpPr>
        <p:sp>
          <p:nvSpPr>
            <p:cNvPr id="33" name="矩形 32"/>
            <p:cNvSpPr/>
            <p:nvPr/>
          </p:nvSpPr>
          <p:spPr>
            <a:xfrm>
              <a:off x="540884" y="4658236"/>
              <a:ext cx="1600752" cy="645160"/>
            </a:xfrm>
            <a:prstGeom prst="rect">
              <a:avLst/>
            </a:prstGeom>
          </p:spPr>
          <p:txBody>
            <a:bodyPr wrap="square">
              <a:spAutoFit/>
            </a:bodyPr>
            <a:lstStyle/>
            <a:p>
              <a:pPr lvl="0">
                <a:lnSpc>
                  <a:spcPct val="150000"/>
                </a:lnSpc>
              </a:pPr>
              <a:r>
                <a:rPr lang="zh-CN" altLang="en-US" sz="1200" dirty="0">
                  <a:solidFill>
                    <a:prstClr val="black">
                      <a:lumMod val="85000"/>
                      <a:lumOff val="15000"/>
                    </a:prstClr>
                  </a:solidFill>
                  <a:latin typeface="思源黑体 CN Light"/>
                  <a:ea typeface="思源黑体 CN Light"/>
                </a:rPr>
                <a:t>分享人：</a:t>
              </a:r>
              <a:r>
                <a:rPr lang="en-US" altLang="zh-CN" sz="1200" dirty="0">
                  <a:solidFill>
                    <a:prstClr val="black">
                      <a:lumMod val="85000"/>
                      <a:lumOff val="15000"/>
                    </a:prstClr>
                  </a:solidFill>
                  <a:latin typeface="思源黑体 CN Light"/>
                  <a:ea typeface="思源黑体 CN Light"/>
                </a:rPr>
                <a:t>PPT</a:t>
              </a:r>
              <a:r>
                <a:rPr lang="zh-CN" altLang="en-US" sz="1200" dirty="0">
                  <a:solidFill>
                    <a:prstClr val="black">
                      <a:lumMod val="85000"/>
                      <a:lumOff val="15000"/>
                    </a:prstClr>
                  </a:solidFill>
                  <a:latin typeface="思源黑体 CN Light"/>
                  <a:ea typeface="思源黑体 CN Light"/>
                </a:rPr>
                <a:t>营</a:t>
              </a:r>
              <a:br>
                <a:rPr lang="en-US" altLang="zh-CN" sz="1200" dirty="0">
                  <a:solidFill>
                    <a:prstClr val="black">
                      <a:lumMod val="85000"/>
                      <a:lumOff val="15000"/>
                    </a:prstClr>
                  </a:solidFill>
                  <a:latin typeface="思源黑体 CN Light"/>
                  <a:ea typeface="思源黑体 CN Light"/>
                </a:rPr>
              </a:br>
              <a:r>
                <a:rPr lang="zh-CN" altLang="en-US" sz="1200" dirty="0">
                  <a:solidFill>
                    <a:prstClr val="black">
                      <a:lumMod val="85000"/>
                      <a:lumOff val="15000"/>
                    </a:prstClr>
                  </a:solidFill>
                  <a:latin typeface="思源黑体 CN Light"/>
                  <a:ea typeface="思源黑体 CN Light"/>
                </a:rPr>
                <a:t>分享部门：某某部门</a:t>
              </a:r>
              <a:endParaRPr lang="en-US" altLang="zh-CN" sz="1200" dirty="0">
                <a:solidFill>
                  <a:prstClr val="black">
                    <a:lumMod val="85000"/>
                    <a:lumOff val="15000"/>
                  </a:prstClr>
                </a:solidFill>
                <a:latin typeface="思源黑体 CN Light"/>
                <a:ea typeface="思源黑体 CN Light"/>
              </a:endParaRPr>
            </a:p>
          </p:txBody>
        </p:sp>
        <p:sp>
          <p:nvSpPr>
            <p:cNvPr id="34" name="文本框 33"/>
            <p:cNvSpPr txBox="1"/>
            <p:nvPr/>
          </p:nvSpPr>
          <p:spPr>
            <a:xfrm>
              <a:off x="515556" y="5777401"/>
              <a:ext cx="952505" cy="261610"/>
            </a:xfrm>
            <a:prstGeom prst="rect">
              <a:avLst/>
            </a:prstGeom>
            <a:noFill/>
          </p:spPr>
          <p:txBody>
            <a:bodyPr wrap="none" rtlCol="0">
              <a:spAutoFit/>
            </a:bodyPr>
            <a:lstStyle/>
            <a:p>
              <a:r>
                <a:rPr lang="en-US" altLang="zh-CN" sz="1100" dirty="0">
                  <a:solidFill>
                    <a:schemeClr val="tx1">
                      <a:lumMod val="65000"/>
                      <a:lumOff val="35000"/>
                    </a:schemeClr>
                  </a:solidFill>
                  <a:latin typeface="思源宋体 CN Heavy"/>
                  <a:ea typeface="思源宋体 CN Heavy"/>
                </a:rPr>
                <a:t>20XX</a:t>
              </a:r>
              <a:r>
                <a:rPr lang="zh-CN" altLang="en-US" sz="1100" dirty="0">
                  <a:solidFill>
                    <a:schemeClr val="tx1">
                      <a:lumMod val="65000"/>
                      <a:lumOff val="35000"/>
                    </a:schemeClr>
                  </a:solidFill>
                  <a:latin typeface="思源宋体 CN Heavy"/>
                  <a:ea typeface="思源宋体 CN Heavy"/>
                </a:rPr>
                <a:t>年</a:t>
              </a:r>
              <a:r>
                <a:rPr lang="en-US" altLang="zh-CN" sz="1100" dirty="0">
                  <a:solidFill>
                    <a:schemeClr val="tx1">
                      <a:lumMod val="65000"/>
                      <a:lumOff val="35000"/>
                    </a:schemeClr>
                  </a:solidFill>
                  <a:latin typeface="思源宋体 CN Heavy"/>
                  <a:ea typeface="思源宋体 CN Heavy"/>
                </a:rPr>
                <a:t>X</a:t>
              </a:r>
              <a:r>
                <a:rPr lang="zh-CN" altLang="en-US" sz="1100" dirty="0">
                  <a:solidFill>
                    <a:schemeClr val="tx1">
                      <a:lumMod val="65000"/>
                      <a:lumOff val="35000"/>
                    </a:schemeClr>
                  </a:solidFill>
                  <a:latin typeface="思源宋体 CN Heavy"/>
                  <a:ea typeface="思源宋体 CN Heavy"/>
                </a:rPr>
                <a:t>月</a:t>
              </a:r>
              <a:endParaRPr lang="zh-CN" altLang="en-US" sz="1100" dirty="0">
                <a:solidFill>
                  <a:schemeClr val="tx1">
                    <a:lumMod val="65000"/>
                    <a:lumOff val="35000"/>
                  </a:schemeClr>
                </a:solidFill>
                <a:latin typeface="思源宋体 CN Heavy"/>
                <a:ea typeface="思源宋体 CN Heavy"/>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anim calcmode="lin" valueType="num">
                                      <p:cBhvr>
                                        <p:cTn id="14" dur="500" fill="hold"/>
                                        <p:tgtEl>
                                          <p:spTgt spid="29"/>
                                        </p:tgtEl>
                                        <p:attrNameLst>
                                          <p:attrName>ppt_x</p:attrName>
                                        </p:attrNameLst>
                                      </p:cBhvr>
                                      <p:tavLst>
                                        <p:tav tm="0">
                                          <p:val>
                                            <p:strVal val="#ppt_x"/>
                                          </p:val>
                                        </p:tav>
                                        <p:tav tm="100000">
                                          <p:val>
                                            <p:strVal val="#ppt_x"/>
                                          </p:val>
                                        </p:tav>
                                      </p:tavLst>
                                    </p:anim>
                                    <p:anim calcmode="lin" valueType="num">
                                      <p:cBhvr>
                                        <p:cTn id="15" dur="5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anim calcmode="lin" valueType="num">
                                      <p:cBhvr>
                                        <p:cTn id="20" dur="500" fill="hold"/>
                                        <p:tgtEl>
                                          <p:spTgt spid="32"/>
                                        </p:tgtEl>
                                        <p:attrNameLst>
                                          <p:attrName>ppt_x</p:attrName>
                                        </p:attrNameLst>
                                      </p:cBhvr>
                                      <p:tavLst>
                                        <p:tav tm="0">
                                          <p:val>
                                            <p:strVal val="#ppt_x"/>
                                          </p:val>
                                        </p:tav>
                                        <p:tav tm="100000">
                                          <p:val>
                                            <p:strVal val="#ppt_x"/>
                                          </p:val>
                                        </p:tav>
                                      </p:tavLst>
                                    </p:anim>
                                    <p:anim calcmode="lin" valueType="num">
                                      <p:cBhvr>
                                        <p:cTn id="21"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sp>
        <p:nvSpPr>
          <p:cNvPr id="5" name="椭圆 4"/>
          <p:cNvSpPr/>
          <p:nvPr/>
        </p:nvSpPr>
        <p:spPr>
          <a:xfrm>
            <a:off x="-747406" y="1006650"/>
            <a:ext cx="8086296" cy="8086295"/>
          </a:xfrm>
          <a:prstGeom prst="ellipse">
            <a:avLst/>
          </a:prstGeom>
          <a:noFill/>
          <a:ln>
            <a:solidFill>
              <a:srgbClr val="FEA64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思源宋体 CN Heavy" panose="02020900000000000000" pitchFamily="18" charset="-122"/>
              <a:ea typeface="思源宋体 CN Heavy" panose="02020900000000000000" pitchFamily="18" charset="-122"/>
              <a:cs typeface="+mn-ea"/>
              <a:sym typeface="+mn-lt"/>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2631" t="18363" r="2456" b="18363"/>
          <a:stretch>
            <a:fillRect/>
          </a:stretch>
        </p:blipFill>
        <p:spPr>
          <a:xfrm flipH="1">
            <a:off x="801353" y="2555409"/>
            <a:ext cx="4988776" cy="4988776"/>
          </a:xfrm>
          <a:custGeom>
            <a:avLst/>
            <a:gdLst>
              <a:gd name="connsiteX0" fmla="*/ 2290233 w 4580466"/>
              <a:gd name="connsiteY0" fmla="*/ 0 h 4580466"/>
              <a:gd name="connsiteX1" fmla="*/ 4580466 w 4580466"/>
              <a:gd name="connsiteY1" fmla="*/ 2290233 h 4580466"/>
              <a:gd name="connsiteX2" fmla="*/ 2290233 w 4580466"/>
              <a:gd name="connsiteY2" fmla="*/ 4580466 h 4580466"/>
              <a:gd name="connsiteX3" fmla="*/ 0 w 4580466"/>
              <a:gd name="connsiteY3" fmla="*/ 2290233 h 4580466"/>
              <a:gd name="connsiteX4" fmla="*/ 2290233 w 4580466"/>
              <a:gd name="connsiteY4" fmla="*/ 0 h 4580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0466" h="4580466">
                <a:moveTo>
                  <a:pt x="2290233" y="0"/>
                </a:moveTo>
                <a:cubicBezTo>
                  <a:pt x="3555094" y="0"/>
                  <a:pt x="4580466" y="1025372"/>
                  <a:pt x="4580466" y="2290233"/>
                </a:cubicBezTo>
                <a:cubicBezTo>
                  <a:pt x="4580466" y="3555094"/>
                  <a:pt x="3555094" y="4580466"/>
                  <a:pt x="2290233" y="4580466"/>
                </a:cubicBezTo>
                <a:cubicBezTo>
                  <a:pt x="1025372" y="4580466"/>
                  <a:pt x="0" y="3555094"/>
                  <a:pt x="0" y="2290233"/>
                </a:cubicBezTo>
                <a:cubicBezTo>
                  <a:pt x="0" y="1025372"/>
                  <a:pt x="1025372" y="0"/>
                  <a:pt x="2290233" y="0"/>
                </a:cubicBezTo>
                <a:close/>
              </a:path>
            </a:pathLst>
          </a:custGeom>
          <a:ln w="28575">
            <a:solidFill>
              <a:srgbClr val="FEA64D"/>
            </a:solidFill>
          </a:ln>
        </p:spPr>
      </p:pic>
      <p:grpSp>
        <p:nvGrpSpPr>
          <p:cNvPr id="8" name="组合 7"/>
          <p:cNvGrpSpPr/>
          <p:nvPr/>
        </p:nvGrpSpPr>
        <p:grpSpPr>
          <a:xfrm>
            <a:off x="6096000" y="2190525"/>
            <a:ext cx="3240104" cy="601861"/>
            <a:chOff x="6883194" y="2326900"/>
            <a:chExt cx="3658758" cy="679626"/>
          </a:xfrm>
        </p:grpSpPr>
        <p:sp>
          <p:nvSpPr>
            <p:cNvPr id="9" name="椭圆 8"/>
            <p:cNvSpPr/>
            <p:nvPr/>
          </p:nvSpPr>
          <p:spPr>
            <a:xfrm>
              <a:off x="6897553" y="2326900"/>
              <a:ext cx="669686" cy="669686"/>
            </a:xfrm>
            <a:prstGeom prst="ellipse">
              <a:avLst/>
            </a:prstGeom>
            <a:gradFill>
              <a:gsLst>
                <a:gs pos="0">
                  <a:srgbClr val="F7B733"/>
                </a:gs>
                <a:gs pos="100000">
                  <a:srgbClr val="FC4A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ffectLst>
                  <a:outerShdw blurRad="38100" dist="38100" dir="2700000" algn="tl">
                    <a:srgbClr val="000000">
                      <a:alpha val="43137"/>
                    </a:srgbClr>
                  </a:outerShdw>
                </a:effectLst>
                <a:latin typeface="思源宋体 CN Light" panose="02020300000000000000" pitchFamily="18" charset="-122"/>
                <a:ea typeface="思源宋体 CN Light" panose="02020300000000000000" pitchFamily="18" charset="-122"/>
              </a:endParaRPr>
            </a:p>
          </p:txBody>
        </p:sp>
        <p:sp>
          <p:nvSpPr>
            <p:cNvPr id="10" name="文本框 9"/>
            <p:cNvSpPr txBox="1"/>
            <p:nvPr/>
          </p:nvSpPr>
          <p:spPr>
            <a:xfrm>
              <a:off x="6883194" y="2430911"/>
              <a:ext cx="698394" cy="451807"/>
            </a:xfrm>
            <a:prstGeom prst="rect">
              <a:avLst/>
            </a:prstGeom>
            <a:noFill/>
          </p:spPr>
          <p:txBody>
            <a:bodyPr wrap="square" rtlCol="0">
              <a:spAutoFit/>
            </a:bodyPr>
            <a:lstStyle/>
            <a:p>
              <a:pPr algn="ctr"/>
              <a:r>
                <a:rPr lang="en-US" altLang="zh-CN" sz="2000" dirty="0">
                  <a:solidFill>
                    <a:schemeClr val="bg1"/>
                  </a:solidFill>
                  <a:latin typeface="思源宋体 CN Heavy" panose="02020900000000000000" pitchFamily="18" charset="-122"/>
                  <a:ea typeface="思源宋体 CN Heavy" panose="02020900000000000000" pitchFamily="18" charset="-122"/>
                </a:rPr>
                <a:t>01</a:t>
              </a:r>
              <a:endParaRPr lang="zh-CN" altLang="en-US" sz="2000" dirty="0">
                <a:solidFill>
                  <a:schemeClr val="bg1"/>
                </a:solidFill>
                <a:latin typeface="思源宋体 CN Heavy" panose="02020900000000000000" pitchFamily="18" charset="-122"/>
                <a:ea typeface="思源宋体 CN Heavy" panose="02020900000000000000" pitchFamily="18" charset="-122"/>
              </a:endParaRPr>
            </a:p>
          </p:txBody>
        </p:sp>
        <p:grpSp>
          <p:nvGrpSpPr>
            <p:cNvPr id="11" name="组合 10"/>
            <p:cNvGrpSpPr/>
            <p:nvPr/>
          </p:nvGrpSpPr>
          <p:grpSpPr>
            <a:xfrm>
              <a:off x="7879529" y="2329409"/>
              <a:ext cx="2662423" cy="677117"/>
              <a:chOff x="7879529" y="2326511"/>
              <a:chExt cx="2662423" cy="677117"/>
            </a:xfrm>
          </p:grpSpPr>
          <p:sp>
            <p:nvSpPr>
              <p:cNvPr id="12" name="文本框 11"/>
              <p:cNvSpPr txBox="1"/>
              <p:nvPr/>
            </p:nvSpPr>
            <p:spPr>
              <a:xfrm>
                <a:off x="7879529" y="2326511"/>
                <a:ext cx="1557061" cy="451808"/>
              </a:xfrm>
              <a:prstGeom prst="rect">
                <a:avLst/>
              </a:prstGeom>
              <a:noFill/>
            </p:spPr>
            <p:txBody>
              <a:bodyPr wrap="square" rtlCol="0">
                <a:spAutoFit/>
              </a:bodyPr>
              <a:lstStyle/>
              <a:p>
                <a:pPr algn="dist"/>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社会需求</a:t>
                </a:r>
                <a:endPar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sp>
            <p:nvSpPr>
              <p:cNvPr id="13" name="文本框 12"/>
              <p:cNvSpPr txBox="1"/>
              <p:nvPr/>
            </p:nvSpPr>
            <p:spPr>
              <a:xfrm>
                <a:off x="7896329" y="2760347"/>
                <a:ext cx="2645623" cy="243281"/>
              </a:xfrm>
              <a:prstGeom prst="rect">
                <a:avLst/>
              </a:prstGeom>
              <a:noFill/>
            </p:spPr>
            <p:txBody>
              <a:bodyPr wrap="square" rtlCol="0">
                <a:spAutoFit/>
              </a:bodyPr>
              <a:lstStyle/>
              <a:p>
                <a:pPr algn="dist"/>
                <a:r>
                  <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rPr>
                  <a:t>SOCIAL NEEDS</a:t>
                </a:r>
                <a:endPar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p:txBody>
          </p:sp>
        </p:grpSp>
      </p:grpSp>
      <p:grpSp>
        <p:nvGrpSpPr>
          <p:cNvPr id="14" name="组合 13"/>
          <p:cNvGrpSpPr/>
          <p:nvPr/>
        </p:nvGrpSpPr>
        <p:grpSpPr>
          <a:xfrm>
            <a:off x="6792487" y="3314243"/>
            <a:ext cx="3240104" cy="601861"/>
            <a:chOff x="6883194" y="3349398"/>
            <a:chExt cx="3658758" cy="679626"/>
          </a:xfrm>
        </p:grpSpPr>
        <p:sp>
          <p:nvSpPr>
            <p:cNvPr id="15" name="椭圆 14"/>
            <p:cNvSpPr/>
            <p:nvPr/>
          </p:nvSpPr>
          <p:spPr>
            <a:xfrm>
              <a:off x="6897553" y="3349398"/>
              <a:ext cx="669686" cy="669686"/>
            </a:xfrm>
            <a:prstGeom prst="ellipse">
              <a:avLst/>
            </a:prstGeom>
            <a:gradFill>
              <a:gsLst>
                <a:gs pos="0">
                  <a:srgbClr val="F7B733"/>
                </a:gs>
                <a:gs pos="100000">
                  <a:srgbClr val="FC4A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ffectLst>
                  <a:outerShdw blurRad="38100" dist="38100" dir="2700000" algn="tl">
                    <a:srgbClr val="000000">
                      <a:alpha val="43137"/>
                    </a:srgbClr>
                  </a:outerShdw>
                </a:effectLst>
                <a:latin typeface="思源宋体 CN Light" panose="02020300000000000000" pitchFamily="18" charset="-122"/>
                <a:ea typeface="思源宋体 CN Light" panose="02020300000000000000" pitchFamily="18" charset="-122"/>
              </a:endParaRPr>
            </a:p>
          </p:txBody>
        </p:sp>
        <p:sp>
          <p:nvSpPr>
            <p:cNvPr id="16" name="文本框 15"/>
            <p:cNvSpPr txBox="1"/>
            <p:nvPr/>
          </p:nvSpPr>
          <p:spPr>
            <a:xfrm>
              <a:off x="6883194" y="3453409"/>
              <a:ext cx="698394" cy="451807"/>
            </a:xfrm>
            <a:prstGeom prst="rect">
              <a:avLst/>
            </a:prstGeom>
            <a:noFill/>
          </p:spPr>
          <p:txBody>
            <a:bodyPr wrap="square" rtlCol="0">
              <a:spAutoFit/>
            </a:bodyPr>
            <a:lstStyle/>
            <a:p>
              <a:pPr algn="ctr"/>
              <a:r>
                <a:rPr lang="en-US" altLang="zh-CN" sz="2000" dirty="0">
                  <a:solidFill>
                    <a:schemeClr val="bg1"/>
                  </a:solidFill>
                  <a:latin typeface="思源宋体 CN Heavy" panose="02020900000000000000" pitchFamily="18" charset="-122"/>
                  <a:ea typeface="思源宋体 CN Heavy" panose="02020900000000000000" pitchFamily="18" charset="-122"/>
                </a:rPr>
                <a:t>02</a:t>
              </a:r>
              <a:endParaRPr lang="zh-CN" altLang="en-US" sz="2000" dirty="0">
                <a:solidFill>
                  <a:schemeClr val="bg1"/>
                </a:solidFill>
                <a:latin typeface="思源宋体 CN Heavy" panose="02020900000000000000" pitchFamily="18" charset="-122"/>
                <a:ea typeface="思源宋体 CN Heavy" panose="02020900000000000000" pitchFamily="18" charset="-122"/>
              </a:endParaRPr>
            </a:p>
          </p:txBody>
        </p:sp>
        <p:grpSp>
          <p:nvGrpSpPr>
            <p:cNvPr id="17" name="组合 16"/>
            <p:cNvGrpSpPr/>
            <p:nvPr/>
          </p:nvGrpSpPr>
          <p:grpSpPr>
            <a:xfrm>
              <a:off x="7879529" y="3351907"/>
              <a:ext cx="2662423" cy="677117"/>
              <a:chOff x="7879529" y="3349009"/>
              <a:chExt cx="2662423" cy="677117"/>
            </a:xfrm>
          </p:grpSpPr>
          <p:sp>
            <p:nvSpPr>
              <p:cNvPr id="18" name="文本框 17"/>
              <p:cNvSpPr txBox="1"/>
              <p:nvPr/>
            </p:nvSpPr>
            <p:spPr>
              <a:xfrm>
                <a:off x="7879529" y="3349009"/>
                <a:ext cx="1557061" cy="451808"/>
              </a:xfrm>
              <a:prstGeom prst="rect">
                <a:avLst/>
              </a:prstGeom>
              <a:noFill/>
            </p:spPr>
            <p:txBody>
              <a:bodyPr wrap="square" rtlCol="0">
                <a:spAutoFit/>
              </a:bodyPr>
              <a:lstStyle/>
              <a:p>
                <a:pPr algn="dist"/>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工作能力</a:t>
                </a:r>
                <a:endPar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sp>
            <p:nvSpPr>
              <p:cNvPr id="19" name="文本框 18"/>
              <p:cNvSpPr txBox="1"/>
              <p:nvPr/>
            </p:nvSpPr>
            <p:spPr>
              <a:xfrm>
                <a:off x="7896329" y="3782845"/>
                <a:ext cx="2645623" cy="243281"/>
              </a:xfrm>
              <a:prstGeom prst="rect">
                <a:avLst/>
              </a:prstGeom>
              <a:noFill/>
            </p:spPr>
            <p:txBody>
              <a:bodyPr wrap="square" rtlCol="0">
                <a:spAutoFit/>
              </a:bodyPr>
              <a:lstStyle/>
              <a:p>
                <a:pPr algn="dist"/>
                <a:r>
                  <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rPr>
                  <a:t>WORKING ABILITY</a:t>
                </a:r>
                <a:endPar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p:txBody>
          </p:sp>
        </p:grpSp>
      </p:grpSp>
      <p:grpSp>
        <p:nvGrpSpPr>
          <p:cNvPr id="20" name="组合 19"/>
          <p:cNvGrpSpPr/>
          <p:nvPr/>
        </p:nvGrpSpPr>
        <p:grpSpPr>
          <a:xfrm>
            <a:off x="7024105" y="4437961"/>
            <a:ext cx="3241936" cy="601861"/>
            <a:chOff x="6883194" y="4371896"/>
            <a:chExt cx="3660826" cy="679626"/>
          </a:xfrm>
        </p:grpSpPr>
        <p:sp>
          <p:nvSpPr>
            <p:cNvPr id="21" name="椭圆 20"/>
            <p:cNvSpPr/>
            <p:nvPr/>
          </p:nvSpPr>
          <p:spPr>
            <a:xfrm>
              <a:off x="6897553" y="4371896"/>
              <a:ext cx="669686" cy="669686"/>
            </a:xfrm>
            <a:prstGeom prst="ellipse">
              <a:avLst/>
            </a:prstGeom>
            <a:gradFill>
              <a:gsLst>
                <a:gs pos="0">
                  <a:srgbClr val="F7B733"/>
                </a:gs>
                <a:gs pos="100000">
                  <a:srgbClr val="FC4A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ffectLst>
                  <a:outerShdw blurRad="38100" dist="38100" dir="2700000" algn="tl">
                    <a:srgbClr val="000000">
                      <a:alpha val="43137"/>
                    </a:srgbClr>
                  </a:outerShdw>
                </a:effectLst>
                <a:latin typeface="思源宋体 CN Light" panose="02020300000000000000" pitchFamily="18" charset="-122"/>
                <a:ea typeface="思源宋体 CN Light" panose="02020300000000000000" pitchFamily="18" charset="-122"/>
              </a:endParaRPr>
            </a:p>
          </p:txBody>
        </p:sp>
        <p:sp>
          <p:nvSpPr>
            <p:cNvPr id="22" name="文本框 21"/>
            <p:cNvSpPr txBox="1"/>
            <p:nvPr/>
          </p:nvSpPr>
          <p:spPr>
            <a:xfrm>
              <a:off x="6883194" y="4475907"/>
              <a:ext cx="698394" cy="451807"/>
            </a:xfrm>
            <a:prstGeom prst="rect">
              <a:avLst/>
            </a:prstGeom>
            <a:noFill/>
          </p:spPr>
          <p:txBody>
            <a:bodyPr wrap="square" rtlCol="0">
              <a:spAutoFit/>
            </a:bodyPr>
            <a:lstStyle/>
            <a:p>
              <a:pPr algn="ctr"/>
              <a:r>
                <a:rPr lang="en-US" altLang="zh-CN" sz="2000" dirty="0">
                  <a:solidFill>
                    <a:schemeClr val="bg1"/>
                  </a:solidFill>
                  <a:latin typeface="思源宋体 CN Heavy" panose="02020900000000000000" pitchFamily="18" charset="-122"/>
                  <a:ea typeface="思源宋体 CN Heavy" panose="02020900000000000000" pitchFamily="18" charset="-122"/>
                </a:rPr>
                <a:t>03</a:t>
              </a:r>
              <a:endParaRPr lang="zh-CN" altLang="en-US" sz="2000" dirty="0">
                <a:solidFill>
                  <a:schemeClr val="bg1"/>
                </a:solidFill>
                <a:latin typeface="思源宋体 CN Heavy" panose="02020900000000000000" pitchFamily="18" charset="-122"/>
                <a:ea typeface="思源宋体 CN Heavy" panose="02020900000000000000" pitchFamily="18" charset="-122"/>
              </a:endParaRPr>
            </a:p>
          </p:txBody>
        </p:sp>
        <p:grpSp>
          <p:nvGrpSpPr>
            <p:cNvPr id="23" name="组合 22"/>
            <p:cNvGrpSpPr/>
            <p:nvPr/>
          </p:nvGrpSpPr>
          <p:grpSpPr>
            <a:xfrm>
              <a:off x="7879529" y="4374405"/>
              <a:ext cx="2664491" cy="677117"/>
              <a:chOff x="7879529" y="4371507"/>
              <a:chExt cx="2664491" cy="677117"/>
            </a:xfrm>
          </p:grpSpPr>
          <p:sp>
            <p:nvSpPr>
              <p:cNvPr id="24" name="文本框 23"/>
              <p:cNvSpPr txBox="1"/>
              <p:nvPr/>
            </p:nvSpPr>
            <p:spPr>
              <a:xfrm>
                <a:off x="7879529" y="4371507"/>
                <a:ext cx="1558051" cy="451808"/>
              </a:xfrm>
              <a:prstGeom prst="rect">
                <a:avLst/>
              </a:prstGeom>
              <a:noFill/>
            </p:spPr>
            <p:txBody>
              <a:bodyPr wrap="square" rtlCol="0">
                <a:spAutoFit/>
              </a:bodyPr>
              <a:lstStyle/>
              <a:p>
                <a:pPr algn="dist"/>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双向匹配</a:t>
                </a:r>
                <a:endPar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sp>
            <p:nvSpPr>
              <p:cNvPr id="25" name="文本框 24"/>
              <p:cNvSpPr txBox="1"/>
              <p:nvPr/>
            </p:nvSpPr>
            <p:spPr>
              <a:xfrm>
                <a:off x="7896329" y="4805343"/>
                <a:ext cx="2647691" cy="243281"/>
              </a:xfrm>
              <a:prstGeom prst="rect">
                <a:avLst/>
              </a:prstGeom>
              <a:noFill/>
            </p:spPr>
            <p:txBody>
              <a:bodyPr wrap="square" rtlCol="0">
                <a:spAutoFit/>
              </a:bodyPr>
              <a:lstStyle/>
              <a:p>
                <a:pPr algn="dist"/>
                <a:r>
                  <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rPr>
                  <a:t>TWO WAY MATCH</a:t>
                </a:r>
                <a:endPar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p:txBody>
          </p:sp>
        </p:grpSp>
      </p:grpSp>
      <p:grpSp>
        <p:nvGrpSpPr>
          <p:cNvPr id="26" name="组合 25"/>
          <p:cNvGrpSpPr/>
          <p:nvPr/>
        </p:nvGrpSpPr>
        <p:grpSpPr>
          <a:xfrm>
            <a:off x="6952492" y="5561678"/>
            <a:ext cx="3241933" cy="601861"/>
            <a:chOff x="6883194" y="5394393"/>
            <a:chExt cx="3660824" cy="679626"/>
          </a:xfrm>
        </p:grpSpPr>
        <p:sp>
          <p:nvSpPr>
            <p:cNvPr id="27" name="椭圆 26"/>
            <p:cNvSpPr/>
            <p:nvPr/>
          </p:nvSpPr>
          <p:spPr>
            <a:xfrm>
              <a:off x="6897553" y="5394393"/>
              <a:ext cx="669686" cy="669686"/>
            </a:xfrm>
            <a:prstGeom prst="ellipse">
              <a:avLst/>
            </a:prstGeom>
            <a:gradFill>
              <a:gsLst>
                <a:gs pos="0">
                  <a:srgbClr val="F7B733"/>
                </a:gs>
                <a:gs pos="100000">
                  <a:srgbClr val="FC4A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ffectLst>
                  <a:outerShdw blurRad="38100" dist="38100" dir="2700000" algn="tl">
                    <a:srgbClr val="000000">
                      <a:alpha val="43137"/>
                    </a:srgbClr>
                  </a:outerShdw>
                </a:effectLst>
                <a:latin typeface="思源宋体 CN Light" panose="02020300000000000000" pitchFamily="18" charset="-122"/>
                <a:ea typeface="思源宋体 CN Light" panose="02020300000000000000" pitchFamily="18" charset="-122"/>
              </a:endParaRPr>
            </a:p>
          </p:txBody>
        </p:sp>
        <p:sp>
          <p:nvSpPr>
            <p:cNvPr id="28" name="文本框 27"/>
            <p:cNvSpPr txBox="1"/>
            <p:nvPr/>
          </p:nvSpPr>
          <p:spPr>
            <a:xfrm>
              <a:off x="6883194" y="5498404"/>
              <a:ext cx="698394" cy="451807"/>
            </a:xfrm>
            <a:prstGeom prst="rect">
              <a:avLst/>
            </a:prstGeom>
            <a:noFill/>
          </p:spPr>
          <p:txBody>
            <a:bodyPr wrap="square" rtlCol="0">
              <a:spAutoFit/>
            </a:bodyPr>
            <a:lstStyle/>
            <a:p>
              <a:pPr algn="ctr"/>
              <a:r>
                <a:rPr lang="en-US" altLang="zh-CN" sz="2000" dirty="0">
                  <a:solidFill>
                    <a:schemeClr val="bg1"/>
                  </a:solidFill>
                  <a:latin typeface="思源宋体 CN Heavy" panose="02020900000000000000" pitchFamily="18" charset="-122"/>
                  <a:ea typeface="思源宋体 CN Heavy" panose="02020900000000000000" pitchFamily="18" charset="-122"/>
                </a:rPr>
                <a:t>04</a:t>
              </a:r>
              <a:endParaRPr lang="zh-CN" altLang="en-US" sz="2000" dirty="0">
                <a:solidFill>
                  <a:schemeClr val="bg1"/>
                </a:solidFill>
                <a:latin typeface="思源宋体 CN Heavy" panose="02020900000000000000" pitchFamily="18" charset="-122"/>
                <a:ea typeface="思源宋体 CN Heavy" panose="02020900000000000000" pitchFamily="18" charset="-122"/>
              </a:endParaRPr>
            </a:p>
          </p:txBody>
        </p:sp>
        <p:grpSp>
          <p:nvGrpSpPr>
            <p:cNvPr id="29" name="组合 28"/>
            <p:cNvGrpSpPr/>
            <p:nvPr/>
          </p:nvGrpSpPr>
          <p:grpSpPr>
            <a:xfrm>
              <a:off x="7879529" y="5396902"/>
              <a:ext cx="2664489" cy="677117"/>
              <a:chOff x="7879529" y="5394004"/>
              <a:chExt cx="2664489" cy="677117"/>
            </a:xfrm>
          </p:grpSpPr>
          <p:sp>
            <p:nvSpPr>
              <p:cNvPr id="30" name="文本框 29"/>
              <p:cNvSpPr txBox="1"/>
              <p:nvPr/>
            </p:nvSpPr>
            <p:spPr>
              <a:xfrm>
                <a:off x="7879529" y="5394004"/>
                <a:ext cx="1558052" cy="451808"/>
              </a:xfrm>
              <a:prstGeom prst="rect">
                <a:avLst/>
              </a:prstGeom>
              <a:noFill/>
            </p:spPr>
            <p:txBody>
              <a:bodyPr wrap="square" rtlCol="0">
                <a:spAutoFit/>
              </a:bodyPr>
              <a:lstStyle/>
              <a:p>
                <a:pPr algn="dist"/>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职业规划</a:t>
                </a:r>
                <a:endPar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sp>
            <p:nvSpPr>
              <p:cNvPr id="31" name="文本框 30"/>
              <p:cNvSpPr txBox="1"/>
              <p:nvPr/>
            </p:nvSpPr>
            <p:spPr>
              <a:xfrm>
                <a:off x="7896327" y="5827840"/>
                <a:ext cx="2647691" cy="243281"/>
              </a:xfrm>
              <a:prstGeom prst="rect">
                <a:avLst/>
              </a:prstGeom>
              <a:noFill/>
            </p:spPr>
            <p:txBody>
              <a:bodyPr wrap="square" rtlCol="0">
                <a:spAutoFit/>
              </a:bodyPr>
              <a:lstStyle/>
              <a:p>
                <a:pPr algn="dist"/>
                <a:r>
                  <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rPr>
                  <a:t>CAREER PLANNING</a:t>
                </a:r>
                <a:endPar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p:txBody>
          </p:sp>
        </p:grpSp>
      </p:grpSp>
      <p:grpSp>
        <p:nvGrpSpPr>
          <p:cNvPr id="2" name="组合 1"/>
          <p:cNvGrpSpPr/>
          <p:nvPr/>
        </p:nvGrpSpPr>
        <p:grpSpPr>
          <a:xfrm>
            <a:off x="5042596" y="540505"/>
            <a:ext cx="7692329" cy="959764"/>
            <a:chOff x="6746762" y="1005495"/>
            <a:chExt cx="7692329" cy="959764"/>
          </a:xfrm>
        </p:grpSpPr>
        <p:sp>
          <p:nvSpPr>
            <p:cNvPr id="32" name="文本框 31"/>
            <p:cNvSpPr txBox="1"/>
            <p:nvPr/>
          </p:nvSpPr>
          <p:spPr>
            <a:xfrm>
              <a:off x="6746762" y="1005495"/>
              <a:ext cx="1545044" cy="830997"/>
            </a:xfrm>
            <a:prstGeom prst="rect">
              <a:avLst/>
            </a:prstGeom>
            <a:noFill/>
          </p:spPr>
          <p:txBody>
            <a:bodyPr wrap="square" rtlCol="0">
              <a:spAutoFit/>
            </a:bodyPr>
            <a:lstStyle/>
            <a:p>
              <a:pPr algn="dist"/>
              <a:r>
                <a:rPr lang="zh-CN" altLang="en-US" sz="4800" b="1" spc="300" dirty="0">
                  <a:gradFill>
                    <a:gsLst>
                      <a:gs pos="0">
                        <a:srgbClr val="F7B733"/>
                      </a:gs>
                      <a:gs pos="100000">
                        <a:srgbClr val="FC4A1A"/>
                      </a:gs>
                    </a:gsLst>
                    <a:lin ang="2700000" scaled="1"/>
                  </a:gradFill>
                  <a:latin typeface="思源宋体 CN Heavy" panose="02020900000000000000" pitchFamily="18" charset="-122"/>
                  <a:ea typeface="思源宋体 CN Heavy" panose="02020900000000000000" pitchFamily="18" charset="-122"/>
                </a:rPr>
                <a:t>目录</a:t>
              </a:r>
              <a:endParaRPr lang="zh-CN" altLang="en-US" sz="4800" b="1" spc="300" dirty="0">
                <a:gradFill>
                  <a:gsLst>
                    <a:gs pos="0">
                      <a:srgbClr val="F7B733"/>
                    </a:gs>
                    <a:gs pos="100000">
                      <a:srgbClr val="FC4A1A"/>
                    </a:gs>
                  </a:gsLst>
                  <a:lin ang="2700000" scaled="1"/>
                </a:gradFill>
                <a:latin typeface="思源宋体 CN Heavy" panose="02020900000000000000" pitchFamily="18" charset="-122"/>
                <a:ea typeface="思源宋体 CN Heavy" panose="02020900000000000000" pitchFamily="18" charset="-122"/>
              </a:endParaRPr>
            </a:p>
          </p:txBody>
        </p:sp>
        <p:sp>
          <p:nvSpPr>
            <p:cNvPr id="33" name="文本框 32"/>
            <p:cNvSpPr txBox="1"/>
            <p:nvPr/>
          </p:nvSpPr>
          <p:spPr>
            <a:xfrm>
              <a:off x="8351175" y="1350275"/>
              <a:ext cx="1820322" cy="423001"/>
            </a:xfrm>
            <a:prstGeom prst="rect">
              <a:avLst/>
            </a:prstGeom>
            <a:noFill/>
          </p:spPr>
          <p:txBody>
            <a:bodyPr wrap="square" rtlCol="0">
              <a:spAutoFit/>
              <a:scene3d>
                <a:camera prst="orthographicFront"/>
                <a:lightRig rig="threePt" dir="t"/>
              </a:scene3d>
              <a:sp3d contourW="12700"/>
            </a:bodyPr>
            <a:lstStyle/>
            <a:p>
              <a:pPr algn="dist">
                <a:lnSpc>
                  <a:spcPct val="114000"/>
                </a:lnSpc>
                <a:defRPr/>
              </a:pPr>
              <a:r>
                <a:rPr lang="en-US" altLang="zh-CN" sz="2000" dirty="0">
                  <a:solidFill>
                    <a:schemeClr val="tx1">
                      <a:lumMod val="75000"/>
                      <a:lumOff val="25000"/>
                    </a:schemeClr>
                  </a:solidFill>
                  <a:latin typeface="思源黑体 CN Light" panose="020B0300000000000000" pitchFamily="34" charset="-122"/>
                  <a:ea typeface="思源黑体 CN Light" panose="020B0300000000000000" pitchFamily="34" charset="-122"/>
                </a:rPr>
                <a:t>CONTENTS</a:t>
              </a:r>
              <a:endParaRPr lang="en-US" altLang="zh-CN" sz="20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cxnSp>
          <p:nvCxnSpPr>
            <p:cNvPr id="34" name="直接连接符 33"/>
            <p:cNvCxnSpPr/>
            <p:nvPr/>
          </p:nvCxnSpPr>
          <p:spPr>
            <a:xfrm>
              <a:off x="6940154" y="1965259"/>
              <a:ext cx="749893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grpSp>
        <p:nvGrpSpPr>
          <p:cNvPr id="12" name="组合 11"/>
          <p:cNvGrpSpPr/>
          <p:nvPr/>
        </p:nvGrpSpPr>
        <p:grpSpPr>
          <a:xfrm>
            <a:off x="6317162" y="782023"/>
            <a:ext cx="7378700" cy="7482837"/>
            <a:chOff x="6317162" y="782023"/>
            <a:chExt cx="7378700" cy="7482837"/>
          </a:xfrm>
        </p:grpSpPr>
        <p:pic>
          <p:nvPicPr>
            <p:cNvPr id="11" name="图片 10"/>
            <p:cNvPicPr>
              <a:picLocks noChangeAspect="1"/>
            </p:cNvPicPr>
            <p:nvPr/>
          </p:nvPicPr>
          <p:blipFill rotWithShape="1">
            <a:blip r:embed="rId1">
              <a:extLst>
                <a:ext uri="{28A0092B-C50C-407E-A947-70E740481C1C}">
                  <a14:useLocalDpi xmlns:a14="http://schemas.microsoft.com/office/drawing/2010/main" val="0"/>
                </a:ext>
              </a:extLst>
            </a:blip>
            <a:srcRect l="2631" t="18363" r="2456" b="18363"/>
            <a:stretch>
              <a:fillRect/>
            </a:stretch>
          </p:blipFill>
          <p:spPr>
            <a:xfrm>
              <a:off x="6317162" y="886160"/>
              <a:ext cx="7378700" cy="7378700"/>
            </a:xfrm>
            <a:custGeom>
              <a:avLst/>
              <a:gdLst>
                <a:gd name="connsiteX0" fmla="*/ 2290233 w 4580466"/>
                <a:gd name="connsiteY0" fmla="*/ 0 h 4580466"/>
                <a:gd name="connsiteX1" fmla="*/ 4580466 w 4580466"/>
                <a:gd name="connsiteY1" fmla="*/ 2290233 h 4580466"/>
                <a:gd name="connsiteX2" fmla="*/ 2290233 w 4580466"/>
                <a:gd name="connsiteY2" fmla="*/ 4580466 h 4580466"/>
                <a:gd name="connsiteX3" fmla="*/ 0 w 4580466"/>
                <a:gd name="connsiteY3" fmla="*/ 2290233 h 4580466"/>
                <a:gd name="connsiteX4" fmla="*/ 2290233 w 4580466"/>
                <a:gd name="connsiteY4" fmla="*/ 0 h 4580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0466" h="4580466">
                  <a:moveTo>
                    <a:pt x="2290233" y="0"/>
                  </a:moveTo>
                  <a:cubicBezTo>
                    <a:pt x="3555094" y="0"/>
                    <a:pt x="4580466" y="1025372"/>
                    <a:pt x="4580466" y="2290233"/>
                  </a:cubicBezTo>
                  <a:cubicBezTo>
                    <a:pt x="4580466" y="3555094"/>
                    <a:pt x="3555094" y="4580466"/>
                    <a:pt x="2290233" y="4580466"/>
                  </a:cubicBezTo>
                  <a:cubicBezTo>
                    <a:pt x="1025372" y="4580466"/>
                    <a:pt x="0" y="3555094"/>
                    <a:pt x="0" y="2290233"/>
                  </a:cubicBezTo>
                  <a:cubicBezTo>
                    <a:pt x="0" y="1025372"/>
                    <a:pt x="1025372" y="0"/>
                    <a:pt x="2290233" y="0"/>
                  </a:cubicBezTo>
                  <a:close/>
                </a:path>
              </a:pathLst>
            </a:custGeom>
            <a:ln w="28575">
              <a:solidFill>
                <a:srgbClr val="FEA64D"/>
              </a:solidFill>
            </a:ln>
          </p:spPr>
        </p:pic>
        <p:sp>
          <p:nvSpPr>
            <p:cNvPr id="6" name="椭圆 5"/>
            <p:cNvSpPr/>
            <p:nvPr/>
          </p:nvSpPr>
          <p:spPr>
            <a:xfrm>
              <a:off x="8246773" y="2815771"/>
              <a:ext cx="3519478" cy="3519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Heavy" panose="02020900000000000000" pitchFamily="18" charset="-122"/>
                <a:ea typeface="思源宋体 CN Heavy" panose="02020900000000000000" pitchFamily="18" charset="-122"/>
                <a:cs typeface="+mn-ea"/>
                <a:sym typeface="+mn-lt"/>
              </a:endParaRPr>
            </a:p>
          </p:txBody>
        </p:sp>
        <p:sp>
          <p:nvSpPr>
            <p:cNvPr id="7" name="椭圆 6"/>
            <p:cNvSpPr/>
            <p:nvPr/>
          </p:nvSpPr>
          <p:spPr>
            <a:xfrm>
              <a:off x="8669698" y="3238697"/>
              <a:ext cx="2673628" cy="2673626"/>
            </a:xfrm>
            <a:prstGeom prst="ellipse">
              <a:avLst/>
            </a:prstGeom>
            <a:noFill/>
            <a:ln>
              <a:solidFill>
                <a:srgbClr val="FEA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gradFill>
                    <a:gsLst>
                      <a:gs pos="0">
                        <a:srgbClr val="FEA64D"/>
                      </a:gs>
                      <a:gs pos="100000">
                        <a:srgbClr val="FE8001"/>
                      </a:gs>
                    </a:gsLst>
                    <a:lin ang="2700000" scaled="1"/>
                  </a:gradFill>
                  <a:latin typeface="思源宋体 CN Heavy" panose="02020900000000000000" pitchFamily="18" charset="-122"/>
                  <a:ea typeface="思源宋体 CN Heavy" panose="02020900000000000000" pitchFamily="18" charset="-122"/>
                  <a:cs typeface="+mn-ea"/>
                  <a:sym typeface="+mn-lt"/>
                </a:rPr>
                <a:t>01</a:t>
              </a:r>
              <a:endParaRPr lang="zh-CN" altLang="en-US" sz="7200" b="1" dirty="0">
                <a:gradFill>
                  <a:gsLst>
                    <a:gs pos="0">
                      <a:srgbClr val="FEA64D"/>
                    </a:gs>
                    <a:gs pos="100000">
                      <a:srgbClr val="FE8001"/>
                    </a:gs>
                  </a:gsLst>
                  <a:lin ang="2700000" scaled="1"/>
                </a:gradFill>
                <a:latin typeface="思源宋体 CN Heavy" panose="02020900000000000000" pitchFamily="18" charset="-122"/>
                <a:ea typeface="思源宋体 CN Heavy" panose="02020900000000000000" pitchFamily="18" charset="-122"/>
                <a:cs typeface="+mn-ea"/>
                <a:sym typeface="+mn-lt"/>
              </a:endParaRPr>
            </a:p>
          </p:txBody>
        </p:sp>
        <p:sp>
          <p:nvSpPr>
            <p:cNvPr id="8" name="椭圆 7"/>
            <p:cNvSpPr/>
            <p:nvPr/>
          </p:nvSpPr>
          <p:spPr>
            <a:xfrm>
              <a:off x="11228273" y="782023"/>
              <a:ext cx="849047" cy="849047"/>
            </a:xfrm>
            <a:prstGeom prst="ellipse">
              <a:avLst/>
            </a:prstGeom>
            <a:solidFill>
              <a:srgbClr val="FE8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Heavy" panose="02020900000000000000" pitchFamily="18" charset="-122"/>
                <a:ea typeface="思源宋体 CN Heavy" panose="02020900000000000000" pitchFamily="18" charset="-122"/>
                <a:cs typeface="+mn-ea"/>
                <a:sym typeface="+mn-lt"/>
              </a:endParaRPr>
            </a:p>
          </p:txBody>
        </p:sp>
        <p:sp>
          <p:nvSpPr>
            <p:cNvPr id="9" name="椭圆 8"/>
            <p:cNvSpPr/>
            <p:nvPr/>
          </p:nvSpPr>
          <p:spPr>
            <a:xfrm>
              <a:off x="6492403" y="5984540"/>
              <a:ext cx="394429" cy="394429"/>
            </a:xfrm>
            <a:prstGeom prst="ellipse">
              <a:avLst/>
            </a:prstGeom>
            <a:solidFill>
              <a:srgbClr val="FE8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Heavy" panose="02020900000000000000" pitchFamily="18" charset="-122"/>
                <a:ea typeface="思源宋体 CN Heavy" panose="02020900000000000000" pitchFamily="18" charset="-122"/>
                <a:cs typeface="+mn-ea"/>
                <a:sym typeface="+mn-lt"/>
              </a:endParaRPr>
            </a:p>
          </p:txBody>
        </p:sp>
      </p:grpSp>
      <p:sp>
        <p:nvSpPr>
          <p:cNvPr id="13" name="椭圆 12"/>
          <p:cNvSpPr/>
          <p:nvPr/>
        </p:nvSpPr>
        <p:spPr>
          <a:xfrm>
            <a:off x="5055481" y="-375520"/>
            <a:ext cx="9902062" cy="9902060"/>
          </a:xfrm>
          <a:prstGeom prst="ellipse">
            <a:avLst/>
          </a:prstGeom>
          <a:noFill/>
          <a:ln>
            <a:solidFill>
              <a:srgbClr val="FEA64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思源宋体 CN Heavy" panose="02020900000000000000" pitchFamily="18" charset="-122"/>
              <a:ea typeface="思源宋体 CN Heavy" panose="02020900000000000000" pitchFamily="18" charset="-122"/>
              <a:cs typeface="+mn-ea"/>
              <a:sym typeface="+mn-lt"/>
            </a:endParaRPr>
          </a:p>
        </p:txBody>
      </p:sp>
      <p:grpSp>
        <p:nvGrpSpPr>
          <p:cNvPr id="18" name="组合 17"/>
          <p:cNvGrpSpPr/>
          <p:nvPr/>
        </p:nvGrpSpPr>
        <p:grpSpPr>
          <a:xfrm>
            <a:off x="831716" y="1033717"/>
            <a:ext cx="3536420" cy="1940609"/>
            <a:chOff x="896869" y="2507231"/>
            <a:chExt cx="5406092" cy="2301322"/>
          </a:xfrm>
        </p:grpSpPr>
        <p:sp>
          <p:nvSpPr>
            <p:cNvPr id="19" name="文本框 18"/>
            <p:cNvSpPr txBox="1"/>
            <p:nvPr/>
          </p:nvSpPr>
          <p:spPr>
            <a:xfrm>
              <a:off x="953747" y="4370571"/>
              <a:ext cx="5250256" cy="437982"/>
            </a:xfrm>
            <a:prstGeom prst="rect">
              <a:avLst/>
            </a:prstGeom>
            <a:noFill/>
          </p:spPr>
          <p:txBody>
            <a:bodyPr wrap="square" rtlCol="0">
              <a:spAutoFit/>
            </a:bodyPr>
            <a:lstStyle/>
            <a:p>
              <a:pPr algn="dist"/>
              <a:r>
                <a:rPr lang="en-US" altLang="zh-CN" dirty="0">
                  <a:gradFill>
                    <a:gsLst>
                      <a:gs pos="0">
                        <a:srgbClr val="F5AD14"/>
                      </a:gs>
                      <a:gs pos="100000">
                        <a:srgbClr val="F01D06"/>
                      </a:gs>
                    </a:gsLst>
                    <a:lin ang="2700000" scaled="1"/>
                  </a:gradFill>
                  <a:latin typeface="站酷庆科黄油体" panose="02000803000000020004" pitchFamily="2" charset="-122"/>
                  <a:ea typeface="站酷庆科黄油体" panose="02000803000000020004" pitchFamily="2" charset="-122"/>
                </a:rPr>
                <a:t>SOCIAL NEEDS</a:t>
              </a:r>
              <a:endParaRPr lang="en-US" altLang="zh-CN" dirty="0">
                <a:gradFill>
                  <a:gsLst>
                    <a:gs pos="0">
                      <a:srgbClr val="F5AD14"/>
                    </a:gs>
                    <a:gs pos="100000">
                      <a:srgbClr val="F01D06"/>
                    </a:gs>
                  </a:gsLst>
                  <a:lin ang="2700000" scaled="1"/>
                </a:gradFill>
                <a:latin typeface="站酷庆科黄油体" panose="02000803000000020004" pitchFamily="2" charset="-122"/>
                <a:ea typeface="站酷庆科黄油体" panose="02000803000000020004" pitchFamily="2" charset="-122"/>
              </a:endParaRPr>
            </a:p>
          </p:txBody>
        </p:sp>
        <p:grpSp>
          <p:nvGrpSpPr>
            <p:cNvPr id="20" name="组合 19"/>
            <p:cNvGrpSpPr/>
            <p:nvPr/>
          </p:nvGrpSpPr>
          <p:grpSpPr>
            <a:xfrm>
              <a:off x="896869" y="2507231"/>
              <a:ext cx="5406092" cy="1700182"/>
              <a:chOff x="896869" y="2507231"/>
              <a:chExt cx="5406092" cy="1700182"/>
            </a:xfrm>
          </p:grpSpPr>
          <p:sp>
            <p:nvSpPr>
              <p:cNvPr id="21" name="文本框 20"/>
              <p:cNvSpPr txBox="1"/>
              <p:nvPr/>
            </p:nvSpPr>
            <p:spPr>
              <a:xfrm>
                <a:off x="896869" y="2507231"/>
                <a:ext cx="5406092" cy="1569434"/>
              </a:xfrm>
              <a:prstGeom prst="rect">
                <a:avLst/>
              </a:prstGeom>
              <a:noFill/>
            </p:spPr>
            <p:txBody>
              <a:bodyPr wrap="square" rtlCol="0">
                <a:spAutoFit/>
              </a:bodyPr>
              <a:lstStyle/>
              <a:p>
                <a:pPr algn="dist"/>
                <a:r>
                  <a:rPr lang="zh-CN" altLang="en-US" sz="8000" dirty="0">
                    <a:gradFill>
                      <a:gsLst>
                        <a:gs pos="0">
                          <a:srgbClr val="F5AD14"/>
                        </a:gs>
                        <a:gs pos="100000">
                          <a:srgbClr val="F01D06"/>
                        </a:gs>
                      </a:gsLst>
                      <a:lin ang="2700000" scaled="1"/>
                    </a:gradFill>
                    <a:latin typeface="站酷庆科黄油体" panose="02000803000000020004" pitchFamily="2" charset="-122"/>
                    <a:ea typeface="站酷庆科黄油体" panose="02000803000000020004" pitchFamily="2" charset="-122"/>
                  </a:rPr>
                  <a:t>社会需求</a:t>
                </a:r>
                <a:endParaRPr lang="zh-CN" altLang="en-US" sz="8000" dirty="0">
                  <a:gradFill>
                    <a:gsLst>
                      <a:gs pos="0">
                        <a:srgbClr val="F5AD14"/>
                      </a:gs>
                      <a:gs pos="100000">
                        <a:srgbClr val="F01D06"/>
                      </a:gs>
                    </a:gsLst>
                    <a:lin ang="2700000" scaled="1"/>
                  </a:gradFill>
                  <a:latin typeface="站酷庆科黄油体" panose="02000803000000020004" pitchFamily="2" charset="-122"/>
                  <a:ea typeface="站酷庆科黄油体" panose="02000803000000020004" pitchFamily="2" charset="-122"/>
                </a:endParaRPr>
              </a:p>
            </p:txBody>
          </p:sp>
          <p:sp>
            <p:nvSpPr>
              <p:cNvPr id="22" name="矩形: 圆角 21"/>
              <p:cNvSpPr/>
              <p:nvPr/>
            </p:nvSpPr>
            <p:spPr>
              <a:xfrm rot="10800000" flipH="1" flipV="1">
                <a:off x="1020003" y="4171413"/>
                <a:ext cx="5184000" cy="36000"/>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sz="1600" dirty="0">
                  <a:gradFill>
                    <a:gsLst>
                      <a:gs pos="44000">
                        <a:srgbClr val="E100FF"/>
                      </a:gs>
                      <a:gs pos="100000">
                        <a:srgbClr val="1C46F2"/>
                      </a:gs>
                    </a:gsLst>
                    <a:lin ang="2700000" scaled="1"/>
                  </a:gradFill>
                  <a:latin typeface="站酷庆科黄油体" panose="02000803000000020004" pitchFamily="2" charset="-122"/>
                  <a:ea typeface="站酷庆科黄油体" panose="02000803000000020004" pitchFamily="2" charset="-122"/>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grpSp>
        <p:nvGrpSpPr>
          <p:cNvPr id="3" name="组合 2"/>
          <p:cNvGrpSpPr/>
          <p:nvPr/>
        </p:nvGrpSpPr>
        <p:grpSpPr>
          <a:xfrm>
            <a:off x="377372" y="274640"/>
            <a:ext cx="3240104" cy="601861"/>
            <a:chOff x="6883194" y="2326900"/>
            <a:chExt cx="3658758" cy="679626"/>
          </a:xfrm>
        </p:grpSpPr>
        <p:sp>
          <p:nvSpPr>
            <p:cNvPr id="5" name="椭圆 4"/>
            <p:cNvSpPr/>
            <p:nvPr/>
          </p:nvSpPr>
          <p:spPr>
            <a:xfrm>
              <a:off x="6897553" y="2326900"/>
              <a:ext cx="669686" cy="669686"/>
            </a:xfrm>
            <a:prstGeom prst="ellipse">
              <a:avLst/>
            </a:prstGeom>
            <a:gradFill>
              <a:gsLst>
                <a:gs pos="0">
                  <a:srgbClr val="F7B733"/>
                </a:gs>
                <a:gs pos="100000">
                  <a:srgbClr val="FC4A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ffectLst>
                  <a:outerShdw blurRad="38100" dist="38100" dir="2700000" algn="tl">
                    <a:srgbClr val="000000">
                      <a:alpha val="43137"/>
                    </a:srgbClr>
                  </a:outerShdw>
                </a:effectLst>
                <a:latin typeface="思源宋体 CN Light" panose="02020300000000000000" pitchFamily="18" charset="-122"/>
                <a:ea typeface="思源宋体 CN Light" panose="02020300000000000000" pitchFamily="18" charset="-122"/>
              </a:endParaRPr>
            </a:p>
          </p:txBody>
        </p:sp>
        <p:sp>
          <p:nvSpPr>
            <p:cNvPr id="6" name="文本框 5"/>
            <p:cNvSpPr txBox="1"/>
            <p:nvPr/>
          </p:nvSpPr>
          <p:spPr>
            <a:xfrm>
              <a:off x="6883194" y="2430911"/>
              <a:ext cx="698394" cy="451807"/>
            </a:xfrm>
            <a:prstGeom prst="rect">
              <a:avLst/>
            </a:prstGeom>
            <a:noFill/>
          </p:spPr>
          <p:txBody>
            <a:bodyPr wrap="square" rtlCol="0">
              <a:spAutoFit/>
            </a:bodyPr>
            <a:lstStyle/>
            <a:p>
              <a:pPr algn="ctr"/>
              <a:r>
                <a:rPr lang="en-US" altLang="zh-CN" sz="2000" dirty="0">
                  <a:solidFill>
                    <a:schemeClr val="bg1"/>
                  </a:solidFill>
                  <a:latin typeface="思源宋体 CN Heavy" panose="02020900000000000000" pitchFamily="18" charset="-122"/>
                  <a:ea typeface="思源宋体 CN Heavy" panose="02020900000000000000" pitchFamily="18" charset="-122"/>
                </a:rPr>
                <a:t>01</a:t>
              </a:r>
              <a:endParaRPr lang="zh-CN" altLang="en-US" sz="2000" dirty="0">
                <a:solidFill>
                  <a:schemeClr val="bg1"/>
                </a:solidFill>
                <a:latin typeface="思源宋体 CN Heavy" panose="02020900000000000000" pitchFamily="18" charset="-122"/>
                <a:ea typeface="思源宋体 CN Heavy" panose="02020900000000000000" pitchFamily="18" charset="-122"/>
              </a:endParaRPr>
            </a:p>
          </p:txBody>
        </p:sp>
        <p:grpSp>
          <p:nvGrpSpPr>
            <p:cNvPr id="7" name="组合 6"/>
            <p:cNvGrpSpPr/>
            <p:nvPr/>
          </p:nvGrpSpPr>
          <p:grpSpPr>
            <a:xfrm>
              <a:off x="7879529" y="2329409"/>
              <a:ext cx="2662423" cy="677117"/>
              <a:chOff x="7879529" y="2326511"/>
              <a:chExt cx="2662423" cy="677117"/>
            </a:xfrm>
          </p:grpSpPr>
          <p:sp>
            <p:nvSpPr>
              <p:cNvPr id="8" name="文本框 7"/>
              <p:cNvSpPr txBox="1"/>
              <p:nvPr/>
            </p:nvSpPr>
            <p:spPr>
              <a:xfrm>
                <a:off x="7879529" y="2326511"/>
                <a:ext cx="1557061" cy="451808"/>
              </a:xfrm>
              <a:prstGeom prst="rect">
                <a:avLst/>
              </a:prstGeom>
              <a:noFill/>
            </p:spPr>
            <p:txBody>
              <a:bodyPr wrap="square" rtlCol="0">
                <a:spAutoFit/>
              </a:bodyPr>
              <a:lstStyle/>
              <a:p>
                <a:pPr algn="dist"/>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社会需求</a:t>
                </a:r>
                <a:endPar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sp>
            <p:nvSpPr>
              <p:cNvPr id="9" name="文本框 8"/>
              <p:cNvSpPr txBox="1"/>
              <p:nvPr/>
            </p:nvSpPr>
            <p:spPr>
              <a:xfrm>
                <a:off x="7896329" y="2760347"/>
                <a:ext cx="2645623" cy="243281"/>
              </a:xfrm>
              <a:prstGeom prst="rect">
                <a:avLst/>
              </a:prstGeom>
              <a:noFill/>
            </p:spPr>
            <p:txBody>
              <a:bodyPr wrap="square" rtlCol="0">
                <a:spAutoFit/>
              </a:bodyPr>
              <a:lstStyle/>
              <a:p>
                <a:pPr algn="dist"/>
                <a:r>
                  <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rPr>
                  <a:t>SOCIAL NEEDS</a:t>
                </a:r>
                <a:endPar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p:txBody>
          </p:sp>
        </p:grpSp>
      </p:grpSp>
      <p:grpSp>
        <p:nvGrpSpPr>
          <p:cNvPr id="10" name="组合 9"/>
          <p:cNvGrpSpPr/>
          <p:nvPr/>
        </p:nvGrpSpPr>
        <p:grpSpPr>
          <a:xfrm>
            <a:off x="1378417" y="1865992"/>
            <a:ext cx="2656114" cy="3846742"/>
            <a:chOff x="1378417" y="1865992"/>
            <a:chExt cx="2656114" cy="3846742"/>
          </a:xfrm>
        </p:grpSpPr>
        <p:sp>
          <p:nvSpPr>
            <p:cNvPr id="11" name="圆角矩形 1"/>
            <p:cNvSpPr/>
            <p:nvPr/>
          </p:nvSpPr>
          <p:spPr>
            <a:xfrm>
              <a:off x="1378417" y="1865992"/>
              <a:ext cx="2656114" cy="3846742"/>
            </a:xfrm>
            <a:prstGeom prst="roundRect">
              <a:avLst>
                <a:gd name="adj" fmla="val 9017"/>
              </a:avLst>
            </a:prstGeom>
            <a:gradFill>
              <a:gsLst>
                <a:gs pos="0">
                  <a:srgbClr val="FFD23D"/>
                </a:gs>
                <a:gs pos="87000">
                  <a:srgbClr val="FE7801"/>
                </a:gs>
              </a:gsLst>
              <a:lin ang="2700000" scaled="1"/>
            </a:gradFill>
            <a:ln w="12700" cap="flat" cmpd="sng" algn="ctr">
              <a:noFill/>
              <a:prstDash val="solid"/>
              <a:miter lim="800000"/>
            </a:ln>
            <a:effectLst>
              <a:outerShdw blurRad="152400" dir="2700000" sx="103000" sy="103000" algn="tl" rotWithShape="0">
                <a:schemeClr val="lt1">
                  <a:alpha val="40000"/>
                </a:scheme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思源黑体 CN Bold" panose="020B0800000000000000" pitchFamily="34" charset="-122"/>
                <a:ea typeface="思源黑体 CN Bold" panose="020B0800000000000000" pitchFamily="34" charset="-122"/>
                <a:cs typeface="+mn-cs"/>
              </a:endParaRPr>
            </a:p>
          </p:txBody>
        </p:sp>
        <p:sp>
          <p:nvSpPr>
            <p:cNvPr id="12" name="椭圆 11"/>
            <p:cNvSpPr/>
            <p:nvPr/>
          </p:nvSpPr>
          <p:spPr>
            <a:xfrm>
              <a:off x="1937898" y="2252211"/>
              <a:ext cx="1537152" cy="1537152"/>
            </a:xfrm>
            <a:prstGeom prst="ellipse">
              <a:avLst/>
            </a:prstGeom>
            <a:blipFill>
              <a:blip r:embed="rId1"/>
              <a:srcRect/>
              <a:stretch>
                <a:fillRect/>
              </a:stretch>
            </a:bli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思源黑体 CN Bold" panose="020B0800000000000000" pitchFamily="34" charset="-122"/>
                <a:ea typeface="思源黑体 CN Bold" panose="020B0800000000000000" pitchFamily="34" charset="-122"/>
                <a:cs typeface="+mn-cs"/>
              </a:endParaRPr>
            </a:p>
          </p:txBody>
        </p:sp>
        <p:sp>
          <p:nvSpPr>
            <p:cNvPr id="13" name="矩形 12"/>
            <p:cNvSpPr/>
            <p:nvPr/>
          </p:nvSpPr>
          <p:spPr>
            <a:xfrm>
              <a:off x="1455498" y="4057758"/>
              <a:ext cx="2501951" cy="509948"/>
            </a:xfrm>
            <a:prstGeom prst="rect">
              <a:avLst/>
            </a:prstGeom>
          </p:spPr>
          <p:txBody>
            <a:bodyPr wrap="square">
              <a:spAutoFit/>
              <a:scene3d>
                <a:camera prst="orthographicFront"/>
                <a:lightRig rig="threePt" dir="t"/>
              </a:scene3d>
              <a:sp3d contourW="12700"/>
            </a:bodyPr>
            <a:lstStyle/>
            <a:p>
              <a:pPr marL="0" marR="0" lvl="0" indent="0" algn="ctr" defTabSz="457200" eaLnBrk="1" fontAlgn="auto" latinLnBrk="0" hangingPunct="1">
                <a:lnSpc>
                  <a:spcPct val="120000"/>
                </a:lnSpc>
                <a:spcBef>
                  <a:spcPts val="0"/>
                </a:spcBef>
                <a:spcAft>
                  <a:spcPts val="0"/>
                </a:spcAft>
                <a:buClrTx/>
                <a:buSzTx/>
                <a:buFontTx/>
                <a:buNone/>
                <a:defRPr/>
              </a:pPr>
              <a:r>
                <a:rPr kumimoji="0" lang="zh-CN" altLang="en-US" sz="240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rPr>
                <a:t>标题文字添加</a:t>
              </a:r>
              <a:endParaRPr kumimoji="0" lang="zh-CN" altLang="en-US" sz="240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endParaRPr>
            </a:p>
          </p:txBody>
        </p:sp>
        <p:sp>
          <p:nvSpPr>
            <p:cNvPr id="14" name="文本框 13"/>
            <p:cNvSpPr txBox="1"/>
            <p:nvPr/>
          </p:nvSpPr>
          <p:spPr>
            <a:xfrm>
              <a:off x="1546502" y="4543282"/>
              <a:ext cx="2319941" cy="760849"/>
            </a:xfrm>
            <a:prstGeom prst="rect">
              <a:avLst/>
            </a:prstGeom>
            <a:noFill/>
          </p:spPr>
          <p:txBody>
            <a:bodyPr wrap="square" rtlCol="0">
              <a:spAutoFit/>
              <a:scene3d>
                <a:camera prst="orthographicFront"/>
                <a:lightRig rig="threePt" dir="t"/>
              </a:scene3d>
              <a:sp3d contourW="12700"/>
            </a:bodyPr>
            <a:lstStyle/>
            <a:p>
              <a:pPr lvl="0" algn="ctr" defTabSz="457200">
                <a:lnSpc>
                  <a:spcPct val="150000"/>
                </a:lnSpc>
              </a:pPr>
              <a:r>
                <a:rPr lang="zh-CN" altLang="en-US" sz="10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单击此处键入文本单击此处键入文本单击此处键入文本单击此处键入文本单击此处键入文本单击此处键入</a:t>
              </a:r>
              <a:endParaRPr lang="zh-CN" altLang="en-US" sz="10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endParaRPr>
            </a:p>
          </p:txBody>
        </p:sp>
      </p:grpSp>
      <p:grpSp>
        <p:nvGrpSpPr>
          <p:cNvPr id="15" name="组合 14"/>
          <p:cNvGrpSpPr/>
          <p:nvPr/>
        </p:nvGrpSpPr>
        <p:grpSpPr>
          <a:xfrm>
            <a:off x="4767943" y="1865992"/>
            <a:ext cx="2656114" cy="3846742"/>
            <a:chOff x="4767943" y="1865992"/>
            <a:chExt cx="2656114" cy="3846742"/>
          </a:xfrm>
        </p:grpSpPr>
        <p:sp>
          <p:nvSpPr>
            <p:cNvPr id="16" name="圆角矩形 2"/>
            <p:cNvSpPr/>
            <p:nvPr/>
          </p:nvSpPr>
          <p:spPr>
            <a:xfrm>
              <a:off x="4767943" y="1865992"/>
              <a:ext cx="2656114" cy="3846742"/>
            </a:xfrm>
            <a:prstGeom prst="roundRect">
              <a:avLst>
                <a:gd name="adj" fmla="val 9017"/>
              </a:avLst>
            </a:prstGeom>
            <a:solidFill>
              <a:schemeClr val="tx1">
                <a:lumMod val="50000"/>
                <a:lumOff val="50000"/>
              </a:schemeClr>
            </a:solidFill>
            <a:ln w="12700" cap="flat" cmpd="sng" algn="ctr">
              <a:noFill/>
              <a:prstDash val="solid"/>
              <a:miter lim="800000"/>
            </a:ln>
            <a:effectLst>
              <a:outerShdw blurRad="152400" dir="2700000" sx="103000" sy="103000" algn="tl" rotWithShape="0">
                <a:schemeClr val="lt1">
                  <a:alpha val="40000"/>
                </a:scheme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思源黑体 CN Bold" panose="020B0800000000000000" pitchFamily="34" charset="-122"/>
                <a:ea typeface="思源黑体 CN Bold" panose="020B0800000000000000" pitchFamily="34" charset="-122"/>
                <a:cs typeface="+mn-cs"/>
              </a:endParaRPr>
            </a:p>
          </p:txBody>
        </p:sp>
        <p:sp>
          <p:nvSpPr>
            <p:cNvPr id="17" name="椭圆 16"/>
            <p:cNvSpPr/>
            <p:nvPr/>
          </p:nvSpPr>
          <p:spPr>
            <a:xfrm>
              <a:off x="5327424" y="2252211"/>
              <a:ext cx="1537152" cy="1537152"/>
            </a:xfrm>
            <a:prstGeom prst="ellipse">
              <a:avLst/>
            </a:prstGeom>
            <a:blipFill>
              <a:blip r:embed="rId1"/>
              <a:srcRect/>
              <a:stretch>
                <a:fillRect/>
              </a:stretch>
            </a:bli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思源黑体 CN Bold" panose="020B0800000000000000" pitchFamily="34" charset="-122"/>
                <a:ea typeface="思源黑体 CN Bold" panose="020B0800000000000000" pitchFamily="34" charset="-122"/>
                <a:cs typeface="+mn-cs"/>
              </a:endParaRPr>
            </a:p>
          </p:txBody>
        </p:sp>
        <p:sp>
          <p:nvSpPr>
            <p:cNvPr id="18" name="矩形 17"/>
            <p:cNvSpPr/>
            <p:nvPr/>
          </p:nvSpPr>
          <p:spPr>
            <a:xfrm>
              <a:off x="4845024" y="4057758"/>
              <a:ext cx="2501951" cy="509948"/>
            </a:xfrm>
            <a:prstGeom prst="rect">
              <a:avLst/>
            </a:prstGeom>
          </p:spPr>
          <p:txBody>
            <a:bodyPr wrap="square">
              <a:spAutoFit/>
              <a:scene3d>
                <a:camera prst="orthographicFront"/>
                <a:lightRig rig="threePt" dir="t"/>
              </a:scene3d>
              <a:sp3d contourW="12700"/>
            </a:bodyPr>
            <a:lstStyle/>
            <a:p>
              <a:pPr marL="0" marR="0" lvl="0" indent="0" algn="ctr" defTabSz="457200" eaLnBrk="1" fontAlgn="auto" latinLnBrk="0" hangingPunct="1">
                <a:lnSpc>
                  <a:spcPct val="120000"/>
                </a:lnSpc>
                <a:spcBef>
                  <a:spcPts val="0"/>
                </a:spcBef>
                <a:spcAft>
                  <a:spcPts val="0"/>
                </a:spcAft>
                <a:buClrTx/>
                <a:buSzTx/>
                <a:buFontTx/>
                <a:buNone/>
                <a:defRPr/>
              </a:pPr>
              <a:r>
                <a:rPr kumimoji="0" lang="zh-CN" altLang="en-US" sz="240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rPr>
                <a:t>标题文字添加</a:t>
              </a:r>
              <a:endParaRPr kumimoji="0" lang="zh-CN" altLang="en-US" sz="240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endParaRPr>
            </a:p>
          </p:txBody>
        </p:sp>
        <p:sp>
          <p:nvSpPr>
            <p:cNvPr id="19" name="文本框 18"/>
            <p:cNvSpPr txBox="1"/>
            <p:nvPr/>
          </p:nvSpPr>
          <p:spPr>
            <a:xfrm>
              <a:off x="4936028" y="4543282"/>
              <a:ext cx="2319941" cy="760849"/>
            </a:xfrm>
            <a:prstGeom prst="rect">
              <a:avLst/>
            </a:prstGeom>
            <a:noFill/>
          </p:spPr>
          <p:txBody>
            <a:bodyPr wrap="square" rtlCol="0">
              <a:spAutoFit/>
              <a:scene3d>
                <a:camera prst="orthographicFront"/>
                <a:lightRig rig="threePt" dir="t"/>
              </a:scene3d>
              <a:sp3d contourW="12700"/>
            </a:bodyPr>
            <a:lstStyle/>
            <a:p>
              <a:pPr lvl="0" algn="ctr" defTabSz="457200">
                <a:lnSpc>
                  <a:spcPct val="150000"/>
                </a:lnSpc>
              </a:pPr>
              <a:r>
                <a:rPr lang="zh-CN" altLang="en-US" sz="1000" dirty="0">
                  <a:solidFill>
                    <a:prstClr val="white"/>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单击此处键入文本单击此处键入文本单击此处键入文本单击此处键入文本单击此处键入文本单击此处键入</a:t>
              </a:r>
              <a:endParaRPr lang="zh-CN" altLang="en-US" sz="1000" dirty="0">
                <a:solidFill>
                  <a:prstClr val="white"/>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endParaRPr>
            </a:p>
          </p:txBody>
        </p:sp>
      </p:grpSp>
      <p:grpSp>
        <p:nvGrpSpPr>
          <p:cNvPr id="20" name="组合 19"/>
          <p:cNvGrpSpPr/>
          <p:nvPr/>
        </p:nvGrpSpPr>
        <p:grpSpPr>
          <a:xfrm>
            <a:off x="8157469" y="1865992"/>
            <a:ext cx="2656114" cy="3846742"/>
            <a:chOff x="8157469" y="1865992"/>
            <a:chExt cx="2656114" cy="3846742"/>
          </a:xfrm>
        </p:grpSpPr>
        <p:sp>
          <p:nvSpPr>
            <p:cNvPr id="21" name="圆角矩形 3"/>
            <p:cNvSpPr/>
            <p:nvPr/>
          </p:nvSpPr>
          <p:spPr>
            <a:xfrm>
              <a:off x="8157469" y="1865992"/>
              <a:ext cx="2656114" cy="3846742"/>
            </a:xfrm>
            <a:prstGeom prst="roundRect">
              <a:avLst>
                <a:gd name="adj" fmla="val 9017"/>
              </a:avLst>
            </a:prstGeom>
            <a:gradFill>
              <a:gsLst>
                <a:gs pos="0">
                  <a:srgbClr val="FFD23D"/>
                </a:gs>
                <a:gs pos="87000">
                  <a:srgbClr val="FE7801"/>
                </a:gs>
              </a:gsLst>
              <a:lin ang="2700000" scaled="1"/>
            </a:gradFill>
            <a:ln w="12700" cap="flat" cmpd="sng" algn="ctr">
              <a:noFill/>
              <a:prstDash val="solid"/>
              <a:miter lim="800000"/>
            </a:ln>
            <a:effectLst>
              <a:outerShdw blurRad="152400" dir="2700000" sx="103000" sy="103000" algn="tl" rotWithShape="0">
                <a:schemeClr val="lt1">
                  <a:alpha val="40000"/>
                </a:scheme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思源黑体 CN Bold" panose="020B0800000000000000" pitchFamily="34" charset="-122"/>
                <a:ea typeface="思源黑体 CN Bold" panose="020B0800000000000000" pitchFamily="34" charset="-122"/>
                <a:cs typeface="+mn-cs"/>
              </a:endParaRPr>
            </a:p>
          </p:txBody>
        </p:sp>
        <p:sp>
          <p:nvSpPr>
            <p:cNvPr id="22" name="椭圆 21"/>
            <p:cNvSpPr/>
            <p:nvPr/>
          </p:nvSpPr>
          <p:spPr>
            <a:xfrm>
              <a:off x="8716950" y="2252211"/>
              <a:ext cx="1537152" cy="1537152"/>
            </a:xfrm>
            <a:prstGeom prst="ellipse">
              <a:avLst/>
            </a:prstGeom>
            <a:blipFill>
              <a:blip r:embed="rId1"/>
              <a:srcRect/>
              <a:stretch>
                <a:fillRect/>
              </a:stretch>
            </a:bli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思源黑体 CN Bold" panose="020B0800000000000000" pitchFamily="34" charset="-122"/>
                <a:ea typeface="思源黑体 CN Bold" panose="020B0800000000000000" pitchFamily="34" charset="-122"/>
                <a:cs typeface="+mn-cs"/>
              </a:endParaRPr>
            </a:p>
          </p:txBody>
        </p:sp>
        <p:sp>
          <p:nvSpPr>
            <p:cNvPr id="23" name="矩形 22"/>
            <p:cNvSpPr/>
            <p:nvPr/>
          </p:nvSpPr>
          <p:spPr>
            <a:xfrm>
              <a:off x="8234550" y="4057758"/>
              <a:ext cx="2501951" cy="509948"/>
            </a:xfrm>
            <a:prstGeom prst="rect">
              <a:avLst/>
            </a:prstGeom>
          </p:spPr>
          <p:txBody>
            <a:bodyPr wrap="square">
              <a:spAutoFit/>
              <a:scene3d>
                <a:camera prst="orthographicFront"/>
                <a:lightRig rig="threePt" dir="t"/>
              </a:scene3d>
              <a:sp3d contourW="12700"/>
            </a:bodyPr>
            <a:lstStyle/>
            <a:p>
              <a:pPr marL="0" marR="0" lvl="0" indent="0" algn="ctr" defTabSz="457200" eaLnBrk="1" fontAlgn="auto" latinLnBrk="0" hangingPunct="1">
                <a:lnSpc>
                  <a:spcPct val="120000"/>
                </a:lnSpc>
                <a:spcBef>
                  <a:spcPts val="0"/>
                </a:spcBef>
                <a:spcAft>
                  <a:spcPts val="0"/>
                </a:spcAft>
                <a:buClrTx/>
                <a:buSzTx/>
                <a:buFontTx/>
                <a:buNone/>
                <a:defRPr/>
              </a:pPr>
              <a:r>
                <a:rPr kumimoji="0" lang="zh-CN" altLang="en-US" sz="240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rPr>
                <a:t>标题文字添加</a:t>
              </a:r>
              <a:endParaRPr kumimoji="0" lang="zh-CN" altLang="en-US" sz="240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endParaRPr>
            </a:p>
          </p:txBody>
        </p:sp>
        <p:sp>
          <p:nvSpPr>
            <p:cNvPr id="24" name="文本框 23"/>
            <p:cNvSpPr txBox="1"/>
            <p:nvPr/>
          </p:nvSpPr>
          <p:spPr>
            <a:xfrm>
              <a:off x="8325554" y="4543282"/>
              <a:ext cx="2319941" cy="760849"/>
            </a:xfrm>
            <a:prstGeom prst="rect">
              <a:avLst/>
            </a:prstGeom>
            <a:noFill/>
          </p:spPr>
          <p:txBody>
            <a:bodyPr wrap="square" rtlCol="0">
              <a:spAutoFit/>
              <a:scene3d>
                <a:camera prst="orthographicFront"/>
                <a:lightRig rig="threePt" dir="t"/>
              </a:scene3d>
              <a:sp3d contourW="12700"/>
            </a:bodyPr>
            <a:lstStyle/>
            <a:p>
              <a:pPr lvl="0" algn="ctr" defTabSz="457200">
                <a:lnSpc>
                  <a:spcPct val="150000"/>
                </a:lnSpc>
              </a:pPr>
              <a:r>
                <a:rPr lang="zh-CN" altLang="en-US" sz="1000" dirty="0">
                  <a:solidFill>
                    <a:prstClr val="white"/>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单击此处键入文本单击此处键入文本单击此处键入文本单击此处键入文本单击此处键入文本单击此处键入</a:t>
              </a:r>
              <a:endParaRPr lang="zh-CN" altLang="en-US" sz="1000" dirty="0">
                <a:solidFill>
                  <a:prstClr val="white"/>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strVal val="#ppt_x"/>
                                          </p:val>
                                        </p:tav>
                                        <p:tav tm="100000">
                                          <p:val>
                                            <p:strVal val="#ppt_x"/>
                                          </p:val>
                                        </p:tav>
                                      </p:tavLst>
                                    </p:anim>
                                    <p:anim calcmode="lin" valueType="num">
                                      <p:cBhvr>
                                        <p:cTn id="15" dur="5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anim calcmode="lin" valueType="num">
                                      <p:cBhvr>
                                        <p:cTn id="20" dur="500" fill="hold"/>
                                        <p:tgtEl>
                                          <p:spTgt spid="20"/>
                                        </p:tgtEl>
                                        <p:attrNameLst>
                                          <p:attrName>ppt_x</p:attrName>
                                        </p:attrNameLst>
                                      </p:cBhvr>
                                      <p:tavLst>
                                        <p:tav tm="0">
                                          <p:val>
                                            <p:strVal val="#ppt_x"/>
                                          </p:val>
                                        </p:tav>
                                        <p:tav tm="100000">
                                          <p:val>
                                            <p:strVal val="#ppt_x"/>
                                          </p:val>
                                        </p:tav>
                                      </p:tavLst>
                                    </p:anim>
                                    <p:anim calcmode="lin" valueType="num">
                                      <p:cBhvr>
                                        <p:cTn id="21"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grpSp>
        <p:nvGrpSpPr>
          <p:cNvPr id="3" name="组合 2"/>
          <p:cNvGrpSpPr/>
          <p:nvPr/>
        </p:nvGrpSpPr>
        <p:grpSpPr>
          <a:xfrm>
            <a:off x="377372" y="274640"/>
            <a:ext cx="3240104" cy="601861"/>
            <a:chOff x="6883194" y="2326900"/>
            <a:chExt cx="3658758" cy="679626"/>
          </a:xfrm>
        </p:grpSpPr>
        <p:sp>
          <p:nvSpPr>
            <p:cNvPr id="5" name="椭圆 4"/>
            <p:cNvSpPr/>
            <p:nvPr/>
          </p:nvSpPr>
          <p:spPr>
            <a:xfrm>
              <a:off x="6897553" y="2326900"/>
              <a:ext cx="669686" cy="669686"/>
            </a:xfrm>
            <a:prstGeom prst="ellipse">
              <a:avLst/>
            </a:prstGeom>
            <a:gradFill>
              <a:gsLst>
                <a:gs pos="0">
                  <a:srgbClr val="F7B733"/>
                </a:gs>
                <a:gs pos="100000">
                  <a:srgbClr val="FC4A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ffectLst>
                  <a:outerShdw blurRad="38100" dist="38100" dir="2700000" algn="tl">
                    <a:srgbClr val="000000">
                      <a:alpha val="43137"/>
                    </a:srgbClr>
                  </a:outerShdw>
                </a:effectLst>
                <a:latin typeface="思源宋体 CN Light" panose="02020300000000000000" pitchFamily="18" charset="-122"/>
                <a:ea typeface="思源宋体 CN Light" panose="02020300000000000000" pitchFamily="18" charset="-122"/>
              </a:endParaRPr>
            </a:p>
          </p:txBody>
        </p:sp>
        <p:sp>
          <p:nvSpPr>
            <p:cNvPr id="6" name="文本框 5"/>
            <p:cNvSpPr txBox="1"/>
            <p:nvPr/>
          </p:nvSpPr>
          <p:spPr>
            <a:xfrm>
              <a:off x="6883194" y="2430911"/>
              <a:ext cx="698394" cy="451807"/>
            </a:xfrm>
            <a:prstGeom prst="rect">
              <a:avLst/>
            </a:prstGeom>
            <a:noFill/>
          </p:spPr>
          <p:txBody>
            <a:bodyPr wrap="square" rtlCol="0">
              <a:spAutoFit/>
            </a:bodyPr>
            <a:lstStyle/>
            <a:p>
              <a:pPr algn="ctr"/>
              <a:r>
                <a:rPr lang="en-US" altLang="zh-CN" sz="2000" dirty="0">
                  <a:solidFill>
                    <a:schemeClr val="bg1"/>
                  </a:solidFill>
                  <a:latin typeface="思源宋体 CN Heavy" panose="02020900000000000000" pitchFamily="18" charset="-122"/>
                  <a:ea typeface="思源宋体 CN Heavy" panose="02020900000000000000" pitchFamily="18" charset="-122"/>
                </a:rPr>
                <a:t>01</a:t>
              </a:r>
              <a:endParaRPr lang="zh-CN" altLang="en-US" sz="2000" dirty="0">
                <a:solidFill>
                  <a:schemeClr val="bg1"/>
                </a:solidFill>
                <a:latin typeface="思源宋体 CN Heavy" panose="02020900000000000000" pitchFamily="18" charset="-122"/>
                <a:ea typeface="思源宋体 CN Heavy" panose="02020900000000000000" pitchFamily="18" charset="-122"/>
              </a:endParaRPr>
            </a:p>
          </p:txBody>
        </p:sp>
        <p:grpSp>
          <p:nvGrpSpPr>
            <p:cNvPr id="7" name="组合 6"/>
            <p:cNvGrpSpPr/>
            <p:nvPr/>
          </p:nvGrpSpPr>
          <p:grpSpPr>
            <a:xfrm>
              <a:off x="7879529" y="2329409"/>
              <a:ext cx="2662423" cy="677117"/>
              <a:chOff x="7879529" y="2326511"/>
              <a:chExt cx="2662423" cy="677117"/>
            </a:xfrm>
          </p:grpSpPr>
          <p:sp>
            <p:nvSpPr>
              <p:cNvPr id="8" name="文本框 7"/>
              <p:cNvSpPr txBox="1"/>
              <p:nvPr/>
            </p:nvSpPr>
            <p:spPr>
              <a:xfrm>
                <a:off x="7879529" y="2326511"/>
                <a:ext cx="1557061" cy="451808"/>
              </a:xfrm>
              <a:prstGeom prst="rect">
                <a:avLst/>
              </a:prstGeom>
              <a:noFill/>
            </p:spPr>
            <p:txBody>
              <a:bodyPr wrap="square" rtlCol="0">
                <a:spAutoFit/>
              </a:bodyPr>
              <a:lstStyle/>
              <a:p>
                <a:pPr algn="dist"/>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社会需求</a:t>
                </a:r>
                <a:endPar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sp>
            <p:nvSpPr>
              <p:cNvPr id="9" name="文本框 8"/>
              <p:cNvSpPr txBox="1"/>
              <p:nvPr/>
            </p:nvSpPr>
            <p:spPr>
              <a:xfrm>
                <a:off x="7896329" y="2760347"/>
                <a:ext cx="2645623" cy="243281"/>
              </a:xfrm>
              <a:prstGeom prst="rect">
                <a:avLst/>
              </a:prstGeom>
              <a:noFill/>
            </p:spPr>
            <p:txBody>
              <a:bodyPr wrap="square" rtlCol="0">
                <a:spAutoFit/>
              </a:bodyPr>
              <a:lstStyle/>
              <a:p>
                <a:pPr algn="dist"/>
                <a:r>
                  <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rPr>
                  <a:t>SOCIAL NEEDS</a:t>
                </a:r>
                <a:endPar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p:txBody>
          </p:sp>
        </p:grpSp>
      </p:grpSp>
      <p:sp>
        <p:nvSpPr>
          <p:cNvPr id="10" name="等腰三角形 6"/>
          <p:cNvSpPr/>
          <p:nvPr/>
        </p:nvSpPr>
        <p:spPr>
          <a:xfrm rot="5400000">
            <a:off x="3178009" y="2926928"/>
            <a:ext cx="500062" cy="271462"/>
          </a:xfrm>
          <a:custGeom>
            <a:avLst/>
            <a:gdLst>
              <a:gd name="connsiteX0" fmla="*/ 0 w 550069"/>
              <a:gd name="connsiteY0" fmla="*/ 350043 h 350043"/>
              <a:gd name="connsiteX1" fmla="*/ 275035 w 550069"/>
              <a:gd name="connsiteY1" fmla="*/ 0 h 350043"/>
              <a:gd name="connsiteX2" fmla="*/ 550069 w 550069"/>
              <a:gd name="connsiteY2" fmla="*/ 350043 h 350043"/>
              <a:gd name="connsiteX3" fmla="*/ 0 w 550069"/>
              <a:gd name="connsiteY3" fmla="*/ 350043 h 350043"/>
              <a:gd name="connsiteX0-1" fmla="*/ 0 w 550069"/>
              <a:gd name="connsiteY0-2" fmla="*/ 350043 h 350043"/>
              <a:gd name="connsiteX1-3" fmla="*/ 275035 w 550069"/>
              <a:gd name="connsiteY1-4" fmla="*/ 0 h 350043"/>
              <a:gd name="connsiteX2-5" fmla="*/ 550069 w 550069"/>
              <a:gd name="connsiteY2-6" fmla="*/ 350043 h 350043"/>
              <a:gd name="connsiteX3-7" fmla="*/ 257175 w 550069"/>
              <a:gd name="connsiteY3-8" fmla="*/ 342900 h 350043"/>
              <a:gd name="connsiteX4" fmla="*/ 0 w 550069"/>
              <a:gd name="connsiteY4" fmla="*/ 350043 h 350043"/>
              <a:gd name="connsiteX0-9" fmla="*/ 0 w 550069"/>
              <a:gd name="connsiteY0-10" fmla="*/ 350043 h 350043"/>
              <a:gd name="connsiteX1-11" fmla="*/ 275035 w 550069"/>
              <a:gd name="connsiteY1-12" fmla="*/ 0 h 350043"/>
              <a:gd name="connsiteX2-13" fmla="*/ 550069 w 550069"/>
              <a:gd name="connsiteY2-14" fmla="*/ 350043 h 350043"/>
              <a:gd name="connsiteX3-15" fmla="*/ 271462 w 550069"/>
              <a:gd name="connsiteY3-16" fmla="*/ 200025 h 350043"/>
              <a:gd name="connsiteX4-17" fmla="*/ 0 w 550069"/>
              <a:gd name="connsiteY4-18" fmla="*/ 350043 h 350043"/>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550069" h="350043">
                <a:moveTo>
                  <a:pt x="0" y="350043"/>
                </a:moveTo>
                <a:lnTo>
                  <a:pt x="275035" y="0"/>
                </a:lnTo>
                <a:lnTo>
                  <a:pt x="550069" y="350043"/>
                </a:lnTo>
                <a:lnTo>
                  <a:pt x="271462" y="200025"/>
                </a:lnTo>
                <a:lnTo>
                  <a:pt x="0" y="350043"/>
                </a:lnTo>
                <a:close/>
              </a:path>
            </a:pathLst>
          </a:custGeom>
          <a:gradFill flip="none" rotWithShape="1">
            <a:gsLst>
              <a:gs pos="0">
                <a:srgbClr val="F5AD14"/>
              </a:gs>
              <a:gs pos="100000">
                <a:srgbClr val="F01D0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11" name="等腰三角形 6"/>
          <p:cNvSpPr/>
          <p:nvPr/>
        </p:nvSpPr>
        <p:spPr>
          <a:xfrm rot="5400000">
            <a:off x="5856559" y="2919784"/>
            <a:ext cx="500062" cy="271462"/>
          </a:xfrm>
          <a:custGeom>
            <a:avLst/>
            <a:gdLst>
              <a:gd name="connsiteX0" fmla="*/ 0 w 550069"/>
              <a:gd name="connsiteY0" fmla="*/ 350043 h 350043"/>
              <a:gd name="connsiteX1" fmla="*/ 275035 w 550069"/>
              <a:gd name="connsiteY1" fmla="*/ 0 h 350043"/>
              <a:gd name="connsiteX2" fmla="*/ 550069 w 550069"/>
              <a:gd name="connsiteY2" fmla="*/ 350043 h 350043"/>
              <a:gd name="connsiteX3" fmla="*/ 0 w 550069"/>
              <a:gd name="connsiteY3" fmla="*/ 350043 h 350043"/>
              <a:gd name="connsiteX0-1" fmla="*/ 0 w 550069"/>
              <a:gd name="connsiteY0-2" fmla="*/ 350043 h 350043"/>
              <a:gd name="connsiteX1-3" fmla="*/ 275035 w 550069"/>
              <a:gd name="connsiteY1-4" fmla="*/ 0 h 350043"/>
              <a:gd name="connsiteX2-5" fmla="*/ 550069 w 550069"/>
              <a:gd name="connsiteY2-6" fmla="*/ 350043 h 350043"/>
              <a:gd name="connsiteX3-7" fmla="*/ 257175 w 550069"/>
              <a:gd name="connsiteY3-8" fmla="*/ 342900 h 350043"/>
              <a:gd name="connsiteX4" fmla="*/ 0 w 550069"/>
              <a:gd name="connsiteY4" fmla="*/ 350043 h 350043"/>
              <a:gd name="connsiteX0-9" fmla="*/ 0 w 550069"/>
              <a:gd name="connsiteY0-10" fmla="*/ 350043 h 350043"/>
              <a:gd name="connsiteX1-11" fmla="*/ 275035 w 550069"/>
              <a:gd name="connsiteY1-12" fmla="*/ 0 h 350043"/>
              <a:gd name="connsiteX2-13" fmla="*/ 550069 w 550069"/>
              <a:gd name="connsiteY2-14" fmla="*/ 350043 h 350043"/>
              <a:gd name="connsiteX3-15" fmla="*/ 271462 w 550069"/>
              <a:gd name="connsiteY3-16" fmla="*/ 200025 h 350043"/>
              <a:gd name="connsiteX4-17" fmla="*/ 0 w 550069"/>
              <a:gd name="connsiteY4-18" fmla="*/ 350043 h 350043"/>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550069" h="350043">
                <a:moveTo>
                  <a:pt x="0" y="350043"/>
                </a:moveTo>
                <a:lnTo>
                  <a:pt x="275035" y="0"/>
                </a:lnTo>
                <a:lnTo>
                  <a:pt x="550069" y="350043"/>
                </a:lnTo>
                <a:lnTo>
                  <a:pt x="271462" y="200025"/>
                </a:lnTo>
                <a:lnTo>
                  <a:pt x="0" y="350043"/>
                </a:lnTo>
                <a:close/>
              </a:path>
            </a:pathLst>
          </a:custGeom>
          <a:gradFill flip="none" rotWithShape="1">
            <a:gsLst>
              <a:gs pos="0">
                <a:srgbClr val="F5AD14"/>
              </a:gs>
              <a:gs pos="100000">
                <a:srgbClr val="F01D0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12" name="等腰三角形 6"/>
          <p:cNvSpPr/>
          <p:nvPr/>
        </p:nvSpPr>
        <p:spPr>
          <a:xfrm rot="5400000">
            <a:off x="8535109" y="2926928"/>
            <a:ext cx="500062" cy="271462"/>
          </a:xfrm>
          <a:custGeom>
            <a:avLst/>
            <a:gdLst>
              <a:gd name="connsiteX0" fmla="*/ 0 w 550069"/>
              <a:gd name="connsiteY0" fmla="*/ 350043 h 350043"/>
              <a:gd name="connsiteX1" fmla="*/ 275035 w 550069"/>
              <a:gd name="connsiteY1" fmla="*/ 0 h 350043"/>
              <a:gd name="connsiteX2" fmla="*/ 550069 w 550069"/>
              <a:gd name="connsiteY2" fmla="*/ 350043 h 350043"/>
              <a:gd name="connsiteX3" fmla="*/ 0 w 550069"/>
              <a:gd name="connsiteY3" fmla="*/ 350043 h 350043"/>
              <a:gd name="connsiteX0-1" fmla="*/ 0 w 550069"/>
              <a:gd name="connsiteY0-2" fmla="*/ 350043 h 350043"/>
              <a:gd name="connsiteX1-3" fmla="*/ 275035 w 550069"/>
              <a:gd name="connsiteY1-4" fmla="*/ 0 h 350043"/>
              <a:gd name="connsiteX2-5" fmla="*/ 550069 w 550069"/>
              <a:gd name="connsiteY2-6" fmla="*/ 350043 h 350043"/>
              <a:gd name="connsiteX3-7" fmla="*/ 257175 w 550069"/>
              <a:gd name="connsiteY3-8" fmla="*/ 342900 h 350043"/>
              <a:gd name="connsiteX4" fmla="*/ 0 w 550069"/>
              <a:gd name="connsiteY4" fmla="*/ 350043 h 350043"/>
              <a:gd name="connsiteX0-9" fmla="*/ 0 w 550069"/>
              <a:gd name="connsiteY0-10" fmla="*/ 350043 h 350043"/>
              <a:gd name="connsiteX1-11" fmla="*/ 275035 w 550069"/>
              <a:gd name="connsiteY1-12" fmla="*/ 0 h 350043"/>
              <a:gd name="connsiteX2-13" fmla="*/ 550069 w 550069"/>
              <a:gd name="connsiteY2-14" fmla="*/ 350043 h 350043"/>
              <a:gd name="connsiteX3-15" fmla="*/ 271462 w 550069"/>
              <a:gd name="connsiteY3-16" fmla="*/ 200025 h 350043"/>
              <a:gd name="connsiteX4-17" fmla="*/ 0 w 550069"/>
              <a:gd name="connsiteY4-18" fmla="*/ 350043 h 350043"/>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550069" h="350043">
                <a:moveTo>
                  <a:pt x="0" y="350043"/>
                </a:moveTo>
                <a:lnTo>
                  <a:pt x="275035" y="0"/>
                </a:lnTo>
                <a:lnTo>
                  <a:pt x="550069" y="350043"/>
                </a:lnTo>
                <a:lnTo>
                  <a:pt x="271462" y="200025"/>
                </a:lnTo>
                <a:lnTo>
                  <a:pt x="0" y="350043"/>
                </a:lnTo>
                <a:close/>
              </a:path>
            </a:pathLst>
          </a:custGeom>
          <a:gradFill flip="none" rotWithShape="1">
            <a:gsLst>
              <a:gs pos="0">
                <a:srgbClr val="F5AD14"/>
              </a:gs>
              <a:gs pos="100000">
                <a:srgbClr val="F01D0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grpSp>
        <p:nvGrpSpPr>
          <p:cNvPr id="13" name="组合 12"/>
          <p:cNvGrpSpPr/>
          <p:nvPr/>
        </p:nvGrpSpPr>
        <p:grpSpPr>
          <a:xfrm>
            <a:off x="967139" y="2138087"/>
            <a:ext cx="2243252" cy="3535400"/>
            <a:chOff x="1093974" y="2192407"/>
            <a:chExt cx="2243252" cy="3535400"/>
          </a:xfrm>
        </p:grpSpPr>
        <p:sp>
          <p:nvSpPr>
            <p:cNvPr id="14" name="椭圆 13"/>
            <p:cNvSpPr/>
            <p:nvPr/>
          </p:nvSpPr>
          <p:spPr>
            <a:xfrm>
              <a:off x="1368824" y="2192407"/>
              <a:ext cx="1693553" cy="1693553"/>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15" name="矩形 14"/>
            <p:cNvSpPr/>
            <p:nvPr/>
          </p:nvSpPr>
          <p:spPr>
            <a:xfrm>
              <a:off x="2192741" y="4024235"/>
              <a:ext cx="45719" cy="330094"/>
            </a:xfrm>
            <a:prstGeom prst="rect">
              <a:avLst/>
            </a:prstGeom>
            <a:gradFill flip="none" rotWithShape="1">
              <a:gsLst>
                <a:gs pos="0">
                  <a:srgbClr val="F5AD14"/>
                </a:gs>
                <a:gs pos="100000">
                  <a:srgbClr val="F01D0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grpSp>
          <p:nvGrpSpPr>
            <p:cNvPr id="16" name="组合 15"/>
            <p:cNvGrpSpPr/>
            <p:nvPr/>
          </p:nvGrpSpPr>
          <p:grpSpPr>
            <a:xfrm>
              <a:off x="1093974" y="4559162"/>
              <a:ext cx="2243252" cy="1168645"/>
              <a:chOff x="1093974" y="4559162"/>
              <a:chExt cx="2243252" cy="1168645"/>
            </a:xfrm>
          </p:grpSpPr>
          <p:sp>
            <p:nvSpPr>
              <p:cNvPr id="17" name="Rectangle 16"/>
              <p:cNvSpPr/>
              <p:nvPr/>
            </p:nvSpPr>
            <p:spPr>
              <a:xfrm flipH="1">
                <a:off x="1093974" y="4933487"/>
                <a:ext cx="2243252" cy="79432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键入文本单击此处键入文本单击此处键入文本单击此处键入文本</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8" name="Title 11"/>
              <p:cNvSpPr txBox="1"/>
              <p:nvPr/>
            </p:nvSpPr>
            <p:spPr>
              <a:xfrm flipH="1">
                <a:off x="1242307" y="4559162"/>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rPr>
                  <a:t>标题文字添加</a:t>
                </a:r>
                <a:endParaRPr lang="en-US" sz="2000"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endParaRPr>
              </a:p>
            </p:txBody>
          </p:sp>
        </p:grpSp>
      </p:grpSp>
      <p:grpSp>
        <p:nvGrpSpPr>
          <p:cNvPr id="19" name="组合 18"/>
          <p:cNvGrpSpPr/>
          <p:nvPr/>
        </p:nvGrpSpPr>
        <p:grpSpPr>
          <a:xfrm>
            <a:off x="3645689" y="2138087"/>
            <a:ext cx="2243252" cy="3535400"/>
            <a:chOff x="3704431" y="2192407"/>
            <a:chExt cx="2243252" cy="3535400"/>
          </a:xfrm>
        </p:grpSpPr>
        <p:sp>
          <p:nvSpPr>
            <p:cNvPr id="20" name="椭圆 19"/>
            <p:cNvSpPr/>
            <p:nvPr/>
          </p:nvSpPr>
          <p:spPr>
            <a:xfrm>
              <a:off x="3979281" y="2192407"/>
              <a:ext cx="1693553" cy="1693553"/>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21" name="矩形 20"/>
            <p:cNvSpPr/>
            <p:nvPr/>
          </p:nvSpPr>
          <p:spPr>
            <a:xfrm>
              <a:off x="4803198" y="4024235"/>
              <a:ext cx="45719" cy="330094"/>
            </a:xfrm>
            <a:prstGeom prst="rect">
              <a:avLst/>
            </a:prstGeom>
            <a:gradFill flip="none" rotWithShape="1">
              <a:gsLst>
                <a:gs pos="0">
                  <a:srgbClr val="F5AD14"/>
                </a:gs>
                <a:gs pos="100000">
                  <a:srgbClr val="F01D0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grpSp>
          <p:nvGrpSpPr>
            <p:cNvPr id="22" name="组合 21"/>
            <p:cNvGrpSpPr/>
            <p:nvPr/>
          </p:nvGrpSpPr>
          <p:grpSpPr>
            <a:xfrm>
              <a:off x="3704431" y="4559162"/>
              <a:ext cx="2243252" cy="1168645"/>
              <a:chOff x="1093974" y="4559162"/>
              <a:chExt cx="2243252" cy="1168645"/>
            </a:xfrm>
          </p:grpSpPr>
          <p:sp>
            <p:nvSpPr>
              <p:cNvPr id="23" name="Rectangle 16"/>
              <p:cNvSpPr/>
              <p:nvPr/>
            </p:nvSpPr>
            <p:spPr>
              <a:xfrm flipH="1">
                <a:off x="1093974" y="4933487"/>
                <a:ext cx="2243252" cy="79432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键入文本单击此处键入文本单击此处键入文本单击此处键入文本</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4" name="Title 11"/>
              <p:cNvSpPr txBox="1"/>
              <p:nvPr/>
            </p:nvSpPr>
            <p:spPr>
              <a:xfrm flipH="1">
                <a:off x="1242307" y="4559162"/>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25" name="组合 24"/>
          <p:cNvGrpSpPr/>
          <p:nvPr/>
        </p:nvGrpSpPr>
        <p:grpSpPr>
          <a:xfrm>
            <a:off x="6324239" y="2138087"/>
            <a:ext cx="2243252" cy="3535400"/>
            <a:chOff x="6296794" y="2192407"/>
            <a:chExt cx="2243252" cy="3535400"/>
          </a:xfrm>
        </p:grpSpPr>
        <p:sp>
          <p:nvSpPr>
            <p:cNvPr id="26" name="椭圆 25"/>
            <p:cNvSpPr/>
            <p:nvPr/>
          </p:nvSpPr>
          <p:spPr>
            <a:xfrm>
              <a:off x="6571644" y="2192407"/>
              <a:ext cx="1693553" cy="1693553"/>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27" name="矩形 26"/>
            <p:cNvSpPr/>
            <p:nvPr/>
          </p:nvSpPr>
          <p:spPr>
            <a:xfrm>
              <a:off x="7395561" y="4024235"/>
              <a:ext cx="45719" cy="330094"/>
            </a:xfrm>
            <a:prstGeom prst="rect">
              <a:avLst/>
            </a:prstGeom>
            <a:gradFill flip="none" rotWithShape="1">
              <a:gsLst>
                <a:gs pos="0">
                  <a:srgbClr val="F5AD14"/>
                </a:gs>
                <a:gs pos="100000">
                  <a:srgbClr val="F01D0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grpSp>
          <p:nvGrpSpPr>
            <p:cNvPr id="28" name="组合 27"/>
            <p:cNvGrpSpPr/>
            <p:nvPr/>
          </p:nvGrpSpPr>
          <p:grpSpPr>
            <a:xfrm>
              <a:off x="6296794" y="4559162"/>
              <a:ext cx="2243252" cy="1168645"/>
              <a:chOff x="1093974" y="4559162"/>
              <a:chExt cx="2243252" cy="1168645"/>
            </a:xfrm>
          </p:grpSpPr>
          <p:sp>
            <p:nvSpPr>
              <p:cNvPr id="29" name="Rectangle 16"/>
              <p:cNvSpPr/>
              <p:nvPr/>
            </p:nvSpPr>
            <p:spPr>
              <a:xfrm flipH="1">
                <a:off x="1093974" y="4933487"/>
                <a:ext cx="2243252" cy="79432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键入文本单击此处键入文本单击此处键入文本单击此处键入文本</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0" name="Title 11"/>
              <p:cNvSpPr txBox="1"/>
              <p:nvPr/>
            </p:nvSpPr>
            <p:spPr>
              <a:xfrm flipH="1">
                <a:off x="1242307" y="4559162"/>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rPr>
                  <a:t>标题文字添加</a:t>
                </a:r>
                <a:endParaRPr lang="en-US" sz="2000"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endParaRPr>
              </a:p>
            </p:txBody>
          </p:sp>
        </p:grpSp>
      </p:grpSp>
      <p:grpSp>
        <p:nvGrpSpPr>
          <p:cNvPr id="31" name="组合 30"/>
          <p:cNvGrpSpPr/>
          <p:nvPr/>
        </p:nvGrpSpPr>
        <p:grpSpPr>
          <a:xfrm>
            <a:off x="9002790" y="2138087"/>
            <a:ext cx="2243252" cy="3535400"/>
            <a:chOff x="8852484" y="2192407"/>
            <a:chExt cx="2243252" cy="3535400"/>
          </a:xfrm>
        </p:grpSpPr>
        <p:sp>
          <p:nvSpPr>
            <p:cNvPr id="32" name="椭圆 31"/>
            <p:cNvSpPr/>
            <p:nvPr/>
          </p:nvSpPr>
          <p:spPr>
            <a:xfrm>
              <a:off x="9127334" y="2192407"/>
              <a:ext cx="1693553" cy="1693553"/>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33" name="矩形 32"/>
            <p:cNvSpPr/>
            <p:nvPr/>
          </p:nvSpPr>
          <p:spPr>
            <a:xfrm>
              <a:off x="9951251" y="4024235"/>
              <a:ext cx="45719" cy="330094"/>
            </a:xfrm>
            <a:prstGeom prst="rect">
              <a:avLst/>
            </a:prstGeom>
            <a:gradFill flip="none" rotWithShape="1">
              <a:gsLst>
                <a:gs pos="0">
                  <a:srgbClr val="F5AD14"/>
                </a:gs>
                <a:gs pos="100000">
                  <a:srgbClr val="F01D0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grpSp>
          <p:nvGrpSpPr>
            <p:cNvPr id="34" name="组合 33"/>
            <p:cNvGrpSpPr/>
            <p:nvPr/>
          </p:nvGrpSpPr>
          <p:grpSpPr>
            <a:xfrm>
              <a:off x="8852484" y="4559162"/>
              <a:ext cx="2243252" cy="1168645"/>
              <a:chOff x="1093974" y="4559162"/>
              <a:chExt cx="2243252" cy="1168645"/>
            </a:xfrm>
          </p:grpSpPr>
          <p:sp>
            <p:nvSpPr>
              <p:cNvPr id="35" name="Rectangle 16"/>
              <p:cNvSpPr/>
              <p:nvPr/>
            </p:nvSpPr>
            <p:spPr>
              <a:xfrm flipH="1">
                <a:off x="1093974" y="4933487"/>
                <a:ext cx="2243252" cy="79432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键入文本单击此处键入文本单击此处键入文本单击此处键入文本</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6" name="Title 11"/>
              <p:cNvSpPr txBox="1"/>
              <p:nvPr/>
            </p:nvSpPr>
            <p:spPr>
              <a:xfrm flipH="1">
                <a:off x="1242307" y="4559162"/>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5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anim calcmode="lin" valueType="num">
                                      <p:cBhvr>
                                        <p:cTn id="32" dur="500" fill="hold"/>
                                        <p:tgtEl>
                                          <p:spTgt spid="19"/>
                                        </p:tgtEl>
                                        <p:attrNameLst>
                                          <p:attrName>ppt_x</p:attrName>
                                        </p:attrNameLst>
                                      </p:cBhvr>
                                      <p:tavLst>
                                        <p:tav tm="0">
                                          <p:val>
                                            <p:strVal val="#ppt_x"/>
                                          </p:val>
                                        </p:tav>
                                        <p:tav tm="100000">
                                          <p:val>
                                            <p:strVal val="#ppt_x"/>
                                          </p:val>
                                        </p:tav>
                                      </p:tavLst>
                                    </p:anim>
                                    <p:anim calcmode="lin" valueType="num">
                                      <p:cBhvr>
                                        <p:cTn id="33" dur="500" fill="hold"/>
                                        <p:tgtEl>
                                          <p:spTgt spid="19"/>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anim calcmode="lin" valueType="num">
                                      <p:cBhvr>
                                        <p:cTn id="38" dur="500" fill="hold"/>
                                        <p:tgtEl>
                                          <p:spTgt spid="25"/>
                                        </p:tgtEl>
                                        <p:attrNameLst>
                                          <p:attrName>ppt_x</p:attrName>
                                        </p:attrNameLst>
                                      </p:cBhvr>
                                      <p:tavLst>
                                        <p:tav tm="0">
                                          <p:val>
                                            <p:strVal val="#ppt_x"/>
                                          </p:val>
                                        </p:tav>
                                        <p:tav tm="100000">
                                          <p:val>
                                            <p:strVal val="#ppt_x"/>
                                          </p:val>
                                        </p:tav>
                                      </p:tavLst>
                                    </p:anim>
                                    <p:anim calcmode="lin" valueType="num">
                                      <p:cBhvr>
                                        <p:cTn id="39" dur="500" fill="hold"/>
                                        <p:tgtEl>
                                          <p:spTgt spid="2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strVal val="#ppt_x"/>
                                          </p:val>
                                        </p:tav>
                                        <p:tav tm="100000">
                                          <p:val>
                                            <p:strVal val="#ppt_x"/>
                                          </p:val>
                                        </p:tav>
                                      </p:tavLst>
                                    </p:anim>
                                    <p:anim calcmode="lin" valueType="num">
                                      <p:cBhvr>
                                        <p:cTn id="45"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grpSp>
        <p:nvGrpSpPr>
          <p:cNvPr id="3" name="组合 2"/>
          <p:cNvGrpSpPr/>
          <p:nvPr/>
        </p:nvGrpSpPr>
        <p:grpSpPr>
          <a:xfrm>
            <a:off x="377372" y="274640"/>
            <a:ext cx="3240104" cy="601861"/>
            <a:chOff x="6883194" y="2326900"/>
            <a:chExt cx="3658758" cy="679626"/>
          </a:xfrm>
        </p:grpSpPr>
        <p:sp>
          <p:nvSpPr>
            <p:cNvPr id="5" name="椭圆 4"/>
            <p:cNvSpPr/>
            <p:nvPr/>
          </p:nvSpPr>
          <p:spPr>
            <a:xfrm>
              <a:off x="6897553" y="2326900"/>
              <a:ext cx="669686" cy="669686"/>
            </a:xfrm>
            <a:prstGeom prst="ellipse">
              <a:avLst/>
            </a:prstGeom>
            <a:gradFill>
              <a:gsLst>
                <a:gs pos="0">
                  <a:srgbClr val="F7B733"/>
                </a:gs>
                <a:gs pos="100000">
                  <a:srgbClr val="FC4A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ffectLst>
                  <a:outerShdw blurRad="38100" dist="38100" dir="2700000" algn="tl">
                    <a:srgbClr val="000000">
                      <a:alpha val="43137"/>
                    </a:srgbClr>
                  </a:outerShdw>
                </a:effectLst>
                <a:latin typeface="思源宋体 CN Light" panose="02020300000000000000" pitchFamily="18" charset="-122"/>
                <a:ea typeface="思源宋体 CN Light" panose="02020300000000000000" pitchFamily="18" charset="-122"/>
              </a:endParaRPr>
            </a:p>
          </p:txBody>
        </p:sp>
        <p:sp>
          <p:nvSpPr>
            <p:cNvPr id="6" name="文本框 5"/>
            <p:cNvSpPr txBox="1"/>
            <p:nvPr/>
          </p:nvSpPr>
          <p:spPr>
            <a:xfrm>
              <a:off x="6883194" y="2430911"/>
              <a:ext cx="698394" cy="451807"/>
            </a:xfrm>
            <a:prstGeom prst="rect">
              <a:avLst/>
            </a:prstGeom>
            <a:noFill/>
          </p:spPr>
          <p:txBody>
            <a:bodyPr wrap="square" rtlCol="0">
              <a:spAutoFit/>
            </a:bodyPr>
            <a:lstStyle/>
            <a:p>
              <a:pPr algn="ctr"/>
              <a:r>
                <a:rPr lang="en-US" altLang="zh-CN" sz="2000" dirty="0">
                  <a:solidFill>
                    <a:schemeClr val="bg1"/>
                  </a:solidFill>
                  <a:latin typeface="思源宋体 CN Heavy" panose="02020900000000000000" pitchFamily="18" charset="-122"/>
                  <a:ea typeface="思源宋体 CN Heavy" panose="02020900000000000000" pitchFamily="18" charset="-122"/>
                </a:rPr>
                <a:t>01</a:t>
              </a:r>
              <a:endParaRPr lang="zh-CN" altLang="en-US" sz="2000" dirty="0">
                <a:solidFill>
                  <a:schemeClr val="bg1"/>
                </a:solidFill>
                <a:latin typeface="思源宋体 CN Heavy" panose="02020900000000000000" pitchFamily="18" charset="-122"/>
                <a:ea typeface="思源宋体 CN Heavy" panose="02020900000000000000" pitchFamily="18" charset="-122"/>
              </a:endParaRPr>
            </a:p>
          </p:txBody>
        </p:sp>
        <p:grpSp>
          <p:nvGrpSpPr>
            <p:cNvPr id="7" name="组合 6"/>
            <p:cNvGrpSpPr/>
            <p:nvPr/>
          </p:nvGrpSpPr>
          <p:grpSpPr>
            <a:xfrm>
              <a:off x="7879529" y="2329409"/>
              <a:ext cx="2662423" cy="677117"/>
              <a:chOff x="7879529" y="2326511"/>
              <a:chExt cx="2662423" cy="677117"/>
            </a:xfrm>
          </p:grpSpPr>
          <p:sp>
            <p:nvSpPr>
              <p:cNvPr id="8" name="文本框 7"/>
              <p:cNvSpPr txBox="1"/>
              <p:nvPr/>
            </p:nvSpPr>
            <p:spPr>
              <a:xfrm>
                <a:off x="7879529" y="2326511"/>
                <a:ext cx="1557061" cy="451808"/>
              </a:xfrm>
              <a:prstGeom prst="rect">
                <a:avLst/>
              </a:prstGeom>
              <a:noFill/>
            </p:spPr>
            <p:txBody>
              <a:bodyPr wrap="square" rtlCol="0">
                <a:spAutoFit/>
              </a:bodyPr>
              <a:lstStyle/>
              <a:p>
                <a:pPr algn="dist"/>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社会需求</a:t>
                </a:r>
                <a:endPar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sp>
            <p:nvSpPr>
              <p:cNvPr id="9" name="文本框 8"/>
              <p:cNvSpPr txBox="1"/>
              <p:nvPr/>
            </p:nvSpPr>
            <p:spPr>
              <a:xfrm>
                <a:off x="7896329" y="2760347"/>
                <a:ext cx="2645623" cy="243281"/>
              </a:xfrm>
              <a:prstGeom prst="rect">
                <a:avLst/>
              </a:prstGeom>
              <a:noFill/>
            </p:spPr>
            <p:txBody>
              <a:bodyPr wrap="square" rtlCol="0">
                <a:spAutoFit/>
              </a:bodyPr>
              <a:lstStyle/>
              <a:p>
                <a:pPr algn="dist"/>
                <a:r>
                  <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rPr>
                  <a:t>SOCIAL NEEDS</a:t>
                </a:r>
                <a:endPar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p:txBody>
          </p:sp>
        </p:grpSp>
      </p:grpSp>
      <p:grpSp>
        <p:nvGrpSpPr>
          <p:cNvPr id="10" name="组合 9"/>
          <p:cNvGrpSpPr/>
          <p:nvPr/>
        </p:nvGrpSpPr>
        <p:grpSpPr>
          <a:xfrm>
            <a:off x="1374873" y="4615708"/>
            <a:ext cx="3532563" cy="1205871"/>
            <a:chOff x="6731784" y="4615171"/>
            <a:chExt cx="3532563" cy="1205871"/>
          </a:xfrm>
        </p:grpSpPr>
        <p:sp>
          <p:nvSpPr>
            <p:cNvPr id="11" name="文本框 10"/>
            <p:cNvSpPr txBox="1"/>
            <p:nvPr/>
          </p:nvSpPr>
          <p:spPr>
            <a:xfrm>
              <a:off x="7721446" y="5028004"/>
              <a:ext cx="2542901" cy="793038"/>
            </a:xfrm>
            <a:prstGeom prst="rect">
              <a:avLst/>
            </a:prstGeom>
            <a:noFill/>
          </p:spPr>
          <p:txBody>
            <a:bodyPr wrap="square" rtlCol="0">
              <a:spAutoFit/>
            </a:bodyPr>
            <a:lstStyle/>
            <a:p>
              <a:pP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r>
                <a:rPr lang="en-US" altLang="zh-CN" sz="1200" dirty="0">
                  <a:solidFill>
                    <a:srgbClr val="595959"/>
                  </a:solidFill>
                  <a:latin typeface="思源黑体 CN Light" panose="020B0300000000000000" pitchFamily="34" charset="-122"/>
                  <a:ea typeface="思源黑体 CN Light" panose="020B0300000000000000" pitchFamily="34" charset="-122"/>
                </a:rPr>
                <a:t>.</a:t>
              </a:r>
              <a:endParaRPr lang="zh-CN" altLang="zh-CN" sz="1200" dirty="0">
                <a:solidFill>
                  <a:srgbClr val="595959"/>
                </a:solidFill>
                <a:latin typeface="思源黑体 CN Light" panose="020B0300000000000000" pitchFamily="34" charset="-122"/>
                <a:ea typeface="思源黑体 CN Light" panose="020B0300000000000000" pitchFamily="34" charset="-122"/>
              </a:endParaRPr>
            </a:p>
          </p:txBody>
        </p:sp>
        <p:sp>
          <p:nvSpPr>
            <p:cNvPr id="12" name="文本框 11"/>
            <p:cNvSpPr txBox="1"/>
            <p:nvPr/>
          </p:nvSpPr>
          <p:spPr>
            <a:xfrm>
              <a:off x="7707531" y="4615171"/>
              <a:ext cx="2245150" cy="400110"/>
            </a:xfrm>
            <a:prstGeom prst="rect">
              <a:avLst/>
            </a:prstGeom>
            <a:noFill/>
          </p:spPr>
          <p:txBody>
            <a:bodyPr wrap="square" rtlCol="0">
              <a:spAutoFit/>
            </a:bodyPr>
            <a:lstStyle/>
            <a:p>
              <a:pPr defTabSz="457200"/>
              <a:r>
                <a:rPr kumimoji="1" lang="zh-CN" altLang="en-US" sz="2000">
                  <a:solidFill>
                    <a:srgbClr val="F2590C"/>
                  </a:solidFill>
                  <a:latin typeface="思源黑体 CN Bold" panose="020B0800000000000000" pitchFamily="34" charset="-122"/>
                  <a:ea typeface="思源黑体 CN Bold" panose="020B0800000000000000" pitchFamily="34" charset="-122"/>
                </a:rPr>
                <a:t>标题文字添加</a:t>
              </a:r>
              <a:endParaRPr kumimoji="1" lang="zh-CN" altLang="en-US" sz="2000" dirty="0">
                <a:solidFill>
                  <a:srgbClr val="F2590C"/>
                </a:solidFill>
                <a:latin typeface="思源黑体 CN Bold" panose="020B0800000000000000" pitchFamily="34" charset="-122"/>
                <a:ea typeface="思源黑体 CN Bold" panose="020B0800000000000000" pitchFamily="34" charset="-122"/>
              </a:endParaRPr>
            </a:p>
          </p:txBody>
        </p:sp>
        <p:grpSp>
          <p:nvGrpSpPr>
            <p:cNvPr id="13" name="组合 12"/>
            <p:cNvGrpSpPr/>
            <p:nvPr/>
          </p:nvGrpSpPr>
          <p:grpSpPr>
            <a:xfrm>
              <a:off x="6731784" y="4690052"/>
              <a:ext cx="799316" cy="812132"/>
              <a:chOff x="6731784" y="4690052"/>
              <a:chExt cx="799316" cy="812132"/>
            </a:xfrm>
          </p:grpSpPr>
          <p:sp>
            <p:nvSpPr>
              <p:cNvPr id="14" name="形状"/>
              <p:cNvSpPr/>
              <p:nvPr/>
            </p:nvSpPr>
            <p:spPr>
              <a:xfrm>
                <a:off x="6731784" y="4690052"/>
                <a:ext cx="799316" cy="812132"/>
              </a:xfrm>
              <a:prstGeom prst="ellipse">
                <a:avLst/>
              </a:prstGeom>
              <a:gradFill>
                <a:gsLst>
                  <a:gs pos="0">
                    <a:srgbClr val="FFFFFF"/>
                  </a:gs>
                  <a:gs pos="100000">
                    <a:sysClr val="window" lastClr="FFFFFF">
                      <a:lumMod val="95000"/>
                    </a:sysClr>
                  </a:gs>
                </a:gsLst>
                <a:lin ang="15000000" scaled="0"/>
              </a:gradFill>
              <a:ln w="25400" cap="flat" cmpd="sng" algn="ctr">
                <a:gradFill>
                  <a:gsLst>
                    <a:gs pos="0">
                      <a:sysClr val="window" lastClr="FFFFFF"/>
                    </a:gs>
                    <a:gs pos="100000">
                      <a:sysClr val="window" lastClr="FFFFFF">
                        <a:lumMod val="95000"/>
                      </a:sysClr>
                    </a:gs>
                  </a:gsLst>
                  <a:lin ang="5400000" scaled="1"/>
                </a:gradFill>
                <a:prstDash val="solid"/>
                <a:miter lim="800000"/>
              </a:ln>
              <a:effectLst>
                <a:outerShdw blurRad="63500" sx="103000" sy="103000" algn="ctr" rotWithShape="0">
                  <a:schemeClr val="lt1">
                    <a:alpha val="26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p:txBody>
          </p:sp>
          <p:sp>
            <p:nvSpPr>
              <p:cNvPr id="15" name="形状"/>
              <p:cNvSpPr/>
              <p:nvPr/>
            </p:nvSpPr>
            <p:spPr>
              <a:xfrm>
                <a:off x="6778016" y="4737026"/>
                <a:ext cx="706852" cy="718184"/>
              </a:xfrm>
              <a:prstGeom prst="ellipse">
                <a:avLst/>
              </a:prstGeom>
              <a:solidFill>
                <a:srgbClr val="F2590C"/>
              </a:solidFill>
              <a:ln w="28575">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Arial" panose="020B0604020202020204" pitchFamily="34" charset="0"/>
                  <a:ea typeface="宋体" panose="02010600030101010101" pitchFamily="2" charset="-122"/>
                </a:endParaRPr>
              </a:p>
            </p:txBody>
          </p:sp>
          <p:sp>
            <p:nvSpPr>
              <p:cNvPr id="16" name="形状"/>
              <p:cNvSpPr>
                <a:spLocks noChangeAspect="1"/>
              </p:cNvSpPr>
              <p:nvPr/>
            </p:nvSpPr>
            <p:spPr bwMode="auto">
              <a:xfrm>
                <a:off x="6928071" y="4893128"/>
                <a:ext cx="406742" cy="405980"/>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chemeClr val="bg1"/>
              </a:solidFill>
              <a:ln>
                <a:noFill/>
              </a:ln>
            </p:spPr>
          </p:sp>
        </p:grpSp>
      </p:grpSp>
      <p:grpSp>
        <p:nvGrpSpPr>
          <p:cNvPr id="17" name="组合 16"/>
          <p:cNvGrpSpPr/>
          <p:nvPr/>
        </p:nvGrpSpPr>
        <p:grpSpPr>
          <a:xfrm>
            <a:off x="1374873" y="3109588"/>
            <a:ext cx="3551506" cy="1205871"/>
            <a:chOff x="6731784" y="3261559"/>
            <a:chExt cx="3551506" cy="1205871"/>
          </a:xfrm>
        </p:grpSpPr>
        <p:sp>
          <p:nvSpPr>
            <p:cNvPr id="18" name="文本框 17"/>
            <p:cNvSpPr txBox="1"/>
            <p:nvPr/>
          </p:nvSpPr>
          <p:spPr>
            <a:xfrm>
              <a:off x="7721446" y="3674392"/>
              <a:ext cx="2561844" cy="793038"/>
            </a:xfrm>
            <a:prstGeom prst="rect">
              <a:avLst/>
            </a:prstGeom>
            <a:noFill/>
          </p:spPr>
          <p:txBody>
            <a:bodyPr wrap="square" rtlCol="0">
              <a:spAutoFit/>
            </a:bodyPr>
            <a:lstStyle/>
            <a:p>
              <a:pP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r>
                <a:rPr lang="en-US" altLang="zh-CN" sz="1200" dirty="0">
                  <a:solidFill>
                    <a:srgbClr val="595959"/>
                  </a:solidFill>
                  <a:latin typeface="思源黑体 CN Light" panose="020B0300000000000000" pitchFamily="34" charset="-122"/>
                  <a:ea typeface="思源黑体 CN Light" panose="020B0300000000000000" pitchFamily="34" charset="-122"/>
                </a:rPr>
                <a:t>.</a:t>
              </a:r>
              <a:endParaRPr lang="zh-CN" altLang="zh-CN" sz="1200" dirty="0">
                <a:solidFill>
                  <a:srgbClr val="595959"/>
                </a:solidFill>
                <a:latin typeface="思源黑体 CN Light" panose="020B0300000000000000" pitchFamily="34" charset="-122"/>
                <a:ea typeface="思源黑体 CN Light" panose="020B0300000000000000" pitchFamily="34" charset="-122"/>
              </a:endParaRPr>
            </a:p>
          </p:txBody>
        </p:sp>
        <p:sp>
          <p:nvSpPr>
            <p:cNvPr id="19" name="文本框 18"/>
            <p:cNvSpPr txBox="1"/>
            <p:nvPr/>
          </p:nvSpPr>
          <p:spPr>
            <a:xfrm>
              <a:off x="7707531" y="3261559"/>
              <a:ext cx="2245150" cy="400110"/>
            </a:xfrm>
            <a:prstGeom prst="rect">
              <a:avLst/>
            </a:prstGeom>
            <a:noFill/>
          </p:spPr>
          <p:txBody>
            <a:bodyPr wrap="square" rtlCol="0">
              <a:spAutoFit/>
            </a:bodyPr>
            <a:lstStyle/>
            <a:p>
              <a:pPr defTabSz="457200"/>
              <a:r>
                <a:rPr kumimoji="1" lang="zh-CN" altLang="en-US" sz="2000">
                  <a:solidFill>
                    <a:schemeClr val="tx1">
                      <a:lumMod val="85000"/>
                      <a:lumOff val="15000"/>
                    </a:schemeClr>
                  </a:solidFill>
                  <a:latin typeface="思源黑体 CN Bold" panose="020B0800000000000000" pitchFamily="34" charset="-122"/>
                  <a:ea typeface="思源黑体 CN Bold" panose="020B0800000000000000" pitchFamily="34" charset="-122"/>
                </a:rPr>
                <a:t>标题文字添加</a:t>
              </a:r>
              <a:endParaRPr kumimoji="1" lang="zh-CN" alt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grpSp>
          <p:nvGrpSpPr>
            <p:cNvPr id="20" name="组合 19"/>
            <p:cNvGrpSpPr/>
            <p:nvPr/>
          </p:nvGrpSpPr>
          <p:grpSpPr>
            <a:xfrm>
              <a:off x="6731784" y="3341192"/>
              <a:ext cx="799316" cy="802628"/>
              <a:chOff x="6731784" y="3341192"/>
              <a:chExt cx="799316" cy="802628"/>
            </a:xfrm>
          </p:grpSpPr>
          <p:sp>
            <p:nvSpPr>
              <p:cNvPr id="21" name="形状"/>
              <p:cNvSpPr/>
              <p:nvPr/>
            </p:nvSpPr>
            <p:spPr>
              <a:xfrm>
                <a:off x="6731784" y="3341192"/>
                <a:ext cx="799316" cy="802628"/>
              </a:xfrm>
              <a:prstGeom prst="ellipse">
                <a:avLst/>
              </a:prstGeom>
              <a:gradFill>
                <a:gsLst>
                  <a:gs pos="0">
                    <a:srgbClr val="FFFFFF"/>
                  </a:gs>
                  <a:gs pos="100000">
                    <a:sysClr val="window" lastClr="FFFFFF">
                      <a:lumMod val="95000"/>
                    </a:sysClr>
                  </a:gs>
                </a:gsLst>
                <a:lin ang="15000000" scaled="0"/>
              </a:gradFill>
              <a:ln w="25400" cap="flat" cmpd="sng" algn="ctr">
                <a:gradFill>
                  <a:gsLst>
                    <a:gs pos="0">
                      <a:sysClr val="window" lastClr="FFFFFF"/>
                    </a:gs>
                    <a:gs pos="100000">
                      <a:sysClr val="window" lastClr="FFFFFF">
                        <a:lumMod val="95000"/>
                      </a:sysClr>
                    </a:gs>
                  </a:gsLst>
                  <a:lin ang="5400000" scaled="1"/>
                </a:gradFill>
                <a:prstDash val="solid"/>
                <a:miter lim="800000"/>
              </a:ln>
              <a:effectLst>
                <a:outerShdw blurRad="63500" sx="103000" sy="103000" algn="ctr" rotWithShape="0">
                  <a:schemeClr val="lt1">
                    <a:alpha val="26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p:txBody>
          </p:sp>
          <p:sp>
            <p:nvSpPr>
              <p:cNvPr id="22" name="形状"/>
              <p:cNvSpPr/>
              <p:nvPr/>
            </p:nvSpPr>
            <p:spPr>
              <a:xfrm>
                <a:off x="6778016" y="3387616"/>
                <a:ext cx="706852" cy="709780"/>
              </a:xfrm>
              <a:prstGeom prst="ellipse">
                <a:avLst/>
              </a:prstGeom>
              <a:solidFill>
                <a:srgbClr val="595959"/>
              </a:solidFill>
              <a:ln w="28575">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Arial" panose="020B0604020202020204" pitchFamily="34" charset="0"/>
                  <a:ea typeface="宋体" panose="02010600030101010101" pitchFamily="2" charset="-122"/>
                </a:endParaRPr>
              </a:p>
            </p:txBody>
          </p:sp>
          <p:sp>
            <p:nvSpPr>
              <p:cNvPr id="23" name="形状"/>
              <p:cNvSpPr>
                <a:spLocks noChangeAspect="1"/>
              </p:cNvSpPr>
              <p:nvPr/>
            </p:nvSpPr>
            <p:spPr bwMode="auto">
              <a:xfrm>
                <a:off x="6964665" y="3611925"/>
                <a:ext cx="333554" cy="261162"/>
              </a:xfrm>
              <a:custGeom>
                <a:avLst/>
                <a:gdLst>
                  <a:gd name="connsiteX0" fmla="*/ 474067 w 538647"/>
                  <a:gd name="connsiteY0" fmla="*/ 243115 h 421745"/>
                  <a:gd name="connsiteX1" fmla="*/ 532189 w 538647"/>
                  <a:gd name="connsiteY1" fmla="*/ 243115 h 421745"/>
                  <a:gd name="connsiteX2" fmla="*/ 538647 w 538647"/>
                  <a:gd name="connsiteY2" fmla="*/ 251724 h 421745"/>
                  <a:gd name="connsiteX3" fmla="*/ 538647 w 538647"/>
                  <a:gd name="connsiteY3" fmla="*/ 415289 h 421745"/>
                  <a:gd name="connsiteX4" fmla="*/ 532189 w 538647"/>
                  <a:gd name="connsiteY4" fmla="*/ 421745 h 421745"/>
                  <a:gd name="connsiteX5" fmla="*/ 474067 w 538647"/>
                  <a:gd name="connsiteY5" fmla="*/ 421745 h 421745"/>
                  <a:gd name="connsiteX6" fmla="*/ 467609 w 538647"/>
                  <a:gd name="connsiteY6" fmla="*/ 415289 h 421745"/>
                  <a:gd name="connsiteX7" fmla="*/ 467609 w 538647"/>
                  <a:gd name="connsiteY7" fmla="*/ 251724 h 421745"/>
                  <a:gd name="connsiteX8" fmla="*/ 474067 w 538647"/>
                  <a:gd name="connsiteY8" fmla="*/ 243115 h 421745"/>
                  <a:gd name="connsiteX9" fmla="*/ 8601 w 538647"/>
                  <a:gd name="connsiteY9" fmla="*/ 243115 h 421745"/>
                  <a:gd name="connsiteX10" fmla="*/ 64506 w 538647"/>
                  <a:gd name="connsiteY10" fmla="*/ 243115 h 421745"/>
                  <a:gd name="connsiteX11" fmla="*/ 73107 w 538647"/>
                  <a:gd name="connsiteY11" fmla="*/ 251724 h 421745"/>
                  <a:gd name="connsiteX12" fmla="*/ 73107 w 538647"/>
                  <a:gd name="connsiteY12" fmla="*/ 415289 h 421745"/>
                  <a:gd name="connsiteX13" fmla="*/ 64506 w 538647"/>
                  <a:gd name="connsiteY13" fmla="*/ 421745 h 421745"/>
                  <a:gd name="connsiteX14" fmla="*/ 8601 w 538647"/>
                  <a:gd name="connsiteY14" fmla="*/ 421745 h 421745"/>
                  <a:gd name="connsiteX15" fmla="*/ 0 w 538647"/>
                  <a:gd name="connsiteY15" fmla="*/ 415289 h 421745"/>
                  <a:gd name="connsiteX16" fmla="*/ 0 w 538647"/>
                  <a:gd name="connsiteY16" fmla="*/ 251724 h 421745"/>
                  <a:gd name="connsiteX17" fmla="*/ 8601 w 538647"/>
                  <a:gd name="connsiteY17" fmla="*/ 243115 h 421745"/>
                  <a:gd name="connsiteX18" fmla="*/ 230607 w 538647"/>
                  <a:gd name="connsiteY18" fmla="*/ 206562 h 421745"/>
                  <a:gd name="connsiteX19" fmla="*/ 286577 w 538647"/>
                  <a:gd name="connsiteY19" fmla="*/ 206562 h 421745"/>
                  <a:gd name="connsiteX20" fmla="*/ 295187 w 538647"/>
                  <a:gd name="connsiteY20" fmla="*/ 215169 h 421745"/>
                  <a:gd name="connsiteX21" fmla="*/ 295187 w 538647"/>
                  <a:gd name="connsiteY21" fmla="*/ 415290 h 421745"/>
                  <a:gd name="connsiteX22" fmla="*/ 286577 w 538647"/>
                  <a:gd name="connsiteY22" fmla="*/ 421745 h 421745"/>
                  <a:gd name="connsiteX23" fmla="*/ 230607 w 538647"/>
                  <a:gd name="connsiteY23" fmla="*/ 421745 h 421745"/>
                  <a:gd name="connsiteX24" fmla="*/ 224149 w 538647"/>
                  <a:gd name="connsiteY24" fmla="*/ 415290 h 421745"/>
                  <a:gd name="connsiteX25" fmla="*/ 224149 w 538647"/>
                  <a:gd name="connsiteY25" fmla="*/ 215169 h 421745"/>
                  <a:gd name="connsiteX26" fmla="*/ 230607 w 538647"/>
                  <a:gd name="connsiteY26" fmla="*/ 206562 h 421745"/>
                  <a:gd name="connsiteX27" fmla="*/ 353445 w 538647"/>
                  <a:gd name="connsiteY27" fmla="*/ 148628 h 421745"/>
                  <a:gd name="connsiteX28" fmla="*/ 409350 w 538647"/>
                  <a:gd name="connsiteY28" fmla="*/ 148628 h 421745"/>
                  <a:gd name="connsiteX29" fmla="*/ 417951 w 538647"/>
                  <a:gd name="connsiteY29" fmla="*/ 157230 h 421745"/>
                  <a:gd name="connsiteX30" fmla="*/ 417951 w 538647"/>
                  <a:gd name="connsiteY30" fmla="*/ 415293 h 421745"/>
                  <a:gd name="connsiteX31" fmla="*/ 409350 w 538647"/>
                  <a:gd name="connsiteY31" fmla="*/ 421745 h 421745"/>
                  <a:gd name="connsiteX32" fmla="*/ 353445 w 538647"/>
                  <a:gd name="connsiteY32" fmla="*/ 421745 h 421745"/>
                  <a:gd name="connsiteX33" fmla="*/ 344844 w 538647"/>
                  <a:gd name="connsiteY33" fmla="*/ 415293 h 421745"/>
                  <a:gd name="connsiteX34" fmla="*/ 344844 w 538647"/>
                  <a:gd name="connsiteY34" fmla="*/ 157230 h 421745"/>
                  <a:gd name="connsiteX35" fmla="*/ 353445 w 538647"/>
                  <a:gd name="connsiteY35" fmla="*/ 148628 h 421745"/>
                  <a:gd name="connsiteX36" fmla="*/ 111980 w 538647"/>
                  <a:gd name="connsiteY36" fmla="*/ 148628 h 421745"/>
                  <a:gd name="connsiteX37" fmla="*/ 170102 w 538647"/>
                  <a:gd name="connsiteY37" fmla="*/ 148628 h 421745"/>
                  <a:gd name="connsiteX38" fmla="*/ 176560 w 538647"/>
                  <a:gd name="connsiteY38" fmla="*/ 157230 h 421745"/>
                  <a:gd name="connsiteX39" fmla="*/ 176560 w 538647"/>
                  <a:gd name="connsiteY39" fmla="*/ 415293 h 421745"/>
                  <a:gd name="connsiteX40" fmla="*/ 170102 w 538647"/>
                  <a:gd name="connsiteY40" fmla="*/ 421745 h 421745"/>
                  <a:gd name="connsiteX41" fmla="*/ 111980 w 538647"/>
                  <a:gd name="connsiteY41" fmla="*/ 421745 h 421745"/>
                  <a:gd name="connsiteX42" fmla="*/ 105522 w 538647"/>
                  <a:gd name="connsiteY42" fmla="*/ 415293 h 421745"/>
                  <a:gd name="connsiteX43" fmla="*/ 105522 w 538647"/>
                  <a:gd name="connsiteY43" fmla="*/ 157230 h 421745"/>
                  <a:gd name="connsiteX44" fmla="*/ 111980 w 538647"/>
                  <a:gd name="connsiteY44" fmla="*/ 148628 h 421745"/>
                  <a:gd name="connsiteX45" fmla="*/ 142224 w 538647"/>
                  <a:gd name="connsiteY45" fmla="*/ 0 h 421745"/>
                  <a:gd name="connsiteX46" fmla="*/ 172373 w 538647"/>
                  <a:gd name="connsiteY46" fmla="*/ 30141 h 421745"/>
                  <a:gd name="connsiteX47" fmla="*/ 234825 w 538647"/>
                  <a:gd name="connsiteY47" fmla="*/ 66741 h 421745"/>
                  <a:gd name="connsiteX48" fmla="*/ 254207 w 538647"/>
                  <a:gd name="connsiteY48" fmla="*/ 60283 h 421745"/>
                  <a:gd name="connsiteX49" fmla="*/ 277896 w 538647"/>
                  <a:gd name="connsiteY49" fmla="*/ 73200 h 421745"/>
                  <a:gd name="connsiteX50" fmla="*/ 357576 w 538647"/>
                  <a:gd name="connsiteY50" fmla="*/ 49518 h 421745"/>
                  <a:gd name="connsiteX51" fmla="*/ 387725 w 538647"/>
                  <a:gd name="connsiteY51" fmla="*/ 21530 h 421745"/>
                  <a:gd name="connsiteX52" fmla="*/ 417874 w 538647"/>
                  <a:gd name="connsiteY52" fmla="*/ 51671 h 421745"/>
                  <a:gd name="connsiteX53" fmla="*/ 417874 w 538647"/>
                  <a:gd name="connsiteY53" fmla="*/ 58130 h 421745"/>
                  <a:gd name="connsiteX54" fmla="*/ 484633 w 538647"/>
                  <a:gd name="connsiteY54" fmla="*/ 103341 h 421745"/>
                  <a:gd name="connsiteX55" fmla="*/ 504015 w 538647"/>
                  <a:gd name="connsiteY55" fmla="*/ 99036 h 421745"/>
                  <a:gd name="connsiteX56" fmla="*/ 534164 w 538647"/>
                  <a:gd name="connsiteY56" fmla="*/ 129177 h 421745"/>
                  <a:gd name="connsiteX57" fmla="*/ 504015 w 538647"/>
                  <a:gd name="connsiteY57" fmla="*/ 159318 h 421745"/>
                  <a:gd name="connsiteX58" fmla="*/ 473866 w 538647"/>
                  <a:gd name="connsiteY58" fmla="*/ 129177 h 421745"/>
                  <a:gd name="connsiteX59" fmla="*/ 473866 w 538647"/>
                  <a:gd name="connsiteY59" fmla="*/ 120565 h 421745"/>
                  <a:gd name="connsiteX60" fmla="*/ 407107 w 538647"/>
                  <a:gd name="connsiteY60" fmla="*/ 75353 h 421745"/>
                  <a:gd name="connsiteX61" fmla="*/ 387725 w 538647"/>
                  <a:gd name="connsiteY61" fmla="*/ 81812 h 421745"/>
                  <a:gd name="connsiteX62" fmla="*/ 364036 w 538647"/>
                  <a:gd name="connsiteY62" fmla="*/ 68894 h 421745"/>
                  <a:gd name="connsiteX63" fmla="*/ 282203 w 538647"/>
                  <a:gd name="connsiteY63" fmla="*/ 92577 h 421745"/>
                  <a:gd name="connsiteX64" fmla="*/ 254207 w 538647"/>
                  <a:gd name="connsiteY64" fmla="*/ 120565 h 421745"/>
                  <a:gd name="connsiteX65" fmla="*/ 224058 w 538647"/>
                  <a:gd name="connsiteY65" fmla="*/ 90424 h 421745"/>
                  <a:gd name="connsiteX66" fmla="*/ 224058 w 538647"/>
                  <a:gd name="connsiteY66" fmla="*/ 83965 h 421745"/>
                  <a:gd name="connsiteX67" fmla="*/ 163759 w 538647"/>
                  <a:gd name="connsiteY67" fmla="*/ 49518 h 421745"/>
                  <a:gd name="connsiteX68" fmla="*/ 142224 w 538647"/>
                  <a:gd name="connsiteY68" fmla="*/ 60283 h 421745"/>
                  <a:gd name="connsiteX69" fmla="*/ 129303 w 538647"/>
                  <a:gd name="connsiteY69" fmla="*/ 58130 h 421745"/>
                  <a:gd name="connsiteX70" fmla="*/ 64697 w 538647"/>
                  <a:gd name="connsiteY70" fmla="*/ 103341 h 421745"/>
                  <a:gd name="connsiteX71" fmla="*/ 66851 w 538647"/>
                  <a:gd name="connsiteY71" fmla="*/ 111953 h 421745"/>
                  <a:gd name="connsiteX72" fmla="*/ 36702 w 538647"/>
                  <a:gd name="connsiteY72" fmla="*/ 142095 h 421745"/>
                  <a:gd name="connsiteX73" fmla="*/ 6552 w 538647"/>
                  <a:gd name="connsiteY73" fmla="*/ 111953 h 421745"/>
                  <a:gd name="connsiteX74" fmla="*/ 36702 w 538647"/>
                  <a:gd name="connsiteY74" fmla="*/ 81812 h 421745"/>
                  <a:gd name="connsiteX75" fmla="*/ 53930 w 538647"/>
                  <a:gd name="connsiteY75" fmla="*/ 86118 h 421745"/>
                  <a:gd name="connsiteX76" fmla="*/ 114228 w 538647"/>
                  <a:gd name="connsiteY76" fmla="*/ 43059 h 421745"/>
                  <a:gd name="connsiteX77" fmla="*/ 112075 w 538647"/>
                  <a:gd name="connsiteY77" fmla="*/ 30141 h 421745"/>
                  <a:gd name="connsiteX78" fmla="*/ 142224 w 538647"/>
                  <a:gd name="connsiteY78" fmla="*/ 0 h 42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38647" h="421745">
                    <a:moveTo>
                      <a:pt x="474067" y="243115"/>
                    </a:moveTo>
                    <a:lnTo>
                      <a:pt x="532189" y="243115"/>
                    </a:lnTo>
                    <a:cubicBezTo>
                      <a:pt x="536495" y="243115"/>
                      <a:pt x="538647" y="247419"/>
                      <a:pt x="538647" y="251724"/>
                    </a:cubicBezTo>
                    <a:lnTo>
                      <a:pt x="538647" y="415289"/>
                    </a:lnTo>
                    <a:cubicBezTo>
                      <a:pt x="538647" y="419593"/>
                      <a:pt x="536495" y="421745"/>
                      <a:pt x="532189" y="421745"/>
                    </a:cubicBezTo>
                    <a:lnTo>
                      <a:pt x="474067" y="421745"/>
                    </a:lnTo>
                    <a:cubicBezTo>
                      <a:pt x="469762" y="421745"/>
                      <a:pt x="467609" y="419593"/>
                      <a:pt x="467609" y="415289"/>
                    </a:cubicBezTo>
                    <a:lnTo>
                      <a:pt x="467609" y="251724"/>
                    </a:lnTo>
                    <a:cubicBezTo>
                      <a:pt x="467609" y="247419"/>
                      <a:pt x="469762" y="243115"/>
                      <a:pt x="474067" y="243115"/>
                    </a:cubicBezTo>
                    <a:close/>
                    <a:moveTo>
                      <a:pt x="8601" y="243115"/>
                    </a:moveTo>
                    <a:lnTo>
                      <a:pt x="64506" y="243115"/>
                    </a:lnTo>
                    <a:cubicBezTo>
                      <a:pt x="68807" y="243115"/>
                      <a:pt x="73107" y="247419"/>
                      <a:pt x="73107" y="251724"/>
                    </a:cubicBezTo>
                    <a:lnTo>
                      <a:pt x="73107" y="415289"/>
                    </a:lnTo>
                    <a:cubicBezTo>
                      <a:pt x="73107" y="419593"/>
                      <a:pt x="68807" y="421745"/>
                      <a:pt x="64506" y="421745"/>
                    </a:cubicBezTo>
                    <a:lnTo>
                      <a:pt x="8601" y="421745"/>
                    </a:lnTo>
                    <a:cubicBezTo>
                      <a:pt x="4300" y="421745"/>
                      <a:pt x="0" y="419593"/>
                      <a:pt x="0" y="415289"/>
                    </a:cubicBezTo>
                    <a:lnTo>
                      <a:pt x="0" y="251724"/>
                    </a:lnTo>
                    <a:cubicBezTo>
                      <a:pt x="0" y="247419"/>
                      <a:pt x="4300" y="243115"/>
                      <a:pt x="8601" y="243115"/>
                    </a:cubicBezTo>
                    <a:close/>
                    <a:moveTo>
                      <a:pt x="230607" y="206562"/>
                    </a:moveTo>
                    <a:lnTo>
                      <a:pt x="286577" y="206562"/>
                    </a:lnTo>
                    <a:cubicBezTo>
                      <a:pt x="290882" y="206562"/>
                      <a:pt x="295187" y="210866"/>
                      <a:pt x="295187" y="215169"/>
                    </a:cubicBezTo>
                    <a:lnTo>
                      <a:pt x="295187" y="415290"/>
                    </a:lnTo>
                    <a:cubicBezTo>
                      <a:pt x="295187" y="419593"/>
                      <a:pt x="290882" y="421745"/>
                      <a:pt x="286577" y="421745"/>
                    </a:cubicBezTo>
                    <a:lnTo>
                      <a:pt x="230607" y="421745"/>
                    </a:lnTo>
                    <a:cubicBezTo>
                      <a:pt x="226302" y="421745"/>
                      <a:pt x="224149" y="419593"/>
                      <a:pt x="224149" y="415290"/>
                    </a:cubicBezTo>
                    <a:lnTo>
                      <a:pt x="224149" y="215169"/>
                    </a:lnTo>
                    <a:cubicBezTo>
                      <a:pt x="224149" y="210866"/>
                      <a:pt x="226302" y="206562"/>
                      <a:pt x="230607" y="206562"/>
                    </a:cubicBezTo>
                    <a:close/>
                    <a:moveTo>
                      <a:pt x="353445" y="148628"/>
                    </a:moveTo>
                    <a:lnTo>
                      <a:pt x="409350" y="148628"/>
                    </a:lnTo>
                    <a:cubicBezTo>
                      <a:pt x="413651" y="148628"/>
                      <a:pt x="417951" y="152929"/>
                      <a:pt x="417951" y="157230"/>
                    </a:cubicBezTo>
                    <a:lnTo>
                      <a:pt x="417951" y="415293"/>
                    </a:lnTo>
                    <a:cubicBezTo>
                      <a:pt x="417951" y="419595"/>
                      <a:pt x="413651" y="421745"/>
                      <a:pt x="409350" y="421745"/>
                    </a:cubicBezTo>
                    <a:lnTo>
                      <a:pt x="353445" y="421745"/>
                    </a:lnTo>
                    <a:cubicBezTo>
                      <a:pt x="349145" y="421745"/>
                      <a:pt x="344844" y="419595"/>
                      <a:pt x="344844" y="415293"/>
                    </a:cubicBezTo>
                    <a:lnTo>
                      <a:pt x="344844" y="157230"/>
                    </a:lnTo>
                    <a:cubicBezTo>
                      <a:pt x="344844" y="152929"/>
                      <a:pt x="349145" y="148628"/>
                      <a:pt x="353445" y="148628"/>
                    </a:cubicBezTo>
                    <a:close/>
                    <a:moveTo>
                      <a:pt x="111980" y="148628"/>
                    </a:moveTo>
                    <a:lnTo>
                      <a:pt x="170102" y="148628"/>
                    </a:lnTo>
                    <a:cubicBezTo>
                      <a:pt x="174408" y="148628"/>
                      <a:pt x="176560" y="152929"/>
                      <a:pt x="176560" y="157230"/>
                    </a:cubicBezTo>
                    <a:lnTo>
                      <a:pt x="176560" y="415293"/>
                    </a:lnTo>
                    <a:cubicBezTo>
                      <a:pt x="176560" y="419595"/>
                      <a:pt x="174408" y="421745"/>
                      <a:pt x="170102" y="421745"/>
                    </a:cubicBezTo>
                    <a:lnTo>
                      <a:pt x="111980" y="421745"/>
                    </a:lnTo>
                    <a:cubicBezTo>
                      <a:pt x="107675" y="421745"/>
                      <a:pt x="105522" y="419595"/>
                      <a:pt x="105522" y="415293"/>
                    </a:cubicBezTo>
                    <a:lnTo>
                      <a:pt x="105522" y="157230"/>
                    </a:lnTo>
                    <a:cubicBezTo>
                      <a:pt x="105522" y="152929"/>
                      <a:pt x="107675" y="148628"/>
                      <a:pt x="111980" y="148628"/>
                    </a:cubicBezTo>
                    <a:close/>
                    <a:moveTo>
                      <a:pt x="142224" y="0"/>
                    </a:moveTo>
                    <a:cubicBezTo>
                      <a:pt x="157299" y="0"/>
                      <a:pt x="172373" y="12918"/>
                      <a:pt x="172373" y="30141"/>
                    </a:cubicBezTo>
                    <a:lnTo>
                      <a:pt x="234825" y="66741"/>
                    </a:lnTo>
                    <a:cubicBezTo>
                      <a:pt x="239132" y="62435"/>
                      <a:pt x="245593" y="60283"/>
                      <a:pt x="254207" y="60283"/>
                    </a:cubicBezTo>
                    <a:cubicBezTo>
                      <a:pt x="262821" y="60283"/>
                      <a:pt x="271435" y="64588"/>
                      <a:pt x="277896" y="73200"/>
                    </a:cubicBezTo>
                    <a:lnTo>
                      <a:pt x="357576" y="49518"/>
                    </a:lnTo>
                    <a:cubicBezTo>
                      <a:pt x="359729" y="32294"/>
                      <a:pt x="372650" y="21530"/>
                      <a:pt x="387725" y="21530"/>
                    </a:cubicBezTo>
                    <a:cubicBezTo>
                      <a:pt x="404953" y="21530"/>
                      <a:pt x="417874" y="34447"/>
                      <a:pt x="417874" y="51671"/>
                    </a:cubicBezTo>
                    <a:cubicBezTo>
                      <a:pt x="417874" y="53824"/>
                      <a:pt x="417874" y="55977"/>
                      <a:pt x="417874" y="58130"/>
                    </a:cubicBezTo>
                    <a:lnTo>
                      <a:pt x="484633" y="103341"/>
                    </a:lnTo>
                    <a:cubicBezTo>
                      <a:pt x="491094" y="101189"/>
                      <a:pt x="495401" y="99036"/>
                      <a:pt x="504015" y="99036"/>
                    </a:cubicBezTo>
                    <a:cubicBezTo>
                      <a:pt x="519090" y="99036"/>
                      <a:pt x="534164" y="111953"/>
                      <a:pt x="534164" y="129177"/>
                    </a:cubicBezTo>
                    <a:cubicBezTo>
                      <a:pt x="534164" y="144247"/>
                      <a:pt x="519090" y="159318"/>
                      <a:pt x="504015" y="159318"/>
                    </a:cubicBezTo>
                    <a:cubicBezTo>
                      <a:pt x="486787" y="159318"/>
                      <a:pt x="473866" y="144247"/>
                      <a:pt x="473866" y="129177"/>
                    </a:cubicBezTo>
                    <a:cubicBezTo>
                      <a:pt x="473866" y="127024"/>
                      <a:pt x="473866" y="122718"/>
                      <a:pt x="473866" y="120565"/>
                    </a:cubicBezTo>
                    <a:lnTo>
                      <a:pt x="407107" y="75353"/>
                    </a:lnTo>
                    <a:cubicBezTo>
                      <a:pt x="400646" y="79659"/>
                      <a:pt x="394186" y="81812"/>
                      <a:pt x="387725" y="81812"/>
                    </a:cubicBezTo>
                    <a:cubicBezTo>
                      <a:pt x="379111" y="81812"/>
                      <a:pt x="370497" y="75353"/>
                      <a:pt x="364036" y="68894"/>
                    </a:cubicBezTo>
                    <a:lnTo>
                      <a:pt x="282203" y="92577"/>
                    </a:lnTo>
                    <a:cubicBezTo>
                      <a:pt x="282203" y="107647"/>
                      <a:pt x="269281" y="120565"/>
                      <a:pt x="254207" y="120565"/>
                    </a:cubicBezTo>
                    <a:cubicBezTo>
                      <a:pt x="236979" y="120565"/>
                      <a:pt x="224058" y="107647"/>
                      <a:pt x="224058" y="90424"/>
                    </a:cubicBezTo>
                    <a:cubicBezTo>
                      <a:pt x="224058" y="88271"/>
                      <a:pt x="224058" y="86118"/>
                      <a:pt x="224058" y="83965"/>
                    </a:cubicBezTo>
                    <a:lnTo>
                      <a:pt x="163759" y="49518"/>
                    </a:lnTo>
                    <a:cubicBezTo>
                      <a:pt x="157299" y="55977"/>
                      <a:pt x="150838" y="60283"/>
                      <a:pt x="142224" y="60283"/>
                    </a:cubicBezTo>
                    <a:cubicBezTo>
                      <a:pt x="135763" y="60283"/>
                      <a:pt x="131456" y="58130"/>
                      <a:pt x="129303" y="58130"/>
                    </a:cubicBezTo>
                    <a:lnTo>
                      <a:pt x="64697" y="103341"/>
                    </a:lnTo>
                    <a:cubicBezTo>
                      <a:pt x="66851" y="105494"/>
                      <a:pt x="66851" y="107647"/>
                      <a:pt x="66851" y="111953"/>
                    </a:cubicBezTo>
                    <a:cubicBezTo>
                      <a:pt x="66851" y="127024"/>
                      <a:pt x="53930" y="142095"/>
                      <a:pt x="36702" y="142095"/>
                    </a:cubicBezTo>
                    <a:cubicBezTo>
                      <a:pt x="19473" y="142095"/>
                      <a:pt x="6552" y="127024"/>
                      <a:pt x="6552" y="111953"/>
                    </a:cubicBezTo>
                    <a:cubicBezTo>
                      <a:pt x="6552" y="94730"/>
                      <a:pt x="19473" y="81812"/>
                      <a:pt x="36702" y="81812"/>
                    </a:cubicBezTo>
                    <a:cubicBezTo>
                      <a:pt x="43162" y="81812"/>
                      <a:pt x="47469" y="83965"/>
                      <a:pt x="53930" y="86118"/>
                    </a:cubicBezTo>
                    <a:lnTo>
                      <a:pt x="114228" y="43059"/>
                    </a:lnTo>
                    <a:cubicBezTo>
                      <a:pt x="112075" y="38753"/>
                      <a:pt x="112075" y="34447"/>
                      <a:pt x="112075" y="30141"/>
                    </a:cubicBezTo>
                    <a:cubicBezTo>
                      <a:pt x="112075" y="12918"/>
                      <a:pt x="124996" y="0"/>
                      <a:pt x="142224" y="0"/>
                    </a:cubicBezTo>
                    <a:close/>
                  </a:path>
                </a:pathLst>
              </a:custGeom>
              <a:solidFill>
                <a:schemeClr val="bg1"/>
              </a:solidFill>
              <a:ln>
                <a:noFill/>
              </a:ln>
            </p:spPr>
          </p:sp>
        </p:grpSp>
      </p:grpSp>
      <p:grpSp>
        <p:nvGrpSpPr>
          <p:cNvPr id="24" name="组合 23"/>
          <p:cNvGrpSpPr/>
          <p:nvPr/>
        </p:nvGrpSpPr>
        <p:grpSpPr>
          <a:xfrm>
            <a:off x="1374873" y="1603468"/>
            <a:ext cx="3629677" cy="1205871"/>
            <a:chOff x="6731784" y="1907948"/>
            <a:chExt cx="3629677" cy="1205871"/>
          </a:xfrm>
        </p:grpSpPr>
        <p:sp>
          <p:nvSpPr>
            <p:cNvPr id="25" name="文本框 24"/>
            <p:cNvSpPr txBox="1"/>
            <p:nvPr/>
          </p:nvSpPr>
          <p:spPr>
            <a:xfrm>
              <a:off x="7721446" y="2320781"/>
              <a:ext cx="2640015" cy="793038"/>
            </a:xfrm>
            <a:prstGeom prst="rect">
              <a:avLst/>
            </a:prstGeom>
            <a:noFill/>
          </p:spPr>
          <p:txBody>
            <a:bodyPr wrap="square" rtlCol="0">
              <a:spAutoFit/>
            </a:bodyPr>
            <a:lstStyle/>
            <a:p>
              <a:pP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r>
                <a:rPr lang="en-US" altLang="zh-CN" sz="1200" dirty="0">
                  <a:solidFill>
                    <a:srgbClr val="595959"/>
                  </a:solidFill>
                  <a:latin typeface="思源黑体 CN Light" panose="020B0300000000000000" pitchFamily="34" charset="-122"/>
                  <a:ea typeface="思源黑体 CN Light" panose="020B0300000000000000" pitchFamily="34" charset="-122"/>
                </a:rPr>
                <a:t>.</a:t>
              </a:r>
              <a:endParaRPr lang="zh-CN" altLang="zh-CN" sz="1200" dirty="0">
                <a:solidFill>
                  <a:srgbClr val="595959"/>
                </a:solidFill>
                <a:latin typeface="思源黑体 CN Light" panose="020B0300000000000000" pitchFamily="34" charset="-122"/>
                <a:ea typeface="思源黑体 CN Light" panose="020B0300000000000000" pitchFamily="34" charset="-122"/>
              </a:endParaRPr>
            </a:p>
          </p:txBody>
        </p:sp>
        <p:sp>
          <p:nvSpPr>
            <p:cNvPr id="26" name="文本框 25"/>
            <p:cNvSpPr txBox="1"/>
            <p:nvPr/>
          </p:nvSpPr>
          <p:spPr>
            <a:xfrm>
              <a:off x="7707531" y="1907948"/>
              <a:ext cx="2245150" cy="400110"/>
            </a:xfrm>
            <a:prstGeom prst="rect">
              <a:avLst/>
            </a:prstGeom>
            <a:noFill/>
          </p:spPr>
          <p:txBody>
            <a:bodyPr wrap="square" rtlCol="0">
              <a:spAutoFit/>
            </a:bodyPr>
            <a:lstStyle/>
            <a:p>
              <a:pPr defTabSz="457200"/>
              <a:r>
                <a:rPr kumimoji="1" lang="zh-CN" altLang="en-US" sz="2000">
                  <a:solidFill>
                    <a:srgbClr val="F2590C"/>
                  </a:solidFill>
                  <a:latin typeface="思源黑体 CN Bold" panose="020B0800000000000000" pitchFamily="34" charset="-122"/>
                  <a:ea typeface="思源黑体 CN Bold" panose="020B0800000000000000" pitchFamily="34" charset="-122"/>
                </a:rPr>
                <a:t>标题文字添加</a:t>
              </a:r>
              <a:endParaRPr kumimoji="1" lang="zh-CN" altLang="en-US" sz="2000" dirty="0">
                <a:solidFill>
                  <a:srgbClr val="F2590C"/>
                </a:solidFill>
                <a:latin typeface="思源黑体 CN Bold" panose="020B0800000000000000" pitchFamily="34" charset="-122"/>
                <a:ea typeface="思源黑体 CN Bold" panose="020B0800000000000000" pitchFamily="34" charset="-122"/>
              </a:endParaRPr>
            </a:p>
          </p:txBody>
        </p:sp>
        <p:grpSp>
          <p:nvGrpSpPr>
            <p:cNvPr id="27" name="组合 26"/>
            <p:cNvGrpSpPr/>
            <p:nvPr/>
          </p:nvGrpSpPr>
          <p:grpSpPr>
            <a:xfrm>
              <a:off x="6731784" y="1996086"/>
              <a:ext cx="799316" cy="785618"/>
              <a:chOff x="6731784" y="1996086"/>
              <a:chExt cx="799316" cy="785618"/>
            </a:xfrm>
          </p:grpSpPr>
          <p:sp>
            <p:nvSpPr>
              <p:cNvPr id="28" name="形状"/>
              <p:cNvSpPr/>
              <p:nvPr/>
            </p:nvSpPr>
            <p:spPr>
              <a:xfrm>
                <a:off x="6731784" y="1996086"/>
                <a:ext cx="799316" cy="785618"/>
              </a:xfrm>
              <a:prstGeom prst="ellipse">
                <a:avLst/>
              </a:prstGeom>
              <a:gradFill>
                <a:gsLst>
                  <a:gs pos="0">
                    <a:srgbClr val="FFFFFF"/>
                  </a:gs>
                  <a:gs pos="100000">
                    <a:sysClr val="window" lastClr="FFFFFF">
                      <a:lumMod val="95000"/>
                    </a:sysClr>
                  </a:gs>
                </a:gsLst>
                <a:lin ang="15000000" scaled="0"/>
              </a:gradFill>
              <a:ln w="25400" cap="flat" cmpd="sng" algn="ctr">
                <a:gradFill>
                  <a:gsLst>
                    <a:gs pos="0">
                      <a:sysClr val="window" lastClr="FFFFFF"/>
                    </a:gs>
                    <a:gs pos="100000">
                      <a:sysClr val="window" lastClr="FFFFFF">
                        <a:lumMod val="95000"/>
                      </a:sysClr>
                    </a:gs>
                  </a:gsLst>
                  <a:lin ang="5400000" scaled="1"/>
                </a:gradFill>
                <a:prstDash val="solid"/>
                <a:miter lim="800000"/>
              </a:ln>
              <a:effectLst>
                <a:outerShdw blurRad="63500" sx="103000" sy="103000" algn="ctr" rotWithShape="0">
                  <a:schemeClr val="lt1">
                    <a:alpha val="26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p:txBody>
          </p:sp>
          <p:sp>
            <p:nvSpPr>
              <p:cNvPr id="29" name="形状"/>
              <p:cNvSpPr/>
              <p:nvPr/>
            </p:nvSpPr>
            <p:spPr>
              <a:xfrm>
                <a:off x="6778016" y="2041525"/>
                <a:ext cx="706852" cy="694740"/>
              </a:xfrm>
              <a:prstGeom prst="ellipse">
                <a:avLst/>
              </a:prstGeom>
              <a:solidFill>
                <a:srgbClr val="F2590C"/>
              </a:solidFill>
              <a:ln w="28575">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Arial" panose="020B0604020202020204" pitchFamily="34" charset="0"/>
                  <a:ea typeface="宋体" panose="02010600030101010101" pitchFamily="2" charset="-122"/>
                </a:endParaRPr>
              </a:p>
            </p:txBody>
          </p:sp>
          <p:sp>
            <p:nvSpPr>
              <p:cNvPr id="30" name="形状"/>
              <p:cNvSpPr>
                <a:spLocks noChangeAspect="1"/>
              </p:cNvSpPr>
              <p:nvPr/>
            </p:nvSpPr>
            <p:spPr bwMode="auto">
              <a:xfrm>
                <a:off x="6944757" y="2225930"/>
                <a:ext cx="373370" cy="325931"/>
              </a:xfrm>
              <a:custGeom>
                <a:avLst/>
                <a:gdLst>
                  <a:gd name="connsiteX0" fmla="*/ 424975 w 608697"/>
                  <a:gd name="connsiteY0" fmla="*/ 168488 h 531358"/>
                  <a:gd name="connsiteX1" fmla="*/ 387604 w 608697"/>
                  <a:gd name="connsiteY1" fmla="*/ 205806 h 531358"/>
                  <a:gd name="connsiteX2" fmla="*/ 424975 w 608697"/>
                  <a:gd name="connsiteY2" fmla="*/ 243124 h 531358"/>
                  <a:gd name="connsiteX3" fmla="*/ 462346 w 608697"/>
                  <a:gd name="connsiteY3" fmla="*/ 205806 h 531358"/>
                  <a:gd name="connsiteX4" fmla="*/ 424975 w 608697"/>
                  <a:gd name="connsiteY4" fmla="*/ 168488 h 531358"/>
                  <a:gd name="connsiteX5" fmla="*/ 287947 w 608697"/>
                  <a:gd name="connsiteY5" fmla="*/ 168488 h 531358"/>
                  <a:gd name="connsiteX6" fmla="*/ 250576 w 608697"/>
                  <a:gd name="connsiteY6" fmla="*/ 205806 h 531358"/>
                  <a:gd name="connsiteX7" fmla="*/ 287947 w 608697"/>
                  <a:gd name="connsiteY7" fmla="*/ 243124 h 531358"/>
                  <a:gd name="connsiteX8" fmla="*/ 325318 w 608697"/>
                  <a:gd name="connsiteY8" fmla="*/ 205806 h 531358"/>
                  <a:gd name="connsiteX9" fmla="*/ 287947 w 608697"/>
                  <a:gd name="connsiteY9" fmla="*/ 168488 h 531358"/>
                  <a:gd name="connsiteX10" fmla="*/ 102356 w 608697"/>
                  <a:gd name="connsiteY10" fmla="*/ 121231 h 531358"/>
                  <a:gd name="connsiteX11" fmla="*/ 98850 w 608697"/>
                  <a:gd name="connsiteY11" fmla="*/ 127711 h 531358"/>
                  <a:gd name="connsiteX12" fmla="*/ 76842 w 608697"/>
                  <a:gd name="connsiteY12" fmla="*/ 217990 h 531358"/>
                  <a:gd name="connsiteX13" fmla="*/ 98850 w 608697"/>
                  <a:gd name="connsiteY13" fmla="*/ 308194 h 531358"/>
                  <a:gd name="connsiteX14" fmla="*/ 157488 w 608697"/>
                  <a:gd name="connsiteY14" fmla="*/ 380223 h 531358"/>
                  <a:gd name="connsiteX15" fmla="*/ 344668 w 608697"/>
                  <a:gd name="connsiteY15" fmla="*/ 444729 h 531358"/>
                  <a:gd name="connsiteX16" fmla="*/ 370257 w 608697"/>
                  <a:gd name="connsiteY16" fmla="*/ 443687 h 531358"/>
                  <a:gd name="connsiteX17" fmla="*/ 236717 w 608697"/>
                  <a:gd name="connsiteY17" fmla="*/ 477876 h 531358"/>
                  <a:gd name="connsiteX18" fmla="*/ 198072 w 608697"/>
                  <a:gd name="connsiteY18" fmla="*/ 475344 h 531358"/>
                  <a:gd name="connsiteX19" fmla="*/ 82437 w 608697"/>
                  <a:gd name="connsiteY19" fmla="*/ 531284 h 531358"/>
                  <a:gd name="connsiteX20" fmla="*/ 81542 w 608697"/>
                  <a:gd name="connsiteY20" fmla="*/ 531358 h 531358"/>
                  <a:gd name="connsiteX21" fmla="*/ 75051 w 608697"/>
                  <a:gd name="connsiteY21" fmla="*/ 527857 h 531358"/>
                  <a:gd name="connsiteX22" fmla="*/ 74753 w 608697"/>
                  <a:gd name="connsiteY22" fmla="*/ 519738 h 531358"/>
                  <a:gd name="connsiteX23" fmla="*/ 88778 w 608697"/>
                  <a:gd name="connsiteY23" fmla="*/ 435046 h 531358"/>
                  <a:gd name="connsiteX24" fmla="*/ 0 w 608697"/>
                  <a:gd name="connsiteY24" fmla="*/ 282198 h 531358"/>
                  <a:gd name="connsiteX25" fmla="*/ 102356 w 608697"/>
                  <a:gd name="connsiteY25" fmla="*/ 121231 h 531358"/>
                  <a:gd name="connsiteX26" fmla="*/ 356424 w 608697"/>
                  <a:gd name="connsiteY26" fmla="*/ 0 h 531358"/>
                  <a:gd name="connsiteX27" fmla="*/ 608697 w 608697"/>
                  <a:gd name="connsiteY27" fmla="*/ 211244 h 531358"/>
                  <a:gd name="connsiteX28" fmla="*/ 518290 w 608697"/>
                  <a:gd name="connsiteY28" fmla="*/ 373401 h 531358"/>
                  <a:gd name="connsiteX29" fmla="*/ 531941 w 608697"/>
                  <a:gd name="connsiteY29" fmla="*/ 441109 h 531358"/>
                  <a:gd name="connsiteX30" fmla="*/ 531120 w 608697"/>
                  <a:gd name="connsiteY30" fmla="*/ 465391 h 531358"/>
                  <a:gd name="connsiteX31" fmla="*/ 511577 w 608697"/>
                  <a:gd name="connsiteY31" fmla="*/ 475894 h 531358"/>
                  <a:gd name="connsiteX32" fmla="*/ 509041 w 608697"/>
                  <a:gd name="connsiteY32" fmla="*/ 475745 h 531358"/>
                  <a:gd name="connsiteX33" fmla="*/ 391408 w 608697"/>
                  <a:gd name="connsiteY33" fmla="*/ 420476 h 531358"/>
                  <a:gd name="connsiteX34" fmla="*/ 356424 w 608697"/>
                  <a:gd name="connsiteY34" fmla="*/ 422487 h 531358"/>
                  <a:gd name="connsiteX35" fmla="*/ 104225 w 608697"/>
                  <a:gd name="connsiteY35" fmla="*/ 211244 h 531358"/>
                  <a:gd name="connsiteX36" fmla="*/ 356424 w 608697"/>
                  <a:gd name="connsiteY36" fmla="*/ 0 h 53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8697" h="531358">
                    <a:moveTo>
                      <a:pt x="424975" y="168488"/>
                    </a:moveTo>
                    <a:cubicBezTo>
                      <a:pt x="404312" y="168488"/>
                      <a:pt x="387604" y="185248"/>
                      <a:pt x="387604" y="205806"/>
                    </a:cubicBezTo>
                    <a:cubicBezTo>
                      <a:pt x="387604" y="226439"/>
                      <a:pt x="404312" y="243124"/>
                      <a:pt x="424975" y="243124"/>
                    </a:cubicBezTo>
                    <a:cubicBezTo>
                      <a:pt x="445562" y="243124"/>
                      <a:pt x="462346" y="226439"/>
                      <a:pt x="462346" y="205806"/>
                    </a:cubicBezTo>
                    <a:cubicBezTo>
                      <a:pt x="462346" y="185248"/>
                      <a:pt x="445637" y="168488"/>
                      <a:pt x="424975" y="168488"/>
                    </a:cubicBezTo>
                    <a:close/>
                    <a:moveTo>
                      <a:pt x="287947" y="168488"/>
                    </a:moveTo>
                    <a:cubicBezTo>
                      <a:pt x="267285" y="168488"/>
                      <a:pt x="250576" y="185248"/>
                      <a:pt x="250576" y="205806"/>
                    </a:cubicBezTo>
                    <a:cubicBezTo>
                      <a:pt x="250576" y="226439"/>
                      <a:pt x="267285" y="243124"/>
                      <a:pt x="287947" y="243124"/>
                    </a:cubicBezTo>
                    <a:cubicBezTo>
                      <a:pt x="308610" y="243124"/>
                      <a:pt x="325318" y="226439"/>
                      <a:pt x="325318" y="205806"/>
                    </a:cubicBezTo>
                    <a:cubicBezTo>
                      <a:pt x="325318" y="185248"/>
                      <a:pt x="308610" y="168488"/>
                      <a:pt x="287947" y="168488"/>
                    </a:cubicBezTo>
                    <a:close/>
                    <a:moveTo>
                      <a:pt x="102356" y="121231"/>
                    </a:moveTo>
                    <a:cubicBezTo>
                      <a:pt x="101162" y="123317"/>
                      <a:pt x="99969" y="125477"/>
                      <a:pt x="98850" y="127711"/>
                    </a:cubicBezTo>
                    <a:cubicBezTo>
                      <a:pt x="84227" y="156240"/>
                      <a:pt x="76842" y="186631"/>
                      <a:pt x="76842" y="217990"/>
                    </a:cubicBezTo>
                    <a:cubicBezTo>
                      <a:pt x="76842" y="249275"/>
                      <a:pt x="84227" y="279666"/>
                      <a:pt x="98850" y="308194"/>
                    </a:cubicBezTo>
                    <a:cubicBezTo>
                      <a:pt x="112726" y="335308"/>
                      <a:pt x="132496" y="359516"/>
                      <a:pt x="157488" y="380223"/>
                    </a:cubicBezTo>
                    <a:cubicBezTo>
                      <a:pt x="207845" y="421787"/>
                      <a:pt x="274317" y="444729"/>
                      <a:pt x="344668" y="444729"/>
                    </a:cubicBezTo>
                    <a:cubicBezTo>
                      <a:pt x="353173" y="444729"/>
                      <a:pt x="361752" y="444357"/>
                      <a:pt x="370257" y="443687"/>
                    </a:cubicBezTo>
                    <a:cubicBezTo>
                      <a:pt x="332209" y="465288"/>
                      <a:pt x="286254" y="477876"/>
                      <a:pt x="236717" y="477876"/>
                    </a:cubicBezTo>
                    <a:cubicBezTo>
                      <a:pt x="223736" y="477876"/>
                      <a:pt x="210755" y="477057"/>
                      <a:pt x="198072" y="475344"/>
                    </a:cubicBezTo>
                    <a:cubicBezTo>
                      <a:pt x="160397" y="499478"/>
                      <a:pt x="110637" y="528155"/>
                      <a:pt x="82437" y="531284"/>
                    </a:cubicBezTo>
                    <a:cubicBezTo>
                      <a:pt x="82138" y="531358"/>
                      <a:pt x="81840" y="531358"/>
                      <a:pt x="81542" y="531358"/>
                    </a:cubicBezTo>
                    <a:cubicBezTo>
                      <a:pt x="78930" y="531358"/>
                      <a:pt x="76469" y="530017"/>
                      <a:pt x="75051" y="527857"/>
                    </a:cubicBezTo>
                    <a:cubicBezTo>
                      <a:pt x="73410" y="525399"/>
                      <a:pt x="73335" y="522271"/>
                      <a:pt x="74753" y="519738"/>
                    </a:cubicBezTo>
                    <a:cubicBezTo>
                      <a:pt x="75051" y="519291"/>
                      <a:pt x="99223" y="476014"/>
                      <a:pt x="88778" y="435046"/>
                    </a:cubicBezTo>
                    <a:cubicBezTo>
                      <a:pt x="32303" y="397653"/>
                      <a:pt x="0" y="342160"/>
                      <a:pt x="0" y="282198"/>
                    </a:cubicBezTo>
                    <a:cubicBezTo>
                      <a:pt x="0" y="215532"/>
                      <a:pt x="40584" y="156538"/>
                      <a:pt x="102356" y="121231"/>
                    </a:cubicBezTo>
                    <a:close/>
                    <a:moveTo>
                      <a:pt x="356424" y="0"/>
                    </a:moveTo>
                    <a:cubicBezTo>
                      <a:pt x="495540" y="0"/>
                      <a:pt x="608697" y="94747"/>
                      <a:pt x="608697" y="211244"/>
                    </a:cubicBezTo>
                    <a:cubicBezTo>
                      <a:pt x="608697" y="274408"/>
                      <a:pt x="575802" y="333178"/>
                      <a:pt x="518290" y="373401"/>
                    </a:cubicBezTo>
                    <a:cubicBezTo>
                      <a:pt x="512845" y="406324"/>
                      <a:pt x="531717" y="440811"/>
                      <a:pt x="531941" y="441109"/>
                    </a:cubicBezTo>
                    <a:cubicBezTo>
                      <a:pt x="536267" y="448781"/>
                      <a:pt x="535969" y="458092"/>
                      <a:pt x="531120" y="465391"/>
                    </a:cubicBezTo>
                    <a:cubicBezTo>
                      <a:pt x="526794" y="472021"/>
                      <a:pt x="519484" y="475894"/>
                      <a:pt x="511577" y="475894"/>
                    </a:cubicBezTo>
                    <a:cubicBezTo>
                      <a:pt x="510756" y="475894"/>
                      <a:pt x="509936" y="475894"/>
                      <a:pt x="509041" y="475745"/>
                    </a:cubicBezTo>
                    <a:cubicBezTo>
                      <a:pt x="484574" y="473064"/>
                      <a:pt x="444966" y="454442"/>
                      <a:pt x="391408" y="420476"/>
                    </a:cubicBezTo>
                    <a:cubicBezTo>
                      <a:pt x="379920" y="421817"/>
                      <a:pt x="368135" y="422487"/>
                      <a:pt x="356424" y="422487"/>
                    </a:cubicBezTo>
                    <a:cubicBezTo>
                      <a:pt x="217382" y="422487"/>
                      <a:pt x="104225" y="327741"/>
                      <a:pt x="104225" y="211244"/>
                    </a:cubicBezTo>
                    <a:cubicBezTo>
                      <a:pt x="104225" y="94747"/>
                      <a:pt x="217382" y="0"/>
                      <a:pt x="356424" y="0"/>
                    </a:cubicBezTo>
                    <a:close/>
                  </a:path>
                </a:pathLst>
              </a:custGeom>
              <a:solidFill>
                <a:schemeClr val="bg1"/>
              </a:solidFill>
              <a:ln>
                <a:noFill/>
              </a:ln>
            </p:spPr>
          </p:sp>
        </p:grpSp>
      </p:grpSp>
      <p:grpSp>
        <p:nvGrpSpPr>
          <p:cNvPr id="31" name="组合 30"/>
          <p:cNvGrpSpPr/>
          <p:nvPr/>
        </p:nvGrpSpPr>
        <p:grpSpPr>
          <a:xfrm>
            <a:off x="5511823" y="1783838"/>
            <a:ext cx="5596177" cy="3645287"/>
            <a:chOff x="5144474" y="1783838"/>
            <a:chExt cx="5596177" cy="3645287"/>
          </a:xfrm>
        </p:grpSpPr>
        <p:cxnSp>
          <p:nvCxnSpPr>
            <p:cNvPr id="32" name="Straight Connector 8"/>
            <p:cNvCxnSpPr>
              <a:endCxn id="36" idx="1"/>
            </p:cNvCxnSpPr>
            <p:nvPr/>
          </p:nvCxnSpPr>
          <p:spPr>
            <a:xfrm>
              <a:off x="7275522" y="4044875"/>
              <a:ext cx="252126" cy="247753"/>
            </a:xfrm>
            <a:prstGeom prst="line">
              <a:avLst/>
            </a:prstGeom>
            <a:ln w="9525" cap="rnd">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11"/>
            <p:cNvCxnSpPr>
              <a:endCxn id="37" idx="2"/>
            </p:cNvCxnSpPr>
            <p:nvPr/>
          </p:nvCxnSpPr>
          <p:spPr>
            <a:xfrm flipV="1">
              <a:off x="7275522" y="2793682"/>
              <a:ext cx="1120663" cy="275886"/>
            </a:xfrm>
            <a:prstGeom prst="line">
              <a:avLst/>
            </a:prstGeom>
            <a:ln w="9525" cap="rnd">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20"/>
            <p:cNvCxnSpPr>
              <a:stCxn id="37" idx="6"/>
            </p:cNvCxnSpPr>
            <p:nvPr/>
          </p:nvCxnSpPr>
          <p:spPr>
            <a:xfrm>
              <a:off x="9047878" y="2793681"/>
              <a:ext cx="1027859" cy="541737"/>
            </a:xfrm>
            <a:prstGeom prst="line">
              <a:avLst/>
            </a:prstGeom>
            <a:ln w="9525" cap="rnd">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5"/>
            <p:cNvCxnSpPr>
              <a:stCxn id="36" idx="6"/>
            </p:cNvCxnSpPr>
            <p:nvPr/>
          </p:nvCxnSpPr>
          <p:spPr>
            <a:xfrm flipV="1">
              <a:off x="8383426" y="4371338"/>
              <a:ext cx="835294" cy="269615"/>
            </a:xfrm>
            <a:prstGeom prst="line">
              <a:avLst/>
            </a:prstGeom>
            <a:ln w="9525" cap="rnd">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6" name="Oval 29"/>
            <p:cNvSpPr/>
            <p:nvPr/>
          </p:nvSpPr>
          <p:spPr>
            <a:xfrm>
              <a:off x="7380821" y="4148348"/>
              <a:ext cx="1002604" cy="985213"/>
            </a:xfrm>
            <a:prstGeom prst="ellipse">
              <a:avLst/>
            </a:prstGeom>
            <a:solidFill>
              <a:srgbClr val="F2590C"/>
            </a:solidFill>
            <a:ln>
              <a:solidFill>
                <a:srgbClr val="F2590C"/>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40" b="1" dirty="0">
                <a:solidFill>
                  <a:schemeClr val="bg1"/>
                </a:solidFill>
                <a:latin typeface="思源黑体 CN Bold" panose="020B0800000000000000" pitchFamily="34" charset="-122"/>
                <a:ea typeface="思源黑体 CN Bold" panose="020B0800000000000000" pitchFamily="34" charset="-122"/>
                <a:cs typeface="+mn-ea"/>
                <a:sym typeface="+mn-lt"/>
              </a:endParaRPr>
            </a:p>
          </p:txBody>
        </p:sp>
        <p:sp>
          <p:nvSpPr>
            <p:cNvPr id="37" name="Oval 32"/>
            <p:cNvSpPr/>
            <p:nvPr/>
          </p:nvSpPr>
          <p:spPr>
            <a:xfrm>
              <a:off x="8396184" y="2473486"/>
              <a:ext cx="651693" cy="640389"/>
            </a:xfrm>
            <a:prstGeom prst="ellipse">
              <a:avLst/>
            </a:prstGeom>
            <a:solidFill>
              <a:schemeClr val="tx1">
                <a:lumMod val="75000"/>
                <a:lumOff val="25000"/>
              </a:schemeClr>
            </a:solidFill>
            <a:ln>
              <a:solidFill>
                <a:schemeClr val="tx1">
                  <a:lumMod val="75000"/>
                  <a:lumOff val="2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40" b="1" dirty="0">
                <a:latin typeface="思源黑体 CN Bold" panose="020B0800000000000000" pitchFamily="34" charset="-122"/>
                <a:ea typeface="思源黑体 CN Bold" panose="020B0800000000000000" pitchFamily="34" charset="-122"/>
                <a:cs typeface="+mn-ea"/>
                <a:sym typeface="+mn-lt"/>
              </a:endParaRPr>
            </a:p>
          </p:txBody>
        </p:sp>
        <p:grpSp>
          <p:nvGrpSpPr>
            <p:cNvPr id="38" name="组合 37"/>
            <p:cNvGrpSpPr/>
            <p:nvPr/>
          </p:nvGrpSpPr>
          <p:grpSpPr>
            <a:xfrm>
              <a:off x="5144474" y="1783838"/>
              <a:ext cx="1709465" cy="3645287"/>
              <a:chOff x="4573530" y="1783838"/>
              <a:chExt cx="1709465" cy="3645287"/>
            </a:xfrm>
          </p:grpSpPr>
          <p:cxnSp>
            <p:nvCxnSpPr>
              <p:cNvPr id="43" name="Straight Connector 3"/>
              <p:cNvCxnSpPr>
                <a:stCxn id="45" idx="5"/>
              </p:cNvCxnSpPr>
              <p:nvPr/>
            </p:nvCxnSpPr>
            <p:spPr>
              <a:xfrm>
                <a:off x="5655313" y="2456582"/>
                <a:ext cx="627682" cy="612983"/>
              </a:xfrm>
              <a:prstGeom prst="line">
                <a:avLst/>
              </a:prstGeom>
              <a:ln w="9525" cap="rnd">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5"/>
              <p:cNvCxnSpPr>
                <a:endCxn id="46" idx="7"/>
              </p:cNvCxnSpPr>
              <p:nvPr/>
            </p:nvCxnSpPr>
            <p:spPr>
              <a:xfrm flipH="1">
                <a:off x="5258151" y="4044875"/>
                <a:ext cx="1024844" cy="711504"/>
              </a:xfrm>
              <a:prstGeom prst="line">
                <a:avLst/>
              </a:prstGeom>
              <a:ln w="9525" cap="rnd">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5" name="Oval 23"/>
              <p:cNvSpPr/>
              <p:nvPr/>
            </p:nvSpPr>
            <p:spPr>
              <a:xfrm>
                <a:off x="4970693" y="1783838"/>
                <a:ext cx="802083" cy="788170"/>
              </a:xfrm>
              <a:prstGeom prst="ellipse">
                <a:avLst/>
              </a:prstGeom>
              <a:solidFill>
                <a:srgbClr val="F2590C"/>
              </a:solidFill>
              <a:ln>
                <a:solidFill>
                  <a:srgbClr val="F2590C"/>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40" b="1" dirty="0">
                  <a:solidFill>
                    <a:schemeClr val="bg1"/>
                  </a:solidFill>
                  <a:latin typeface="思源黑体 CN Bold" panose="020B0800000000000000" pitchFamily="34" charset="-122"/>
                  <a:ea typeface="思源黑体 CN Bold" panose="020B0800000000000000" pitchFamily="34" charset="-122"/>
                  <a:cs typeface="+mn-ea"/>
                  <a:sym typeface="+mn-lt"/>
                </a:endParaRPr>
              </a:p>
            </p:txBody>
          </p:sp>
          <p:sp>
            <p:nvSpPr>
              <p:cNvPr id="46" name="Oval 24"/>
              <p:cNvSpPr/>
              <p:nvPr/>
            </p:nvSpPr>
            <p:spPr>
              <a:xfrm>
                <a:off x="4573531" y="4640955"/>
                <a:ext cx="802083" cy="788170"/>
              </a:xfrm>
              <a:prstGeom prst="ellipse">
                <a:avLst/>
              </a:prstGeom>
              <a:solidFill>
                <a:schemeClr val="tx1">
                  <a:lumMod val="75000"/>
                  <a:lumOff val="25000"/>
                </a:schemeClr>
              </a:solidFill>
              <a:ln>
                <a:solidFill>
                  <a:schemeClr val="tx1">
                    <a:lumMod val="75000"/>
                    <a:lumOff val="2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40" b="1" dirty="0">
                  <a:latin typeface="思源黑体 CN Bold" panose="020B0800000000000000" pitchFamily="34" charset="-122"/>
                  <a:ea typeface="思源黑体 CN Bold" panose="020B0800000000000000" pitchFamily="34" charset="-122"/>
                  <a:cs typeface="+mn-ea"/>
                  <a:sym typeface="+mn-lt"/>
                </a:endParaRPr>
              </a:p>
            </p:txBody>
          </p:sp>
          <p:sp>
            <p:nvSpPr>
              <p:cNvPr id="47" name="Title 1"/>
              <p:cNvSpPr txBox="1"/>
              <p:nvPr/>
            </p:nvSpPr>
            <p:spPr>
              <a:xfrm>
                <a:off x="4970693" y="2056488"/>
                <a:ext cx="820907" cy="266353"/>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zh-CN" altLang="en-US" sz="24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sym typeface="微软雅黑" panose="020B0503020204020204" pitchFamily="34" charset="-122"/>
                  </a:rPr>
                  <a:t>内容</a:t>
                </a:r>
                <a:endParaRPr lang="zh-CN" altLang="en-US" sz="24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sym typeface="微软雅黑" panose="020B0503020204020204" pitchFamily="34" charset="-122"/>
                </a:endParaRPr>
              </a:p>
            </p:txBody>
          </p:sp>
          <p:sp>
            <p:nvSpPr>
              <p:cNvPr id="48" name="Title 1"/>
              <p:cNvSpPr txBox="1"/>
              <p:nvPr/>
            </p:nvSpPr>
            <p:spPr>
              <a:xfrm>
                <a:off x="4573530" y="4901863"/>
                <a:ext cx="820907" cy="266353"/>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zh-CN" altLang="en-US" sz="24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sym typeface="微软雅黑" panose="020B0503020204020204" pitchFamily="34" charset="-122"/>
                  </a:rPr>
                  <a:t>内容</a:t>
                </a:r>
                <a:endParaRPr lang="zh-CN" altLang="en-US" sz="24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sym typeface="微软雅黑" panose="020B0503020204020204" pitchFamily="34" charset="-122"/>
                </a:endParaRPr>
              </a:p>
            </p:txBody>
          </p:sp>
        </p:grpSp>
        <p:sp>
          <p:nvSpPr>
            <p:cNvPr id="39" name="Title 1"/>
            <p:cNvSpPr txBox="1"/>
            <p:nvPr/>
          </p:nvSpPr>
          <p:spPr>
            <a:xfrm>
              <a:off x="8316412" y="2683156"/>
              <a:ext cx="820907" cy="266353"/>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zh-CN" altLang="en-US" sz="20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sym typeface="微软雅黑" panose="020B0503020204020204" pitchFamily="34" charset="-122"/>
                </a:rPr>
                <a:t>内容</a:t>
              </a:r>
              <a:endParaRPr lang="zh-CN" altLang="en-US" sz="20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sym typeface="微软雅黑" panose="020B0503020204020204" pitchFamily="34" charset="-122"/>
              </a:endParaRPr>
            </a:p>
          </p:txBody>
        </p:sp>
        <p:sp>
          <p:nvSpPr>
            <p:cNvPr id="40" name="Title 1"/>
            <p:cNvSpPr txBox="1"/>
            <p:nvPr/>
          </p:nvSpPr>
          <p:spPr>
            <a:xfrm>
              <a:off x="7482482" y="4520650"/>
              <a:ext cx="820907" cy="266353"/>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zh-CN" altLang="en-US" sz="3200" b="1" dirty="0">
                  <a:solidFill>
                    <a:schemeClr val="bg1"/>
                  </a:solidFill>
                  <a:latin typeface="思源黑体 CN Bold" panose="020B0800000000000000" pitchFamily="34" charset="-122"/>
                  <a:ea typeface="思源黑体 CN Bold" panose="020B0800000000000000" pitchFamily="34" charset="-122"/>
                  <a:sym typeface="微软雅黑" panose="020B0503020204020204" pitchFamily="34" charset="-122"/>
                </a:rPr>
                <a:t>内容</a:t>
              </a:r>
              <a:endParaRPr lang="zh-CN" altLang="en-US" sz="3200" b="1" dirty="0">
                <a:solidFill>
                  <a:schemeClr val="bg1"/>
                </a:solidFill>
                <a:latin typeface="思源黑体 CN Bold" panose="020B0800000000000000" pitchFamily="34" charset="-122"/>
                <a:ea typeface="思源黑体 CN Bold" panose="020B0800000000000000" pitchFamily="34" charset="-122"/>
                <a:sym typeface="微软雅黑" panose="020B0503020204020204" pitchFamily="34" charset="-122"/>
              </a:endParaRPr>
            </a:p>
          </p:txBody>
        </p:sp>
        <p:sp>
          <p:nvSpPr>
            <p:cNvPr id="41" name="椭圆 40"/>
            <p:cNvSpPr/>
            <p:nvPr/>
          </p:nvSpPr>
          <p:spPr>
            <a:xfrm flipH="1">
              <a:off x="6227100" y="2862215"/>
              <a:ext cx="1403646" cy="1379297"/>
            </a:xfrm>
            <a:prstGeom prst="ellipse">
              <a:avLst/>
            </a:prstGeom>
            <a:blipFill>
              <a:blip r:embed="rId1"/>
              <a:stretch>
                <a:fillRect/>
              </a:stretch>
            </a:blipFill>
            <a:ln w="38100">
              <a:solidFill>
                <a:srgbClr val="F259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anose="020B0800000000000000" pitchFamily="34" charset="-122"/>
                <a:ea typeface="思源黑体 CN Bold" panose="020B0800000000000000" pitchFamily="34" charset="-122"/>
              </a:endParaRPr>
            </a:p>
          </p:txBody>
        </p:sp>
        <p:sp>
          <p:nvSpPr>
            <p:cNvPr id="42" name="椭圆 41"/>
            <p:cNvSpPr/>
            <p:nvPr/>
          </p:nvSpPr>
          <p:spPr>
            <a:xfrm flipH="1">
              <a:off x="8923521" y="3097511"/>
              <a:ext cx="1817130" cy="1758202"/>
            </a:xfrm>
            <a:prstGeom prst="ellipse">
              <a:avLst/>
            </a:prstGeom>
            <a:blipFill>
              <a:blip r:embed="rId1"/>
              <a:stretch>
                <a:fillRect/>
              </a:stretch>
            </a:blipFill>
            <a:ln w="38100">
              <a:solidFill>
                <a:srgbClr val="F259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anim calcmode="lin" valueType="num">
                                      <p:cBhvr>
                                        <p:cTn id="14" dur="500" fill="hold"/>
                                        <p:tgtEl>
                                          <p:spTgt spid="17"/>
                                        </p:tgtEl>
                                        <p:attrNameLst>
                                          <p:attrName>ppt_x</p:attrName>
                                        </p:attrNameLst>
                                      </p:cBhvr>
                                      <p:tavLst>
                                        <p:tav tm="0">
                                          <p:val>
                                            <p:strVal val="#ppt_x"/>
                                          </p:val>
                                        </p:tav>
                                        <p:tav tm="100000">
                                          <p:val>
                                            <p:strVal val="#ppt_x"/>
                                          </p:val>
                                        </p:tav>
                                      </p:tavLst>
                                    </p:anim>
                                    <p:anim calcmode="lin" valueType="num">
                                      <p:cBhvr>
                                        <p:cTn id="15" dur="5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anim calcmode="lin" valueType="num">
                                      <p:cBhvr>
                                        <p:cTn id="26" dur="500" fill="hold"/>
                                        <p:tgtEl>
                                          <p:spTgt spid="31"/>
                                        </p:tgtEl>
                                        <p:attrNameLst>
                                          <p:attrName>ppt_x</p:attrName>
                                        </p:attrNameLst>
                                      </p:cBhvr>
                                      <p:tavLst>
                                        <p:tav tm="0">
                                          <p:val>
                                            <p:strVal val="#ppt_x"/>
                                          </p:val>
                                        </p:tav>
                                        <p:tav tm="100000">
                                          <p:val>
                                            <p:strVal val="#ppt_x"/>
                                          </p:val>
                                        </p:tav>
                                      </p:tavLst>
                                    </p:anim>
                                    <p:anim calcmode="lin" valueType="num">
                                      <p:cBhvr>
                                        <p:cTn id="27"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grpSp>
        <p:nvGrpSpPr>
          <p:cNvPr id="5" name="组合 4"/>
          <p:cNvGrpSpPr/>
          <p:nvPr/>
        </p:nvGrpSpPr>
        <p:grpSpPr>
          <a:xfrm>
            <a:off x="-2281598" y="-375520"/>
            <a:ext cx="9902062" cy="9902060"/>
            <a:chOff x="-2281598" y="-375520"/>
            <a:chExt cx="9902062" cy="9902060"/>
          </a:xfrm>
        </p:grpSpPr>
        <p:grpSp>
          <p:nvGrpSpPr>
            <p:cNvPr id="12" name="组合 11"/>
            <p:cNvGrpSpPr/>
            <p:nvPr/>
          </p:nvGrpSpPr>
          <p:grpSpPr>
            <a:xfrm flipH="1">
              <a:off x="-1019917" y="782023"/>
              <a:ext cx="7378700" cy="7482837"/>
              <a:chOff x="6317162" y="782023"/>
              <a:chExt cx="7378700" cy="7482837"/>
            </a:xfrm>
          </p:grpSpPr>
          <p:pic>
            <p:nvPicPr>
              <p:cNvPr id="11" name="图片 10"/>
              <p:cNvPicPr>
                <a:picLocks noChangeAspect="1"/>
              </p:cNvPicPr>
              <p:nvPr/>
            </p:nvPicPr>
            <p:blipFill rotWithShape="1">
              <a:blip r:embed="rId1">
                <a:extLst>
                  <a:ext uri="{28A0092B-C50C-407E-A947-70E740481C1C}">
                    <a14:useLocalDpi xmlns:a14="http://schemas.microsoft.com/office/drawing/2010/main" val="0"/>
                  </a:ext>
                </a:extLst>
              </a:blip>
              <a:srcRect l="2631" t="18363" r="2456" b="18363"/>
              <a:stretch>
                <a:fillRect/>
              </a:stretch>
            </p:blipFill>
            <p:spPr>
              <a:xfrm>
                <a:off x="6317162" y="886160"/>
                <a:ext cx="7378700" cy="7378700"/>
              </a:xfrm>
              <a:custGeom>
                <a:avLst/>
                <a:gdLst>
                  <a:gd name="connsiteX0" fmla="*/ 2290233 w 4580466"/>
                  <a:gd name="connsiteY0" fmla="*/ 0 h 4580466"/>
                  <a:gd name="connsiteX1" fmla="*/ 4580466 w 4580466"/>
                  <a:gd name="connsiteY1" fmla="*/ 2290233 h 4580466"/>
                  <a:gd name="connsiteX2" fmla="*/ 2290233 w 4580466"/>
                  <a:gd name="connsiteY2" fmla="*/ 4580466 h 4580466"/>
                  <a:gd name="connsiteX3" fmla="*/ 0 w 4580466"/>
                  <a:gd name="connsiteY3" fmla="*/ 2290233 h 4580466"/>
                  <a:gd name="connsiteX4" fmla="*/ 2290233 w 4580466"/>
                  <a:gd name="connsiteY4" fmla="*/ 0 h 4580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0466" h="4580466">
                    <a:moveTo>
                      <a:pt x="2290233" y="0"/>
                    </a:moveTo>
                    <a:cubicBezTo>
                      <a:pt x="3555094" y="0"/>
                      <a:pt x="4580466" y="1025372"/>
                      <a:pt x="4580466" y="2290233"/>
                    </a:cubicBezTo>
                    <a:cubicBezTo>
                      <a:pt x="4580466" y="3555094"/>
                      <a:pt x="3555094" y="4580466"/>
                      <a:pt x="2290233" y="4580466"/>
                    </a:cubicBezTo>
                    <a:cubicBezTo>
                      <a:pt x="1025372" y="4580466"/>
                      <a:pt x="0" y="3555094"/>
                      <a:pt x="0" y="2290233"/>
                    </a:cubicBezTo>
                    <a:cubicBezTo>
                      <a:pt x="0" y="1025372"/>
                      <a:pt x="1025372" y="0"/>
                      <a:pt x="2290233" y="0"/>
                    </a:cubicBezTo>
                    <a:close/>
                  </a:path>
                </a:pathLst>
              </a:custGeom>
              <a:ln w="28575">
                <a:solidFill>
                  <a:srgbClr val="FEA64D"/>
                </a:solidFill>
              </a:ln>
            </p:spPr>
          </p:pic>
          <p:sp>
            <p:nvSpPr>
              <p:cNvPr id="6" name="椭圆 5"/>
              <p:cNvSpPr/>
              <p:nvPr/>
            </p:nvSpPr>
            <p:spPr>
              <a:xfrm>
                <a:off x="8246773" y="2815771"/>
                <a:ext cx="3519478" cy="3519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Heavy" panose="02020900000000000000" pitchFamily="18" charset="-122"/>
                  <a:ea typeface="思源宋体 CN Heavy" panose="02020900000000000000" pitchFamily="18" charset="-122"/>
                  <a:cs typeface="+mn-ea"/>
                  <a:sym typeface="+mn-lt"/>
                </a:endParaRPr>
              </a:p>
            </p:txBody>
          </p:sp>
          <p:sp>
            <p:nvSpPr>
              <p:cNvPr id="7" name="椭圆 6"/>
              <p:cNvSpPr/>
              <p:nvPr/>
            </p:nvSpPr>
            <p:spPr>
              <a:xfrm>
                <a:off x="8669698" y="3238697"/>
                <a:ext cx="2673628" cy="2673626"/>
              </a:xfrm>
              <a:prstGeom prst="ellipse">
                <a:avLst/>
              </a:prstGeom>
              <a:noFill/>
              <a:ln>
                <a:solidFill>
                  <a:srgbClr val="FEA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gradFill>
                      <a:gsLst>
                        <a:gs pos="0">
                          <a:srgbClr val="FEA64D"/>
                        </a:gs>
                        <a:gs pos="100000">
                          <a:srgbClr val="FE8001"/>
                        </a:gs>
                      </a:gsLst>
                      <a:lin ang="2700000" scaled="1"/>
                    </a:gradFill>
                    <a:latin typeface="思源宋体 CN Heavy" panose="02020900000000000000" pitchFamily="18" charset="-122"/>
                    <a:ea typeface="思源宋体 CN Heavy" panose="02020900000000000000" pitchFamily="18" charset="-122"/>
                    <a:cs typeface="+mn-ea"/>
                    <a:sym typeface="+mn-lt"/>
                  </a:rPr>
                  <a:t>02</a:t>
                </a:r>
                <a:endParaRPr lang="zh-CN" altLang="en-US" sz="7200" b="1" dirty="0">
                  <a:gradFill>
                    <a:gsLst>
                      <a:gs pos="0">
                        <a:srgbClr val="FEA64D"/>
                      </a:gs>
                      <a:gs pos="100000">
                        <a:srgbClr val="FE8001"/>
                      </a:gs>
                    </a:gsLst>
                    <a:lin ang="2700000" scaled="1"/>
                  </a:gradFill>
                  <a:latin typeface="思源宋体 CN Heavy" panose="02020900000000000000" pitchFamily="18" charset="-122"/>
                  <a:ea typeface="思源宋体 CN Heavy" panose="02020900000000000000" pitchFamily="18" charset="-122"/>
                  <a:cs typeface="+mn-ea"/>
                  <a:sym typeface="+mn-lt"/>
                </a:endParaRPr>
              </a:p>
            </p:txBody>
          </p:sp>
          <p:sp>
            <p:nvSpPr>
              <p:cNvPr id="8" name="椭圆 7"/>
              <p:cNvSpPr/>
              <p:nvPr/>
            </p:nvSpPr>
            <p:spPr>
              <a:xfrm>
                <a:off x="11228273" y="782023"/>
                <a:ext cx="849047" cy="849047"/>
              </a:xfrm>
              <a:prstGeom prst="ellipse">
                <a:avLst/>
              </a:prstGeom>
              <a:solidFill>
                <a:srgbClr val="FE8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Heavy" panose="02020900000000000000" pitchFamily="18" charset="-122"/>
                  <a:ea typeface="思源宋体 CN Heavy" panose="02020900000000000000" pitchFamily="18" charset="-122"/>
                  <a:cs typeface="+mn-ea"/>
                  <a:sym typeface="+mn-lt"/>
                </a:endParaRPr>
              </a:p>
            </p:txBody>
          </p:sp>
          <p:sp>
            <p:nvSpPr>
              <p:cNvPr id="9" name="椭圆 8"/>
              <p:cNvSpPr/>
              <p:nvPr/>
            </p:nvSpPr>
            <p:spPr>
              <a:xfrm>
                <a:off x="6492403" y="5984540"/>
                <a:ext cx="394429" cy="394429"/>
              </a:xfrm>
              <a:prstGeom prst="ellipse">
                <a:avLst/>
              </a:prstGeom>
              <a:solidFill>
                <a:srgbClr val="FE8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Heavy" panose="02020900000000000000" pitchFamily="18" charset="-122"/>
                  <a:ea typeface="思源宋体 CN Heavy" panose="02020900000000000000" pitchFamily="18" charset="-122"/>
                  <a:cs typeface="+mn-ea"/>
                  <a:sym typeface="+mn-lt"/>
                </a:endParaRPr>
              </a:p>
            </p:txBody>
          </p:sp>
        </p:grpSp>
        <p:sp>
          <p:nvSpPr>
            <p:cNvPr id="13" name="椭圆 12"/>
            <p:cNvSpPr/>
            <p:nvPr/>
          </p:nvSpPr>
          <p:spPr>
            <a:xfrm flipH="1">
              <a:off x="-2281598" y="-375520"/>
              <a:ext cx="9902062" cy="9902060"/>
            </a:xfrm>
            <a:prstGeom prst="ellipse">
              <a:avLst/>
            </a:prstGeom>
            <a:noFill/>
            <a:ln>
              <a:solidFill>
                <a:srgbClr val="FEA64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思源宋体 CN Heavy" panose="02020900000000000000" pitchFamily="18" charset="-122"/>
                <a:ea typeface="思源宋体 CN Heavy" panose="02020900000000000000" pitchFamily="18" charset="-122"/>
                <a:cs typeface="+mn-ea"/>
                <a:sym typeface="+mn-lt"/>
              </a:endParaRPr>
            </a:p>
          </p:txBody>
        </p:sp>
      </p:grpSp>
      <p:grpSp>
        <p:nvGrpSpPr>
          <p:cNvPr id="23" name="组合 22"/>
          <p:cNvGrpSpPr/>
          <p:nvPr/>
        </p:nvGrpSpPr>
        <p:grpSpPr>
          <a:xfrm>
            <a:off x="7781865" y="1033717"/>
            <a:ext cx="3536420" cy="1940609"/>
            <a:chOff x="896869" y="2507231"/>
            <a:chExt cx="5406092" cy="2301322"/>
          </a:xfrm>
        </p:grpSpPr>
        <p:sp>
          <p:nvSpPr>
            <p:cNvPr id="24" name="文本框 23"/>
            <p:cNvSpPr txBox="1"/>
            <p:nvPr/>
          </p:nvSpPr>
          <p:spPr>
            <a:xfrm>
              <a:off x="953747" y="4370571"/>
              <a:ext cx="5250256" cy="437982"/>
            </a:xfrm>
            <a:prstGeom prst="rect">
              <a:avLst/>
            </a:prstGeom>
            <a:noFill/>
          </p:spPr>
          <p:txBody>
            <a:bodyPr wrap="square" rtlCol="0">
              <a:spAutoFit/>
            </a:bodyPr>
            <a:lstStyle/>
            <a:p>
              <a:pPr algn="dist"/>
              <a:r>
                <a:rPr lang="en-US" altLang="zh-CN" dirty="0">
                  <a:gradFill>
                    <a:gsLst>
                      <a:gs pos="0">
                        <a:srgbClr val="F5AD14"/>
                      </a:gs>
                      <a:gs pos="100000">
                        <a:srgbClr val="F01D06"/>
                      </a:gs>
                    </a:gsLst>
                    <a:lin ang="2700000" scaled="1"/>
                  </a:gradFill>
                  <a:latin typeface="站酷庆科黄油体" panose="02000803000000020004" pitchFamily="2" charset="-122"/>
                  <a:ea typeface="站酷庆科黄油体" panose="02000803000000020004" pitchFamily="2" charset="-122"/>
                </a:rPr>
                <a:t>WORKING ABILITY</a:t>
              </a:r>
              <a:endParaRPr lang="en-US" altLang="zh-CN" dirty="0">
                <a:gradFill>
                  <a:gsLst>
                    <a:gs pos="0">
                      <a:srgbClr val="F5AD14"/>
                    </a:gs>
                    <a:gs pos="100000">
                      <a:srgbClr val="F01D06"/>
                    </a:gs>
                  </a:gsLst>
                  <a:lin ang="2700000" scaled="1"/>
                </a:gradFill>
                <a:latin typeface="站酷庆科黄油体" panose="02000803000000020004" pitchFamily="2" charset="-122"/>
                <a:ea typeface="站酷庆科黄油体" panose="02000803000000020004" pitchFamily="2" charset="-122"/>
              </a:endParaRPr>
            </a:p>
          </p:txBody>
        </p:sp>
        <p:grpSp>
          <p:nvGrpSpPr>
            <p:cNvPr id="25" name="组合 24"/>
            <p:cNvGrpSpPr/>
            <p:nvPr/>
          </p:nvGrpSpPr>
          <p:grpSpPr>
            <a:xfrm>
              <a:off x="896869" y="2507231"/>
              <a:ext cx="5406092" cy="1700182"/>
              <a:chOff x="896869" y="2507231"/>
              <a:chExt cx="5406092" cy="1700182"/>
            </a:xfrm>
          </p:grpSpPr>
          <p:sp>
            <p:nvSpPr>
              <p:cNvPr id="26" name="文本框 25"/>
              <p:cNvSpPr txBox="1"/>
              <p:nvPr/>
            </p:nvSpPr>
            <p:spPr>
              <a:xfrm>
                <a:off x="896869" y="2507231"/>
                <a:ext cx="5406092" cy="1569434"/>
              </a:xfrm>
              <a:prstGeom prst="rect">
                <a:avLst/>
              </a:prstGeom>
              <a:noFill/>
            </p:spPr>
            <p:txBody>
              <a:bodyPr wrap="square" rtlCol="0">
                <a:spAutoFit/>
              </a:bodyPr>
              <a:lstStyle/>
              <a:p>
                <a:pPr algn="dist"/>
                <a:r>
                  <a:rPr lang="zh-CN" altLang="en-US" sz="8000" dirty="0">
                    <a:gradFill>
                      <a:gsLst>
                        <a:gs pos="0">
                          <a:srgbClr val="F5AD14"/>
                        </a:gs>
                        <a:gs pos="100000">
                          <a:srgbClr val="F01D06"/>
                        </a:gs>
                      </a:gsLst>
                      <a:lin ang="2700000" scaled="1"/>
                    </a:gradFill>
                    <a:latin typeface="站酷庆科黄油体" panose="02000803000000020004" pitchFamily="2" charset="-122"/>
                    <a:ea typeface="站酷庆科黄油体" panose="02000803000000020004" pitchFamily="2" charset="-122"/>
                  </a:rPr>
                  <a:t>工作能力</a:t>
                </a:r>
                <a:endParaRPr lang="zh-CN" altLang="en-US" sz="8000" dirty="0">
                  <a:gradFill>
                    <a:gsLst>
                      <a:gs pos="0">
                        <a:srgbClr val="F5AD14"/>
                      </a:gs>
                      <a:gs pos="100000">
                        <a:srgbClr val="F01D06"/>
                      </a:gs>
                    </a:gsLst>
                    <a:lin ang="2700000" scaled="1"/>
                  </a:gradFill>
                  <a:latin typeface="站酷庆科黄油体" panose="02000803000000020004" pitchFamily="2" charset="-122"/>
                  <a:ea typeface="站酷庆科黄油体" panose="02000803000000020004" pitchFamily="2" charset="-122"/>
                </a:endParaRPr>
              </a:p>
            </p:txBody>
          </p:sp>
          <p:sp>
            <p:nvSpPr>
              <p:cNvPr id="27" name="矩形: 圆角 26"/>
              <p:cNvSpPr/>
              <p:nvPr/>
            </p:nvSpPr>
            <p:spPr>
              <a:xfrm rot="10800000" flipH="1" flipV="1">
                <a:off x="1020003" y="4171413"/>
                <a:ext cx="5184000" cy="36000"/>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sz="1600" dirty="0">
                  <a:gradFill>
                    <a:gsLst>
                      <a:gs pos="44000">
                        <a:srgbClr val="E100FF"/>
                      </a:gs>
                      <a:gs pos="100000">
                        <a:srgbClr val="1C46F2"/>
                      </a:gs>
                    </a:gsLst>
                    <a:lin ang="2700000" scaled="1"/>
                  </a:gradFill>
                  <a:latin typeface="站酷庆科黄油体" panose="02000803000000020004" pitchFamily="2" charset="-122"/>
                  <a:ea typeface="站酷庆科黄油体" panose="02000803000000020004" pitchFamily="2" charset="-122"/>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77372" y="274640"/>
            <a:ext cx="3240104" cy="601861"/>
            <a:chOff x="6883194" y="3349398"/>
            <a:chExt cx="3658758" cy="679626"/>
          </a:xfrm>
        </p:grpSpPr>
        <p:sp>
          <p:nvSpPr>
            <p:cNvPr id="11" name="椭圆 10"/>
            <p:cNvSpPr/>
            <p:nvPr/>
          </p:nvSpPr>
          <p:spPr>
            <a:xfrm>
              <a:off x="6897553" y="3349398"/>
              <a:ext cx="669686" cy="669686"/>
            </a:xfrm>
            <a:prstGeom prst="ellipse">
              <a:avLst/>
            </a:prstGeom>
            <a:gradFill>
              <a:gsLst>
                <a:gs pos="0">
                  <a:srgbClr val="F7B733"/>
                </a:gs>
                <a:gs pos="100000">
                  <a:srgbClr val="FC4A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ffectLst>
                  <a:outerShdw blurRad="38100" dist="38100" dir="2700000" algn="tl">
                    <a:srgbClr val="000000">
                      <a:alpha val="43137"/>
                    </a:srgbClr>
                  </a:outerShdw>
                </a:effectLst>
                <a:latin typeface="思源宋体 CN Light" panose="02020300000000000000" pitchFamily="18" charset="-122"/>
                <a:ea typeface="思源宋体 CN Light" panose="02020300000000000000" pitchFamily="18" charset="-122"/>
              </a:endParaRPr>
            </a:p>
          </p:txBody>
        </p:sp>
        <p:sp>
          <p:nvSpPr>
            <p:cNvPr id="12" name="文本框 11"/>
            <p:cNvSpPr txBox="1"/>
            <p:nvPr/>
          </p:nvSpPr>
          <p:spPr>
            <a:xfrm>
              <a:off x="6883194" y="3453409"/>
              <a:ext cx="698394" cy="451807"/>
            </a:xfrm>
            <a:prstGeom prst="rect">
              <a:avLst/>
            </a:prstGeom>
            <a:noFill/>
          </p:spPr>
          <p:txBody>
            <a:bodyPr wrap="square" rtlCol="0">
              <a:spAutoFit/>
            </a:bodyPr>
            <a:lstStyle/>
            <a:p>
              <a:pPr algn="ctr"/>
              <a:r>
                <a:rPr lang="en-US" altLang="zh-CN" sz="2000" dirty="0">
                  <a:solidFill>
                    <a:schemeClr val="bg1"/>
                  </a:solidFill>
                  <a:latin typeface="思源宋体 CN Heavy" panose="02020900000000000000" pitchFamily="18" charset="-122"/>
                  <a:ea typeface="思源宋体 CN Heavy" panose="02020900000000000000" pitchFamily="18" charset="-122"/>
                </a:rPr>
                <a:t>02</a:t>
              </a:r>
              <a:endParaRPr lang="zh-CN" altLang="en-US" sz="2000" dirty="0">
                <a:solidFill>
                  <a:schemeClr val="bg1"/>
                </a:solidFill>
                <a:latin typeface="思源宋体 CN Heavy" panose="02020900000000000000" pitchFamily="18" charset="-122"/>
                <a:ea typeface="思源宋体 CN Heavy" panose="02020900000000000000" pitchFamily="18" charset="-122"/>
              </a:endParaRPr>
            </a:p>
          </p:txBody>
        </p:sp>
        <p:grpSp>
          <p:nvGrpSpPr>
            <p:cNvPr id="13" name="组合 12"/>
            <p:cNvGrpSpPr/>
            <p:nvPr/>
          </p:nvGrpSpPr>
          <p:grpSpPr>
            <a:xfrm>
              <a:off x="7879529" y="3351907"/>
              <a:ext cx="2662423" cy="677117"/>
              <a:chOff x="7879529" y="3349009"/>
              <a:chExt cx="2662423" cy="677117"/>
            </a:xfrm>
          </p:grpSpPr>
          <p:sp>
            <p:nvSpPr>
              <p:cNvPr id="14" name="文本框 13"/>
              <p:cNvSpPr txBox="1"/>
              <p:nvPr/>
            </p:nvSpPr>
            <p:spPr>
              <a:xfrm>
                <a:off x="7879529" y="3349009"/>
                <a:ext cx="1557061" cy="451808"/>
              </a:xfrm>
              <a:prstGeom prst="rect">
                <a:avLst/>
              </a:prstGeom>
              <a:noFill/>
            </p:spPr>
            <p:txBody>
              <a:bodyPr wrap="square" rtlCol="0">
                <a:spAutoFit/>
              </a:bodyPr>
              <a:lstStyle/>
              <a:p>
                <a:pPr algn="dist"/>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工作能力</a:t>
                </a:r>
                <a:endPar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sp>
            <p:nvSpPr>
              <p:cNvPr id="15" name="文本框 14"/>
              <p:cNvSpPr txBox="1"/>
              <p:nvPr/>
            </p:nvSpPr>
            <p:spPr>
              <a:xfrm>
                <a:off x="7896329" y="3782845"/>
                <a:ext cx="2645623" cy="243281"/>
              </a:xfrm>
              <a:prstGeom prst="rect">
                <a:avLst/>
              </a:prstGeom>
              <a:noFill/>
            </p:spPr>
            <p:txBody>
              <a:bodyPr wrap="square" rtlCol="0">
                <a:spAutoFit/>
              </a:bodyPr>
              <a:lstStyle/>
              <a:p>
                <a:pPr algn="dist"/>
                <a:r>
                  <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rPr>
                  <a:t>WORKING ABILITY</a:t>
                </a:r>
                <a:endPar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p:txBody>
          </p:sp>
        </p:gr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grpSp>
        <p:nvGrpSpPr>
          <p:cNvPr id="9" name="组合 8"/>
          <p:cNvGrpSpPr/>
          <p:nvPr/>
        </p:nvGrpSpPr>
        <p:grpSpPr>
          <a:xfrm>
            <a:off x="1176899" y="1802922"/>
            <a:ext cx="3238603" cy="3252155"/>
            <a:chOff x="1087999" y="1760313"/>
            <a:chExt cx="3238603" cy="3252155"/>
          </a:xfrm>
        </p:grpSpPr>
        <p:cxnSp>
          <p:nvCxnSpPr>
            <p:cNvPr id="16" name="直接连接符 19"/>
            <p:cNvCxnSpPr>
              <a:cxnSpLocks noChangeShapeType="1"/>
            </p:cNvCxnSpPr>
            <p:nvPr/>
          </p:nvCxnSpPr>
          <p:spPr bwMode="auto">
            <a:xfrm>
              <a:off x="2919019" y="3088304"/>
              <a:ext cx="1407583" cy="956733"/>
            </a:xfrm>
            <a:prstGeom prst="line">
              <a:avLst/>
            </a:prstGeom>
            <a:noFill/>
            <a:ln w="9525" cap="flat" cmpd="sng">
              <a:solidFill>
                <a:schemeClr val="tx1">
                  <a:lumMod val="75000"/>
                  <a:lumOff val="25000"/>
                </a:schemeClr>
              </a:solidFill>
              <a:prstDash val="dash"/>
              <a:round/>
            </a:ln>
            <a:extLst>
              <a:ext uri="{909E8E84-426E-40DD-AFC4-6F175D3DCCD1}">
                <a14:hiddenFill xmlns:a14="http://schemas.microsoft.com/office/drawing/2010/main">
                  <a:noFill/>
                </a14:hiddenFill>
              </a:ext>
            </a:extLst>
          </p:spPr>
        </p:cxnSp>
        <p:grpSp>
          <p:nvGrpSpPr>
            <p:cNvPr id="17" name="组合 16"/>
            <p:cNvGrpSpPr/>
            <p:nvPr/>
          </p:nvGrpSpPr>
          <p:grpSpPr>
            <a:xfrm>
              <a:off x="1337154" y="1760313"/>
              <a:ext cx="1658627" cy="1658627"/>
              <a:chOff x="1026368" y="1320235"/>
              <a:chExt cx="1243970" cy="1243970"/>
            </a:xfrm>
          </p:grpSpPr>
          <p:sp>
            <p:nvSpPr>
              <p:cNvPr id="22" name="椭圆 21"/>
              <p:cNvSpPr/>
              <p:nvPr/>
            </p:nvSpPr>
            <p:spPr bwMode="auto">
              <a:xfrm>
                <a:off x="1026368" y="1320235"/>
                <a:ext cx="1243970" cy="1243970"/>
              </a:xfrm>
              <a:prstGeom prst="ellipse">
                <a:avLst/>
              </a:prstGeom>
              <a:gradFill flip="none" rotWithShape="1">
                <a:gsLst>
                  <a:gs pos="0">
                    <a:srgbClr val="F5AD14"/>
                  </a:gs>
                  <a:gs pos="100000">
                    <a:srgbClr val="F01D06"/>
                  </a:gs>
                </a:gsLst>
                <a:lin ang="2700000" scaled="1"/>
                <a:tileRect/>
              </a:gradFill>
              <a:ln w="15875" cap="flat" cmpd="sng" algn="ctr">
                <a:solidFill>
                  <a:schemeClr val="bg1"/>
                </a:solidFill>
                <a:prstDash val="solid"/>
                <a:miter lim="800000"/>
              </a:ln>
              <a:effectLst/>
            </p:spPr>
            <p:txBody>
              <a:bodyPr rtlCol="0" anchor="ctr"/>
              <a:lstStyle/>
              <a:p>
                <a:pPr algn="ctr"/>
                <a:endParaRPr lang="zh-CN" altLang="en-US" sz="2000" kern="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23" name="椭圆 22"/>
              <p:cNvSpPr/>
              <p:nvPr/>
            </p:nvSpPr>
            <p:spPr bwMode="auto">
              <a:xfrm>
                <a:off x="1109038" y="1401735"/>
                <a:ext cx="1078592" cy="1078592"/>
              </a:xfrm>
              <a:prstGeom prst="ellipse">
                <a:avLst/>
              </a:prstGeom>
              <a:gradFill flip="none" rotWithShape="1">
                <a:gsLst>
                  <a:gs pos="0">
                    <a:srgbClr val="F5AD14"/>
                  </a:gs>
                  <a:gs pos="100000">
                    <a:srgbClr val="F01D06"/>
                  </a:gs>
                </a:gsLst>
                <a:lin ang="2700000" scaled="1"/>
                <a:tileRect/>
              </a:gradFill>
              <a:ln w="15875" cap="flat" cmpd="sng" algn="ctr">
                <a:solidFill>
                  <a:schemeClr val="bg1"/>
                </a:solidFill>
                <a:prstDash val="solid"/>
                <a:miter lim="800000"/>
              </a:ln>
              <a:effectLst/>
            </p:spPr>
            <p:txBody>
              <a:bodyPr rtlCol="0" anchor="ctr"/>
              <a:lstStyle/>
              <a:p>
                <a:pPr algn="ctr"/>
                <a:endParaRPr lang="zh-CN" altLang="en-US" sz="2000" kern="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sp>
          <p:nvSpPr>
            <p:cNvPr id="18" name="Freeform 6"/>
            <p:cNvSpPr>
              <a:spLocks noEditPoints="1"/>
            </p:cNvSpPr>
            <p:nvPr/>
          </p:nvSpPr>
          <p:spPr bwMode="auto">
            <a:xfrm>
              <a:off x="1856038" y="2278371"/>
              <a:ext cx="620859" cy="619340"/>
            </a:xfrm>
            <a:custGeom>
              <a:avLst/>
              <a:gdLst>
                <a:gd name="T0" fmla="*/ 60 w 99"/>
                <a:gd name="T1" fmla="*/ 9 h 99"/>
                <a:gd name="T2" fmla="*/ 81 w 99"/>
                <a:gd name="T3" fmla="*/ 10 h 99"/>
                <a:gd name="T4" fmla="*/ 79 w 99"/>
                <a:gd name="T5" fmla="*/ 20 h 99"/>
                <a:gd name="T6" fmla="*/ 96 w 99"/>
                <a:gd name="T7" fmla="*/ 31 h 99"/>
                <a:gd name="T8" fmla="*/ 90 w 99"/>
                <a:gd name="T9" fmla="*/ 38 h 99"/>
                <a:gd name="T10" fmla="*/ 99 w 99"/>
                <a:gd name="T11" fmla="*/ 57 h 99"/>
                <a:gd name="T12" fmla="*/ 90 w 99"/>
                <a:gd name="T13" fmla="*/ 60 h 99"/>
                <a:gd name="T14" fmla="*/ 89 w 99"/>
                <a:gd name="T15" fmla="*/ 81 h 99"/>
                <a:gd name="T16" fmla="*/ 80 w 99"/>
                <a:gd name="T17" fmla="*/ 79 h 99"/>
                <a:gd name="T18" fmla="*/ 68 w 99"/>
                <a:gd name="T19" fmla="*/ 97 h 99"/>
                <a:gd name="T20" fmla="*/ 61 w 99"/>
                <a:gd name="T21" fmla="*/ 90 h 99"/>
                <a:gd name="T22" fmla="*/ 42 w 99"/>
                <a:gd name="T23" fmla="*/ 99 h 99"/>
                <a:gd name="T24" fmla="*/ 39 w 99"/>
                <a:gd name="T25" fmla="*/ 91 h 99"/>
                <a:gd name="T26" fmla="*/ 18 w 99"/>
                <a:gd name="T27" fmla="*/ 89 h 99"/>
                <a:gd name="T28" fmla="*/ 20 w 99"/>
                <a:gd name="T29" fmla="*/ 80 h 99"/>
                <a:gd name="T30" fmla="*/ 3 w 99"/>
                <a:gd name="T31" fmla="*/ 68 h 99"/>
                <a:gd name="T32" fmla="*/ 9 w 99"/>
                <a:gd name="T33" fmla="*/ 61 h 99"/>
                <a:gd name="T34" fmla="*/ 0 w 99"/>
                <a:gd name="T35" fmla="*/ 42 h 99"/>
                <a:gd name="T36" fmla="*/ 9 w 99"/>
                <a:gd name="T37" fmla="*/ 39 h 99"/>
                <a:gd name="T38" fmla="*/ 10 w 99"/>
                <a:gd name="T39" fmla="*/ 18 h 99"/>
                <a:gd name="T40" fmla="*/ 19 w 99"/>
                <a:gd name="T41" fmla="*/ 20 h 99"/>
                <a:gd name="T42" fmla="*/ 31 w 99"/>
                <a:gd name="T43" fmla="*/ 3 h 99"/>
                <a:gd name="T44" fmla="*/ 38 w 99"/>
                <a:gd name="T45" fmla="*/ 9 h 99"/>
                <a:gd name="T46" fmla="*/ 57 w 99"/>
                <a:gd name="T47" fmla="*/ 0 h 99"/>
                <a:gd name="T48" fmla="*/ 36 w 99"/>
                <a:gd name="T49" fmla="*/ 58 h 99"/>
                <a:gd name="T50" fmla="*/ 45 w 99"/>
                <a:gd name="T51" fmla="*/ 47 h 99"/>
                <a:gd name="T52" fmla="*/ 58 w 99"/>
                <a:gd name="T53" fmla="*/ 55 h 99"/>
                <a:gd name="T54" fmla="*/ 64 w 99"/>
                <a:gd name="T55" fmla="*/ 56 h 99"/>
                <a:gd name="T56" fmla="*/ 54 w 99"/>
                <a:gd name="T57" fmla="*/ 54 h 99"/>
                <a:gd name="T58" fmla="*/ 58 w 99"/>
                <a:gd name="T59" fmla="*/ 69 h 99"/>
                <a:gd name="T60" fmla="*/ 71 w 99"/>
                <a:gd name="T61" fmla="*/ 71 h 99"/>
                <a:gd name="T62" fmla="*/ 71 w 99"/>
                <a:gd name="T63" fmla="*/ 28 h 99"/>
                <a:gd name="T64" fmla="*/ 28 w 99"/>
                <a:gd name="T65" fmla="*/ 28 h 99"/>
                <a:gd name="T66" fmla="*/ 28 w 99"/>
                <a:gd name="T67" fmla="*/ 71 h 99"/>
                <a:gd name="T68" fmla="*/ 55 w 99"/>
                <a:gd name="T69" fmla="*/ 79 h 99"/>
                <a:gd name="T70" fmla="*/ 48 w 99"/>
                <a:gd name="T71" fmla="*/ 66 h 99"/>
                <a:gd name="T72" fmla="*/ 35 w 99"/>
                <a:gd name="T73" fmla="*/ 75 h 99"/>
                <a:gd name="T74" fmla="*/ 42 w 99"/>
                <a:gd name="T75" fmla="*/ 71 h 99"/>
                <a:gd name="T76" fmla="*/ 45 w 99"/>
                <a:gd name="T77" fmla="*/ 52 h 99"/>
                <a:gd name="T78" fmla="*/ 38 w 99"/>
                <a:gd name="T79" fmla="*/ 59 h 99"/>
                <a:gd name="T80" fmla="*/ 51 w 99"/>
                <a:gd name="T81" fmla="*/ 37 h 99"/>
                <a:gd name="T82" fmla="*/ 51 w 99"/>
                <a:gd name="T83" fmla="*/ 46 h 99"/>
                <a:gd name="T84" fmla="*/ 51 w 99"/>
                <a:gd name="T85" fmla="*/ 3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 h="99">
                  <a:moveTo>
                    <a:pt x="59" y="8"/>
                  </a:moveTo>
                  <a:cubicBezTo>
                    <a:pt x="59" y="9"/>
                    <a:pt x="60" y="9"/>
                    <a:pt x="60" y="9"/>
                  </a:cubicBezTo>
                  <a:cubicBezTo>
                    <a:pt x="66" y="2"/>
                    <a:pt x="66" y="2"/>
                    <a:pt x="66" y="2"/>
                  </a:cubicBezTo>
                  <a:cubicBezTo>
                    <a:pt x="81" y="10"/>
                    <a:pt x="81" y="10"/>
                    <a:pt x="81" y="10"/>
                  </a:cubicBezTo>
                  <a:cubicBezTo>
                    <a:pt x="78" y="19"/>
                    <a:pt x="78" y="19"/>
                    <a:pt x="78" y="19"/>
                  </a:cubicBezTo>
                  <a:cubicBezTo>
                    <a:pt x="78" y="19"/>
                    <a:pt x="79" y="19"/>
                    <a:pt x="79" y="20"/>
                  </a:cubicBezTo>
                  <a:cubicBezTo>
                    <a:pt x="88" y="17"/>
                    <a:pt x="88" y="17"/>
                    <a:pt x="88" y="17"/>
                  </a:cubicBezTo>
                  <a:cubicBezTo>
                    <a:pt x="96" y="31"/>
                    <a:pt x="96" y="31"/>
                    <a:pt x="96" y="31"/>
                  </a:cubicBezTo>
                  <a:cubicBezTo>
                    <a:pt x="90" y="37"/>
                    <a:pt x="90" y="37"/>
                    <a:pt x="90" y="37"/>
                  </a:cubicBezTo>
                  <a:cubicBezTo>
                    <a:pt x="90" y="38"/>
                    <a:pt x="90" y="38"/>
                    <a:pt x="90" y="38"/>
                  </a:cubicBezTo>
                  <a:cubicBezTo>
                    <a:pt x="99" y="40"/>
                    <a:pt x="99" y="40"/>
                    <a:pt x="99" y="40"/>
                  </a:cubicBezTo>
                  <a:cubicBezTo>
                    <a:pt x="99" y="57"/>
                    <a:pt x="99" y="57"/>
                    <a:pt x="99" y="57"/>
                  </a:cubicBezTo>
                  <a:cubicBezTo>
                    <a:pt x="91" y="59"/>
                    <a:pt x="91" y="59"/>
                    <a:pt x="91" y="59"/>
                  </a:cubicBezTo>
                  <a:cubicBezTo>
                    <a:pt x="91" y="59"/>
                    <a:pt x="90" y="60"/>
                    <a:pt x="90" y="60"/>
                  </a:cubicBezTo>
                  <a:cubicBezTo>
                    <a:pt x="97" y="67"/>
                    <a:pt x="97" y="67"/>
                    <a:pt x="97" y="67"/>
                  </a:cubicBezTo>
                  <a:cubicBezTo>
                    <a:pt x="89" y="81"/>
                    <a:pt x="89" y="81"/>
                    <a:pt x="89" y="81"/>
                  </a:cubicBezTo>
                  <a:cubicBezTo>
                    <a:pt x="80" y="78"/>
                    <a:pt x="80" y="78"/>
                    <a:pt x="80" y="78"/>
                  </a:cubicBezTo>
                  <a:cubicBezTo>
                    <a:pt x="80" y="79"/>
                    <a:pt x="80" y="79"/>
                    <a:pt x="80" y="79"/>
                  </a:cubicBezTo>
                  <a:cubicBezTo>
                    <a:pt x="82" y="88"/>
                    <a:pt x="82" y="88"/>
                    <a:pt x="82" y="88"/>
                  </a:cubicBezTo>
                  <a:cubicBezTo>
                    <a:pt x="68" y="97"/>
                    <a:pt x="68" y="97"/>
                    <a:pt x="68" y="97"/>
                  </a:cubicBezTo>
                  <a:cubicBezTo>
                    <a:pt x="62" y="90"/>
                    <a:pt x="62" y="90"/>
                    <a:pt x="62" y="90"/>
                  </a:cubicBezTo>
                  <a:cubicBezTo>
                    <a:pt x="62" y="90"/>
                    <a:pt x="61" y="90"/>
                    <a:pt x="61" y="90"/>
                  </a:cubicBezTo>
                  <a:cubicBezTo>
                    <a:pt x="59" y="99"/>
                    <a:pt x="59" y="99"/>
                    <a:pt x="59" y="99"/>
                  </a:cubicBezTo>
                  <a:cubicBezTo>
                    <a:pt x="42" y="99"/>
                    <a:pt x="42" y="99"/>
                    <a:pt x="42" y="99"/>
                  </a:cubicBezTo>
                  <a:cubicBezTo>
                    <a:pt x="40" y="91"/>
                    <a:pt x="40" y="91"/>
                    <a:pt x="40" y="91"/>
                  </a:cubicBezTo>
                  <a:cubicBezTo>
                    <a:pt x="40" y="91"/>
                    <a:pt x="39" y="91"/>
                    <a:pt x="39" y="91"/>
                  </a:cubicBezTo>
                  <a:cubicBezTo>
                    <a:pt x="33" y="97"/>
                    <a:pt x="33" y="97"/>
                    <a:pt x="33" y="97"/>
                  </a:cubicBezTo>
                  <a:cubicBezTo>
                    <a:pt x="18" y="89"/>
                    <a:pt x="18" y="89"/>
                    <a:pt x="18" y="89"/>
                  </a:cubicBezTo>
                  <a:cubicBezTo>
                    <a:pt x="21" y="81"/>
                    <a:pt x="21" y="81"/>
                    <a:pt x="21" y="81"/>
                  </a:cubicBezTo>
                  <a:cubicBezTo>
                    <a:pt x="20" y="80"/>
                    <a:pt x="20" y="80"/>
                    <a:pt x="20" y="80"/>
                  </a:cubicBezTo>
                  <a:cubicBezTo>
                    <a:pt x="11" y="83"/>
                    <a:pt x="11" y="83"/>
                    <a:pt x="11" y="83"/>
                  </a:cubicBezTo>
                  <a:cubicBezTo>
                    <a:pt x="3" y="68"/>
                    <a:pt x="3" y="68"/>
                    <a:pt x="3" y="68"/>
                  </a:cubicBezTo>
                  <a:cubicBezTo>
                    <a:pt x="9" y="62"/>
                    <a:pt x="9" y="62"/>
                    <a:pt x="9" y="62"/>
                  </a:cubicBezTo>
                  <a:cubicBezTo>
                    <a:pt x="9" y="62"/>
                    <a:pt x="9" y="61"/>
                    <a:pt x="9" y="61"/>
                  </a:cubicBezTo>
                  <a:cubicBezTo>
                    <a:pt x="0" y="59"/>
                    <a:pt x="0" y="59"/>
                    <a:pt x="0" y="59"/>
                  </a:cubicBezTo>
                  <a:cubicBezTo>
                    <a:pt x="0" y="42"/>
                    <a:pt x="0" y="42"/>
                    <a:pt x="0" y="42"/>
                  </a:cubicBezTo>
                  <a:cubicBezTo>
                    <a:pt x="8" y="40"/>
                    <a:pt x="8" y="40"/>
                    <a:pt x="8" y="40"/>
                  </a:cubicBezTo>
                  <a:cubicBezTo>
                    <a:pt x="8" y="40"/>
                    <a:pt x="8" y="39"/>
                    <a:pt x="9" y="39"/>
                  </a:cubicBezTo>
                  <a:cubicBezTo>
                    <a:pt x="2" y="33"/>
                    <a:pt x="2" y="33"/>
                    <a:pt x="2" y="33"/>
                  </a:cubicBezTo>
                  <a:cubicBezTo>
                    <a:pt x="10" y="18"/>
                    <a:pt x="10" y="18"/>
                    <a:pt x="10" y="18"/>
                  </a:cubicBezTo>
                  <a:cubicBezTo>
                    <a:pt x="18" y="21"/>
                    <a:pt x="18" y="21"/>
                    <a:pt x="18" y="21"/>
                  </a:cubicBezTo>
                  <a:cubicBezTo>
                    <a:pt x="19" y="21"/>
                    <a:pt x="19" y="20"/>
                    <a:pt x="19" y="20"/>
                  </a:cubicBezTo>
                  <a:cubicBezTo>
                    <a:pt x="17" y="11"/>
                    <a:pt x="17" y="11"/>
                    <a:pt x="17" y="11"/>
                  </a:cubicBezTo>
                  <a:cubicBezTo>
                    <a:pt x="31" y="3"/>
                    <a:pt x="31" y="3"/>
                    <a:pt x="31" y="3"/>
                  </a:cubicBezTo>
                  <a:cubicBezTo>
                    <a:pt x="37" y="9"/>
                    <a:pt x="37" y="9"/>
                    <a:pt x="37" y="9"/>
                  </a:cubicBezTo>
                  <a:cubicBezTo>
                    <a:pt x="37" y="9"/>
                    <a:pt x="38" y="9"/>
                    <a:pt x="38" y="9"/>
                  </a:cubicBezTo>
                  <a:cubicBezTo>
                    <a:pt x="40" y="0"/>
                    <a:pt x="40" y="0"/>
                    <a:pt x="40" y="0"/>
                  </a:cubicBezTo>
                  <a:cubicBezTo>
                    <a:pt x="57" y="0"/>
                    <a:pt x="57" y="0"/>
                    <a:pt x="57" y="0"/>
                  </a:cubicBezTo>
                  <a:cubicBezTo>
                    <a:pt x="59" y="8"/>
                    <a:pt x="59" y="8"/>
                    <a:pt x="59" y="8"/>
                  </a:cubicBezTo>
                  <a:close/>
                  <a:moveTo>
                    <a:pt x="36" y="58"/>
                  </a:moveTo>
                  <a:cubicBezTo>
                    <a:pt x="37" y="52"/>
                    <a:pt x="37" y="52"/>
                    <a:pt x="37" y="52"/>
                  </a:cubicBezTo>
                  <a:cubicBezTo>
                    <a:pt x="45" y="47"/>
                    <a:pt x="45" y="47"/>
                    <a:pt x="45" y="47"/>
                  </a:cubicBezTo>
                  <a:cubicBezTo>
                    <a:pt x="56" y="47"/>
                    <a:pt x="56" y="47"/>
                    <a:pt x="56" y="47"/>
                  </a:cubicBezTo>
                  <a:cubicBezTo>
                    <a:pt x="58" y="55"/>
                    <a:pt x="58" y="55"/>
                    <a:pt x="58" y="55"/>
                  </a:cubicBezTo>
                  <a:cubicBezTo>
                    <a:pt x="64" y="55"/>
                    <a:pt x="64" y="55"/>
                    <a:pt x="64" y="55"/>
                  </a:cubicBezTo>
                  <a:cubicBezTo>
                    <a:pt x="64" y="56"/>
                    <a:pt x="64" y="56"/>
                    <a:pt x="64" y="56"/>
                  </a:cubicBezTo>
                  <a:cubicBezTo>
                    <a:pt x="56" y="58"/>
                    <a:pt x="56" y="58"/>
                    <a:pt x="56" y="58"/>
                  </a:cubicBezTo>
                  <a:cubicBezTo>
                    <a:pt x="54" y="54"/>
                    <a:pt x="54" y="54"/>
                    <a:pt x="54" y="54"/>
                  </a:cubicBezTo>
                  <a:cubicBezTo>
                    <a:pt x="52" y="62"/>
                    <a:pt x="52" y="62"/>
                    <a:pt x="52" y="62"/>
                  </a:cubicBezTo>
                  <a:cubicBezTo>
                    <a:pt x="58" y="69"/>
                    <a:pt x="58" y="69"/>
                    <a:pt x="58" y="69"/>
                  </a:cubicBezTo>
                  <a:cubicBezTo>
                    <a:pt x="58" y="79"/>
                    <a:pt x="58" y="79"/>
                    <a:pt x="58" y="79"/>
                  </a:cubicBezTo>
                  <a:cubicBezTo>
                    <a:pt x="63" y="77"/>
                    <a:pt x="67" y="74"/>
                    <a:pt x="71" y="71"/>
                  </a:cubicBezTo>
                  <a:cubicBezTo>
                    <a:pt x="76" y="66"/>
                    <a:pt x="80" y="58"/>
                    <a:pt x="80" y="50"/>
                  </a:cubicBezTo>
                  <a:cubicBezTo>
                    <a:pt x="80" y="41"/>
                    <a:pt x="76" y="34"/>
                    <a:pt x="71" y="28"/>
                  </a:cubicBezTo>
                  <a:cubicBezTo>
                    <a:pt x="65" y="23"/>
                    <a:pt x="58" y="19"/>
                    <a:pt x="49" y="19"/>
                  </a:cubicBezTo>
                  <a:cubicBezTo>
                    <a:pt x="41" y="19"/>
                    <a:pt x="34" y="23"/>
                    <a:pt x="28" y="28"/>
                  </a:cubicBezTo>
                  <a:cubicBezTo>
                    <a:pt x="23" y="34"/>
                    <a:pt x="19" y="41"/>
                    <a:pt x="19" y="50"/>
                  </a:cubicBezTo>
                  <a:cubicBezTo>
                    <a:pt x="19" y="58"/>
                    <a:pt x="23" y="66"/>
                    <a:pt x="28" y="71"/>
                  </a:cubicBezTo>
                  <a:cubicBezTo>
                    <a:pt x="34" y="76"/>
                    <a:pt x="41" y="80"/>
                    <a:pt x="49" y="80"/>
                  </a:cubicBezTo>
                  <a:cubicBezTo>
                    <a:pt x="52" y="80"/>
                    <a:pt x="54" y="80"/>
                    <a:pt x="55" y="79"/>
                  </a:cubicBezTo>
                  <a:cubicBezTo>
                    <a:pt x="53" y="70"/>
                    <a:pt x="53" y="70"/>
                    <a:pt x="53" y="70"/>
                  </a:cubicBezTo>
                  <a:cubicBezTo>
                    <a:pt x="48" y="66"/>
                    <a:pt x="48" y="66"/>
                    <a:pt x="48" y="66"/>
                  </a:cubicBezTo>
                  <a:cubicBezTo>
                    <a:pt x="47" y="69"/>
                    <a:pt x="45" y="73"/>
                    <a:pt x="45" y="73"/>
                  </a:cubicBezTo>
                  <a:cubicBezTo>
                    <a:pt x="35" y="75"/>
                    <a:pt x="35" y="75"/>
                    <a:pt x="35" y="75"/>
                  </a:cubicBezTo>
                  <a:cubicBezTo>
                    <a:pt x="35" y="73"/>
                    <a:pt x="35" y="73"/>
                    <a:pt x="35" y="73"/>
                  </a:cubicBezTo>
                  <a:cubicBezTo>
                    <a:pt x="42" y="71"/>
                    <a:pt x="42" y="71"/>
                    <a:pt x="42" y="71"/>
                  </a:cubicBezTo>
                  <a:cubicBezTo>
                    <a:pt x="44" y="61"/>
                    <a:pt x="44" y="61"/>
                    <a:pt x="44" y="61"/>
                  </a:cubicBezTo>
                  <a:cubicBezTo>
                    <a:pt x="45" y="52"/>
                    <a:pt x="45" y="52"/>
                    <a:pt x="45" y="52"/>
                  </a:cubicBezTo>
                  <a:cubicBezTo>
                    <a:pt x="41" y="54"/>
                    <a:pt x="41" y="54"/>
                    <a:pt x="41" y="54"/>
                  </a:cubicBezTo>
                  <a:cubicBezTo>
                    <a:pt x="38" y="59"/>
                    <a:pt x="38" y="59"/>
                    <a:pt x="38" y="59"/>
                  </a:cubicBezTo>
                  <a:cubicBezTo>
                    <a:pt x="36" y="58"/>
                    <a:pt x="36" y="58"/>
                    <a:pt x="36" y="58"/>
                  </a:cubicBezTo>
                  <a:close/>
                  <a:moveTo>
                    <a:pt x="51" y="37"/>
                  </a:moveTo>
                  <a:cubicBezTo>
                    <a:pt x="48" y="37"/>
                    <a:pt x="46" y="39"/>
                    <a:pt x="46" y="41"/>
                  </a:cubicBezTo>
                  <a:cubicBezTo>
                    <a:pt x="46" y="44"/>
                    <a:pt x="48" y="46"/>
                    <a:pt x="51" y="46"/>
                  </a:cubicBezTo>
                  <a:cubicBezTo>
                    <a:pt x="53" y="46"/>
                    <a:pt x="55" y="44"/>
                    <a:pt x="55" y="41"/>
                  </a:cubicBezTo>
                  <a:cubicBezTo>
                    <a:pt x="55" y="39"/>
                    <a:pt x="53" y="37"/>
                    <a:pt x="51" y="37"/>
                  </a:cubicBezTo>
                  <a:close/>
                </a:path>
              </a:pathLst>
            </a:custGeom>
            <a:solidFill>
              <a:schemeClr val="bg1"/>
            </a:solidFill>
            <a:ln>
              <a:noFill/>
            </a:ln>
            <a:effectLst>
              <a:outerShdw blurRad="25400" dist="25400" dir="2700000" algn="tl" rotWithShape="0">
                <a:schemeClr val="lt1">
                  <a:alpha val="40000"/>
                </a:schemeClr>
              </a:outerShdw>
            </a:effec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Arial" panose="020B0604020202020204"/>
                <a:ea typeface="华文楷体" panose="02010600040101010101" charset="-122"/>
                <a:cs typeface="+mn-cs"/>
                <a:sym typeface="Arial" panose="020B0604020202020204"/>
              </a:endParaRPr>
            </a:p>
          </p:txBody>
        </p:sp>
        <p:grpSp>
          <p:nvGrpSpPr>
            <p:cNvPr id="19" name="组合 18"/>
            <p:cNvGrpSpPr/>
            <p:nvPr/>
          </p:nvGrpSpPr>
          <p:grpSpPr>
            <a:xfrm>
              <a:off x="1087999" y="3677487"/>
              <a:ext cx="2156936" cy="1334981"/>
              <a:chOff x="1087999" y="1518941"/>
              <a:chExt cx="2156936" cy="1334981"/>
            </a:xfrm>
          </p:grpSpPr>
          <p:sp>
            <p:nvSpPr>
              <p:cNvPr id="20" name="矩形 19"/>
              <p:cNvSpPr/>
              <p:nvPr/>
            </p:nvSpPr>
            <p:spPr>
              <a:xfrm>
                <a:off x="1265668" y="1518941"/>
                <a:ext cx="1801598" cy="440377"/>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000">
                    <a:gradFill>
                      <a:gsLst>
                        <a:gs pos="100000">
                          <a:srgbClr val="EE471E"/>
                        </a:gs>
                        <a:gs pos="0">
                          <a:srgbClr val="FA920D"/>
                        </a:gs>
                      </a:gsLst>
                      <a:lin ang="2700000" scaled="1"/>
                    </a:gradFill>
                    <a:latin typeface="思源黑体 CN Bold" panose="020B0800000000000000" pitchFamily="34" charset="-122"/>
                    <a:ea typeface="思源黑体 CN Bold" panose="020B0800000000000000" pitchFamily="34" charset="-122"/>
                  </a:rPr>
                  <a:t>标题文字添加</a:t>
                </a:r>
                <a:endParaRPr lang="zh-CN" altLang="en-US" sz="2000" dirty="0">
                  <a:gradFill>
                    <a:gsLst>
                      <a:gs pos="100000">
                        <a:srgbClr val="EE471E"/>
                      </a:gs>
                      <a:gs pos="0">
                        <a:srgbClr val="FA920D"/>
                      </a:gs>
                    </a:gsLst>
                    <a:lin ang="2700000" scaled="1"/>
                  </a:gradFill>
                  <a:latin typeface="思源黑体 CN Bold" panose="020B0800000000000000" pitchFamily="34" charset="-122"/>
                  <a:ea typeface="思源黑体 CN Bold" panose="020B0800000000000000" pitchFamily="34" charset="-122"/>
                </a:endParaRPr>
              </a:p>
            </p:txBody>
          </p:sp>
          <p:sp>
            <p:nvSpPr>
              <p:cNvPr id="21" name="文本框 20"/>
              <p:cNvSpPr txBox="1"/>
              <p:nvPr/>
            </p:nvSpPr>
            <p:spPr>
              <a:xfrm>
                <a:off x="1087999" y="1959318"/>
                <a:ext cx="2156936" cy="894604"/>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键入文本单击此处键入文本</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单击此处单击入单击</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p:txBody>
          </p:sp>
        </p:grpSp>
      </p:grpSp>
      <p:grpSp>
        <p:nvGrpSpPr>
          <p:cNvPr id="24" name="组合 23"/>
          <p:cNvGrpSpPr/>
          <p:nvPr/>
        </p:nvGrpSpPr>
        <p:grpSpPr>
          <a:xfrm>
            <a:off x="6208341" y="1583906"/>
            <a:ext cx="2819360" cy="3471171"/>
            <a:chOff x="6119441" y="1541297"/>
            <a:chExt cx="2819360" cy="3471171"/>
          </a:xfrm>
        </p:grpSpPr>
        <p:cxnSp>
          <p:nvCxnSpPr>
            <p:cNvPr id="25" name="直接连接符 24"/>
            <p:cNvCxnSpPr>
              <a:cxnSpLocks noChangeShapeType="1"/>
            </p:cNvCxnSpPr>
            <p:nvPr/>
          </p:nvCxnSpPr>
          <p:spPr bwMode="auto">
            <a:xfrm flipH="1" flipV="1">
              <a:off x="7531217" y="3147548"/>
              <a:ext cx="1407584" cy="897467"/>
            </a:xfrm>
            <a:prstGeom prst="line">
              <a:avLst/>
            </a:prstGeom>
            <a:noFill/>
            <a:ln w="9525" cap="flat" cmpd="sng">
              <a:solidFill>
                <a:schemeClr val="tx1">
                  <a:lumMod val="75000"/>
                  <a:lumOff val="25000"/>
                </a:schemeClr>
              </a:solidFill>
              <a:prstDash val="dash"/>
              <a:round/>
            </a:ln>
            <a:extLst>
              <a:ext uri="{909E8E84-426E-40DD-AFC4-6F175D3DCCD1}">
                <a14:hiddenFill xmlns:a14="http://schemas.microsoft.com/office/drawing/2010/main">
                  <a:noFill/>
                </a14:hiddenFill>
              </a:ext>
            </a:extLst>
          </p:spPr>
        </p:cxnSp>
        <p:grpSp>
          <p:nvGrpSpPr>
            <p:cNvPr id="26" name="组合 25"/>
            <p:cNvGrpSpPr/>
            <p:nvPr/>
          </p:nvGrpSpPr>
          <p:grpSpPr>
            <a:xfrm>
              <a:off x="6368596" y="1541297"/>
              <a:ext cx="1658627" cy="1658627"/>
              <a:chOff x="4754993" y="1155973"/>
              <a:chExt cx="1243970" cy="1243970"/>
            </a:xfrm>
          </p:grpSpPr>
          <p:sp>
            <p:nvSpPr>
              <p:cNvPr id="31" name="椭圆 30"/>
              <p:cNvSpPr/>
              <p:nvPr/>
            </p:nvSpPr>
            <p:spPr bwMode="auto">
              <a:xfrm>
                <a:off x="4754993" y="1155973"/>
                <a:ext cx="1243970" cy="1243970"/>
              </a:xfrm>
              <a:prstGeom prst="ellipse">
                <a:avLst/>
              </a:prstGeom>
              <a:gradFill flip="none" rotWithShape="1">
                <a:gsLst>
                  <a:gs pos="0">
                    <a:srgbClr val="F5AD14"/>
                  </a:gs>
                  <a:gs pos="100000">
                    <a:srgbClr val="F01D06"/>
                  </a:gs>
                </a:gsLst>
                <a:lin ang="2700000" scaled="1"/>
                <a:tileRect/>
              </a:gradFill>
              <a:ln w="15875" cap="flat" cmpd="sng" algn="ctr">
                <a:solidFill>
                  <a:schemeClr val="bg1"/>
                </a:solidFill>
                <a:prstDash val="solid"/>
                <a:miter lim="800000"/>
              </a:ln>
              <a:effectLst/>
            </p:spPr>
            <p:txBody>
              <a:bodyPr rtlCol="0" anchor="ctr"/>
              <a:lstStyle/>
              <a:p>
                <a:pPr algn="ctr"/>
                <a:endParaRPr lang="zh-CN" altLang="en-US" sz="2000" kern="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32" name="椭圆 31"/>
              <p:cNvSpPr/>
              <p:nvPr/>
            </p:nvSpPr>
            <p:spPr bwMode="auto">
              <a:xfrm>
                <a:off x="4837666" y="1237455"/>
                <a:ext cx="1078592" cy="1078592"/>
              </a:xfrm>
              <a:prstGeom prst="ellipse">
                <a:avLst/>
              </a:prstGeom>
              <a:gradFill flip="none" rotWithShape="1">
                <a:gsLst>
                  <a:gs pos="0">
                    <a:srgbClr val="F5AD14"/>
                  </a:gs>
                  <a:gs pos="100000">
                    <a:srgbClr val="F01D06"/>
                  </a:gs>
                </a:gsLst>
                <a:lin ang="2700000" scaled="1"/>
                <a:tileRect/>
              </a:gradFill>
              <a:ln w="15875" cap="flat" cmpd="sng" algn="ctr">
                <a:solidFill>
                  <a:schemeClr val="bg1"/>
                </a:solidFill>
                <a:prstDash val="solid"/>
                <a:miter lim="800000"/>
              </a:ln>
              <a:effectLst/>
            </p:spPr>
            <p:txBody>
              <a:bodyPr rtlCol="0" anchor="ctr"/>
              <a:lstStyle/>
              <a:p>
                <a:pPr algn="ctr"/>
                <a:endParaRPr lang="zh-CN" altLang="en-US" sz="2000" kern="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sp>
          <p:nvSpPr>
            <p:cNvPr id="27" name="Freeform 6"/>
            <p:cNvSpPr>
              <a:spLocks noEditPoints="1"/>
            </p:cNvSpPr>
            <p:nvPr/>
          </p:nvSpPr>
          <p:spPr bwMode="auto">
            <a:xfrm>
              <a:off x="6887480" y="2045240"/>
              <a:ext cx="620859" cy="619340"/>
            </a:xfrm>
            <a:custGeom>
              <a:avLst/>
              <a:gdLst>
                <a:gd name="T0" fmla="*/ 60 w 99"/>
                <a:gd name="T1" fmla="*/ 9 h 99"/>
                <a:gd name="T2" fmla="*/ 81 w 99"/>
                <a:gd name="T3" fmla="*/ 10 h 99"/>
                <a:gd name="T4" fmla="*/ 79 w 99"/>
                <a:gd name="T5" fmla="*/ 20 h 99"/>
                <a:gd name="T6" fmla="*/ 96 w 99"/>
                <a:gd name="T7" fmla="*/ 31 h 99"/>
                <a:gd name="T8" fmla="*/ 90 w 99"/>
                <a:gd name="T9" fmla="*/ 38 h 99"/>
                <a:gd name="T10" fmla="*/ 99 w 99"/>
                <a:gd name="T11" fmla="*/ 57 h 99"/>
                <a:gd name="T12" fmla="*/ 90 w 99"/>
                <a:gd name="T13" fmla="*/ 60 h 99"/>
                <a:gd name="T14" fmla="*/ 89 w 99"/>
                <a:gd name="T15" fmla="*/ 81 h 99"/>
                <a:gd name="T16" fmla="*/ 80 w 99"/>
                <a:gd name="T17" fmla="*/ 79 h 99"/>
                <a:gd name="T18" fmla="*/ 68 w 99"/>
                <a:gd name="T19" fmla="*/ 97 h 99"/>
                <a:gd name="T20" fmla="*/ 61 w 99"/>
                <a:gd name="T21" fmla="*/ 90 h 99"/>
                <a:gd name="T22" fmla="*/ 42 w 99"/>
                <a:gd name="T23" fmla="*/ 99 h 99"/>
                <a:gd name="T24" fmla="*/ 39 w 99"/>
                <a:gd name="T25" fmla="*/ 91 h 99"/>
                <a:gd name="T26" fmla="*/ 18 w 99"/>
                <a:gd name="T27" fmla="*/ 89 h 99"/>
                <a:gd name="T28" fmla="*/ 20 w 99"/>
                <a:gd name="T29" fmla="*/ 80 h 99"/>
                <a:gd name="T30" fmla="*/ 3 w 99"/>
                <a:gd name="T31" fmla="*/ 68 h 99"/>
                <a:gd name="T32" fmla="*/ 9 w 99"/>
                <a:gd name="T33" fmla="*/ 61 h 99"/>
                <a:gd name="T34" fmla="*/ 0 w 99"/>
                <a:gd name="T35" fmla="*/ 42 h 99"/>
                <a:gd name="T36" fmla="*/ 9 w 99"/>
                <a:gd name="T37" fmla="*/ 39 h 99"/>
                <a:gd name="T38" fmla="*/ 10 w 99"/>
                <a:gd name="T39" fmla="*/ 18 h 99"/>
                <a:gd name="T40" fmla="*/ 19 w 99"/>
                <a:gd name="T41" fmla="*/ 20 h 99"/>
                <a:gd name="T42" fmla="*/ 31 w 99"/>
                <a:gd name="T43" fmla="*/ 3 h 99"/>
                <a:gd name="T44" fmla="*/ 38 w 99"/>
                <a:gd name="T45" fmla="*/ 9 h 99"/>
                <a:gd name="T46" fmla="*/ 57 w 99"/>
                <a:gd name="T47" fmla="*/ 0 h 99"/>
                <a:gd name="T48" fmla="*/ 36 w 99"/>
                <a:gd name="T49" fmla="*/ 58 h 99"/>
                <a:gd name="T50" fmla="*/ 45 w 99"/>
                <a:gd name="T51" fmla="*/ 47 h 99"/>
                <a:gd name="T52" fmla="*/ 58 w 99"/>
                <a:gd name="T53" fmla="*/ 55 h 99"/>
                <a:gd name="T54" fmla="*/ 64 w 99"/>
                <a:gd name="T55" fmla="*/ 56 h 99"/>
                <a:gd name="T56" fmla="*/ 54 w 99"/>
                <a:gd name="T57" fmla="*/ 54 h 99"/>
                <a:gd name="T58" fmla="*/ 58 w 99"/>
                <a:gd name="T59" fmla="*/ 69 h 99"/>
                <a:gd name="T60" fmla="*/ 71 w 99"/>
                <a:gd name="T61" fmla="*/ 71 h 99"/>
                <a:gd name="T62" fmla="*/ 71 w 99"/>
                <a:gd name="T63" fmla="*/ 28 h 99"/>
                <a:gd name="T64" fmla="*/ 28 w 99"/>
                <a:gd name="T65" fmla="*/ 28 h 99"/>
                <a:gd name="T66" fmla="*/ 28 w 99"/>
                <a:gd name="T67" fmla="*/ 71 h 99"/>
                <a:gd name="T68" fmla="*/ 55 w 99"/>
                <a:gd name="T69" fmla="*/ 79 h 99"/>
                <a:gd name="T70" fmla="*/ 48 w 99"/>
                <a:gd name="T71" fmla="*/ 66 h 99"/>
                <a:gd name="T72" fmla="*/ 35 w 99"/>
                <a:gd name="T73" fmla="*/ 75 h 99"/>
                <a:gd name="T74" fmla="*/ 42 w 99"/>
                <a:gd name="T75" fmla="*/ 71 h 99"/>
                <a:gd name="T76" fmla="*/ 45 w 99"/>
                <a:gd name="T77" fmla="*/ 52 h 99"/>
                <a:gd name="T78" fmla="*/ 38 w 99"/>
                <a:gd name="T79" fmla="*/ 59 h 99"/>
                <a:gd name="T80" fmla="*/ 51 w 99"/>
                <a:gd name="T81" fmla="*/ 37 h 99"/>
                <a:gd name="T82" fmla="*/ 51 w 99"/>
                <a:gd name="T83" fmla="*/ 46 h 99"/>
                <a:gd name="T84" fmla="*/ 51 w 99"/>
                <a:gd name="T85" fmla="*/ 3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 h="99">
                  <a:moveTo>
                    <a:pt x="59" y="8"/>
                  </a:moveTo>
                  <a:cubicBezTo>
                    <a:pt x="59" y="9"/>
                    <a:pt x="60" y="9"/>
                    <a:pt x="60" y="9"/>
                  </a:cubicBezTo>
                  <a:cubicBezTo>
                    <a:pt x="66" y="2"/>
                    <a:pt x="66" y="2"/>
                    <a:pt x="66" y="2"/>
                  </a:cubicBezTo>
                  <a:cubicBezTo>
                    <a:pt x="81" y="10"/>
                    <a:pt x="81" y="10"/>
                    <a:pt x="81" y="10"/>
                  </a:cubicBezTo>
                  <a:cubicBezTo>
                    <a:pt x="78" y="19"/>
                    <a:pt x="78" y="19"/>
                    <a:pt x="78" y="19"/>
                  </a:cubicBezTo>
                  <a:cubicBezTo>
                    <a:pt x="78" y="19"/>
                    <a:pt x="79" y="19"/>
                    <a:pt x="79" y="20"/>
                  </a:cubicBezTo>
                  <a:cubicBezTo>
                    <a:pt x="88" y="17"/>
                    <a:pt x="88" y="17"/>
                    <a:pt x="88" y="17"/>
                  </a:cubicBezTo>
                  <a:cubicBezTo>
                    <a:pt x="96" y="31"/>
                    <a:pt x="96" y="31"/>
                    <a:pt x="96" y="31"/>
                  </a:cubicBezTo>
                  <a:cubicBezTo>
                    <a:pt x="90" y="37"/>
                    <a:pt x="90" y="37"/>
                    <a:pt x="90" y="37"/>
                  </a:cubicBezTo>
                  <a:cubicBezTo>
                    <a:pt x="90" y="38"/>
                    <a:pt x="90" y="38"/>
                    <a:pt x="90" y="38"/>
                  </a:cubicBezTo>
                  <a:cubicBezTo>
                    <a:pt x="99" y="40"/>
                    <a:pt x="99" y="40"/>
                    <a:pt x="99" y="40"/>
                  </a:cubicBezTo>
                  <a:cubicBezTo>
                    <a:pt x="99" y="57"/>
                    <a:pt x="99" y="57"/>
                    <a:pt x="99" y="57"/>
                  </a:cubicBezTo>
                  <a:cubicBezTo>
                    <a:pt x="91" y="59"/>
                    <a:pt x="91" y="59"/>
                    <a:pt x="91" y="59"/>
                  </a:cubicBezTo>
                  <a:cubicBezTo>
                    <a:pt x="91" y="59"/>
                    <a:pt x="90" y="60"/>
                    <a:pt x="90" y="60"/>
                  </a:cubicBezTo>
                  <a:cubicBezTo>
                    <a:pt x="97" y="67"/>
                    <a:pt x="97" y="67"/>
                    <a:pt x="97" y="67"/>
                  </a:cubicBezTo>
                  <a:cubicBezTo>
                    <a:pt x="89" y="81"/>
                    <a:pt x="89" y="81"/>
                    <a:pt x="89" y="81"/>
                  </a:cubicBezTo>
                  <a:cubicBezTo>
                    <a:pt x="80" y="78"/>
                    <a:pt x="80" y="78"/>
                    <a:pt x="80" y="78"/>
                  </a:cubicBezTo>
                  <a:cubicBezTo>
                    <a:pt x="80" y="79"/>
                    <a:pt x="80" y="79"/>
                    <a:pt x="80" y="79"/>
                  </a:cubicBezTo>
                  <a:cubicBezTo>
                    <a:pt x="82" y="88"/>
                    <a:pt x="82" y="88"/>
                    <a:pt x="82" y="88"/>
                  </a:cubicBezTo>
                  <a:cubicBezTo>
                    <a:pt x="68" y="97"/>
                    <a:pt x="68" y="97"/>
                    <a:pt x="68" y="97"/>
                  </a:cubicBezTo>
                  <a:cubicBezTo>
                    <a:pt x="62" y="90"/>
                    <a:pt x="62" y="90"/>
                    <a:pt x="62" y="90"/>
                  </a:cubicBezTo>
                  <a:cubicBezTo>
                    <a:pt x="62" y="90"/>
                    <a:pt x="61" y="90"/>
                    <a:pt x="61" y="90"/>
                  </a:cubicBezTo>
                  <a:cubicBezTo>
                    <a:pt x="59" y="99"/>
                    <a:pt x="59" y="99"/>
                    <a:pt x="59" y="99"/>
                  </a:cubicBezTo>
                  <a:cubicBezTo>
                    <a:pt x="42" y="99"/>
                    <a:pt x="42" y="99"/>
                    <a:pt x="42" y="99"/>
                  </a:cubicBezTo>
                  <a:cubicBezTo>
                    <a:pt x="40" y="91"/>
                    <a:pt x="40" y="91"/>
                    <a:pt x="40" y="91"/>
                  </a:cubicBezTo>
                  <a:cubicBezTo>
                    <a:pt x="40" y="91"/>
                    <a:pt x="39" y="91"/>
                    <a:pt x="39" y="91"/>
                  </a:cubicBezTo>
                  <a:cubicBezTo>
                    <a:pt x="33" y="97"/>
                    <a:pt x="33" y="97"/>
                    <a:pt x="33" y="97"/>
                  </a:cubicBezTo>
                  <a:cubicBezTo>
                    <a:pt x="18" y="89"/>
                    <a:pt x="18" y="89"/>
                    <a:pt x="18" y="89"/>
                  </a:cubicBezTo>
                  <a:cubicBezTo>
                    <a:pt x="21" y="81"/>
                    <a:pt x="21" y="81"/>
                    <a:pt x="21" y="81"/>
                  </a:cubicBezTo>
                  <a:cubicBezTo>
                    <a:pt x="20" y="80"/>
                    <a:pt x="20" y="80"/>
                    <a:pt x="20" y="80"/>
                  </a:cubicBezTo>
                  <a:cubicBezTo>
                    <a:pt x="11" y="83"/>
                    <a:pt x="11" y="83"/>
                    <a:pt x="11" y="83"/>
                  </a:cubicBezTo>
                  <a:cubicBezTo>
                    <a:pt x="3" y="68"/>
                    <a:pt x="3" y="68"/>
                    <a:pt x="3" y="68"/>
                  </a:cubicBezTo>
                  <a:cubicBezTo>
                    <a:pt x="9" y="62"/>
                    <a:pt x="9" y="62"/>
                    <a:pt x="9" y="62"/>
                  </a:cubicBezTo>
                  <a:cubicBezTo>
                    <a:pt x="9" y="62"/>
                    <a:pt x="9" y="61"/>
                    <a:pt x="9" y="61"/>
                  </a:cubicBezTo>
                  <a:cubicBezTo>
                    <a:pt x="0" y="59"/>
                    <a:pt x="0" y="59"/>
                    <a:pt x="0" y="59"/>
                  </a:cubicBezTo>
                  <a:cubicBezTo>
                    <a:pt x="0" y="42"/>
                    <a:pt x="0" y="42"/>
                    <a:pt x="0" y="42"/>
                  </a:cubicBezTo>
                  <a:cubicBezTo>
                    <a:pt x="8" y="40"/>
                    <a:pt x="8" y="40"/>
                    <a:pt x="8" y="40"/>
                  </a:cubicBezTo>
                  <a:cubicBezTo>
                    <a:pt x="8" y="40"/>
                    <a:pt x="8" y="39"/>
                    <a:pt x="9" y="39"/>
                  </a:cubicBezTo>
                  <a:cubicBezTo>
                    <a:pt x="2" y="33"/>
                    <a:pt x="2" y="33"/>
                    <a:pt x="2" y="33"/>
                  </a:cubicBezTo>
                  <a:cubicBezTo>
                    <a:pt x="10" y="18"/>
                    <a:pt x="10" y="18"/>
                    <a:pt x="10" y="18"/>
                  </a:cubicBezTo>
                  <a:cubicBezTo>
                    <a:pt x="18" y="21"/>
                    <a:pt x="18" y="21"/>
                    <a:pt x="18" y="21"/>
                  </a:cubicBezTo>
                  <a:cubicBezTo>
                    <a:pt x="19" y="21"/>
                    <a:pt x="19" y="20"/>
                    <a:pt x="19" y="20"/>
                  </a:cubicBezTo>
                  <a:cubicBezTo>
                    <a:pt x="17" y="11"/>
                    <a:pt x="17" y="11"/>
                    <a:pt x="17" y="11"/>
                  </a:cubicBezTo>
                  <a:cubicBezTo>
                    <a:pt x="31" y="3"/>
                    <a:pt x="31" y="3"/>
                    <a:pt x="31" y="3"/>
                  </a:cubicBezTo>
                  <a:cubicBezTo>
                    <a:pt x="37" y="9"/>
                    <a:pt x="37" y="9"/>
                    <a:pt x="37" y="9"/>
                  </a:cubicBezTo>
                  <a:cubicBezTo>
                    <a:pt x="37" y="9"/>
                    <a:pt x="38" y="9"/>
                    <a:pt x="38" y="9"/>
                  </a:cubicBezTo>
                  <a:cubicBezTo>
                    <a:pt x="40" y="0"/>
                    <a:pt x="40" y="0"/>
                    <a:pt x="40" y="0"/>
                  </a:cubicBezTo>
                  <a:cubicBezTo>
                    <a:pt x="57" y="0"/>
                    <a:pt x="57" y="0"/>
                    <a:pt x="57" y="0"/>
                  </a:cubicBezTo>
                  <a:cubicBezTo>
                    <a:pt x="59" y="8"/>
                    <a:pt x="59" y="8"/>
                    <a:pt x="59" y="8"/>
                  </a:cubicBezTo>
                  <a:close/>
                  <a:moveTo>
                    <a:pt x="36" y="58"/>
                  </a:moveTo>
                  <a:cubicBezTo>
                    <a:pt x="37" y="52"/>
                    <a:pt x="37" y="52"/>
                    <a:pt x="37" y="52"/>
                  </a:cubicBezTo>
                  <a:cubicBezTo>
                    <a:pt x="45" y="47"/>
                    <a:pt x="45" y="47"/>
                    <a:pt x="45" y="47"/>
                  </a:cubicBezTo>
                  <a:cubicBezTo>
                    <a:pt x="56" y="47"/>
                    <a:pt x="56" y="47"/>
                    <a:pt x="56" y="47"/>
                  </a:cubicBezTo>
                  <a:cubicBezTo>
                    <a:pt x="58" y="55"/>
                    <a:pt x="58" y="55"/>
                    <a:pt x="58" y="55"/>
                  </a:cubicBezTo>
                  <a:cubicBezTo>
                    <a:pt x="64" y="55"/>
                    <a:pt x="64" y="55"/>
                    <a:pt x="64" y="55"/>
                  </a:cubicBezTo>
                  <a:cubicBezTo>
                    <a:pt x="64" y="56"/>
                    <a:pt x="64" y="56"/>
                    <a:pt x="64" y="56"/>
                  </a:cubicBezTo>
                  <a:cubicBezTo>
                    <a:pt x="56" y="58"/>
                    <a:pt x="56" y="58"/>
                    <a:pt x="56" y="58"/>
                  </a:cubicBezTo>
                  <a:cubicBezTo>
                    <a:pt x="54" y="54"/>
                    <a:pt x="54" y="54"/>
                    <a:pt x="54" y="54"/>
                  </a:cubicBezTo>
                  <a:cubicBezTo>
                    <a:pt x="52" y="62"/>
                    <a:pt x="52" y="62"/>
                    <a:pt x="52" y="62"/>
                  </a:cubicBezTo>
                  <a:cubicBezTo>
                    <a:pt x="58" y="69"/>
                    <a:pt x="58" y="69"/>
                    <a:pt x="58" y="69"/>
                  </a:cubicBezTo>
                  <a:cubicBezTo>
                    <a:pt x="58" y="79"/>
                    <a:pt x="58" y="79"/>
                    <a:pt x="58" y="79"/>
                  </a:cubicBezTo>
                  <a:cubicBezTo>
                    <a:pt x="63" y="77"/>
                    <a:pt x="67" y="74"/>
                    <a:pt x="71" y="71"/>
                  </a:cubicBezTo>
                  <a:cubicBezTo>
                    <a:pt x="76" y="66"/>
                    <a:pt x="80" y="58"/>
                    <a:pt x="80" y="50"/>
                  </a:cubicBezTo>
                  <a:cubicBezTo>
                    <a:pt x="80" y="41"/>
                    <a:pt x="76" y="34"/>
                    <a:pt x="71" y="28"/>
                  </a:cubicBezTo>
                  <a:cubicBezTo>
                    <a:pt x="65" y="23"/>
                    <a:pt x="58" y="19"/>
                    <a:pt x="49" y="19"/>
                  </a:cubicBezTo>
                  <a:cubicBezTo>
                    <a:pt x="41" y="19"/>
                    <a:pt x="34" y="23"/>
                    <a:pt x="28" y="28"/>
                  </a:cubicBezTo>
                  <a:cubicBezTo>
                    <a:pt x="23" y="34"/>
                    <a:pt x="19" y="41"/>
                    <a:pt x="19" y="50"/>
                  </a:cubicBezTo>
                  <a:cubicBezTo>
                    <a:pt x="19" y="58"/>
                    <a:pt x="23" y="66"/>
                    <a:pt x="28" y="71"/>
                  </a:cubicBezTo>
                  <a:cubicBezTo>
                    <a:pt x="34" y="76"/>
                    <a:pt x="41" y="80"/>
                    <a:pt x="49" y="80"/>
                  </a:cubicBezTo>
                  <a:cubicBezTo>
                    <a:pt x="52" y="80"/>
                    <a:pt x="54" y="80"/>
                    <a:pt x="55" y="79"/>
                  </a:cubicBezTo>
                  <a:cubicBezTo>
                    <a:pt x="53" y="70"/>
                    <a:pt x="53" y="70"/>
                    <a:pt x="53" y="70"/>
                  </a:cubicBezTo>
                  <a:cubicBezTo>
                    <a:pt x="48" y="66"/>
                    <a:pt x="48" y="66"/>
                    <a:pt x="48" y="66"/>
                  </a:cubicBezTo>
                  <a:cubicBezTo>
                    <a:pt x="47" y="69"/>
                    <a:pt x="45" y="73"/>
                    <a:pt x="45" y="73"/>
                  </a:cubicBezTo>
                  <a:cubicBezTo>
                    <a:pt x="35" y="75"/>
                    <a:pt x="35" y="75"/>
                    <a:pt x="35" y="75"/>
                  </a:cubicBezTo>
                  <a:cubicBezTo>
                    <a:pt x="35" y="73"/>
                    <a:pt x="35" y="73"/>
                    <a:pt x="35" y="73"/>
                  </a:cubicBezTo>
                  <a:cubicBezTo>
                    <a:pt x="42" y="71"/>
                    <a:pt x="42" y="71"/>
                    <a:pt x="42" y="71"/>
                  </a:cubicBezTo>
                  <a:cubicBezTo>
                    <a:pt x="44" y="61"/>
                    <a:pt x="44" y="61"/>
                    <a:pt x="44" y="61"/>
                  </a:cubicBezTo>
                  <a:cubicBezTo>
                    <a:pt x="45" y="52"/>
                    <a:pt x="45" y="52"/>
                    <a:pt x="45" y="52"/>
                  </a:cubicBezTo>
                  <a:cubicBezTo>
                    <a:pt x="41" y="54"/>
                    <a:pt x="41" y="54"/>
                    <a:pt x="41" y="54"/>
                  </a:cubicBezTo>
                  <a:cubicBezTo>
                    <a:pt x="38" y="59"/>
                    <a:pt x="38" y="59"/>
                    <a:pt x="38" y="59"/>
                  </a:cubicBezTo>
                  <a:cubicBezTo>
                    <a:pt x="36" y="58"/>
                    <a:pt x="36" y="58"/>
                    <a:pt x="36" y="58"/>
                  </a:cubicBezTo>
                  <a:close/>
                  <a:moveTo>
                    <a:pt x="51" y="37"/>
                  </a:moveTo>
                  <a:cubicBezTo>
                    <a:pt x="48" y="37"/>
                    <a:pt x="46" y="39"/>
                    <a:pt x="46" y="41"/>
                  </a:cubicBezTo>
                  <a:cubicBezTo>
                    <a:pt x="46" y="44"/>
                    <a:pt x="48" y="46"/>
                    <a:pt x="51" y="46"/>
                  </a:cubicBezTo>
                  <a:cubicBezTo>
                    <a:pt x="53" y="46"/>
                    <a:pt x="55" y="44"/>
                    <a:pt x="55" y="41"/>
                  </a:cubicBezTo>
                  <a:cubicBezTo>
                    <a:pt x="55" y="39"/>
                    <a:pt x="53" y="37"/>
                    <a:pt x="51" y="37"/>
                  </a:cubicBezTo>
                  <a:close/>
                </a:path>
              </a:pathLst>
            </a:custGeom>
            <a:solidFill>
              <a:schemeClr val="bg1"/>
            </a:solidFill>
            <a:ln>
              <a:noFill/>
            </a:ln>
            <a:effectLst>
              <a:outerShdw blurRad="25400" dist="25400" dir="2700000" algn="tl" rotWithShape="0">
                <a:schemeClr val="lt1">
                  <a:alpha val="40000"/>
                </a:schemeClr>
              </a:outerShdw>
            </a:effec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Arial" panose="020B0604020202020204"/>
                <a:ea typeface="华文楷体" panose="02010600040101010101" charset="-122"/>
                <a:cs typeface="+mn-cs"/>
                <a:sym typeface="Arial" panose="020B0604020202020204"/>
              </a:endParaRPr>
            </a:p>
          </p:txBody>
        </p:sp>
        <p:grpSp>
          <p:nvGrpSpPr>
            <p:cNvPr id="28" name="组合 27"/>
            <p:cNvGrpSpPr/>
            <p:nvPr/>
          </p:nvGrpSpPr>
          <p:grpSpPr>
            <a:xfrm>
              <a:off x="6119441" y="3677487"/>
              <a:ext cx="2156936" cy="1334981"/>
              <a:chOff x="6119441" y="3677487"/>
              <a:chExt cx="2156936" cy="1334981"/>
            </a:xfrm>
          </p:grpSpPr>
          <p:sp>
            <p:nvSpPr>
              <p:cNvPr id="29" name="矩形 28"/>
              <p:cNvSpPr/>
              <p:nvPr/>
            </p:nvSpPr>
            <p:spPr>
              <a:xfrm>
                <a:off x="6297110" y="3677487"/>
                <a:ext cx="1801598" cy="440377"/>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000">
                    <a:gradFill>
                      <a:gsLst>
                        <a:gs pos="100000">
                          <a:srgbClr val="EE471E"/>
                        </a:gs>
                        <a:gs pos="0">
                          <a:srgbClr val="FA920D"/>
                        </a:gs>
                      </a:gsLst>
                      <a:lin ang="2700000" scaled="1"/>
                    </a:gradFill>
                    <a:latin typeface="思源黑体 CN Bold" panose="020B0800000000000000" pitchFamily="34" charset="-122"/>
                    <a:ea typeface="思源黑体 CN Bold" panose="020B0800000000000000" pitchFamily="34" charset="-122"/>
                  </a:rPr>
                  <a:t>标题文字添加</a:t>
                </a:r>
                <a:endParaRPr lang="zh-CN" altLang="en-US" sz="2000" dirty="0">
                  <a:gradFill>
                    <a:gsLst>
                      <a:gs pos="100000">
                        <a:srgbClr val="EE471E"/>
                      </a:gs>
                      <a:gs pos="0">
                        <a:srgbClr val="FA920D"/>
                      </a:gs>
                    </a:gsLst>
                    <a:lin ang="2700000" scaled="1"/>
                  </a:gradFill>
                  <a:latin typeface="思源黑体 CN Bold" panose="020B0800000000000000" pitchFamily="34" charset="-122"/>
                  <a:ea typeface="思源黑体 CN Bold" panose="020B0800000000000000" pitchFamily="34" charset="-122"/>
                </a:endParaRPr>
              </a:p>
            </p:txBody>
          </p:sp>
          <p:sp>
            <p:nvSpPr>
              <p:cNvPr id="30" name="文本框 29"/>
              <p:cNvSpPr txBox="1"/>
              <p:nvPr/>
            </p:nvSpPr>
            <p:spPr>
              <a:xfrm>
                <a:off x="6119441" y="4117864"/>
                <a:ext cx="2156936" cy="894604"/>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键入文本单击此处键入文本</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单击此处单击入单击</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p:txBody>
          </p:sp>
        </p:grpSp>
      </p:grpSp>
      <p:grpSp>
        <p:nvGrpSpPr>
          <p:cNvPr id="33" name="组合 32"/>
          <p:cNvGrpSpPr/>
          <p:nvPr/>
        </p:nvGrpSpPr>
        <p:grpSpPr>
          <a:xfrm>
            <a:off x="3907399" y="1904334"/>
            <a:ext cx="3026896" cy="3723091"/>
            <a:chOff x="3818499" y="1861725"/>
            <a:chExt cx="3026896" cy="3723091"/>
          </a:xfrm>
        </p:grpSpPr>
        <p:cxnSp>
          <p:nvCxnSpPr>
            <p:cNvPr id="34" name="直接连接符 21"/>
            <p:cNvCxnSpPr>
              <a:cxnSpLocks noChangeShapeType="1"/>
            </p:cNvCxnSpPr>
            <p:nvPr/>
          </p:nvCxnSpPr>
          <p:spPr bwMode="auto">
            <a:xfrm flipH="1">
              <a:off x="5435695" y="3147548"/>
              <a:ext cx="1409700" cy="897467"/>
            </a:xfrm>
            <a:prstGeom prst="line">
              <a:avLst/>
            </a:prstGeom>
            <a:noFill/>
            <a:ln w="9525" cap="flat" cmpd="sng">
              <a:solidFill>
                <a:schemeClr val="tx1">
                  <a:lumMod val="75000"/>
                  <a:lumOff val="25000"/>
                </a:schemeClr>
              </a:solidFill>
              <a:prstDash val="dash"/>
              <a:round/>
            </a:ln>
            <a:extLst>
              <a:ext uri="{909E8E84-426E-40DD-AFC4-6F175D3DCCD1}">
                <a14:hiddenFill xmlns:a14="http://schemas.microsoft.com/office/drawing/2010/main">
                  <a:noFill/>
                </a14:hiddenFill>
              </a:ext>
            </a:extLst>
          </p:spPr>
        </p:cxnSp>
        <p:grpSp>
          <p:nvGrpSpPr>
            <p:cNvPr id="35" name="组合 34"/>
            <p:cNvGrpSpPr/>
            <p:nvPr/>
          </p:nvGrpSpPr>
          <p:grpSpPr>
            <a:xfrm>
              <a:off x="4067654" y="3926189"/>
              <a:ext cx="1658627" cy="1658627"/>
              <a:chOff x="3009032" y="2944642"/>
              <a:chExt cx="1243970" cy="1243970"/>
            </a:xfrm>
            <a:solidFill>
              <a:schemeClr val="tx1">
                <a:lumMod val="75000"/>
                <a:lumOff val="25000"/>
              </a:schemeClr>
            </a:solidFill>
          </p:grpSpPr>
          <p:sp>
            <p:nvSpPr>
              <p:cNvPr id="40" name="椭圆 39"/>
              <p:cNvSpPr/>
              <p:nvPr/>
            </p:nvSpPr>
            <p:spPr bwMode="auto">
              <a:xfrm>
                <a:off x="3009032" y="2944642"/>
                <a:ext cx="1243970" cy="1243970"/>
              </a:xfrm>
              <a:prstGeom prst="ellipse">
                <a:avLst/>
              </a:prstGeom>
              <a:grpFill/>
              <a:ln w="15875" cap="flat" cmpd="sng" algn="ctr">
                <a:solidFill>
                  <a:schemeClr val="bg1"/>
                </a:solidFill>
                <a:prstDash val="solid"/>
                <a:miter lim="800000"/>
              </a:ln>
              <a:effectLst/>
            </p:spPr>
            <p:txBody>
              <a:bodyPr rtlCol="0" anchor="ctr"/>
              <a:lstStyle/>
              <a:p>
                <a:pPr algn="ctr"/>
                <a:endParaRPr lang="zh-CN" altLang="en-US" sz="2000" kern="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41" name="椭圆 40"/>
              <p:cNvSpPr/>
              <p:nvPr/>
            </p:nvSpPr>
            <p:spPr bwMode="auto">
              <a:xfrm>
                <a:off x="3091702" y="3026124"/>
                <a:ext cx="1078592" cy="1078592"/>
              </a:xfrm>
              <a:prstGeom prst="ellipse">
                <a:avLst/>
              </a:prstGeom>
              <a:grpFill/>
              <a:ln w="15875" cap="flat" cmpd="sng" algn="ctr">
                <a:solidFill>
                  <a:schemeClr val="bg1"/>
                </a:solidFill>
                <a:prstDash val="solid"/>
                <a:miter lim="800000"/>
              </a:ln>
              <a:effectLst/>
            </p:spPr>
            <p:txBody>
              <a:bodyPr rtlCol="0" anchor="ctr"/>
              <a:lstStyle/>
              <a:p>
                <a:pPr algn="ctr"/>
                <a:endParaRPr lang="zh-CN" altLang="en-US" sz="2000" kern="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sp>
          <p:nvSpPr>
            <p:cNvPr id="36" name="Freeform 6"/>
            <p:cNvSpPr>
              <a:spLocks noEditPoints="1"/>
            </p:cNvSpPr>
            <p:nvPr/>
          </p:nvSpPr>
          <p:spPr bwMode="auto">
            <a:xfrm>
              <a:off x="4586538" y="4441848"/>
              <a:ext cx="620859" cy="619340"/>
            </a:xfrm>
            <a:custGeom>
              <a:avLst/>
              <a:gdLst>
                <a:gd name="T0" fmla="*/ 60 w 99"/>
                <a:gd name="T1" fmla="*/ 9 h 99"/>
                <a:gd name="T2" fmla="*/ 81 w 99"/>
                <a:gd name="T3" fmla="*/ 10 h 99"/>
                <a:gd name="T4" fmla="*/ 79 w 99"/>
                <a:gd name="T5" fmla="*/ 20 h 99"/>
                <a:gd name="T6" fmla="*/ 96 w 99"/>
                <a:gd name="T7" fmla="*/ 31 h 99"/>
                <a:gd name="T8" fmla="*/ 90 w 99"/>
                <a:gd name="T9" fmla="*/ 38 h 99"/>
                <a:gd name="T10" fmla="*/ 99 w 99"/>
                <a:gd name="T11" fmla="*/ 57 h 99"/>
                <a:gd name="T12" fmla="*/ 90 w 99"/>
                <a:gd name="T13" fmla="*/ 60 h 99"/>
                <a:gd name="T14" fmla="*/ 89 w 99"/>
                <a:gd name="T15" fmla="*/ 81 h 99"/>
                <a:gd name="T16" fmla="*/ 80 w 99"/>
                <a:gd name="T17" fmla="*/ 79 h 99"/>
                <a:gd name="T18" fmla="*/ 68 w 99"/>
                <a:gd name="T19" fmla="*/ 97 h 99"/>
                <a:gd name="T20" fmla="*/ 61 w 99"/>
                <a:gd name="T21" fmla="*/ 90 h 99"/>
                <a:gd name="T22" fmla="*/ 42 w 99"/>
                <a:gd name="T23" fmla="*/ 99 h 99"/>
                <a:gd name="T24" fmla="*/ 39 w 99"/>
                <a:gd name="T25" fmla="*/ 91 h 99"/>
                <a:gd name="T26" fmla="*/ 18 w 99"/>
                <a:gd name="T27" fmla="*/ 89 h 99"/>
                <a:gd name="T28" fmla="*/ 20 w 99"/>
                <a:gd name="T29" fmla="*/ 80 h 99"/>
                <a:gd name="T30" fmla="*/ 3 w 99"/>
                <a:gd name="T31" fmla="*/ 68 h 99"/>
                <a:gd name="T32" fmla="*/ 9 w 99"/>
                <a:gd name="T33" fmla="*/ 61 h 99"/>
                <a:gd name="T34" fmla="*/ 0 w 99"/>
                <a:gd name="T35" fmla="*/ 42 h 99"/>
                <a:gd name="T36" fmla="*/ 9 w 99"/>
                <a:gd name="T37" fmla="*/ 39 h 99"/>
                <a:gd name="T38" fmla="*/ 10 w 99"/>
                <a:gd name="T39" fmla="*/ 18 h 99"/>
                <a:gd name="T40" fmla="*/ 19 w 99"/>
                <a:gd name="T41" fmla="*/ 20 h 99"/>
                <a:gd name="T42" fmla="*/ 31 w 99"/>
                <a:gd name="T43" fmla="*/ 3 h 99"/>
                <a:gd name="T44" fmla="*/ 38 w 99"/>
                <a:gd name="T45" fmla="*/ 9 h 99"/>
                <a:gd name="T46" fmla="*/ 57 w 99"/>
                <a:gd name="T47" fmla="*/ 0 h 99"/>
                <a:gd name="T48" fmla="*/ 36 w 99"/>
                <a:gd name="T49" fmla="*/ 58 h 99"/>
                <a:gd name="T50" fmla="*/ 45 w 99"/>
                <a:gd name="T51" fmla="*/ 47 h 99"/>
                <a:gd name="T52" fmla="*/ 58 w 99"/>
                <a:gd name="T53" fmla="*/ 55 h 99"/>
                <a:gd name="T54" fmla="*/ 64 w 99"/>
                <a:gd name="T55" fmla="*/ 56 h 99"/>
                <a:gd name="T56" fmla="*/ 54 w 99"/>
                <a:gd name="T57" fmla="*/ 54 h 99"/>
                <a:gd name="T58" fmla="*/ 58 w 99"/>
                <a:gd name="T59" fmla="*/ 69 h 99"/>
                <a:gd name="T60" fmla="*/ 71 w 99"/>
                <a:gd name="T61" fmla="*/ 71 h 99"/>
                <a:gd name="T62" fmla="*/ 71 w 99"/>
                <a:gd name="T63" fmla="*/ 28 h 99"/>
                <a:gd name="T64" fmla="*/ 28 w 99"/>
                <a:gd name="T65" fmla="*/ 28 h 99"/>
                <a:gd name="T66" fmla="*/ 28 w 99"/>
                <a:gd name="T67" fmla="*/ 71 h 99"/>
                <a:gd name="T68" fmla="*/ 55 w 99"/>
                <a:gd name="T69" fmla="*/ 79 h 99"/>
                <a:gd name="T70" fmla="*/ 48 w 99"/>
                <a:gd name="T71" fmla="*/ 66 h 99"/>
                <a:gd name="T72" fmla="*/ 35 w 99"/>
                <a:gd name="T73" fmla="*/ 75 h 99"/>
                <a:gd name="T74" fmla="*/ 42 w 99"/>
                <a:gd name="T75" fmla="*/ 71 h 99"/>
                <a:gd name="T76" fmla="*/ 45 w 99"/>
                <a:gd name="T77" fmla="*/ 52 h 99"/>
                <a:gd name="T78" fmla="*/ 38 w 99"/>
                <a:gd name="T79" fmla="*/ 59 h 99"/>
                <a:gd name="T80" fmla="*/ 51 w 99"/>
                <a:gd name="T81" fmla="*/ 37 h 99"/>
                <a:gd name="T82" fmla="*/ 51 w 99"/>
                <a:gd name="T83" fmla="*/ 46 h 99"/>
                <a:gd name="T84" fmla="*/ 51 w 99"/>
                <a:gd name="T85" fmla="*/ 3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 h="99">
                  <a:moveTo>
                    <a:pt x="59" y="8"/>
                  </a:moveTo>
                  <a:cubicBezTo>
                    <a:pt x="59" y="9"/>
                    <a:pt x="60" y="9"/>
                    <a:pt x="60" y="9"/>
                  </a:cubicBezTo>
                  <a:cubicBezTo>
                    <a:pt x="66" y="2"/>
                    <a:pt x="66" y="2"/>
                    <a:pt x="66" y="2"/>
                  </a:cubicBezTo>
                  <a:cubicBezTo>
                    <a:pt x="81" y="10"/>
                    <a:pt x="81" y="10"/>
                    <a:pt x="81" y="10"/>
                  </a:cubicBezTo>
                  <a:cubicBezTo>
                    <a:pt x="78" y="19"/>
                    <a:pt x="78" y="19"/>
                    <a:pt x="78" y="19"/>
                  </a:cubicBezTo>
                  <a:cubicBezTo>
                    <a:pt x="78" y="19"/>
                    <a:pt x="79" y="19"/>
                    <a:pt x="79" y="20"/>
                  </a:cubicBezTo>
                  <a:cubicBezTo>
                    <a:pt x="88" y="17"/>
                    <a:pt x="88" y="17"/>
                    <a:pt x="88" y="17"/>
                  </a:cubicBezTo>
                  <a:cubicBezTo>
                    <a:pt x="96" y="31"/>
                    <a:pt x="96" y="31"/>
                    <a:pt x="96" y="31"/>
                  </a:cubicBezTo>
                  <a:cubicBezTo>
                    <a:pt x="90" y="37"/>
                    <a:pt x="90" y="37"/>
                    <a:pt x="90" y="37"/>
                  </a:cubicBezTo>
                  <a:cubicBezTo>
                    <a:pt x="90" y="38"/>
                    <a:pt x="90" y="38"/>
                    <a:pt x="90" y="38"/>
                  </a:cubicBezTo>
                  <a:cubicBezTo>
                    <a:pt x="99" y="40"/>
                    <a:pt x="99" y="40"/>
                    <a:pt x="99" y="40"/>
                  </a:cubicBezTo>
                  <a:cubicBezTo>
                    <a:pt x="99" y="57"/>
                    <a:pt x="99" y="57"/>
                    <a:pt x="99" y="57"/>
                  </a:cubicBezTo>
                  <a:cubicBezTo>
                    <a:pt x="91" y="59"/>
                    <a:pt x="91" y="59"/>
                    <a:pt x="91" y="59"/>
                  </a:cubicBezTo>
                  <a:cubicBezTo>
                    <a:pt x="91" y="59"/>
                    <a:pt x="90" y="60"/>
                    <a:pt x="90" y="60"/>
                  </a:cubicBezTo>
                  <a:cubicBezTo>
                    <a:pt x="97" y="67"/>
                    <a:pt x="97" y="67"/>
                    <a:pt x="97" y="67"/>
                  </a:cubicBezTo>
                  <a:cubicBezTo>
                    <a:pt x="89" y="81"/>
                    <a:pt x="89" y="81"/>
                    <a:pt x="89" y="81"/>
                  </a:cubicBezTo>
                  <a:cubicBezTo>
                    <a:pt x="80" y="78"/>
                    <a:pt x="80" y="78"/>
                    <a:pt x="80" y="78"/>
                  </a:cubicBezTo>
                  <a:cubicBezTo>
                    <a:pt x="80" y="79"/>
                    <a:pt x="80" y="79"/>
                    <a:pt x="80" y="79"/>
                  </a:cubicBezTo>
                  <a:cubicBezTo>
                    <a:pt x="82" y="88"/>
                    <a:pt x="82" y="88"/>
                    <a:pt x="82" y="88"/>
                  </a:cubicBezTo>
                  <a:cubicBezTo>
                    <a:pt x="68" y="97"/>
                    <a:pt x="68" y="97"/>
                    <a:pt x="68" y="97"/>
                  </a:cubicBezTo>
                  <a:cubicBezTo>
                    <a:pt x="62" y="90"/>
                    <a:pt x="62" y="90"/>
                    <a:pt x="62" y="90"/>
                  </a:cubicBezTo>
                  <a:cubicBezTo>
                    <a:pt x="62" y="90"/>
                    <a:pt x="61" y="90"/>
                    <a:pt x="61" y="90"/>
                  </a:cubicBezTo>
                  <a:cubicBezTo>
                    <a:pt x="59" y="99"/>
                    <a:pt x="59" y="99"/>
                    <a:pt x="59" y="99"/>
                  </a:cubicBezTo>
                  <a:cubicBezTo>
                    <a:pt x="42" y="99"/>
                    <a:pt x="42" y="99"/>
                    <a:pt x="42" y="99"/>
                  </a:cubicBezTo>
                  <a:cubicBezTo>
                    <a:pt x="40" y="91"/>
                    <a:pt x="40" y="91"/>
                    <a:pt x="40" y="91"/>
                  </a:cubicBezTo>
                  <a:cubicBezTo>
                    <a:pt x="40" y="91"/>
                    <a:pt x="39" y="91"/>
                    <a:pt x="39" y="91"/>
                  </a:cubicBezTo>
                  <a:cubicBezTo>
                    <a:pt x="33" y="97"/>
                    <a:pt x="33" y="97"/>
                    <a:pt x="33" y="97"/>
                  </a:cubicBezTo>
                  <a:cubicBezTo>
                    <a:pt x="18" y="89"/>
                    <a:pt x="18" y="89"/>
                    <a:pt x="18" y="89"/>
                  </a:cubicBezTo>
                  <a:cubicBezTo>
                    <a:pt x="21" y="81"/>
                    <a:pt x="21" y="81"/>
                    <a:pt x="21" y="81"/>
                  </a:cubicBezTo>
                  <a:cubicBezTo>
                    <a:pt x="20" y="80"/>
                    <a:pt x="20" y="80"/>
                    <a:pt x="20" y="80"/>
                  </a:cubicBezTo>
                  <a:cubicBezTo>
                    <a:pt x="11" y="83"/>
                    <a:pt x="11" y="83"/>
                    <a:pt x="11" y="83"/>
                  </a:cubicBezTo>
                  <a:cubicBezTo>
                    <a:pt x="3" y="68"/>
                    <a:pt x="3" y="68"/>
                    <a:pt x="3" y="68"/>
                  </a:cubicBezTo>
                  <a:cubicBezTo>
                    <a:pt x="9" y="62"/>
                    <a:pt x="9" y="62"/>
                    <a:pt x="9" y="62"/>
                  </a:cubicBezTo>
                  <a:cubicBezTo>
                    <a:pt x="9" y="62"/>
                    <a:pt x="9" y="61"/>
                    <a:pt x="9" y="61"/>
                  </a:cubicBezTo>
                  <a:cubicBezTo>
                    <a:pt x="0" y="59"/>
                    <a:pt x="0" y="59"/>
                    <a:pt x="0" y="59"/>
                  </a:cubicBezTo>
                  <a:cubicBezTo>
                    <a:pt x="0" y="42"/>
                    <a:pt x="0" y="42"/>
                    <a:pt x="0" y="42"/>
                  </a:cubicBezTo>
                  <a:cubicBezTo>
                    <a:pt x="8" y="40"/>
                    <a:pt x="8" y="40"/>
                    <a:pt x="8" y="40"/>
                  </a:cubicBezTo>
                  <a:cubicBezTo>
                    <a:pt x="8" y="40"/>
                    <a:pt x="8" y="39"/>
                    <a:pt x="9" y="39"/>
                  </a:cubicBezTo>
                  <a:cubicBezTo>
                    <a:pt x="2" y="33"/>
                    <a:pt x="2" y="33"/>
                    <a:pt x="2" y="33"/>
                  </a:cubicBezTo>
                  <a:cubicBezTo>
                    <a:pt x="10" y="18"/>
                    <a:pt x="10" y="18"/>
                    <a:pt x="10" y="18"/>
                  </a:cubicBezTo>
                  <a:cubicBezTo>
                    <a:pt x="18" y="21"/>
                    <a:pt x="18" y="21"/>
                    <a:pt x="18" y="21"/>
                  </a:cubicBezTo>
                  <a:cubicBezTo>
                    <a:pt x="19" y="21"/>
                    <a:pt x="19" y="20"/>
                    <a:pt x="19" y="20"/>
                  </a:cubicBezTo>
                  <a:cubicBezTo>
                    <a:pt x="17" y="11"/>
                    <a:pt x="17" y="11"/>
                    <a:pt x="17" y="11"/>
                  </a:cubicBezTo>
                  <a:cubicBezTo>
                    <a:pt x="31" y="3"/>
                    <a:pt x="31" y="3"/>
                    <a:pt x="31" y="3"/>
                  </a:cubicBezTo>
                  <a:cubicBezTo>
                    <a:pt x="37" y="9"/>
                    <a:pt x="37" y="9"/>
                    <a:pt x="37" y="9"/>
                  </a:cubicBezTo>
                  <a:cubicBezTo>
                    <a:pt x="37" y="9"/>
                    <a:pt x="38" y="9"/>
                    <a:pt x="38" y="9"/>
                  </a:cubicBezTo>
                  <a:cubicBezTo>
                    <a:pt x="40" y="0"/>
                    <a:pt x="40" y="0"/>
                    <a:pt x="40" y="0"/>
                  </a:cubicBezTo>
                  <a:cubicBezTo>
                    <a:pt x="57" y="0"/>
                    <a:pt x="57" y="0"/>
                    <a:pt x="57" y="0"/>
                  </a:cubicBezTo>
                  <a:cubicBezTo>
                    <a:pt x="59" y="8"/>
                    <a:pt x="59" y="8"/>
                    <a:pt x="59" y="8"/>
                  </a:cubicBezTo>
                  <a:close/>
                  <a:moveTo>
                    <a:pt x="36" y="58"/>
                  </a:moveTo>
                  <a:cubicBezTo>
                    <a:pt x="37" y="52"/>
                    <a:pt x="37" y="52"/>
                    <a:pt x="37" y="52"/>
                  </a:cubicBezTo>
                  <a:cubicBezTo>
                    <a:pt x="45" y="47"/>
                    <a:pt x="45" y="47"/>
                    <a:pt x="45" y="47"/>
                  </a:cubicBezTo>
                  <a:cubicBezTo>
                    <a:pt x="56" y="47"/>
                    <a:pt x="56" y="47"/>
                    <a:pt x="56" y="47"/>
                  </a:cubicBezTo>
                  <a:cubicBezTo>
                    <a:pt x="58" y="55"/>
                    <a:pt x="58" y="55"/>
                    <a:pt x="58" y="55"/>
                  </a:cubicBezTo>
                  <a:cubicBezTo>
                    <a:pt x="64" y="55"/>
                    <a:pt x="64" y="55"/>
                    <a:pt x="64" y="55"/>
                  </a:cubicBezTo>
                  <a:cubicBezTo>
                    <a:pt x="64" y="56"/>
                    <a:pt x="64" y="56"/>
                    <a:pt x="64" y="56"/>
                  </a:cubicBezTo>
                  <a:cubicBezTo>
                    <a:pt x="56" y="58"/>
                    <a:pt x="56" y="58"/>
                    <a:pt x="56" y="58"/>
                  </a:cubicBezTo>
                  <a:cubicBezTo>
                    <a:pt x="54" y="54"/>
                    <a:pt x="54" y="54"/>
                    <a:pt x="54" y="54"/>
                  </a:cubicBezTo>
                  <a:cubicBezTo>
                    <a:pt x="52" y="62"/>
                    <a:pt x="52" y="62"/>
                    <a:pt x="52" y="62"/>
                  </a:cubicBezTo>
                  <a:cubicBezTo>
                    <a:pt x="58" y="69"/>
                    <a:pt x="58" y="69"/>
                    <a:pt x="58" y="69"/>
                  </a:cubicBezTo>
                  <a:cubicBezTo>
                    <a:pt x="58" y="79"/>
                    <a:pt x="58" y="79"/>
                    <a:pt x="58" y="79"/>
                  </a:cubicBezTo>
                  <a:cubicBezTo>
                    <a:pt x="63" y="77"/>
                    <a:pt x="67" y="74"/>
                    <a:pt x="71" y="71"/>
                  </a:cubicBezTo>
                  <a:cubicBezTo>
                    <a:pt x="76" y="66"/>
                    <a:pt x="80" y="58"/>
                    <a:pt x="80" y="50"/>
                  </a:cubicBezTo>
                  <a:cubicBezTo>
                    <a:pt x="80" y="41"/>
                    <a:pt x="76" y="34"/>
                    <a:pt x="71" y="28"/>
                  </a:cubicBezTo>
                  <a:cubicBezTo>
                    <a:pt x="65" y="23"/>
                    <a:pt x="58" y="19"/>
                    <a:pt x="49" y="19"/>
                  </a:cubicBezTo>
                  <a:cubicBezTo>
                    <a:pt x="41" y="19"/>
                    <a:pt x="34" y="23"/>
                    <a:pt x="28" y="28"/>
                  </a:cubicBezTo>
                  <a:cubicBezTo>
                    <a:pt x="23" y="34"/>
                    <a:pt x="19" y="41"/>
                    <a:pt x="19" y="50"/>
                  </a:cubicBezTo>
                  <a:cubicBezTo>
                    <a:pt x="19" y="58"/>
                    <a:pt x="23" y="66"/>
                    <a:pt x="28" y="71"/>
                  </a:cubicBezTo>
                  <a:cubicBezTo>
                    <a:pt x="34" y="76"/>
                    <a:pt x="41" y="80"/>
                    <a:pt x="49" y="80"/>
                  </a:cubicBezTo>
                  <a:cubicBezTo>
                    <a:pt x="52" y="80"/>
                    <a:pt x="54" y="80"/>
                    <a:pt x="55" y="79"/>
                  </a:cubicBezTo>
                  <a:cubicBezTo>
                    <a:pt x="53" y="70"/>
                    <a:pt x="53" y="70"/>
                    <a:pt x="53" y="70"/>
                  </a:cubicBezTo>
                  <a:cubicBezTo>
                    <a:pt x="48" y="66"/>
                    <a:pt x="48" y="66"/>
                    <a:pt x="48" y="66"/>
                  </a:cubicBezTo>
                  <a:cubicBezTo>
                    <a:pt x="47" y="69"/>
                    <a:pt x="45" y="73"/>
                    <a:pt x="45" y="73"/>
                  </a:cubicBezTo>
                  <a:cubicBezTo>
                    <a:pt x="35" y="75"/>
                    <a:pt x="35" y="75"/>
                    <a:pt x="35" y="75"/>
                  </a:cubicBezTo>
                  <a:cubicBezTo>
                    <a:pt x="35" y="73"/>
                    <a:pt x="35" y="73"/>
                    <a:pt x="35" y="73"/>
                  </a:cubicBezTo>
                  <a:cubicBezTo>
                    <a:pt x="42" y="71"/>
                    <a:pt x="42" y="71"/>
                    <a:pt x="42" y="71"/>
                  </a:cubicBezTo>
                  <a:cubicBezTo>
                    <a:pt x="44" y="61"/>
                    <a:pt x="44" y="61"/>
                    <a:pt x="44" y="61"/>
                  </a:cubicBezTo>
                  <a:cubicBezTo>
                    <a:pt x="45" y="52"/>
                    <a:pt x="45" y="52"/>
                    <a:pt x="45" y="52"/>
                  </a:cubicBezTo>
                  <a:cubicBezTo>
                    <a:pt x="41" y="54"/>
                    <a:pt x="41" y="54"/>
                    <a:pt x="41" y="54"/>
                  </a:cubicBezTo>
                  <a:cubicBezTo>
                    <a:pt x="38" y="59"/>
                    <a:pt x="38" y="59"/>
                    <a:pt x="38" y="59"/>
                  </a:cubicBezTo>
                  <a:cubicBezTo>
                    <a:pt x="36" y="58"/>
                    <a:pt x="36" y="58"/>
                    <a:pt x="36" y="58"/>
                  </a:cubicBezTo>
                  <a:close/>
                  <a:moveTo>
                    <a:pt x="51" y="37"/>
                  </a:moveTo>
                  <a:cubicBezTo>
                    <a:pt x="48" y="37"/>
                    <a:pt x="46" y="39"/>
                    <a:pt x="46" y="41"/>
                  </a:cubicBezTo>
                  <a:cubicBezTo>
                    <a:pt x="46" y="44"/>
                    <a:pt x="48" y="46"/>
                    <a:pt x="51" y="46"/>
                  </a:cubicBezTo>
                  <a:cubicBezTo>
                    <a:pt x="53" y="46"/>
                    <a:pt x="55" y="44"/>
                    <a:pt x="55" y="41"/>
                  </a:cubicBezTo>
                  <a:cubicBezTo>
                    <a:pt x="55" y="39"/>
                    <a:pt x="53" y="37"/>
                    <a:pt x="51" y="37"/>
                  </a:cubicBezTo>
                  <a:close/>
                </a:path>
              </a:pathLst>
            </a:custGeom>
            <a:solidFill>
              <a:schemeClr val="bg1"/>
            </a:solidFill>
            <a:ln>
              <a:noFill/>
            </a:ln>
            <a:effectLst>
              <a:outerShdw blurRad="25400" dist="25400" dir="2700000" algn="tl" rotWithShape="0">
                <a:schemeClr val="lt1">
                  <a:alpha val="40000"/>
                </a:schemeClr>
              </a:outerShdw>
            </a:effec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Arial" panose="020B0604020202020204"/>
                <a:ea typeface="华文楷体" panose="02010600040101010101" charset="-122"/>
                <a:cs typeface="+mn-cs"/>
                <a:sym typeface="Arial" panose="020B0604020202020204"/>
              </a:endParaRPr>
            </a:p>
          </p:txBody>
        </p:sp>
        <p:grpSp>
          <p:nvGrpSpPr>
            <p:cNvPr id="37" name="组合 36"/>
            <p:cNvGrpSpPr/>
            <p:nvPr/>
          </p:nvGrpSpPr>
          <p:grpSpPr>
            <a:xfrm>
              <a:off x="3818499" y="1861725"/>
              <a:ext cx="2156936" cy="1334981"/>
              <a:chOff x="1087999" y="1518941"/>
              <a:chExt cx="2156936" cy="1334981"/>
            </a:xfrm>
          </p:grpSpPr>
          <p:sp>
            <p:nvSpPr>
              <p:cNvPr id="38" name="矩形 37"/>
              <p:cNvSpPr/>
              <p:nvPr/>
            </p:nvSpPr>
            <p:spPr>
              <a:xfrm>
                <a:off x="1265668" y="1518941"/>
                <a:ext cx="1801598" cy="440377"/>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0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39" name="文本框 38"/>
              <p:cNvSpPr txBox="1"/>
              <p:nvPr/>
            </p:nvSpPr>
            <p:spPr>
              <a:xfrm>
                <a:off x="1087999" y="1959318"/>
                <a:ext cx="2156936" cy="894604"/>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单击此处键入单击此处</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键入文本单击此处键入文本</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单击此处单击入单击</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grpSp>
      </p:grpSp>
      <p:grpSp>
        <p:nvGrpSpPr>
          <p:cNvPr id="42" name="组合 41"/>
          <p:cNvGrpSpPr/>
          <p:nvPr/>
        </p:nvGrpSpPr>
        <p:grpSpPr>
          <a:xfrm>
            <a:off x="8911514" y="1904334"/>
            <a:ext cx="2156936" cy="3465735"/>
            <a:chOff x="8822614" y="1861725"/>
            <a:chExt cx="2156936" cy="3465735"/>
          </a:xfrm>
        </p:grpSpPr>
        <p:grpSp>
          <p:nvGrpSpPr>
            <p:cNvPr id="43" name="组合 42"/>
            <p:cNvGrpSpPr/>
            <p:nvPr/>
          </p:nvGrpSpPr>
          <p:grpSpPr>
            <a:xfrm>
              <a:off x="9071769" y="3668833"/>
              <a:ext cx="1658627" cy="1658627"/>
              <a:chOff x="6596465" y="2751625"/>
              <a:chExt cx="1243970" cy="1243970"/>
            </a:xfrm>
            <a:solidFill>
              <a:schemeClr val="tx1">
                <a:lumMod val="75000"/>
                <a:lumOff val="25000"/>
              </a:schemeClr>
            </a:solidFill>
          </p:grpSpPr>
          <p:sp>
            <p:nvSpPr>
              <p:cNvPr id="48" name="椭圆 47"/>
              <p:cNvSpPr/>
              <p:nvPr/>
            </p:nvSpPr>
            <p:spPr bwMode="auto">
              <a:xfrm>
                <a:off x="6596465" y="2751625"/>
                <a:ext cx="1243970" cy="1243970"/>
              </a:xfrm>
              <a:prstGeom prst="ellipse">
                <a:avLst/>
              </a:prstGeom>
              <a:grpFill/>
              <a:ln w="15875" cap="flat" cmpd="sng" algn="ctr">
                <a:solidFill>
                  <a:schemeClr val="bg1"/>
                </a:solidFill>
                <a:prstDash val="solid"/>
                <a:miter lim="800000"/>
              </a:ln>
              <a:effectLst/>
            </p:spPr>
            <p:txBody>
              <a:bodyPr rtlCol="0" anchor="ctr"/>
              <a:lstStyle/>
              <a:p>
                <a:pPr algn="ctr"/>
                <a:endParaRPr lang="zh-CN" altLang="en-US" sz="2000" kern="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49" name="椭圆 48"/>
              <p:cNvSpPr/>
              <p:nvPr/>
            </p:nvSpPr>
            <p:spPr bwMode="auto">
              <a:xfrm>
                <a:off x="6679157" y="2833128"/>
                <a:ext cx="1078592" cy="1078592"/>
              </a:xfrm>
              <a:prstGeom prst="ellipse">
                <a:avLst/>
              </a:prstGeom>
              <a:grpFill/>
              <a:ln w="15875" cap="flat" cmpd="sng" algn="ctr">
                <a:solidFill>
                  <a:schemeClr val="bg1"/>
                </a:solidFill>
                <a:prstDash val="solid"/>
                <a:miter lim="800000"/>
              </a:ln>
              <a:effectLst/>
            </p:spPr>
            <p:txBody>
              <a:bodyPr rtlCol="0" anchor="ctr"/>
              <a:lstStyle/>
              <a:p>
                <a:pPr algn="ctr"/>
                <a:endParaRPr lang="zh-CN" altLang="en-US" sz="2000" kern="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sp>
          <p:nvSpPr>
            <p:cNvPr id="44" name="Freeform 6"/>
            <p:cNvSpPr>
              <a:spLocks noEditPoints="1"/>
            </p:cNvSpPr>
            <p:nvPr/>
          </p:nvSpPr>
          <p:spPr bwMode="auto">
            <a:xfrm>
              <a:off x="9590653" y="4186895"/>
              <a:ext cx="620859" cy="619340"/>
            </a:xfrm>
            <a:custGeom>
              <a:avLst/>
              <a:gdLst>
                <a:gd name="T0" fmla="*/ 60 w 99"/>
                <a:gd name="T1" fmla="*/ 9 h 99"/>
                <a:gd name="T2" fmla="*/ 81 w 99"/>
                <a:gd name="T3" fmla="*/ 10 h 99"/>
                <a:gd name="T4" fmla="*/ 79 w 99"/>
                <a:gd name="T5" fmla="*/ 20 h 99"/>
                <a:gd name="T6" fmla="*/ 96 w 99"/>
                <a:gd name="T7" fmla="*/ 31 h 99"/>
                <a:gd name="T8" fmla="*/ 90 w 99"/>
                <a:gd name="T9" fmla="*/ 38 h 99"/>
                <a:gd name="T10" fmla="*/ 99 w 99"/>
                <a:gd name="T11" fmla="*/ 57 h 99"/>
                <a:gd name="T12" fmla="*/ 90 w 99"/>
                <a:gd name="T13" fmla="*/ 60 h 99"/>
                <a:gd name="T14" fmla="*/ 89 w 99"/>
                <a:gd name="T15" fmla="*/ 81 h 99"/>
                <a:gd name="T16" fmla="*/ 80 w 99"/>
                <a:gd name="T17" fmla="*/ 79 h 99"/>
                <a:gd name="T18" fmla="*/ 68 w 99"/>
                <a:gd name="T19" fmla="*/ 97 h 99"/>
                <a:gd name="T20" fmla="*/ 61 w 99"/>
                <a:gd name="T21" fmla="*/ 90 h 99"/>
                <a:gd name="T22" fmla="*/ 42 w 99"/>
                <a:gd name="T23" fmla="*/ 99 h 99"/>
                <a:gd name="T24" fmla="*/ 39 w 99"/>
                <a:gd name="T25" fmla="*/ 91 h 99"/>
                <a:gd name="T26" fmla="*/ 18 w 99"/>
                <a:gd name="T27" fmla="*/ 89 h 99"/>
                <a:gd name="T28" fmla="*/ 20 w 99"/>
                <a:gd name="T29" fmla="*/ 80 h 99"/>
                <a:gd name="T30" fmla="*/ 3 w 99"/>
                <a:gd name="T31" fmla="*/ 68 h 99"/>
                <a:gd name="T32" fmla="*/ 9 w 99"/>
                <a:gd name="T33" fmla="*/ 61 h 99"/>
                <a:gd name="T34" fmla="*/ 0 w 99"/>
                <a:gd name="T35" fmla="*/ 42 h 99"/>
                <a:gd name="T36" fmla="*/ 9 w 99"/>
                <a:gd name="T37" fmla="*/ 39 h 99"/>
                <a:gd name="T38" fmla="*/ 10 w 99"/>
                <a:gd name="T39" fmla="*/ 18 h 99"/>
                <a:gd name="T40" fmla="*/ 19 w 99"/>
                <a:gd name="T41" fmla="*/ 20 h 99"/>
                <a:gd name="T42" fmla="*/ 31 w 99"/>
                <a:gd name="T43" fmla="*/ 3 h 99"/>
                <a:gd name="T44" fmla="*/ 38 w 99"/>
                <a:gd name="T45" fmla="*/ 9 h 99"/>
                <a:gd name="T46" fmla="*/ 57 w 99"/>
                <a:gd name="T47" fmla="*/ 0 h 99"/>
                <a:gd name="T48" fmla="*/ 36 w 99"/>
                <a:gd name="T49" fmla="*/ 58 h 99"/>
                <a:gd name="T50" fmla="*/ 45 w 99"/>
                <a:gd name="T51" fmla="*/ 47 h 99"/>
                <a:gd name="T52" fmla="*/ 58 w 99"/>
                <a:gd name="T53" fmla="*/ 55 h 99"/>
                <a:gd name="T54" fmla="*/ 64 w 99"/>
                <a:gd name="T55" fmla="*/ 56 h 99"/>
                <a:gd name="T56" fmla="*/ 54 w 99"/>
                <a:gd name="T57" fmla="*/ 54 h 99"/>
                <a:gd name="T58" fmla="*/ 58 w 99"/>
                <a:gd name="T59" fmla="*/ 69 h 99"/>
                <a:gd name="T60" fmla="*/ 71 w 99"/>
                <a:gd name="T61" fmla="*/ 71 h 99"/>
                <a:gd name="T62" fmla="*/ 71 w 99"/>
                <a:gd name="T63" fmla="*/ 28 h 99"/>
                <a:gd name="T64" fmla="*/ 28 w 99"/>
                <a:gd name="T65" fmla="*/ 28 h 99"/>
                <a:gd name="T66" fmla="*/ 28 w 99"/>
                <a:gd name="T67" fmla="*/ 71 h 99"/>
                <a:gd name="T68" fmla="*/ 55 w 99"/>
                <a:gd name="T69" fmla="*/ 79 h 99"/>
                <a:gd name="T70" fmla="*/ 48 w 99"/>
                <a:gd name="T71" fmla="*/ 66 h 99"/>
                <a:gd name="T72" fmla="*/ 35 w 99"/>
                <a:gd name="T73" fmla="*/ 75 h 99"/>
                <a:gd name="T74" fmla="*/ 42 w 99"/>
                <a:gd name="T75" fmla="*/ 71 h 99"/>
                <a:gd name="T76" fmla="*/ 45 w 99"/>
                <a:gd name="T77" fmla="*/ 52 h 99"/>
                <a:gd name="T78" fmla="*/ 38 w 99"/>
                <a:gd name="T79" fmla="*/ 59 h 99"/>
                <a:gd name="T80" fmla="*/ 51 w 99"/>
                <a:gd name="T81" fmla="*/ 37 h 99"/>
                <a:gd name="T82" fmla="*/ 51 w 99"/>
                <a:gd name="T83" fmla="*/ 46 h 99"/>
                <a:gd name="T84" fmla="*/ 51 w 99"/>
                <a:gd name="T85" fmla="*/ 3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 h="99">
                  <a:moveTo>
                    <a:pt x="59" y="8"/>
                  </a:moveTo>
                  <a:cubicBezTo>
                    <a:pt x="59" y="9"/>
                    <a:pt x="60" y="9"/>
                    <a:pt x="60" y="9"/>
                  </a:cubicBezTo>
                  <a:cubicBezTo>
                    <a:pt x="66" y="2"/>
                    <a:pt x="66" y="2"/>
                    <a:pt x="66" y="2"/>
                  </a:cubicBezTo>
                  <a:cubicBezTo>
                    <a:pt x="81" y="10"/>
                    <a:pt x="81" y="10"/>
                    <a:pt x="81" y="10"/>
                  </a:cubicBezTo>
                  <a:cubicBezTo>
                    <a:pt x="78" y="19"/>
                    <a:pt x="78" y="19"/>
                    <a:pt x="78" y="19"/>
                  </a:cubicBezTo>
                  <a:cubicBezTo>
                    <a:pt x="78" y="19"/>
                    <a:pt x="79" y="19"/>
                    <a:pt x="79" y="20"/>
                  </a:cubicBezTo>
                  <a:cubicBezTo>
                    <a:pt x="88" y="17"/>
                    <a:pt x="88" y="17"/>
                    <a:pt x="88" y="17"/>
                  </a:cubicBezTo>
                  <a:cubicBezTo>
                    <a:pt x="96" y="31"/>
                    <a:pt x="96" y="31"/>
                    <a:pt x="96" y="31"/>
                  </a:cubicBezTo>
                  <a:cubicBezTo>
                    <a:pt x="90" y="37"/>
                    <a:pt x="90" y="37"/>
                    <a:pt x="90" y="37"/>
                  </a:cubicBezTo>
                  <a:cubicBezTo>
                    <a:pt x="90" y="38"/>
                    <a:pt x="90" y="38"/>
                    <a:pt x="90" y="38"/>
                  </a:cubicBezTo>
                  <a:cubicBezTo>
                    <a:pt x="99" y="40"/>
                    <a:pt x="99" y="40"/>
                    <a:pt x="99" y="40"/>
                  </a:cubicBezTo>
                  <a:cubicBezTo>
                    <a:pt x="99" y="57"/>
                    <a:pt x="99" y="57"/>
                    <a:pt x="99" y="57"/>
                  </a:cubicBezTo>
                  <a:cubicBezTo>
                    <a:pt x="91" y="59"/>
                    <a:pt x="91" y="59"/>
                    <a:pt x="91" y="59"/>
                  </a:cubicBezTo>
                  <a:cubicBezTo>
                    <a:pt x="91" y="59"/>
                    <a:pt x="90" y="60"/>
                    <a:pt x="90" y="60"/>
                  </a:cubicBezTo>
                  <a:cubicBezTo>
                    <a:pt x="97" y="67"/>
                    <a:pt x="97" y="67"/>
                    <a:pt x="97" y="67"/>
                  </a:cubicBezTo>
                  <a:cubicBezTo>
                    <a:pt x="89" y="81"/>
                    <a:pt x="89" y="81"/>
                    <a:pt x="89" y="81"/>
                  </a:cubicBezTo>
                  <a:cubicBezTo>
                    <a:pt x="80" y="78"/>
                    <a:pt x="80" y="78"/>
                    <a:pt x="80" y="78"/>
                  </a:cubicBezTo>
                  <a:cubicBezTo>
                    <a:pt x="80" y="79"/>
                    <a:pt x="80" y="79"/>
                    <a:pt x="80" y="79"/>
                  </a:cubicBezTo>
                  <a:cubicBezTo>
                    <a:pt x="82" y="88"/>
                    <a:pt x="82" y="88"/>
                    <a:pt x="82" y="88"/>
                  </a:cubicBezTo>
                  <a:cubicBezTo>
                    <a:pt x="68" y="97"/>
                    <a:pt x="68" y="97"/>
                    <a:pt x="68" y="97"/>
                  </a:cubicBezTo>
                  <a:cubicBezTo>
                    <a:pt x="62" y="90"/>
                    <a:pt x="62" y="90"/>
                    <a:pt x="62" y="90"/>
                  </a:cubicBezTo>
                  <a:cubicBezTo>
                    <a:pt x="62" y="90"/>
                    <a:pt x="61" y="90"/>
                    <a:pt x="61" y="90"/>
                  </a:cubicBezTo>
                  <a:cubicBezTo>
                    <a:pt x="59" y="99"/>
                    <a:pt x="59" y="99"/>
                    <a:pt x="59" y="99"/>
                  </a:cubicBezTo>
                  <a:cubicBezTo>
                    <a:pt x="42" y="99"/>
                    <a:pt x="42" y="99"/>
                    <a:pt x="42" y="99"/>
                  </a:cubicBezTo>
                  <a:cubicBezTo>
                    <a:pt x="40" y="91"/>
                    <a:pt x="40" y="91"/>
                    <a:pt x="40" y="91"/>
                  </a:cubicBezTo>
                  <a:cubicBezTo>
                    <a:pt x="40" y="91"/>
                    <a:pt x="39" y="91"/>
                    <a:pt x="39" y="91"/>
                  </a:cubicBezTo>
                  <a:cubicBezTo>
                    <a:pt x="33" y="97"/>
                    <a:pt x="33" y="97"/>
                    <a:pt x="33" y="97"/>
                  </a:cubicBezTo>
                  <a:cubicBezTo>
                    <a:pt x="18" y="89"/>
                    <a:pt x="18" y="89"/>
                    <a:pt x="18" y="89"/>
                  </a:cubicBezTo>
                  <a:cubicBezTo>
                    <a:pt x="21" y="81"/>
                    <a:pt x="21" y="81"/>
                    <a:pt x="21" y="81"/>
                  </a:cubicBezTo>
                  <a:cubicBezTo>
                    <a:pt x="20" y="80"/>
                    <a:pt x="20" y="80"/>
                    <a:pt x="20" y="80"/>
                  </a:cubicBezTo>
                  <a:cubicBezTo>
                    <a:pt x="11" y="83"/>
                    <a:pt x="11" y="83"/>
                    <a:pt x="11" y="83"/>
                  </a:cubicBezTo>
                  <a:cubicBezTo>
                    <a:pt x="3" y="68"/>
                    <a:pt x="3" y="68"/>
                    <a:pt x="3" y="68"/>
                  </a:cubicBezTo>
                  <a:cubicBezTo>
                    <a:pt x="9" y="62"/>
                    <a:pt x="9" y="62"/>
                    <a:pt x="9" y="62"/>
                  </a:cubicBezTo>
                  <a:cubicBezTo>
                    <a:pt x="9" y="62"/>
                    <a:pt x="9" y="61"/>
                    <a:pt x="9" y="61"/>
                  </a:cubicBezTo>
                  <a:cubicBezTo>
                    <a:pt x="0" y="59"/>
                    <a:pt x="0" y="59"/>
                    <a:pt x="0" y="59"/>
                  </a:cubicBezTo>
                  <a:cubicBezTo>
                    <a:pt x="0" y="42"/>
                    <a:pt x="0" y="42"/>
                    <a:pt x="0" y="42"/>
                  </a:cubicBezTo>
                  <a:cubicBezTo>
                    <a:pt x="8" y="40"/>
                    <a:pt x="8" y="40"/>
                    <a:pt x="8" y="40"/>
                  </a:cubicBezTo>
                  <a:cubicBezTo>
                    <a:pt x="8" y="40"/>
                    <a:pt x="8" y="39"/>
                    <a:pt x="9" y="39"/>
                  </a:cubicBezTo>
                  <a:cubicBezTo>
                    <a:pt x="2" y="33"/>
                    <a:pt x="2" y="33"/>
                    <a:pt x="2" y="33"/>
                  </a:cubicBezTo>
                  <a:cubicBezTo>
                    <a:pt x="10" y="18"/>
                    <a:pt x="10" y="18"/>
                    <a:pt x="10" y="18"/>
                  </a:cubicBezTo>
                  <a:cubicBezTo>
                    <a:pt x="18" y="21"/>
                    <a:pt x="18" y="21"/>
                    <a:pt x="18" y="21"/>
                  </a:cubicBezTo>
                  <a:cubicBezTo>
                    <a:pt x="19" y="21"/>
                    <a:pt x="19" y="20"/>
                    <a:pt x="19" y="20"/>
                  </a:cubicBezTo>
                  <a:cubicBezTo>
                    <a:pt x="17" y="11"/>
                    <a:pt x="17" y="11"/>
                    <a:pt x="17" y="11"/>
                  </a:cubicBezTo>
                  <a:cubicBezTo>
                    <a:pt x="31" y="3"/>
                    <a:pt x="31" y="3"/>
                    <a:pt x="31" y="3"/>
                  </a:cubicBezTo>
                  <a:cubicBezTo>
                    <a:pt x="37" y="9"/>
                    <a:pt x="37" y="9"/>
                    <a:pt x="37" y="9"/>
                  </a:cubicBezTo>
                  <a:cubicBezTo>
                    <a:pt x="37" y="9"/>
                    <a:pt x="38" y="9"/>
                    <a:pt x="38" y="9"/>
                  </a:cubicBezTo>
                  <a:cubicBezTo>
                    <a:pt x="40" y="0"/>
                    <a:pt x="40" y="0"/>
                    <a:pt x="40" y="0"/>
                  </a:cubicBezTo>
                  <a:cubicBezTo>
                    <a:pt x="57" y="0"/>
                    <a:pt x="57" y="0"/>
                    <a:pt x="57" y="0"/>
                  </a:cubicBezTo>
                  <a:cubicBezTo>
                    <a:pt x="59" y="8"/>
                    <a:pt x="59" y="8"/>
                    <a:pt x="59" y="8"/>
                  </a:cubicBezTo>
                  <a:close/>
                  <a:moveTo>
                    <a:pt x="36" y="58"/>
                  </a:moveTo>
                  <a:cubicBezTo>
                    <a:pt x="37" y="52"/>
                    <a:pt x="37" y="52"/>
                    <a:pt x="37" y="52"/>
                  </a:cubicBezTo>
                  <a:cubicBezTo>
                    <a:pt x="45" y="47"/>
                    <a:pt x="45" y="47"/>
                    <a:pt x="45" y="47"/>
                  </a:cubicBezTo>
                  <a:cubicBezTo>
                    <a:pt x="56" y="47"/>
                    <a:pt x="56" y="47"/>
                    <a:pt x="56" y="47"/>
                  </a:cubicBezTo>
                  <a:cubicBezTo>
                    <a:pt x="58" y="55"/>
                    <a:pt x="58" y="55"/>
                    <a:pt x="58" y="55"/>
                  </a:cubicBezTo>
                  <a:cubicBezTo>
                    <a:pt x="64" y="55"/>
                    <a:pt x="64" y="55"/>
                    <a:pt x="64" y="55"/>
                  </a:cubicBezTo>
                  <a:cubicBezTo>
                    <a:pt x="64" y="56"/>
                    <a:pt x="64" y="56"/>
                    <a:pt x="64" y="56"/>
                  </a:cubicBezTo>
                  <a:cubicBezTo>
                    <a:pt x="56" y="58"/>
                    <a:pt x="56" y="58"/>
                    <a:pt x="56" y="58"/>
                  </a:cubicBezTo>
                  <a:cubicBezTo>
                    <a:pt x="54" y="54"/>
                    <a:pt x="54" y="54"/>
                    <a:pt x="54" y="54"/>
                  </a:cubicBezTo>
                  <a:cubicBezTo>
                    <a:pt x="52" y="62"/>
                    <a:pt x="52" y="62"/>
                    <a:pt x="52" y="62"/>
                  </a:cubicBezTo>
                  <a:cubicBezTo>
                    <a:pt x="58" y="69"/>
                    <a:pt x="58" y="69"/>
                    <a:pt x="58" y="69"/>
                  </a:cubicBezTo>
                  <a:cubicBezTo>
                    <a:pt x="58" y="79"/>
                    <a:pt x="58" y="79"/>
                    <a:pt x="58" y="79"/>
                  </a:cubicBezTo>
                  <a:cubicBezTo>
                    <a:pt x="63" y="77"/>
                    <a:pt x="67" y="74"/>
                    <a:pt x="71" y="71"/>
                  </a:cubicBezTo>
                  <a:cubicBezTo>
                    <a:pt x="76" y="66"/>
                    <a:pt x="80" y="58"/>
                    <a:pt x="80" y="50"/>
                  </a:cubicBezTo>
                  <a:cubicBezTo>
                    <a:pt x="80" y="41"/>
                    <a:pt x="76" y="34"/>
                    <a:pt x="71" y="28"/>
                  </a:cubicBezTo>
                  <a:cubicBezTo>
                    <a:pt x="65" y="23"/>
                    <a:pt x="58" y="19"/>
                    <a:pt x="49" y="19"/>
                  </a:cubicBezTo>
                  <a:cubicBezTo>
                    <a:pt x="41" y="19"/>
                    <a:pt x="34" y="23"/>
                    <a:pt x="28" y="28"/>
                  </a:cubicBezTo>
                  <a:cubicBezTo>
                    <a:pt x="23" y="34"/>
                    <a:pt x="19" y="41"/>
                    <a:pt x="19" y="50"/>
                  </a:cubicBezTo>
                  <a:cubicBezTo>
                    <a:pt x="19" y="58"/>
                    <a:pt x="23" y="66"/>
                    <a:pt x="28" y="71"/>
                  </a:cubicBezTo>
                  <a:cubicBezTo>
                    <a:pt x="34" y="76"/>
                    <a:pt x="41" y="80"/>
                    <a:pt x="49" y="80"/>
                  </a:cubicBezTo>
                  <a:cubicBezTo>
                    <a:pt x="52" y="80"/>
                    <a:pt x="54" y="80"/>
                    <a:pt x="55" y="79"/>
                  </a:cubicBezTo>
                  <a:cubicBezTo>
                    <a:pt x="53" y="70"/>
                    <a:pt x="53" y="70"/>
                    <a:pt x="53" y="70"/>
                  </a:cubicBezTo>
                  <a:cubicBezTo>
                    <a:pt x="48" y="66"/>
                    <a:pt x="48" y="66"/>
                    <a:pt x="48" y="66"/>
                  </a:cubicBezTo>
                  <a:cubicBezTo>
                    <a:pt x="47" y="69"/>
                    <a:pt x="45" y="73"/>
                    <a:pt x="45" y="73"/>
                  </a:cubicBezTo>
                  <a:cubicBezTo>
                    <a:pt x="35" y="75"/>
                    <a:pt x="35" y="75"/>
                    <a:pt x="35" y="75"/>
                  </a:cubicBezTo>
                  <a:cubicBezTo>
                    <a:pt x="35" y="73"/>
                    <a:pt x="35" y="73"/>
                    <a:pt x="35" y="73"/>
                  </a:cubicBezTo>
                  <a:cubicBezTo>
                    <a:pt x="42" y="71"/>
                    <a:pt x="42" y="71"/>
                    <a:pt x="42" y="71"/>
                  </a:cubicBezTo>
                  <a:cubicBezTo>
                    <a:pt x="44" y="61"/>
                    <a:pt x="44" y="61"/>
                    <a:pt x="44" y="61"/>
                  </a:cubicBezTo>
                  <a:cubicBezTo>
                    <a:pt x="45" y="52"/>
                    <a:pt x="45" y="52"/>
                    <a:pt x="45" y="52"/>
                  </a:cubicBezTo>
                  <a:cubicBezTo>
                    <a:pt x="41" y="54"/>
                    <a:pt x="41" y="54"/>
                    <a:pt x="41" y="54"/>
                  </a:cubicBezTo>
                  <a:cubicBezTo>
                    <a:pt x="38" y="59"/>
                    <a:pt x="38" y="59"/>
                    <a:pt x="38" y="59"/>
                  </a:cubicBezTo>
                  <a:cubicBezTo>
                    <a:pt x="36" y="58"/>
                    <a:pt x="36" y="58"/>
                    <a:pt x="36" y="58"/>
                  </a:cubicBezTo>
                  <a:close/>
                  <a:moveTo>
                    <a:pt x="51" y="37"/>
                  </a:moveTo>
                  <a:cubicBezTo>
                    <a:pt x="48" y="37"/>
                    <a:pt x="46" y="39"/>
                    <a:pt x="46" y="41"/>
                  </a:cubicBezTo>
                  <a:cubicBezTo>
                    <a:pt x="46" y="44"/>
                    <a:pt x="48" y="46"/>
                    <a:pt x="51" y="46"/>
                  </a:cubicBezTo>
                  <a:cubicBezTo>
                    <a:pt x="53" y="46"/>
                    <a:pt x="55" y="44"/>
                    <a:pt x="55" y="41"/>
                  </a:cubicBezTo>
                  <a:cubicBezTo>
                    <a:pt x="55" y="39"/>
                    <a:pt x="53" y="37"/>
                    <a:pt x="51" y="37"/>
                  </a:cubicBezTo>
                  <a:close/>
                </a:path>
              </a:pathLst>
            </a:custGeom>
            <a:solidFill>
              <a:schemeClr val="bg1"/>
            </a:solidFill>
            <a:ln>
              <a:noFill/>
            </a:ln>
            <a:effectLst>
              <a:outerShdw blurRad="25400" dist="25400" dir="2700000" algn="tl" rotWithShape="0">
                <a:schemeClr val="lt1">
                  <a:alpha val="40000"/>
                </a:schemeClr>
              </a:outerShdw>
            </a:effec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Arial" panose="020B0604020202020204"/>
                <a:ea typeface="华文楷体" panose="02010600040101010101" charset="-122"/>
                <a:cs typeface="+mn-cs"/>
                <a:sym typeface="Arial" panose="020B0604020202020204"/>
              </a:endParaRPr>
            </a:p>
          </p:txBody>
        </p:sp>
        <p:grpSp>
          <p:nvGrpSpPr>
            <p:cNvPr id="45" name="组合 44"/>
            <p:cNvGrpSpPr/>
            <p:nvPr/>
          </p:nvGrpSpPr>
          <p:grpSpPr>
            <a:xfrm>
              <a:off x="8822614" y="1861725"/>
              <a:ext cx="2156936" cy="1334981"/>
              <a:chOff x="1087999" y="1518941"/>
              <a:chExt cx="2156936" cy="1334981"/>
            </a:xfrm>
          </p:grpSpPr>
          <p:sp>
            <p:nvSpPr>
              <p:cNvPr id="46" name="矩形 45"/>
              <p:cNvSpPr/>
              <p:nvPr/>
            </p:nvSpPr>
            <p:spPr>
              <a:xfrm>
                <a:off x="1265668" y="1518941"/>
                <a:ext cx="1801598" cy="440377"/>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0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47" name="文本框 46"/>
              <p:cNvSpPr txBox="1"/>
              <p:nvPr/>
            </p:nvSpPr>
            <p:spPr>
              <a:xfrm>
                <a:off x="1087999" y="1959318"/>
                <a:ext cx="2156936" cy="894604"/>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单击此处键入单击此处</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键入文本单击此处键入文本</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单击此处单击入单击</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anim calcmode="lin" valueType="num">
                                      <p:cBhvr>
                                        <p:cTn id="14" dur="500" fill="hold"/>
                                        <p:tgtEl>
                                          <p:spTgt spid="33"/>
                                        </p:tgtEl>
                                        <p:attrNameLst>
                                          <p:attrName>ppt_x</p:attrName>
                                        </p:attrNameLst>
                                      </p:cBhvr>
                                      <p:tavLst>
                                        <p:tav tm="0">
                                          <p:val>
                                            <p:strVal val="#ppt_x"/>
                                          </p:val>
                                        </p:tav>
                                        <p:tav tm="100000">
                                          <p:val>
                                            <p:strVal val="#ppt_x"/>
                                          </p:val>
                                        </p:tav>
                                      </p:tavLst>
                                    </p:anim>
                                    <p:anim calcmode="lin" valueType="num">
                                      <p:cBhvr>
                                        <p:cTn id="15" dur="500" fill="hold"/>
                                        <p:tgtEl>
                                          <p:spTgt spid="3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anim calcmode="lin" valueType="num">
                                      <p:cBhvr>
                                        <p:cTn id="20" dur="500" fill="hold"/>
                                        <p:tgtEl>
                                          <p:spTgt spid="24"/>
                                        </p:tgtEl>
                                        <p:attrNameLst>
                                          <p:attrName>ppt_x</p:attrName>
                                        </p:attrNameLst>
                                      </p:cBhvr>
                                      <p:tavLst>
                                        <p:tav tm="0">
                                          <p:val>
                                            <p:strVal val="#ppt_x"/>
                                          </p:val>
                                        </p:tav>
                                        <p:tav tm="100000">
                                          <p:val>
                                            <p:strVal val="#ppt_x"/>
                                          </p:val>
                                        </p:tav>
                                      </p:tavLst>
                                    </p:anim>
                                    <p:anim calcmode="lin" valueType="num">
                                      <p:cBhvr>
                                        <p:cTn id="21" dur="500" fill="hold"/>
                                        <p:tgtEl>
                                          <p:spTgt spid="2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anim calcmode="lin" valueType="num">
                                      <p:cBhvr>
                                        <p:cTn id="26" dur="500" fill="hold"/>
                                        <p:tgtEl>
                                          <p:spTgt spid="42"/>
                                        </p:tgtEl>
                                        <p:attrNameLst>
                                          <p:attrName>ppt_x</p:attrName>
                                        </p:attrNameLst>
                                      </p:cBhvr>
                                      <p:tavLst>
                                        <p:tav tm="0">
                                          <p:val>
                                            <p:strVal val="#ppt_x"/>
                                          </p:val>
                                        </p:tav>
                                        <p:tav tm="100000">
                                          <p:val>
                                            <p:strVal val="#ppt_x"/>
                                          </p:val>
                                        </p:tav>
                                      </p:tavLst>
                                    </p:anim>
                                    <p:anim calcmode="lin" valueType="num">
                                      <p:cBhvr>
                                        <p:cTn id="27"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77372" y="274640"/>
            <a:ext cx="3240104" cy="601861"/>
            <a:chOff x="6883194" y="3349398"/>
            <a:chExt cx="3658758" cy="679626"/>
          </a:xfrm>
        </p:grpSpPr>
        <p:sp>
          <p:nvSpPr>
            <p:cNvPr id="11" name="椭圆 10"/>
            <p:cNvSpPr/>
            <p:nvPr/>
          </p:nvSpPr>
          <p:spPr>
            <a:xfrm>
              <a:off x="6897553" y="3349398"/>
              <a:ext cx="669686" cy="669686"/>
            </a:xfrm>
            <a:prstGeom prst="ellipse">
              <a:avLst/>
            </a:prstGeom>
            <a:gradFill>
              <a:gsLst>
                <a:gs pos="0">
                  <a:srgbClr val="F7B733"/>
                </a:gs>
                <a:gs pos="100000">
                  <a:srgbClr val="FC4A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ffectLst>
                  <a:outerShdw blurRad="38100" dist="38100" dir="2700000" algn="tl">
                    <a:srgbClr val="000000">
                      <a:alpha val="43137"/>
                    </a:srgbClr>
                  </a:outerShdw>
                </a:effectLst>
                <a:latin typeface="思源宋体 CN Light" panose="02020300000000000000" pitchFamily="18" charset="-122"/>
                <a:ea typeface="思源宋体 CN Light" panose="02020300000000000000" pitchFamily="18" charset="-122"/>
              </a:endParaRPr>
            </a:p>
          </p:txBody>
        </p:sp>
        <p:sp>
          <p:nvSpPr>
            <p:cNvPr id="12" name="文本框 11"/>
            <p:cNvSpPr txBox="1"/>
            <p:nvPr/>
          </p:nvSpPr>
          <p:spPr>
            <a:xfrm>
              <a:off x="6883194" y="3453409"/>
              <a:ext cx="698394" cy="451807"/>
            </a:xfrm>
            <a:prstGeom prst="rect">
              <a:avLst/>
            </a:prstGeom>
            <a:noFill/>
          </p:spPr>
          <p:txBody>
            <a:bodyPr wrap="square" rtlCol="0">
              <a:spAutoFit/>
            </a:bodyPr>
            <a:lstStyle/>
            <a:p>
              <a:pPr algn="ctr"/>
              <a:r>
                <a:rPr lang="en-US" altLang="zh-CN" sz="2000" dirty="0">
                  <a:solidFill>
                    <a:schemeClr val="bg1"/>
                  </a:solidFill>
                  <a:latin typeface="思源宋体 CN Heavy" panose="02020900000000000000" pitchFamily="18" charset="-122"/>
                  <a:ea typeface="思源宋体 CN Heavy" panose="02020900000000000000" pitchFamily="18" charset="-122"/>
                </a:rPr>
                <a:t>02</a:t>
              </a:r>
              <a:endParaRPr lang="zh-CN" altLang="en-US" sz="2000" dirty="0">
                <a:solidFill>
                  <a:schemeClr val="bg1"/>
                </a:solidFill>
                <a:latin typeface="思源宋体 CN Heavy" panose="02020900000000000000" pitchFamily="18" charset="-122"/>
                <a:ea typeface="思源宋体 CN Heavy" panose="02020900000000000000" pitchFamily="18" charset="-122"/>
              </a:endParaRPr>
            </a:p>
          </p:txBody>
        </p:sp>
        <p:grpSp>
          <p:nvGrpSpPr>
            <p:cNvPr id="13" name="组合 12"/>
            <p:cNvGrpSpPr/>
            <p:nvPr/>
          </p:nvGrpSpPr>
          <p:grpSpPr>
            <a:xfrm>
              <a:off x="7879529" y="3351907"/>
              <a:ext cx="2662423" cy="677117"/>
              <a:chOff x="7879529" y="3349009"/>
              <a:chExt cx="2662423" cy="677117"/>
            </a:xfrm>
          </p:grpSpPr>
          <p:sp>
            <p:nvSpPr>
              <p:cNvPr id="14" name="文本框 13"/>
              <p:cNvSpPr txBox="1"/>
              <p:nvPr/>
            </p:nvSpPr>
            <p:spPr>
              <a:xfrm>
                <a:off x="7879529" y="3349009"/>
                <a:ext cx="1557061" cy="451808"/>
              </a:xfrm>
              <a:prstGeom prst="rect">
                <a:avLst/>
              </a:prstGeom>
              <a:noFill/>
            </p:spPr>
            <p:txBody>
              <a:bodyPr wrap="square" rtlCol="0">
                <a:spAutoFit/>
              </a:bodyPr>
              <a:lstStyle/>
              <a:p>
                <a:pPr algn="dist"/>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工作能力</a:t>
                </a:r>
                <a:endPar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sp>
            <p:nvSpPr>
              <p:cNvPr id="15" name="文本框 14"/>
              <p:cNvSpPr txBox="1"/>
              <p:nvPr/>
            </p:nvSpPr>
            <p:spPr>
              <a:xfrm>
                <a:off x="7896329" y="3782845"/>
                <a:ext cx="2645623" cy="243281"/>
              </a:xfrm>
              <a:prstGeom prst="rect">
                <a:avLst/>
              </a:prstGeom>
              <a:noFill/>
            </p:spPr>
            <p:txBody>
              <a:bodyPr wrap="square" rtlCol="0">
                <a:spAutoFit/>
              </a:bodyPr>
              <a:lstStyle/>
              <a:p>
                <a:pPr algn="dist"/>
                <a:r>
                  <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rPr>
                  <a:t>WORKING ABILITY</a:t>
                </a:r>
                <a:endPar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p:txBody>
          </p:sp>
        </p:gr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grpSp>
        <p:nvGrpSpPr>
          <p:cNvPr id="9" name="组合 8"/>
          <p:cNvGrpSpPr/>
          <p:nvPr/>
        </p:nvGrpSpPr>
        <p:grpSpPr>
          <a:xfrm>
            <a:off x="4395539" y="1943101"/>
            <a:ext cx="3465094" cy="3457073"/>
            <a:chOff x="4395539" y="2286001"/>
            <a:chExt cx="3465094" cy="3457073"/>
          </a:xfrm>
        </p:grpSpPr>
        <p:grpSp>
          <p:nvGrpSpPr>
            <p:cNvPr id="16" name="组合 15"/>
            <p:cNvGrpSpPr/>
            <p:nvPr/>
          </p:nvGrpSpPr>
          <p:grpSpPr>
            <a:xfrm>
              <a:off x="4395539" y="4138864"/>
              <a:ext cx="1604210" cy="1604210"/>
              <a:chOff x="4395539" y="4138864"/>
              <a:chExt cx="1604210" cy="1604210"/>
            </a:xfrm>
          </p:grpSpPr>
          <p:sp>
            <p:nvSpPr>
              <p:cNvPr id="26" name="泪滴形 25"/>
              <p:cNvSpPr/>
              <p:nvPr/>
            </p:nvSpPr>
            <p:spPr>
              <a:xfrm>
                <a:off x="4395539" y="4138864"/>
                <a:ext cx="1604210" cy="1604210"/>
              </a:xfrm>
              <a:prstGeom prst="teardrop">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27" name="man-succesing_75727"/>
              <p:cNvSpPr>
                <a:spLocks noChangeAspect="1"/>
              </p:cNvSpPr>
              <p:nvPr/>
            </p:nvSpPr>
            <p:spPr bwMode="auto">
              <a:xfrm>
                <a:off x="4882816" y="4519384"/>
                <a:ext cx="629656" cy="615728"/>
              </a:xfrm>
              <a:custGeom>
                <a:avLst/>
                <a:gdLst>
                  <a:gd name="connsiteX0" fmla="*/ 454143 w 606157"/>
                  <a:gd name="connsiteY0" fmla="*/ 386956 h 592750"/>
                  <a:gd name="connsiteX1" fmla="*/ 454143 w 606157"/>
                  <a:gd name="connsiteY1" fmla="*/ 559114 h 592750"/>
                  <a:gd name="connsiteX2" fmla="*/ 456800 w 606157"/>
                  <a:gd name="connsiteY2" fmla="*/ 561957 h 592750"/>
                  <a:gd name="connsiteX3" fmla="*/ 466005 w 606157"/>
                  <a:gd name="connsiteY3" fmla="*/ 561957 h 592750"/>
                  <a:gd name="connsiteX4" fmla="*/ 467997 w 606157"/>
                  <a:gd name="connsiteY4" fmla="*/ 559114 h 592750"/>
                  <a:gd name="connsiteX5" fmla="*/ 467997 w 606157"/>
                  <a:gd name="connsiteY5" fmla="*/ 386956 h 592750"/>
                  <a:gd name="connsiteX6" fmla="*/ 242918 w 606157"/>
                  <a:gd name="connsiteY6" fmla="*/ 134357 h 592750"/>
                  <a:gd name="connsiteX7" fmla="*/ 256203 w 606157"/>
                  <a:gd name="connsiteY7" fmla="*/ 141463 h 592750"/>
                  <a:gd name="connsiteX8" fmla="*/ 323764 w 606157"/>
                  <a:gd name="connsiteY8" fmla="*/ 230906 h 592750"/>
                  <a:gd name="connsiteX9" fmla="*/ 326327 w 606157"/>
                  <a:gd name="connsiteY9" fmla="*/ 244644 h 592750"/>
                  <a:gd name="connsiteX10" fmla="*/ 313801 w 606157"/>
                  <a:gd name="connsiteY10" fmla="*/ 250803 h 592750"/>
                  <a:gd name="connsiteX11" fmla="*/ 286757 w 606157"/>
                  <a:gd name="connsiteY11" fmla="*/ 250803 h 592750"/>
                  <a:gd name="connsiteX12" fmla="*/ 286757 w 606157"/>
                  <a:gd name="connsiteY12" fmla="*/ 561957 h 592750"/>
                  <a:gd name="connsiteX13" fmla="*/ 386202 w 606157"/>
                  <a:gd name="connsiteY13" fmla="*/ 561957 h 592750"/>
                  <a:gd name="connsiteX14" fmla="*/ 389144 w 606157"/>
                  <a:gd name="connsiteY14" fmla="*/ 559114 h 592750"/>
                  <a:gd name="connsiteX15" fmla="*/ 389144 w 606157"/>
                  <a:gd name="connsiteY15" fmla="*/ 332760 h 592750"/>
                  <a:gd name="connsiteX16" fmla="*/ 389144 w 606157"/>
                  <a:gd name="connsiteY16" fmla="*/ 306799 h 592750"/>
                  <a:gd name="connsiteX17" fmla="*/ 378136 w 606157"/>
                  <a:gd name="connsiteY17" fmla="*/ 332192 h 592750"/>
                  <a:gd name="connsiteX18" fmla="*/ 350998 w 606157"/>
                  <a:gd name="connsiteY18" fmla="*/ 350004 h 592750"/>
                  <a:gd name="connsiteX19" fmla="*/ 339232 w 606157"/>
                  <a:gd name="connsiteY19" fmla="*/ 347541 h 592750"/>
                  <a:gd name="connsiteX20" fmla="*/ 323575 w 606157"/>
                  <a:gd name="connsiteY20" fmla="*/ 331339 h 592750"/>
                  <a:gd name="connsiteX21" fmla="*/ 323859 w 606157"/>
                  <a:gd name="connsiteY21" fmla="*/ 308789 h 592750"/>
                  <a:gd name="connsiteX22" fmla="*/ 380793 w 606157"/>
                  <a:gd name="connsiteY22" fmla="*/ 177278 h 592750"/>
                  <a:gd name="connsiteX23" fmla="*/ 404041 w 606157"/>
                  <a:gd name="connsiteY23" fmla="*/ 159750 h 592750"/>
                  <a:gd name="connsiteX24" fmla="*/ 514683 w 606157"/>
                  <a:gd name="connsiteY24" fmla="*/ 159465 h 592750"/>
                  <a:gd name="connsiteX25" fmla="*/ 542296 w 606157"/>
                  <a:gd name="connsiteY25" fmla="*/ 177278 h 592750"/>
                  <a:gd name="connsiteX26" fmla="*/ 599230 w 606157"/>
                  <a:gd name="connsiteY26" fmla="*/ 308789 h 592750"/>
                  <a:gd name="connsiteX27" fmla="*/ 599610 w 606157"/>
                  <a:gd name="connsiteY27" fmla="*/ 331339 h 592750"/>
                  <a:gd name="connsiteX28" fmla="*/ 583858 w 606157"/>
                  <a:gd name="connsiteY28" fmla="*/ 347541 h 592750"/>
                  <a:gd name="connsiteX29" fmla="*/ 572092 w 606157"/>
                  <a:gd name="connsiteY29" fmla="*/ 350004 h 592750"/>
                  <a:gd name="connsiteX30" fmla="*/ 544953 w 606157"/>
                  <a:gd name="connsiteY30" fmla="*/ 332192 h 592750"/>
                  <a:gd name="connsiteX31" fmla="*/ 532997 w 606157"/>
                  <a:gd name="connsiteY31" fmla="*/ 304525 h 592750"/>
                  <a:gd name="connsiteX32" fmla="*/ 532997 w 606157"/>
                  <a:gd name="connsiteY32" fmla="*/ 332760 h 592750"/>
                  <a:gd name="connsiteX33" fmla="*/ 532997 w 606157"/>
                  <a:gd name="connsiteY33" fmla="*/ 559114 h 592750"/>
                  <a:gd name="connsiteX34" fmla="*/ 536887 w 606157"/>
                  <a:gd name="connsiteY34" fmla="*/ 561957 h 592750"/>
                  <a:gd name="connsiteX35" fmla="*/ 590785 w 606157"/>
                  <a:gd name="connsiteY35" fmla="*/ 561957 h 592750"/>
                  <a:gd name="connsiteX36" fmla="*/ 606157 w 606157"/>
                  <a:gd name="connsiteY36" fmla="*/ 577401 h 592750"/>
                  <a:gd name="connsiteX37" fmla="*/ 590785 w 606157"/>
                  <a:gd name="connsiteY37" fmla="*/ 592750 h 592750"/>
                  <a:gd name="connsiteX38" fmla="*/ 15372 w 606157"/>
                  <a:gd name="connsiteY38" fmla="*/ 592750 h 592750"/>
                  <a:gd name="connsiteX39" fmla="*/ 0 w 606157"/>
                  <a:gd name="connsiteY39" fmla="*/ 577401 h 592750"/>
                  <a:gd name="connsiteX40" fmla="*/ 15372 w 606157"/>
                  <a:gd name="connsiteY40" fmla="*/ 561957 h 592750"/>
                  <a:gd name="connsiteX41" fmla="*/ 50766 w 606157"/>
                  <a:gd name="connsiteY41" fmla="*/ 561957 h 592750"/>
                  <a:gd name="connsiteX42" fmla="*/ 50766 w 606157"/>
                  <a:gd name="connsiteY42" fmla="*/ 369617 h 592750"/>
                  <a:gd name="connsiteX43" fmla="*/ 23628 w 606157"/>
                  <a:gd name="connsiteY43" fmla="*/ 369617 h 592750"/>
                  <a:gd name="connsiteX44" fmla="*/ 11102 w 606157"/>
                  <a:gd name="connsiteY44" fmla="*/ 363459 h 592750"/>
                  <a:gd name="connsiteX45" fmla="*/ 13759 w 606157"/>
                  <a:gd name="connsiteY45" fmla="*/ 349720 h 592750"/>
                  <a:gd name="connsiteX46" fmla="*/ 81226 w 606157"/>
                  <a:gd name="connsiteY46" fmla="*/ 260278 h 592750"/>
                  <a:gd name="connsiteX47" fmla="*/ 94605 w 606157"/>
                  <a:gd name="connsiteY47" fmla="*/ 253172 h 592750"/>
                  <a:gd name="connsiteX48" fmla="*/ 107890 w 606157"/>
                  <a:gd name="connsiteY48" fmla="*/ 260278 h 592750"/>
                  <a:gd name="connsiteX49" fmla="*/ 175452 w 606157"/>
                  <a:gd name="connsiteY49" fmla="*/ 349720 h 592750"/>
                  <a:gd name="connsiteX50" fmla="*/ 178014 w 606157"/>
                  <a:gd name="connsiteY50" fmla="*/ 363459 h 592750"/>
                  <a:gd name="connsiteX51" fmla="*/ 165488 w 606157"/>
                  <a:gd name="connsiteY51" fmla="*/ 369617 h 592750"/>
                  <a:gd name="connsiteX52" fmla="*/ 138350 w 606157"/>
                  <a:gd name="connsiteY52" fmla="*/ 369617 h 592750"/>
                  <a:gd name="connsiteX53" fmla="*/ 138350 w 606157"/>
                  <a:gd name="connsiteY53" fmla="*/ 561957 h 592750"/>
                  <a:gd name="connsiteX54" fmla="*/ 199079 w 606157"/>
                  <a:gd name="connsiteY54" fmla="*/ 561957 h 592750"/>
                  <a:gd name="connsiteX55" fmla="*/ 199079 w 606157"/>
                  <a:gd name="connsiteY55" fmla="*/ 250803 h 592750"/>
                  <a:gd name="connsiteX56" fmla="*/ 172035 w 606157"/>
                  <a:gd name="connsiteY56" fmla="*/ 250803 h 592750"/>
                  <a:gd name="connsiteX57" fmla="*/ 159510 w 606157"/>
                  <a:gd name="connsiteY57" fmla="*/ 244644 h 592750"/>
                  <a:gd name="connsiteX58" fmla="*/ 162072 w 606157"/>
                  <a:gd name="connsiteY58" fmla="*/ 230906 h 592750"/>
                  <a:gd name="connsiteX59" fmla="*/ 229539 w 606157"/>
                  <a:gd name="connsiteY59" fmla="*/ 141463 h 592750"/>
                  <a:gd name="connsiteX60" fmla="*/ 242918 w 606157"/>
                  <a:gd name="connsiteY60" fmla="*/ 134357 h 592750"/>
                  <a:gd name="connsiteX61" fmla="*/ 458182 w 606157"/>
                  <a:gd name="connsiteY61" fmla="*/ 0 h 592750"/>
                  <a:gd name="connsiteX62" fmla="*/ 532629 w 606157"/>
                  <a:gd name="connsiteY62" fmla="*/ 74306 h 592750"/>
                  <a:gd name="connsiteX63" fmla="*/ 458182 w 606157"/>
                  <a:gd name="connsiteY63" fmla="*/ 148612 h 592750"/>
                  <a:gd name="connsiteX64" fmla="*/ 383735 w 606157"/>
                  <a:gd name="connsiteY64" fmla="*/ 74306 h 592750"/>
                  <a:gd name="connsiteX65" fmla="*/ 458182 w 606157"/>
                  <a:gd name="connsiteY65" fmla="*/ 0 h 59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6157" h="592750">
                    <a:moveTo>
                      <a:pt x="454143" y="386956"/>
                    </a:moveTo>
                    <a:lnTo>
                      <a:pt x="454143" y="559114"/>
                    </a:lnTo>
                    <a:cubicBezTo>
                      <a:pt x="454143" y="560062"/>
                      <a:pt x="454048" y="561957"/>
                      <a:pt x="456800" y="561957"/>
                    </a:cubicBezTo>
                    <a:lnTo>
                      <a:pt x="466005" y="561957"/>
                    </a:lnTo>
                    <a:cubicBezTo>
                      <a:pt x="468282" y="561957"/>
                      <a:pt x="467997" y="560062"/>
                      <a:pt x="467997" y="559114"/>
                    </a:cubicBezTo>
                    <a:lnTo>
                      <a:pt x="467997" y="386956"/>
                    </a:lnTo>
                    <a:close/>
                    <a:moveTo>
                      <a:pt x="242918" y="134357"/>
                    </a:moveTo>
                    <a:cubicBezTo>
                      <a:pt x="247947" y="134357"/>
                      <a:pt x="252787" y="136915"/>
                      <a:pt x="256203" y="141463"/>
                    </a:cubicBezTo>
                    <a:lnTo>
                      <a:pt x="323764" y="230906"/>
                    </a:lnTo>
                    <a:cubicBezTo>
                      <a:pt x="328699" y="237443"/>
                      <a:pt x="327465" y="242275"/>
                      <a:pt x="326327" y="244644"/>
                    </a:cubicBezTo>
                    <a:cubicBezTo>
                      <a:pt x="325188" y="246918"/>
                      <a:pt x="322056" y="250803"/>
                      <a:pt x="313801" y="250803"/>
                    </a:cubicBezTo>
                    <a:lnTo>
                      <a:pt x="286757" y="250803"/>
                    </a:lnTo>
                    <a:lnTo>
                      <a:pt x="286757" y="561957"/>
                    </a:lnTo>
                    <a:lnTo>
                      <a:pt x="386202" y="561957"/>
                    </a:lnTo>
                    <a:cubicBezTo>
                      <a:pt x="389713" y="561957"/>
                      <a:pt x="389144" y="560062"/>
                      <a:pt x="389144" y="559114"/>
                    </a:cubicBezTo>
                    <a:lnTo>
                      <a:pt x="389144" y="332760"/>
                    </a:lnTo>
                    <a:lnTo>
                      <a:pt x="389144" y="306799"/>
                    </a:lnTo>
                    <a:lnTo>
                      <a:pt x="378136" y="332192"/>
                    </a:lnTo>
                    <a:cubicBezTo>
                      <a:pt x="373392" y="342993"/>
                      <a:pt x="362764" y="350004"/>
                      <a:pt x="350998" y="350004"/>
                    </a:cubicBezTo>
                    <a:cubicBezTo>
                      <a:pt x="346918" y="350004"/>
                      <a:pt x="343027" y="349152"/>
                      <a:pt x="339232" y="347541"/>
                    </a:cubicBezTo>
                    <a:cubicBezTo>
                      <a:pt x="332020" y="344414"/>
                      <a:pt x="326421" y="338635"/>
                      <a:pt x="323575" y="331339"/>
                    </a:cubicBezTo>
                    <a:cubicBezTo>
                      <a:pt x="320633" y="324043"/>
                      <a:pt x="320728" y="315990"/>
                      <a:pt x="323859" y="308789"/>
                    </a:cubicBezTo>
                    <a:lnTo>
                      <a:pt x="380793" y="177278"/>
                    </a:lnTo>
                    <a:cubicBezTo>
                      <a:pt x="384969" y="167708"/>
                      <a:pt x="393224" y="159750"/>
                      <a:pt x="404041" y="159750"/>
                    </a:cubicBezTo>
                    <a:cubicBezTo>
                      <a:pt x="404990" y="159750"/>
                      <a:pt x="514304" y="159465"/>
                      <a:pt x="514683" y="159465"/>
                    </a:cubicBezTo>
                    <a:cubicBezTo>
                      <a:pt x="526544" y="159465"/>
                      <a:pt x="537552" y="166477"/>
                      <a:pt x="542296" y="177278"/>
                    </a:cubicBezTo>
                    <a:lnTo>
                      <a:pt x="599230" y="308789"/>
                    </a:lnTo>
                    <a:cubicBezTo>
                      <a:pt x="602361" y="315990"/>
                      <a:pt x="602456" y="324043"/>
                      <a:pt x="599610" y="331339"/>
                    </a:cubicBezTo>
                    <a:cubicBezTo>
                      <a:pt x="596668" y="338635"/>
                      <a:pt x="591070" y="344414"/>
                      <a:pt x="583858" y="347541"/>
                    </a:cubicBezTo>
                    <a:cubicBezTo>
                      <a:pt x="580062" y="349152"/>
                      <a:pt x="576172" y="350004"/>
                      <a:pt x="572092" y="350004"/>
                    </a:cubicBezTo>
                    <a:cubicBezTo>
                      <a:pt x="560325" y="350004"/>
                      <a:pt x="549698" y="342993"/>
                      <a:pt x="544953" y="332192"/>
                    </a:cubicBezTo>
                    <a:lnTo>
                      <a:pt x="532997" y="304525"/>
                    </a:lnTo>
                    <a:lnTo>
                      <a:pt x="532997" y="332760"/>
                    </a:lnTo>
                    <a:lnTo>
                      <a:pt x="532997" y="559114"/>
                    </a:lnTo>
                    <a:cubicBezTo>
                      <a:pt x="532997" y="560062"/>
                      <a:pt x="533282" y="561957"/>
                      <a:pt x="536887" y="561957"/>
                    </a:cubicBezTo>
                    <a:lnTo>
                      <a:pt x="590785" y="561957"/>
                    </a:lnTo>
                    <a:cubicBezTo>
                      <a:pt x="599230" y="561957"/>
                      <a:pt x="606157" y="568873"/>
                      <a:pt x="606157" y="577401"/>
                    </a:cubicBezTo>
                    <a:cubicBezTo>
                      <a:pt x="606157" y="585928"/>
                      <a:pt x="599230" y="592750"/>
                      <a:pt x="590785" y="592750"/>
                    </a:cubicBezTo>
                    <a:lnTo>
                      <a:pt x="15372" y="592750"/>
                    </a:lnTo>
                    <a:cubicBezTo>
                      <a:pt x="6927" y="592750"/>
                      <a:pt x="0" y="585833"/>
                      <a:pt x="0" y="577401"/>
                    </a:cubicBezTo>
                    <a:cubicBezTo>
                      <a:pt x="0" y="568873"/>
                      <a:pt x="6927" y="561957"/>
                      <a:pt x="15372" y="561957"/>
                    </a:cubicBezTo>
                    <a:lnTo>
                      <a:pt x="50766" y="561957"/>
                    </a:lnTo>
                    <a:lnTo>
                      <a:pt x="50766" y="369617"/>
                    </a:lnTo>
                    <a:lnTo>
                      <a:pt x="23628" y="369617"/>
                    </a:lnTo>
                    <a:cubicBezTo>
                      <a:pt x="15467" y="369617"/>
                      <a:pt x="12336" y="365733"/>
                      <a:pt x="11102" y="363459"/>
                    </a:cubicBezTo>
                    <a:cubicBezTo>
                      <a:pt x="9963" y="361090"/>
                      <a:pt x="8825" y="356258"/>
                      <a:pt x="13759" y="349720"/>
                    </a:cubicBezTo>
                    <a:lnTo>
                      <a:pt x="81226" y="260278"/>
                    </a:lnTo>
                    <a:cubicBezTo>
                      <a:pt x="84642" y="255730"/>
                      <a:pt x="89481" y="253172"/>
                      <a:pt x="94605" y="253172"/>
                    </a:cubicBezTo>
                    <a:cubicBezTo>
                      <a:pt x="99634" y="253172"/>
                      <a:pt x="104474" y="255730"/>
                      <a:pt x="107890" y="260278"/>
                    </a:cubicBezTo>
                    <a:lnTo>
                      <a:pt x="175452" y="349720"/>
                    </a:lnTo>
                    <a:cubicBezTo>
                      <a:pt x="180386" y="356258"/>
                      <a:pt x="179152" y="361090"/>
                      <a:pt x="178014" y="363459"/>
                    </a:cubicBezTo>
                    <a:cubicBezTo>
                      <a:pt x="176875" y="365733"/>
                      <a:pt x="173649" y="369617"/>
                      <a:pt x="165488" y="369617"/>
                    </a:cubicBezTo>
                    <a:lnTo>
                      <a:pt x="138350" y="369617"/>
                    </a:lnTo>
                    <a:lnTo>
                      <a:pt x="138350" y="561957"/>
                    </a:lnTo>
                    <a:lnTo>
                      <a:pt x="199079" y="561957"/>
                    </a:lnTo>
                    <a:lnTo>
                      <a:pt x="199079" y="250803"/>
                    </a:lnTo>
                    <a:lnTo>
                      <a:pt x="172035" y="250803"/>
                    </a:lnTo>
                    <a:cubicBezTo>
                      <a:pt x="163780" y="250803"/>
                      <a:pt x="160649" y="246918"/>
                      <a:pt x="159510" y="244644"/>
                    </a:cubicBezTo>
                    <a:cubicBezTo>
                      <a:pt x="158276" y="242275"/>
                      <a:pt x="157138" y="237443"/>
                      <a:pt x="162072" y="230906"/>
                    </a:cubicBezTo>
                    <a:lnTo>
                      <a:pt x="229539" y="141463"/>
                    </a:lnTo>
                    <a:cubicBezTo>
                      <a:pt x="232955" y="136915"/>
                      <a:pt x="237889" y="134357"/>
                      <a:pt x="242918" y="134357"/>
                    </a:cubicBezTo>
                    <a:close/>
                    <a:moveTo>
                      <a:pt x="458182" y="0"/>
                    </a:moveTo>
                    <a:cubicBezTo>
                      <a:pt x="499298" y="0"/>
                      <a:pt x="532629" y="33268"/>
                      <a:pt x="532629" y="74306"/>
                    </a:cubicBezTo>
                    <a:cubicBezTo>
                      <a:pt x="532629" y="115344"/>
                      <a:pt x="499298" y="148612"/>
                      <a:pt x="458182" y="148612"/>
                    </a:cubicBezTo>
                    <a:cubicBezTo>
                      <a:pt x="417066" y="148612"/>
                      <a:pt x="383735" y="115344"/>
                      <a:pt x="383735" y="74306"/>
                    </a:cubicBezTo>
                    <a:cubicBezTo>
                      <a:pt x="383735" y="33268"/>
                      <a:pt x="417066" y="0"/>
                      <a:pt x="458182" y="0"/>
                    </a:cubicBezTo>
                    <a:close/>
                  </a:path>
                </a:pathLst>
              </a:custGeom>
              <a:solidFill>
                <a:schemeClr val="bg1"/>
              </a:solidFill>
              <a:ln>
                <a:noFill/>
              </a:ln>
            </p:spPr>
          </p:sp>
        </p:grpSp>
        <p:grpSp>
          <p:nvGrpSpPr>
            <p:cNvPr id="17" name="组合 16"/>
            <p:cNvGrpSpPr/>
            <p:nvPr/>
          </p:nvGrpSpPr>
          <p:grpSpPr>
            <a:xfrm>
              <a:off x="6256423" y="2286001"/>
              <a:ext cx="1604210" cy="1604210"/>
              <a:chOff x="6256423" y="2286001"/>
              <a:chExt cx="1604210" cy="1604210"/>
            </a:xfrm>
          </p:grpSpPr>
          <p:sp>
            <p:nvSpPr>
              <p:cNvPr id="24" name="泪滴形 23"/>
              <p:cNvSpPr/>
              <p:nvPr/>
            </p:nvSpPr>
            <p:spPr>
              <a:xfrm flipH="1" flipV="1">
                <a:off x="6256423" y="2286001"/>
                <a:ext cx="1604210" cy="1604210"/>
              </a:xfrm>
              <a:prstGeom prst="teardrop">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25" name="settings_102018"/>
              <p:cNvSpPr>
                <a:spLocks noChangeAspect="1"/>
              </p:cNvSpPr>
              <p:nvPr/>
            </p:nvSpPr>
            <p:spPr bwMode="auto">
              <a:xfrm>
                <a:off x="6743700" y="2920190"/>
                <a:ext cx="629656" cy="610398"/>
              </a:xfrm>
              <a:custGeom>
                <a:avLst/>
                <a:gdLst>
                  <a:gd name="connsiteX0" fmla="*/ 279390 w 602276"/>
                  <a:gd name="connsiteY0" fmla="*/ 338996 h 583858"/>
                  <a:gd name="connsiteX1" fmla="*/ 297799 w 602276"/>
                  <a:gd name="connsiteY1" fmla="*/ 348283 h 583858"/>
                  <a:gd name="connsiteX2" fmla="*/ 300456 w 602276"/>
                  <a:gd name="connsiteY2" fmla="*/ 352263 h 583858"/>
                  <a:gd name="connsiteX3" fmla="*/ 307478 w 602276"/>
                  <a:gd name="connsiteY3" fmla="*/ 352831 h 583858"/>
                  <a:gd name="connsiteX4" fmla="*/ 310704 w 602276"/>
                  <a:gd name="connsiteY4" fmla="*/ 349041 h 583858"/>
                  <a:gd name="connsiteX5" fmla="*/ 327595 w 602276"/>
                  <a:gd name="connsiteY5" fmla="*/ 341649 h 583858"/>
                  <a:gd name="connsiteX6" fmla="*/ 336895 w 602276"/>
                  <a:gd name="connsiteY6" fmla="*/ 343734 h 583858"/>
                  <a:gd name="connsiteX7" fmla="*/ 364603 w 602276"/>
                  <a:gd name="connsiteY7" fmla="*/ 357001 h 583858"/>
                  <a:gd name="connsiteX8" fmla="*/ 375801 w 602276"/>
                  <a:gd name="connsiteY8" fmla="*/ 369699 h 583858"/>
                  <a:gd name="connsiteX9" fmla="*/ 376939 w 602276"/>
                  <a:gd name="connsiteY9" fmla="*/ 380691 h 583858"/>
                  <a:gd name="connsiteX10" fmla="*/ 375990 w 602276"/>
                  <a:gd name="connsiteY10" fmla="*/ 385429 h 583858"/>
                  <a:gd name="connsiteX11" fmla="*/ 379786 w 602276"/>
                  <a:gd name="connsiteY11" fmla="*/ 390925 h 583858"/>
                  <a:gd name="connsiteX12" fmla="*/ 388326 w 602276"/>
                  <a:gd name="connsiteY12" fmla="*/ 391114 h 583858"/>
                  <a:gd name="connsiteX13" fmla="*/ 410341 w 602276"/>
                  <a:gd name="connsiteY13" fmla="*/ 405708 h 583858"/>
                  <a:gd name="connsiteX14" fmla="*/ 420590 w 602276"/>
                  <a:gd name="connsiteY14" fmla="*/ 434704 h 583858"/>
                  <a:gd name="connsiteX15" fmla="*/ 412429 w 602276"/>
                  <a:gd name="connsiteY15" fmla="*/ 460290 h 583858"/>
                  <a:gd name="connsiteX16" fmla="*/ 407684 w 602276"/>
                  <a:gd name="connsiteY16" fmla="*/ 463512 h 583858"/>
                  <a:gd name="connsiteX17" fmla="*/ 406925 w 602276"/>
                  <a:gd name="connsiteY17" fmla="*/ 471851 h 583858"/>
                  <a:gd name="connsiteX18" fmla="*/ 410721 w 602276"/>
                  <a:gd name="connsiteY18" fmla="*/ 474883 h 583858"/>
                  <a:gd name="connsiteX19" fmla="*/ 416984 w 602276"/>
                  <a:gd name="connsiteY19" fmla="*/ 484170 h 583858"/>
                  <a:gd name="connsiteX20" fmla="*/ 416225 w 602276"/>
                  <a:gd name="connsiteY20" fmla="*/ 501227 h 583858"/>
                  <a:gd name="connsiteX21" fmla="*/ 402940 w 602276"/>
                  <a:gd name="connsiteY21" fmla="*/ 528897 h 583858"/>
                  <a:gd name="connsiteX22" fmla="*/ 382823 w 602276"/>
                  <a:gd name="connsiteY22" fmla="*/ 541405 h 583858"/>
                  <a:gd name="connsiteX23" fmla="*/ 379217 w 602276"/>
                  <a:gd name="connsiteY23" fmla="*/ 541216 h 583858"/>
                  <a:gd name="connsiteX24" fmla="*/ 374092 w 602276"/>
                  <a:gd name="connsiteY24" fmla="*/ 540268 h 583858"/>
                  <a:gd name="connsiteX25" fmla="*/ 368778 w 602276"/>
                  <a:gd name="connsiteY25" fmla="*/ 544817 h 583858"/>
                  <a:gd name="connsiteX26" fmla="*/ 369158 w 602276"/>
                  <a:gd name="connsiteY26" fmla="*/ 550123 h 583858"/>
                  <a:gd name="connsiteX27" fmla="*/ 354545 w 602276"/>
                  <a:gd name="connsiteY27" fmla="*/ 572487 h 583858"/>
                  <a:gd name="connsiteX28" fmla="*/ 325507 w 602276"/>
                  <a:gd name="connsiteY28" fmla="*/ 582721 h 583858"/>
                  <a:gd name="connsiteX29" fmla="*/ 318485 w 602276"/>
                  <a:gd name="connsiteY29" fmla="*/ 583858 h 583858"/>
                  <a:gd name="connsiteX30" fmla="*/ 300076 w 602276"/>
                  <a:gd name="connsiteY30" fmla="*/ 574571 h 583858"/>
                  <a:gd name="connsiteX31" fmla="*/ 296470 w 602276"/>
                  <a:gd name="connsiteY31" fmla="*/ 569644 h 583858"/>
                  <a:gd name="connsiteX32" fmla="*/ 289258 w 602276"/>
                  <a:gd name="connsiteY32" fmla="*/ 569644 h 583858"/>
                  <a:gd name="connsiteX33" fmla="*/ 286222 w 602276"/>
                  <a:gd name="connsiteY33" fmla="*/ 573055 h 583858"/>
                  <a:gd name="connsiteX34" fmla="*/ 269331 w 602276"/>
                  <a:gd name="connsiteY34" fmla="*/ 580636 h 583858"/>
                  <a:gd name="connsiteX35" fmla="*/ 259842 w 602276"/>
                  <a:gd name="connsiteY35" fmla="*/ 578551 h 583858"/>
                  <a:gd name="connsiteX36" fmla="*/ 232133 w 602276"/>
                  <a:gd name="connsiteY36" fmla="*/ 565285 h 583858"/>
                  <a:gd name="connsiteX37" fmla="*/ 220936 w 602276"/>
                  <a:gd name="connsiteY37" fmla="*/ 552587 h 583858"/>
                  <a:gd name="connsiteX38" fmla="*/ 219987 w 602276"/>
                  <a:gd name="connsiteY38" fmla="*/ 541595 h 583858"/>
                  <a:gd name="connsiteX39" fmla="*/ 220746 w 602276"/>
                  <a:gd name="connsiteY39" fmla="*/ 537236 h 583858"/>
                  <a:gd name="connsiteX40" fmla="*/ 215242 w 602276"/>
                  <a:gd name="connsiteY40" fmla="*/ 531171 h 583858"/>
                  <a:gd name="connsiteX41" fmla="*/ 210308 w 602276"/>
                  <a:gd name="connsiteY41" fmla="*/ 531550 h 583858"/>
                  <a:gd name="connsiteX42" fmla="*/ 187913 w 602276"/>
                  <a:gd name="connsiteY42" fmla="*/ 516957 h 583858"/>
                  <a:gd name="connsiteX43" fmla="*/ 177665 w 602276"/>
                  <a:gd name="connsiteY43" fmla="*/ 487960 h 583858"/>
                  <a:gd name="connsiteX44" fmla="*/ 185825 w 602276"/>
                  <a:gd name="connsiteY44" fmla="*/ 462564 h 583858"/>
                  <a:gd name="connsiteX45" fmla="*/ 190001 w 602276"/>
                  <a:gd name="connsiteY45" fmla="*/ 459532 h 583858"/>
                  <a:gd name="connsiteX46" fmla="*/ 190570 w 602276"/>
                  <a:gd name="connsiteY46" fmla="*/ 451003 h 583858"/>
                  <a:gd name="connsiteX47" fmla="*/ 187533 w 602276"/>
                  <a:gd name="connsiteY47" fmla="*/ 448350 h 583858"/>
                  <a:gd name="connsiteX48" fmla="*/ 181271 w 602276"/>
                  <a:gd name="connsiteY48" fmla="*/ 439063 h 583858"/>
                  <a:gd name="connsiteX49" fmla="*/ 182030 w 602276"/>
                  <a:gd name="connsiteY49" fmla="*/ 422196 h 583858"/>
                  <a:gd name="connsiteX50" fmla="*/ 195315 w 602276"/>
                  <a:gd name="connsiteY50" fmla="*/ 394526 h 583858"/>
                  <a:gd name="connsiteX51" fmla="*/ 215432 w 602276"/>
                  <a:gd name="connsiteY51" fmla="*/ 381828 h 583858"/>
                  <a:gd name="connsiteX52" fmla="*/ 219228 w 602276"/>
                  <a:gd name="connsiteY52" fmla="*/ 382207 h 583858"/>
                  <a:gd name="connsiteX53" fmla="*/ 223403 w 602276"/>
                  <a:gd name="connsiteY53" fmla="*/ 382965 h 583858"/>
                  <a:gd name="connsiteX54" fmla="*/ 228907 w 602276"/>
                  <a:gd name="connsiteY54" fmla="*/ 378037 h 583858"/>
                  <a:gd name="connsiteX55" fmla="*/ 228527 w 602276"/>
                  <a:gd name="connsiteY55" fmla="*/ 372731 h 583858"/>
                  <a:gd name="connsiteX56" fmla="*/ 243330 w 602276"/>
                  <a:gd name="connsiteY56" fmla="*/ 350367 h 583858"/>
                  <a:gd name="connsiteX57" fmla="*/ 272368 w 602276"/>
                  <a:gd name="connsiteY57" fmla="*/ 340133 h 583858"/>
                  <a:gd name="connsiteX58" fmla="*/ 279390 w 602276"/>
                  <a:gd name="connsiteY58" fmla="*/ 338996 h 583858"/>
                  <a:gd name="connsiteX59" fmla="*/ 481176 w 602276"/>
                  <a:gd name="connsiteY59" fmla="*/ 227025 h 583858"/>
                  <a:gd name="connsiteX60" fmla="*/ 443783 w 602276"/>
                  <a:gd name="connsiteY60" fmla="*/ 242562 h 583858"/>
                  <a:gd name="connsiteX61" fmla="*/ 443783 w 602276"/>
                  <a:gd name="connsiteY61" fmla="*/ 316840 h 583858"/>
                  <a:gd name="connsiteX62" fmla="*/ 481176 w 602276"/>
                  <a:gd name="connsiteY62" fmla="*/ 332188 h 583858"/>
                  <a:gd name="connsiteX63" fmla="*/ 518379 w 602276"/>
                  <a:gd name="connsiteY63" fmla="*/ 316840 h 583858"/>
                  <a:gd name="connsiteX64" fmla="*/ 518379 w 602276"/>
                  <a:gd name="connsiteY64" fmla="*/ 242562 h 583858"/>
                  <a:gd name="connsiteX65" fmla="*/ 481176 w 602276"/>
                  <a:gd name="connsiteY65" fmla="*/ 227025 h 583858"/>
                  <a:gd name="connsiteX66" fmla="*/ 464283 w 602276"/>
                  <a:gd name="connsiteY66" fmla="*/ 156726 h 583858"/>
                  <a:gd name="connsiteX67" fmla="*/ 495222 w 602276"/>
                  <a:gd name="connsiteY67" fmla="*/ 156726 h 583858"/>
                  <a:gd name="connsiteX68" fmla="*/ 510787 w 602276"/>
                  <a:gd name="connsiteY68" fmla="*/ 163547 h 583858"/>
                  <a:gd name="connsiteX69" fmla="*/ 516481 w 602276"/>
                  <a:gd name="connsiteY69" fmla="*/ 173401 h 583858"/>
                  <a:gd name="connsiteX70" fmla="*/ 518000 w 602276"/>
                  <a:gd name="connsiteY70" fmla="*/ 178706 h 583858"/>
                  <a:gd name="connsiteX71" fmla="*/ 523314 w 602276"/>
                  <a:gd name="connsiteY71" fmla="*/ 181359 h 583858"/>
                  <a:gd name="connsiteX72" fmla="*/ 531287 w 602276"/>
                  <a:gd name="connsiteY72" fmla="*/ 177948 h 583858"/>
                  <a:gd name="connsiteX73" fmla="*/ 541726 w 602276"/>
                  <a:gd name="connsiteY73" fmla="*/ 175295 h 583858"/>
                  <a:gd name="connsiteX74" fmla="*/ 557481 w 602276"/>
                  <a:gd name="connsiteY74" fmla="*/ 181738 h 583858"/>
                  <a:gd name="connsiteX75" fmla="*/ 579309 w 602276"/>
                  <a:gd name="connsiteY75" fmla="*/ 203339 h 583858"/>
                  <a:gd name="connsiteX76" fmla="*/ 582915 w 602276"/>
                  <a:gd name="connsiteY76" fmla="*/ 229867 h 583858"/>
                  <a:gd name="connsiteX77" fmla="*/ 579878 w 602276"/>
                  <a:gd name="connsiteY77" fmla="*/ 234793 h 583858"/>
                  <a:gd name="connsiteX78" fmla="*/ 582726 w 602276"/>
                  <a:gd name="connsiteY78" fmla="*/ 242752 h 583858"/>
                  <a:gd name="connsiteX79" fmla="*/ 587281 w 602276"/>
                  <a:gd name="connsiteY79" fmla="*/ 243889 h 583858"/>
                  <a:gd name="connsiteX80" fmla="*/ 596582 w 602276"/>
                  <a:gd name="connsiteY80" fmla="*/ 249573 h 583858"/>
                  <a:gd name="connsiteX81" fmla="*/ 602276 w 602276"/>
                  <a:gd name="connsiteY81" fmla="*/ 265111 h 583858"/>
                  <a:gd name="connsiteX82" fmla="*/ 602276 w 602276"/>
                  <a:gd name="connsiteY82" fmla="*/ 295997 h 583858"/>
                  <a:gd name="connsiteX83" fmla="*/ 586901 w 602276"/>
                  <a:gd name="connsiteY83" fmla="*/ 317219 h 583858"/>
                  <a:gd name="connsiteX84" fmla="*/ 582915 w 602276"/>
                  <a:gd name="connsiteY84" fmla="*/ 318545 h 583858"/>
                  <a:gd name="connsiteX85" fmla="*/ 580068 w 602276"/>
                  <a:gd name="connsiteY85" fmla="*/ 324988 h 583858"/>
                  <a:gd name="connsiteX86" fmla="*/ 582726 w 602276"/>
                  <a:gd name="connsiteY86" fmla="*/ 329536 h 583858"/>
                  <a:gd name="connsiteX87" fmla="*/ 579119 w 602276"/>
                  <a:gd name="connsiteY87" fmla="*/ 356063 h 583858"/>
                  <a:gd name="connsiteX88" fmla="*/ 557291 w 602276"/>
                  <a:gd name="connsiteY88" fmla="*/ 377854 h 583858"/>
                  <a:gd name="connsiteX89" fmla="*/ 541536 w 602276"/>
                  <a:gd name="connsiteY89" fmla="*/ 384107 h 583858"/>
                  <a:gd name="connsiteX90" fmla="*/ 530907 w 602276"/>
                  <a:gd name="connsiteY90" fmla="*/ 381454 h 583858"/>
                  <a:gd name="connsiteX91" fmla="*/ 525592 w 602276"/>
                  <a:gd name="connsiteY91" fmla="*/ 378422 h 583858"/>
                  <a:gd name="connsiteX92" fmla="*/ 518949 w 602276"/>
                  <a:gd name="connsiteY92" fmla="*/ 381454 h 583858"/>
                  <a:gd name="connsiteX93" fmla="*/ 517620 w 602276"/>
                  <a:gd name="connsiteY93" fmla="*/ 385812 h 583858"/>
                  <a:gd name="connsiteX94" fmla="*/ 496361 w 602276"/>
                  <a:gd name="connsiteY94" fmla="*/ 401729 h 583858"/>
                  <a:gd name="connsiteX95" fmla="*/ 465612 w 602276"/>
                  <a:gd name="connsiteY95" fmla="*/ 401729 h 583858"/>
                  <a:gd name="connsiteX96" fmla="*/ 449857 w 602276"/>
                  <a:gd name="connsiteY96" fmla="*/ 395287 h 583858"/>
                  <a:gd name="connsiteX97" fmla="*/ 444353 w 602276"/>
                  <a:gd name="connsiteY97" fmla="*/ 386191 h 583858"/>
                  <a:gd name="connsiteX98" fmla="*/ 443024 w 602276"/>
                  <a:gd name="connsiteY98" fmla="*/ 381833 h 583858"/>
                  <a:gd name="connsiteX99" fmla="*/ 435621 w 602276"/>
                  <a:gd name="connsiteY99" fmla="*/ 378801 h 583858"/>
                  <a:gd name="connsiteX100" fmla="*/ 431256 w 602276"/>
                  <a:gd name="connsiteY100" fmla="*/ 381265 h 583858"/>
                  <a:gd name="connsiteX101" fmla="*/ 420436 w 602276"/>
                  <a:gd name="connsiteY101" fmla="*/ 384107 h 583858"/>
                  <a:gd name="connsiteX102" fmla="*/ 404682 w 602276"/>
                  <a:gd name="connsiteY102" fmla="*/ 377665 h 583858"/>
                  <a:gd name="connsiteX103" fmla="*/ 383043 w 602276"/>
                  <a:gd name="connsiteY103" fmla="*/ 355874 h 583858"/>
                  <a:gd name="connsiteX104" fmla="*/ 379247 w 602276"/>
                  <a:gd name="connsiteY104" fmla="*/ 329346 h 583858"/>
                  <a:gd name="connsiteX105" fmla="*/ 381715 w 602276"/>
                  <a:gd name="connsiteY105" fmla="*/ 324988 h 583858"/>
                  <a:gd name="connsiteX106" fmla="*/ 378298 w 602276"/>
                  <a:gd name="connsiteY106" fmla="*/ 317030 h 583858"/>
                  <a:gd name="connsiteX107" fmla="*/ 374312 w 602276"/>
                  <a:gd name="connsiteY107" fmla="*/ 316082 h 583858"/>
                  <a:gd name="connsiteX108" fmla="*/ 364442 w 602276"/>
                  <a:gd name="connsiteY108" fmla="*/ 310398 h 583858"/>
                  <a:gd name="connsiteX109" fmla="*/ 356849 w 602276"/>
                  <a:gd name="connsiteY109" fmla="*/ 294670 h 583858"/>
                  <a:gd name="connsiteX110" fmla="*/ 356849 w 602276"/>
                  <a:gd name="connsiteY110" fmla="*/ 263974 h 583858"/>
                  <a:gd name="connsiteX111" fmla="*/ 373932 w 602276"/>
                  <a:gd name="connsiteY111" fmla="*/ 242752 h 583858"/>
                  <a:gd name="connsiteX112" fmla="*/ 378867 w 602276"/>
                  <a:gd name="connsiteY112" fmla="*/ 241615 h 583858"/>
                  <a:gd name="connsiteX113" fmla="*/ 381904 w 602276"/>
                  <a:gd name="connsiteY113" fmla="*/ 234604 h 583858"/>
                  <a:gd name="connsiteX114" fmla="*/ 379247 w 602276"/>
                  <a:gd name="connsiteY114" fmla="*/ 230056 h 583858"/>
                  <a:gd name="connsiteX115" fmla="*/ 382854 w 602276"/>
                  <a:gd name="connsiteY115" fmla="*/ 203529 h 583858"/>
                  <a:gd name="connsiteX116" fmla="*/ 404492 w 602276"/>
                  <a:gd name="connsiteY116" fmla="*/ 181927 h 583858"/>
                  <a:gd name="connsiteX117" fmla="*/ 420436 w 602276"/>
                  <a:gd name="connsiteY117" fmla="*/ 175485 h 583858"/>
                  <a:gd name="connsiteX118" fmla="*/ 431066 w 602276"/>
                  <a:gd name="connsiteY118" fmla="*/ 178138 h 583858"/>
                  <a:gd name="connsiteX119" fmla="*/ 435242 w 602276"/>
                  <a:gd name="connsiteY119" fmla="*/ 180601 h 583858"/>
                  <a:gd name="connsiteX120" fmla="*/ 441695 w 602276"/>
                  <a:gd name="connsiteY120" fmla="*/ 177948 h 583858"/>
                  <a:gd name="connsiteX121" fmla="*/ 443024 w 602276"/>
                  <a:gd name="connsiteY121" fmla="*/ 173211 h 583858"/>
                  <a:gd name="connsiteX122" fmla="*/ 464283 w 602276"/>
                  <a:gd name="connsiteY122" fmla="*/ 156726 h 583858"/>
                  <a:gd name="connsiteX123" fmla="*/ 175373 w 602276"/>
                  <a:gd name="connsiteY123" fmla="*/ 93230 h 583858"/>
                  <a:gd name="connsiteX124" fmla="*/ 118813 w 602276"/>
                  <a:gd name="connsiteY124" fmla="*/ 116727 h 583858"/>
                  <a:gd name="connsiteX125" fmla="*/ 118813 w 602276"/>
                  <a:gd name="connsiteY125" fmla="*/ 229853 h 583858"/>
                  <a:gd name="connsiteX126" fmla="*/ 175373 w 602276"/>
                  <a:gd name="connsiteY126" fmla="*/ 253350 h 583858"/>
                  <a:gd name="connsiteX127" fmla="*/ 232123 w 602276"/>
                  <a:gd name="connsiteY127" fmla="*/ 229853 h 583858"/>
                  <a:gd name="connsiteX128" fmla="*/ 232123 w 602276"/>
                  <a:gd name="connsiteY128" fmla="*/ 116727 h 583858"/>
                  <a:gd name="connsiteX129" fmla="*/ 175373 w 602276"/>
                  <a:gd name="connsiteY129" fmla="*/ 93230 h 583858"/>
                  <a:gd name="connsiteX130" fmla="*/ 151079 w 602276"/>
                  <a:gd name="connsiteY130" fmla="*/ 0 h 583858"/>
                  <a:gd name="connsiteX131" fmla="*/ 195872 w 602276"/>
                  <a:gd name="connsiteY131" fmla="*/ 0 h 583858"/>
                  <a:gd name="connsiteX132" fmla="*/ 216180 w 602276"/>
                  <a:gd name="connsiteY132" fmla="*/ 7959 h 583858"/>
                  <a:gd name="connsiteX133" fmla="*/ 223392 w 602276"/>
                  <a:gd name="connsiteY133" fmla="*/ 19707 h 583858"/>
                  <a:gd name="connsiteX134" fmla="*/ 225670 w 602276"/>
                  <a:gd name="connsiteY134" fmla="*/ 28045 h 583858"/>
                  <a:gd name="connsiteX135" fmla="*/ 236868 w 602276"/>
                  <a:gd name="connsiteY135" fmla="*/ 34108 h 583858"/>
                  <a:gd name="connsiteX136" fmla="*/ 249964 w 602276"/>
                  <a:gd name="connsiteY136" fmla="*/ 28424 h 583858"/>
                  <a:gd name="connsiteX137" fmla="*/ 263629 w 602276"/>
                  <a:gd name="connsiteY137" fmla="*/ 25013 h 583858"/>
                  <a:gd name="connsiteX138" fmla="*/ 284128 w 602276"/>
                  <a:gd name="connsiteY138" fmla="*/ 33161 h 583858"/>
                  <a:gd name="connsiteX139" fmla="*/ 315634 w 602276"/>
                  <a:gd name="connsiteY139" fmla="*/ 64806 h 583858"/>
                  <a:gd name="connsiteX140" fmla="*/ 320379 w 602276"/>
                  <a:gd name="connsiteY140" fmla="*/ 99104 h 583858"/>
                  <a:gd name="connsiteX141" fmla="*/ 315444 w 602276"/>
                  <a:gd name="connsiteY141" fmla="*/ 107821 h 583858"/>
                  <a:gd name="connsiteX142" fmla="*/ 320759 w 602276"/>
                  <a:gd name="connsiteY142" fmla="*/ 122601 h 583858"/>
                  <a:gd name="connsiteX143" fmla="*/ 329110 w 602276"/>
                  <a:gd name="connsiteY143" fmla="*/ 124685 h 583858"/>
                  <a:gd name="connsiteX144" fmla="*/ 341257 w 602276"/>
                  <a:gd name="connsiteY144" fmla="*/ 131886 h 583858"/>
                  <a:gd name="connsiteX145" fmla="*/ 349228 w 602276"/>
                  <a:gd name="connsiteY145" fmla="*/ 152162 h 583858"/>
                  <a:gd name="connsiteX146" fmla="*/ 349228 w 602276"/>
                  <a:gd name="connsiteY146" fmla="*/ 196881 h 583858"/>
                  <a:gd name="connsiteX147" fmla="*/ 328920 w 602276"/>
                  <a:gd name="connsiteY147" fmla="*/ 224358 h 583858"/>
                  <a:gd name="connsiteX148" fmla="*/ 320759 w 602276"/>
                  <a:gd name="connsiteY148" fmla="*/ 226821 h 583858"/>
                  <a:gd name="connsiteX149" fmla="*/ 315444 w 602276"/>
                  <a:gd name="connsiteY149" fmla="*/ 239517 h 583858"/>
                  <a:gd name="connsiteX150" fmla="*/ 320189 w 602276"/>
                  <a:gd name="connsiteY150" fmla="*/ 247665 h 583858"/>
                  <a:gd name="connsiteX151" fmla="*/ 315444 w 602276"/>
                  <a:gd name="connsiteY151" fmla="*/ 281963 h 583858"/>
                  <a:gd name="connsiteX152" fmla="*/ 283748 w 602276"/>
                  <a:gd name="connsiteY152" fmla="*/ 313608 h 583858"/>
                  <a:gd name="connsiteX153" fmla="*/ 263440 w 602276"/>
                  <a:gd name="connsiteY153" fmla="*/ 321756 h 583858"/>
                  <a:gd name="connsiteX154" fmla="*/ 249395 w 602276"/>
                  <a:gd name="connsiteY154" fmla="*/ 318156 h 583858"/>
                  <a:gd name="connsiteX155" fmla="*/ 240094 w 602276"/>
                  <a:gd name="connsiteY155" fmla="*/ 313040 h 583858"/>
                  <a:gd name="connsiteX156" fmla="*/ 227378 w 602276"/>
                  <a:gd name="connsiteY156" fmla="*/ 319103 h 583858"/>
                  <a:gd name="connsiteX157" fmla="*/ 225100 w 602276"/>
                  <a:gd name="connsiteY157" fmla="*/ 327441 h 583858"/>
                  <a:gd name="connsiteX158" fmla="*/ 197580 w 602276"/>
                  <a:gd name="connsiteY158" fmla="*/ 348664 h 583858"/>
                  <a:gd name="connsiteX159" fmla="*/ 152787 w 602276"/>
                  <a:gd name="connsiteY159" fmla="*/ 348664 h 583858"/>
                  <a:gd name="connsiteX160" fmla="*/ 132479 w 602276"/>
                  <a:gd name="connsiteY160" fmla="*/ 339758 h 583858"/>
                  <a:gd name="connsiteX161" fmla="*/ 125266 w 602276"/>
                  <a:gd name="connsiteY161" fmla="*/ 327062 h 583858"/>
                  <a:gd name="connsiteX162" fmla="*/ 122989 w 602276"/>
                  <a:gd name="connsiteY162" fmla="*/ 319293 h 583858"/>
                  <a:gd name="connsiteX163" fmla="*/ 109134 w 602276"/>
                  <a:gd name="connsiteY163" fmla="*/ 313419 h 583858"/>
                  <a:gd name="connsiteX164" fmla="*/ 101162 w 602276"/>
                  <a:gd name="connsiteY164" fmla="*/ 317966 h 583858"/>
                  <a:gd name="connsiteX165" fmla="*/ 87307 w 602276"/>
                  <a:gd name="connsiteY165" fmla="*/ 321567 h 583858"/>
                  <a:gd name="connsiteX166" fmla="*/ 66809 w 602276"/>
                  <a:gd name="connsiteY166" fmla="*/ 313229 h 583858"/>
                  <a:gd name="connsiteX167" fmla="*/ 35112 w 602276"/>
                  <a:gd name="connsiteY167" fmla="*/ 281584 h 583858"/>
                  <a:gd name="connsiteX168" fmla="*/ 30557 w 602276"/>
                  <a:gd name="connsiteY168" fmla="*/ 247286 h 583858"/>
                  <a:gd name="connsiteX169" fmla="*/ 34923 w 602276"/>
                  <a:gd name="connsiteY169" fmla="*/ 239517 h 583858"/>
                  <a:gd name="connsiteX170" fmla="*/ 28849 w 602276"/>
                  <a:gd name="connsiteY170" fmla="*/ 224737 h 583858"/>
                  <a:gd name="connsiteX171" fmla="*/ 21637 w 602276"/>
                  <a:gd name="connsiteY171" fmla="*/ 222652 h 583858"/>
                  <a:gd name="connsiteX172" fmla="*/ 9110 w 602276"/>
                  <a:gd name="connsiteY172" fmla="*/ 215452 h 583858"/>
                  <a:gd name="connsiteX173" fmla="*/ 0 w 602276"/>
                  <a:gd name="connsiteY173" fmla="*/ 195176 h 583858"/>
                  <a:gd name="connsiteX174" fmla="*/ 0 w 602276"/>
                  <a:gd name="connsiteY174" fmla="*/ 150456 h 583858"/>
                  <a:gd name="connsiteX175" fmla="*/ 21447 w 602276"/>
                  <a:gd name="connsiteY175" fmla="*/ 122790 h 583858"/>
                  <a:gd name="connsiteX176" fmla="*/ 29418 w 602276"/>
                  <a:gd name="connsiteY176" fmla="*/ 120706 h 583858"/>
                  <a:gd name="connsiteX177" fmla="*/ 34923 w 602276"/>
                  <a:gd name="connsiteY177" fmla="*/ 107631 h 583858"/>
                  <a:gd name="connsiteX178" fmla="*/ 30367 w 602276"/>
                  <a:gd name="connsiteY178" fmla="*/ 99483 h 583858"/>
                  <a:gd name="connsiteX179" fmla="*/ 34923 w 602276"/>
                  <a:gd name="connsiteY179" fmla="*/ 65185 h 583858"/>
                  <a:gd name="connsiteX180" fmla="*/ 66619 w 602276"/>
                  <a:gd name="connsiteY180" fmla="*/ 33540 h 583858"/>
                  <a:gd name="connsiteX181" fmla="*/ 87117 w 602276"/>
                  <a:gd name="connsiteY181" fmla="*/ 25202 h 583858"/>
                  <a:gd name="connsiteX182" fmla="*/ 100972 w 602276"/>
                  <a:gd name="connsiteY182" fmla="*/ 28803 h 583858"/>
                  <a:gd name="connsiteX183" fmla="*/ 101352 w 602276"/>
                  <a:gd name="connsiteY183" fmla="*/ 29182 h 583858"/>
                  <a:gd name="connsiteX184" fmla="*/ 110462 w 602276"/>
                  <a:gd name="connsiteY184" fmla="*/ 35245 h 583858"/>
                  <a:gd name="connsiteX185" fmla="*/ 120901 w 602276"/>
                  <a:gd name="connsiteY185" fmla="*/ 29371 h 583858"/>
                  <a:gd name="connsiteX186" fmla="*/ 123368 w 602276"/>
                  <a:gd name="connsiteY186" fmla="*/ 20276 h 583858"/>
                  <a:gd name="connsiteX187" fmla="*/ 151079 w 602276"/>
                  <a:gd name="connsiteY187" fmla="*/ 0 h 58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602276" h="583858">
                    <a:moveTo>
                      <a:pt x="279390" y="338996"/>
                    </a:moveTo>
                    <a:cubicBezTo>
                      <a:pt x="286791" y="338996"/>
                      <a:pt x="293813" y="342597"/>
                      <a:pt x="297799" y="348283"/>
                    </a:cubicBezTo>
                    <a:lnTo>
                      <a:pt x="300456" y="352263"/>
                    </a:lnTo>
                    <a:lnTo>
                      <a:pt x="307478" y="352831"/>
                    </a:lnTo>
                    <a:lnTo>
                      <a:pt x="310704" y="349041"/>
                    </a:lnTo>
                    <a:cubicBezTo>
                      <a:pt x="314690" y="344492"/>
                      <a:pt x="320953" y="341649"/>
                      <a:pt x="327595" y="341649"/>
                    </a:cubicBezTo>
                    <a:cubicBezTo>
                      <a:pt x="330821" y="341649"/>
                      <a:pt x="334048" y="342218"/>
                      <a:pt x="336895" y="343734"/>
                    </a:cubicBezTo>
                    <a:lnTo>
                      <a:pt x="364603" y="357001"/>
                    </a:lnTo>
                    <a:cubicBezTo>
                      <a:pt x="369727" y="359464"/>
                      <a:pt x="373903" y="364013"/>
                      <a:pt x="375801" y="369699"/>
                    </a:cubicBezTo>
                    <a:cubicBezTo>
                      <a:pt x="377129" y="373299"/>
                      <a:pt x="377509" y="377090"/>
                      <a:pt x="376939" y="380691"/>
                    </a:cubicBezTo>
                    <a:lnTo>
                      <a:pt x="375990" y="385429"/>
                    </a:lnTo>
                    <a:cubicBezTo>
                      <a:pt x="376939" y="386945"/>
                      <a:pt x="378458" y="388840"/>
                      <a:pt x="379786" y="390925"/>
                    </a:cubicBezTo>
                    <a:lnTo>
                      <a:pt x="388326" y="391114"/>
                    </a:lnTo>
                    <a:cubicBezTo>
                      <a:pt x="398005" y="390546"/>
                      <a:pt x="407115" y="396800"/>
                      <a:pt x="410341" y="405708"/>
                    </a:cubicBezTo>
                    <a:lnTo>
                      <a:pt x="420590" y="434704"/>
                    </a:lnTo>
                    <a:cubicBezTo>
                      <a:pt x="423816" y="443991"/>
                      <a:pt x="420400" y="454604"/>
                      <a:pt x="412429" y="460290"/>
                    </a:cubicBezTo>
                    <a:lnTo>
                      <a:pt x="407684" y="463512"/>
                    </a:lnTo>
                    <a:lnTo>
                      <a:pt x="406925" y="471851"/>
                    </a:lnTo>
                    <a:lnTo>
                      <a:pt x="410721" y="474883"/>
                    </a:lnTo>
                    <a:cubicBezTo>
                      <a:pt x="413568" y="477347"/>
                      <a:pt x="415655" y="480569"/>
                      <a:pt x="416984" y="484170"/>
                    </a:cubicBezTo>
                    <a:cubicBezTo>
                      <a:pt x="419072" y="489855"/>
                      <a:pt x="418692" y="495920"/>
                      <a:pt x="416225" y="501227"/>
                    </a:cubicBezTo>
                    <a:lnTo>
                      <a:pt x="402940" y="528897"/>
                    </a:lnTo>
                    <a:cubicBezTo>
                      <a:pt x="399334" y="536478"/>
                      <a:pt x="391363" y="541405"/>
                      <a:pt x="382823" y="541405"/>
                    </a:cubicBezTo>
                    <a:cubicBezTo>
                      <a:pt x="381684" y="541405"/>
                      <a:pt x="380355" y="541405"/>
                      <a:pt x="379217" y="541216"/>
                    </a:cubicBezTo>
                    <a:lnTo>
                      <a:pt x="374092" y="540268"/>
                    </a:lnTo>
                    <a:lnTo>
                      <a:pt x="368778" y="544817"/>
                    </a:lnTo>
                    <a:lnTo>
                      <a:pt x="369158" y="550123"/>
                    </a:lnTo>
                    <a:cubicBezTo>
                      <a:pt x="369917" y="559789"/>
                      <a:pt x="363654" y="569265"/>
                      <a:pt x="354545" y="572487"/>
                    </a:cubicBezTo>
                    <a:lnTo>
                      <a:pt x="325507" y="582721"/>
                    </a:lnTo>
                    <a:cubicBezTo>
                      <a:pt x="323230" y="583479"/>
                      <a:pt x="320953" y="583858"/>
                      <a:pt x="318485" y="583858"/>
                    </a:cubicBezTo>
                    <a:cubicBezTo>
                      <a:pt x="311084" y="583858"/>
                      <a:pt x="304062" y="580447"/>
                      <a:pt x="300076" y="574571"/>
                    </a:cubicBezTo>
                    <a:lnTo>
                      <a:pt x="296470" y="569644"/>
                    </a:lnTo>
                    <a:lnTo>
                      <a:pt x="289258" y="569644"/>
                    </a:lnTo>
                    <a:lnTo>
                      <a:pt x="286222" y="573055"/>
                    </a:lnTo>
                    <a:cubicBezTo>
                      <a:pt x="282047" y="577793"/>
                      <a:pt x="275784" y="580636"/>
                      <a:pt x="269331" y="580636"/>
                    </a:cubicBezTo>
                    <a:cubicBezTo>
                      <a:pt x="265915" y="580636"/>
                      <a:pt x="262688" y="579878"/>
                      <a:pt x="259842" y="578551"/>
                    </a:cubicBezTo>
                    <a:lnTo>
                      <a:pt x="232133" y="565285"/>
                    </a:lnTo>
                    <a:cubicBezTo>
                      <a:pt x="227009" y="562821"/>
                      <a:pt x="222834" y="558273"/>
                      <a:pt x="220936" y="552587"/>
                    </a:cubicBezTo>
                    <a:cubicBezTo>
                      <a:pt x="219607" y="548986"/>
                      <a:pt x="219228" y="545196"/>
                      <a:pt x="219987" y="541595"/>
                    </a:cubicBezTo>
                    <a:lnTo>
                      <a:pt x="220746" y="537236"/>
                    </a:lnTo>
                    <a:lnTo>
                      <a:pt x="215242" y="531171"/>
                    </a:lnTo>
                    <a:lnTo>
                      <a:pt x="210308" y="531550"/>
                    </a:lnTo>
                    <a:cubicBezTo>
                      <a:pt x="200629" y="532308"/>
                      <a:pt x="191139" y="526054"/>
                      <a:pt x="187913" y="516957"/>
                    </a:cubicBezTo>
                    <a:lnTo>
                      <a:pt x="177665" y="487960"/>
                    </a:lnTo>
                    <a:cubicBezTo>
                      <a:pt x="174438" y="478673"/>
                      <a:pt x="177854" y="468060"/>
                      <a:pt x="185825" y="462564"/>
                    </a:cubicBezTo>
                    <a:lnTo>
                      <a:pt x="190001" y="459532"/>
                    </a:lnTo>
                    <a:lnTo>
                      <a:pt x="190570" y="451003"/>
                    </a:lnTo>
                    <a:lnTo>
                      <a:pt x="187533" y="448350"/>
                    </a:lnTo>
                    <a:cubicBezTo>
                      <a:pt x="184687" y="445886"/>
                      <a:pt x="182599" y="442854"/>
                      <a:pt x="181271" y="439063"/>
                    </a:cubicBezTo>
                    <a:cubicBezTo>
                      <a:pt x="179373" y="433567"/>
                      <a:pt x="179562" y="427313"/>
                      <a:pt x="182030" y="422196"/>
                    </a:cubicBezTo>
                    <a:lnTo>
                      <a:pt x="195315" y="394526"/>
                    </a:lnTo>
                    <a:cubicBezTo>
                      <a:pt x="198921" y="386945"/>
                      <a:pt x="207081" y="381828"/>
                      <a:pt x="215432" y="381828"/>
                    </a:cubicBezTo>
                    <a:cubicBezTo>
                      <a:pt x="216760" y="381828"/>
                      <a:pt x="217899" y="382017"/>
                      <a:pt x="219228" y="382207"/>
                    </a:cubicBezTo>
                    <a:lnTo>
                      <a:pt x="223403" y="382965"/>
                    </a:lnTo>
                    <a:lnTo>
                      <a:pt x="228907" y="378037"/>
                    </a:lnTo>
                    <a:lnTo>
                      <a:pt x="228527" y="372731"/>
                    </a:lnTo>
                    <a:cubicBezTo>
                      <a:pt x="227958" y="363065"/>
                      <a:pt x="234031" y="353589"/>
                      <a:pt x="243330" y="350367"/>
                    </a:cubicBezTo>
                    <a:lnTo>
                      <a:pt x="272368" y="340133"/>
                    </a:lnTo>
                    <a:cubicBezTo>
                      <a:pt x="274645" y="339375"/>
                      <a:pt x="276922" y="338996"/>
                      <a:pt x="279390" y="338996"/>
                    </a:cubicBezTo>
                    <a:close/>
                    <a:moveTo>
                      <a:pt x="481176" y="227025"/>
                    </a:moveTo>
                    <a:cubicBezTo>
                      <a:pt x="467130" y="227025"/>
                      <a:pt x="453843" y="232520"/>
                      <a:pt x="443783" y="242562"/>
                    </a:cubicBezTo>
                    <a:cubicBezTo>
                      <a:pt x="423283" y="263027"/>
                      <a:pt x="423283" y="296376"/>
                      <a:pt x="443783" y="316840"/>
                    </a:cubicBezTo>
                    <a:cubicBezTo>
                      <a:pt x="453843" y="326883"/>
                      <a:pt x="467130" y="332188"/>
                      <a:pt x="481176" y="332188"/>
                    </a:cubicBezTo>
                    <a:cubicBezTo>
                      <a:pt x="495222" y="332188"/>
                      <a:pt x="508509" y="326883"/>
                      <a:pt x="518379" y="316840"/>
                    </a:cubicBezTo>
                    <a:cubicBezTo>
                      <a:pt x="538879" y="296376"/>
                      <a:pt x="538879" y="263027"/>
                      <a:pt x="518379" y="242562"/>
                    </a:cubicBezTo>
                    <a:cubicBezTo>
                      <a:pt x="508509" y="232520"/>
                      <a:pt x="495222" y="227025"/>
                      <a:pt x="481176" y="227025"/>
                    </a:cubicBezTo>
                    <a:close/>
                    <a:moveTo>
                      <a:pt x="464283" y="156726"/>
                    </a:moveTo>
                    <a:lnTo>
                      <a:pt x="495222" y="156726"/>
                    </a:lnTo>
                    <a:cubicBezTo>
                      <a:pt x="500917" y="156726"/>
                      <a:pt x="506611" y="159379"/>
                      <a:pt x="510787" y="163547"/>
                    </a:cubicBezTo>
                    <a:cubicBezTo>
                      <a:pt x="513444" y="166390"/>
                      <a:pt x="515532" y="169990"/>
                      <a:pt x="516481" y="173401"/>
                    </a:cubicBezTo>
                    <a:lnTo>
                      <a:pt x="518000" y="178706"/>
                    </a:lnTo>
                    <a:lnTo>
                      <a:pt x="523314" y="181359"/>
                    </a:lnTo>
                    <a:lnTo>
                      <a:pt x="531287" y="177948"/>
                    </a:lnTo>
                    <a:cubicBezTo>
                      <a:pt x="534513" y="176243"/>
                      <a:pt x="538120" y="175295"/>
                      <a:pt x="541726" y="175295"/>
                    </a:cubicBezTo>
                    <a:cubicBezTo>
                      <a:pt x="547800" y="175295"/>
                      <a:pt x="553495" y="177569"/>
                      <a:pt x="557481" y="181738"/>
                    </a:cubicBezTo>
                    <a:lnTo>
                      <a:pt x="579309" y="203339"/>
                    </a:lnTo>
                    <a:cubicBezTo>
                      <a:pt x="586142" y="210350"/>
                      <a:pt x="587661" y="221530"/>
                      <a:pt x="582915" y="229867"/>
                    </a:cubicBezTo>
                    <a:lnTo>
                      <a:pt x="579878" y="234793"/>
                    </a:lnTo>
                    <a:lnTo>
                      <a:pt x="582726" y="242752"/>
                    </a:lnTo>
                    <a:lnTo>
                      <a:pt x="587281" y="243889"/>
                    </a:lnTo>
                    <a:cubicBezTo>
                      <a:pt x="590888" y="244836"/>
                      <a:pt x="593735" y="246920"/>
                      <a:pt x="596582" y="249573"/>
                    </a:cubicBezTo>
                    <a:cubicBezTo>
                      <a:pt x="600758" y="253742"/>
                      <a:pt x="602276" y="259426"/>
                      <a:pt x="602276" y="265111"/>
                    </a:cubicBezTo>
                    <a:lnTo>
                      <a:pt x="602276" y="295997"/>
                    </a:lnTo>
                    <a:cubicBezTo>
                      <a:pt x="602276" y="305661"/>
                      <a:pt x="596392" y="314566"/>
                      <a:pt x="586901" y="317219"/>
                    </a:cubicBezTo>
                    <a:lnTo>
                      <a:pt x="582915" y="318545"/>
                    </a:lnTo>
                    <a:lnTo>
                      <a:pt x="580068" y="324988"/>
                    </a:lnTo>
                    <a:lnTo>
                      <a:pt x="582726" y="329536"/>
                    </a:lnTo>
                    <a:cubicBezTo>
                      <a:pt x="587471" y="338062"/>
                      <a:pt x="585952" y="349242"/>
                      <a:pt x="579119" y="356063"/>
                    </a:cubicBezTo>
                    <a:lnTo>
                      <a:pt x="557291" y="377854"/>
                    </a:lnTo>
                    <a:cubicBezTo>
                      <a:pt x="553305" y="381833"/>
                      <a:pt x="547610" y="384107"/>
                      <a:pt x="541536" y="384107"/>
                    </a:cubicBezTo>
                    <a:cubicBezTo>
                      <a:pt x="537740" y="384107"/>
                      <a:pt x="533944" y="383160"/>
                      <a:pt x="530907" y="381454"/>
                    </a:cubicBezTo>
                    <a:lnTo>
                      <a:pt x="525592" y="378422"/>
                    </a:lnTo>
                    <a:lnTo>
                      <a:pt x="518949" y="381454"/>
                    </a:lnTo>
                    <a:lnTo>
                      <a:pt x="517620" y="385812"/>
                    </a:lnTo>
                    <a:cubicBezTo>
                      <a:pt x="515153" y="395287"/>
                      <a:pt x="506042" y="401729"/>
                      <a:pt x="496361" y="401729"/>
                    </a:cubicBezTo>
                    <a:lnTo>
                      <a:pt x="465612" y="401729"/>
                    </a:lnTo>
                    <a:cubicBezTo>
                      <a:pt x="459917" y="401729"/>
                      <a:pt x="454223" y="399645"/>
                      <a:pt x="449857" y="395287"/>
                    </a:cubicBezTo>
                    <a:cubicBezTo>
                      <a:pt x="447200" y="392634"/>
                      <a:pt x="445302" y="389602"/>
                      <a:pt x="444353" y="386191"/>
                    </a:cubicBezTo>
                    <a:lnTo>
                      <a:pt x="443024" y="381833"/>
                    </a:lnTo>
                    <a:lnTo>
                      <a:pt x="435621" y="378801"/>
                    </a:lnTo>
                    <a:lnTo>
                      <a:pt x="431256" y="381265"/>
                    </a:lnTo>
                    <a:cubicBezTo>
                      <a:pt x="428029" y="383160"/>
                      <a:pt x="424422" y="384107"/>
                      <a:pt x="420436" y="384107"/>
                    </a:cubicBezTo>
                    <a:cubicBezTo>
                      <a:pt x="414552" y="384107"/>
                      <a:pt x="408858" y="381644"/>
                      <a:pt x="404682" y="377665"/>
                    </a:cubicBezTo>
                    <a:lnTo>
                      <a:pt x="383043" y="355874"/>
                    </a:lnTo>
                    <a:cubicBezTo>
                      <a:pt x="376020" y="349052"/>
                      <a:pt x="374502" y="337873"/>
                      <a:pt x="379247" y="329346"/>
                    </a:cubicBezTo>
                    <a:lnTo>
                      <a:pt x="381715" y="324988"/>
                    </a:lnTo>
                    <a:lnTo>
                      <a:pt x="378298" y="317030"/>
                    </a:lnTo>
                    <a:lnTo>
                      <a:pt x="374312" y="316082"/>
                    </a:lnTo>
                    <a:cubicBezTo>
                      <a:pt x="370895" y="314945"/>
                      <a:pt x="367099" y="313050"/>
                      <a:pt x="364442" y="310398"/>
                    </a:cubicBezTo>
                    <a:cubicBezTo>
                      <a:pt x="360076" y="306229"/>
                      <a:pt x="356849" y="300355"/>
                      <a:pt x="356849" y="294670"/>
                    </a:cubicBezTo>
                    <a:lnTo>
                      <a:pt x="356849" y="263974"/>
                    </a:lnTo>
                    <a:cubicBezTo>
                      <a:pt x="356849" y="254310"/>
                      <a:pt x="364632" y="245215"/>
                      <a:pt x="373932" y="242752"/>
                    </a:cubicBezTo>
                    <a:lnTo>
                      <a:pt x="378867" y="241615"/>
                    </a:lnTo>
                    <a:lnTo>
                      <a:pt x="381904" y="234604"/>
                    </a:lnTo>
                    <a:lnTo>
                      <a:pt x="379247" y="230056"/>
                    </a:lnTo>
                    <a:cubicBezTo>
                      <a:pt x="374312" y="221530"/>
                      <a:pt x="375830" y="210540"/>
                      <a:pt x="382854" y="203529"/>
                    </a:cubicBezTo>
                    <a:lnTo>
                      <a:pt x="404492" y="181927"/>
                    </a:lnTo>
                    <a:cubicBezTo>
                      <a:pt x="408668" y="177759"/>
                      <a:pt x="414362" y="175485"/>
                      <a:pt x="420436" y="175485"/>
                    </a:cubicBezTo>
                    <a:cubicBezTo>
                      <a:pt x="424233" y="175485"/>
                      <a:pt x="427839" y="176432"/>
                      <a:pt x="431066" y="178138"/>
                    </a:cubicBezTo>
                    <a:lnTo>
                      <a:pt x="435242" y="180601"/>
                    </a:lnTo>
                    <a:lnTo>
                      <a:pt x="441695" y="177948"/>
                    </a:lnTo>
                    <a:lnTo>
                      <a:pt x="443024" y="173211"/>
                    </a:lnTo>
                    <a:cubicBezTo>
                      <a:pt x="445681" y="163737"/>
                      <a:pt x="454602" y="156726"/>
                      <a:pt x="464283" y="156726"/>
                    </a:cubicBezTo>
                    <a:close/>
                    <a:moveTo>
                      <a:pt x="175373" y="93230"/>
                    </a:moveTo>
                    <a:cubicBezTo>
                      <a:pt x="154116" y="93230"/>
                      <a:pt x="133997" y="101567"/>
                      <a:pt x="118813" y="116727"/>
                    </a:cubicBezTo>
                    <a:cubicBezTo>
                      <a:pt x="87497" y="147803"/>
                      <a:pt x="87497" y="198587"/>
                      <a:pt x="118813" y="229853"/>
                    </a:cubicBezTo>
                    <a:cubicBezTo>
                      <a:pt x="133997" y="245012"/>
                      <a:pt x="154116" y="253350"/>
                      <a:pt x="175373" y="253350"/>
                    </a:cubicBezTo>
                    <a:cubicBezTo>
                      <a:pt x="196821" y="253350"/>
                      <a:pt x="216939" y="245012"/>
                      <a:pt x="232123" y="229853"/>
                    </a:cubicBezTo>
                    <a:cubicBezTo>
                      <a:pt x="263440" y="198587"/>
                      <a:pt x="263440" y="147803"/>
                      <a:pt x="232123" y="116727"/>
                    </a:cubicBezTo>
                    <a:cubicBezTo>
                      <a:pt x="216939" y="101567"/>
                      <a:pt x="196821" y="93230"/>
                      <a:pt x="175373" y="93230"/>
                    </a:cubicBezTo>
                    <a:close/>
                    <a:moveTo>
                      <a:pt x="151079" y="0"/>
                    </a:moveTo>
                    <a:lnTo>
                      <a:pt x="195872" y="0"/>
                    </a:lnTo>
                    <a:cubicBezTo>
                      <a:pt x="203274" y="0"/>
                      <a:pt x="210676" y="2463"/>
                      <a:pt x="216180" y="7959"/>
                    </a:cubicBezTo>
                    <a:cubicBezTo>
                      <a:pt x="219596" y="11559"/>
                      <a:pt x="222064" y="15159"/>
                      <a:pt x="223392" y="19707"/>
                    </a:cubicBezTo>
                    <a:lnTo>
                      <a:pt x="225670" y="28045"/>
                    </a:lnTo>
                    <a:cubicBezTo>
                      <a:pt x="228137" y="29371"/>
                      <a:pt x="232503" y="31835"/>
                      <a:pt x="236868" y="34108"/>
                    </a:cubicBezTo>
                    <a:lnTo>
                      <a:pt x="249964" y="28424"/>
                    </a:lnTo>
                    <a:cubicBezTo>
                      <a:pt x="254140" y="26150"/>
                      <a:pt x="258695" y="25013"/>
                      <a:pt x="263629" y="25013"/>
                    </a:cubicBezTo>
                    <a:cubicBezTo>
                      <a:pt x="271411" y="25013"/>
                      <a:pt x="278813" y="28045"/>
                      <a:pt x="284128" y="33161"/>
                    </a:cubicBezTo>
                    <a:lnTo>
                      <a:pt x="315634" y="64806"/>
                    </a:lnTo>
                    <a:cubicBezTo>
                      <a:pt x="324555" y="73712"/>
                      <a:pt x="326642" y="88113"/>
                      <a:pt x="320379" y="99104"/>
                    </a:cubicBezTo>
                    <a:lnTo>
                      <a:pt x="315444" y="107821"/>
                    </a:lnTo>
                    <a:lnTo>
                      <a:pt x="320759" y="122601"/>
                    </a:lnTo>
                    <a:lnTo>
                      <a:pt x="329110" y="124685"/>
                    </a:lnTo>
                    <a:cubicBezTo>
                      <a:pt x="333855" y="125822"/>
                      <a:pt x="337840" y="128475"/>
                      <a:pt x="341257" y="131886"/>
                    </a:cubicBezTo>
                    <a:cubicBezTo>
                      <a:pt x="346761" y="137381"/>
                      <a:pt x="349228" y="144771"/>
                      <a:pt x="349228" y="152162"/>
                    </a:cubicBezTo>
                    <a:lnTo>
                      <a:pt x="349228" y="196881"/>
                    </a:lnTo>
                    <a:cubicBezTo>
                      <a:pt x="349228" y="209577"/>
                      <a:pt x="341067" y="221136"/>
                      <a:pt x="328920" y="224358"/>
                    </a:cubicBezTo>
                    <a:lnTo>
                      <a:pt x="320759" y="226821"/>
                    </a:lnTo>
                    <a:lnTo>
                      <a:pt x="315444" y="239517"/>
                    </a:lnTo>
                    <a:lnTo>
                      <a:pt x="320189" y="247665"/>
                    </a:lnTo>
                    <a:cubicBezTo>
                      <a:pt x="326263" y="258656"/>
                      <a:pt x="324365" y="273057"/>
                      <a:pt x="315444" y="281963"/>
                    </a:cubicBezTo>
                    <a:lnTo>
                      <a:pt x="283748" y="313608"/>
                    </a:lnTo>
                    <a:cubicBezTo>
                      <a:pt x="278623" y="318724"/>
                      <a:pt x="271032" y="321756"/>
                      <a:pt x="263440" y="321756"/>
                    </a:cubicBezTo>
                    <a:cubicBezTo>
                      <a:pt x="258315" y="321756"/>
                      <a:pt x="253570" y="320619"/>
                      <a:pt x="249395" y="318156"/>
                    </a:cubicBezTo>
                    <a:lnTo>
                      <a:pt x="240094" y="313040"/>
                    </a:lnTo>
                    <a:lnTo>
                      <a:pt x="227378" y="319103"/>
                    </a:lnTo>
                    <a:lnTo>
                      <a:pt x="225100" y="327441"/>
                    </a:lnTo>
                    <a:cubicBezTo>
                      <a:pt x="221874" y="339568"/>
                      <a:pt x="210296" y="348664"/>
                      <a:pt x="197580" y="348664"/>
                    </a:cubicBezTo>
                    <a:lnTo>
                      <a:pt x="152787" y="348664"/>
                    </a:lnTo>
                    <a:cubicBezTo>
                      <a:pt x="145385" y="348664"/>
                      <a:pt x="137983" y="345253"/>
                      <a:pt x="132479" y="339758"/>
                    </a:cubicBezTo>
                    <a:cubicBezTo>
                      <a:pt x="129062" y="336158"/>
                      <a:pt x="126405" y="331799"/>
                      <a:pt x="125266" y="327062"/>
                    </a:cubicBezTo>
                    <a:lnTo>
                      <a:pt x="122989" y="319293"/>
                    </a:lnTo>
                    <a:lnTo>
                      <a:pt x="109134" y="313419"/>
                    </a:lnTo>
                    <a:lnTo>
                      <a:pt x="101162" y="317966"/>
                    </a:lnTo>
                    <a:cubicBezTo>
                      <a:pt x="97176" y="320240"/>
                      <a:pt x="92241" y="321567"/>
                      <a:pt x="87307" y="321567"/>
                    </a:cubicBezTo>
                    <a:cubicBezTo>
                      <a:pt x="79525" y="321567"/>
                      <a:pt x="72123" y="318535"/>
                      <a:pt x="66809" y="313229"/>
                    </a:cubicBezTo>
                    <a:lnTo>
                      <a:pt x="35112" y="281584"/>
                    </a:lnTo>
                    <a:cubicBezTo>
                      <a:pt x="26192" y="272678"/>
                      <a:pt x="24294" y="258277"/>
                      <a:pt x="30557" y="247286"/>
                    </a:cubicBezTo>
                    <a:lnTo>
                      <a:pt x="34923" y="239517"/>
                    </a:lnTo>
                    <a:lnTo>
                      <a:pt x="28849" y="224737"/>
                    </a:lnTo>
                    <a:lnTo>
                      <a:pt x="21637" y="222652"/>
                    </a:lnTo>
                    <a:cubicBezTo>
                      <a:pt x="17082" y="221326"/>
                      <a:pt x="12526" y="218862"/>
                      <a:pt x="9110" y="215452"/>
                    </a:cubicBezTo>
                    <a:cubicBezTo>
                      <a:pt x="3606" y="209956"/>
                      <a:pt x="0" y="202566"/>
                      <a:pt x="0" y="195176"/>
                    </a:cubicBezTo>
                    <a:lnTo>
                      <a:pt x="0" y="150456"/>
                    </a:lnTo>
                    <a:cubicBezTo>
                      <a:pt x="0" y="137760"/>
                      <a:pt x="9300" y="126201"/>
                      <a:pt x="21447" y="122790"/>
                    </a:cubicBezTo>
                    <a:lnTo>
                      <a:pt x="29418" y="120706"/>
                    </a:lnTo>
                    <a:lnTo>
                      <a:pt x="34923" y="107631"/>
                    </a:lnTo>
                    <a:lnTo>
                      <a:pt x="30367" y="99483"/>
                    </a:lnTo>
                    <a:cubicBezTo>
                      <a:pt x="24104" y="88492"/>
                      <a:pt x="26002" y="74091"/>
                      <a:pt x="34923" y="65185"/>
                    </a:cubicBezTo>
                    <a:lnTo>
                      <a:pt x="66619" y="33540"/>
                    </a:lnTo>
                    <a:cubicBezTo>
                      <a:pt x="71933" y="28234"/>
                      <a:pt x="79335" y="25202"/>
                      <a:pt x="87117" y="25202"/>
                    </a:cubicBezTo>
                    <a:cubicBezTo>
                      <a:pt x="92052" y="25202"/>
                      <a:pt x="96797" y="26529"/>
                      <a:pt x="100972" y="28803"/>
                    </a:cubicBezTo>
                    <a:lnTo>
                      <a:pt x="101352" y="29182"/>
                    </a:lnTo>
                    <a:lnTo>
                      <a:pt x="110462" y="35245"/>
                    </a:lnTo>
                    <a:lnTo>
                      <a:pt x="120901" y="29371"/>
                    </a:lnTo>
                    <a:lnTo>
                      <a:pt x="123368" y="20276"/>
                    </a:lnTo>
                    <a:cubicBezTo>
                      <a:pt x="126785" y="8148"/>
                      <a:pt x="138362" y="0"/>
                      <a:pt x="151079" y="0"/>
                    </a:cubicBezTo>
                    <a:close/>
                  </a:path>
                </a:pathLst>
              </a:custGeom>
              <a:solidFill>
                <a:schemeClr val="bg1"/>
              </a:solidFill>
              <a:ln>
                <a:noFill/>
              </a:ln>
            </p:spPr>
          </p:sp>
        </p:grpSp>
        <p:grpSp>
          <p:nvGrpSpPr>
            <p:cNvPr id="18" name="组合 17"/>
            <p:cNvGrpSpPr/>
            <p:nvPr/>
          </p:nvGrpSpPr>
          <p:grpSpPr>
            <a:xfrm>
              <a:off x="6256423" y="4138864"/>
              <a:ext cx="1604210" cy="1604210"/>
              <a:chOff x="6256423" y="4138864"/>
              <a:chExt cx="1604210" cy="1604210"/>
            </a:xfrm>
          </p:grpSpPr>
          <p:sp>
            <p:nvSpPr>
              <p:cNvPr id="22" name="泪滴形 21"/>
              <p:cNvSpPr/>
              <p:nvPr/>
            </p:nvSpPr>
            <p:spPr>
              <a:xfrm flipH="1">
                <a:off x="6256423" y="4138864"/>
                <a:ext cx="1604210" cy="1604210"/>
              </a:xfrm>
              <a:prstGeom prst="teardrop">
                <a:avLst/>
              </a:prstGeom>
              <a:gradFill flip="none" rotWithShape="1">
                <a:gsLst>
                  <a:gs pos="52000">
                    <a:srgbClr val="FA920D"/>
                  </a:gs>
                  <a:gs pos="90000">
                    <a:srgbClr val="EE471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23" name="teacher_90477"/>
              <p:cNvSpPr>
                <a:spLocks noChangeAspect="1"/>
              </p:cNvSpPr>
              <p:nvPr/>
            </p:nvSpPr>
            <p:spPr bwMode="auto">
              <a:xfrm>
                <a:off x="6743701" y="4523316"/>
                <a:ext cx="629654" cy="623524"/>
              </a:xfrm>
              <a:custGeom>
                <a:avLst/>
                <a:gdLst>
                  <a:gd name="connsiteX0" fmla="*/ 114571 w 605823"/>
                  <a:gd name="connsiteY0" fmla="*/ 128217 h 599924"/>
                  <a:gd name="connsiteX1" fmla="*/ 136110 w 605823"/>
                  <a:gd name="connsiteY1" fmla="*/ 128217 h 599924"/>
                  <a:gd name="connsiteX2" fmla="*/ 186523 w 605823"/>
                  <a:gd name="connsiteY2" fmla="*/ 178646 h 599924"/>
                  <a:gd name="connsiteX3" fmla="*/ 186523 w 605823"/>
                  <a:gd name="connsiteY3" fmla="*/ 569934 h 599924"/>
                  <a:gd name="connsiteX4" fmla="*/ 156442 w 605823"/>
                  <a:gd name="connsiteY4" fmla="*/ 599876 h 599924"/>
                  <a:gd name="connsiteX5" fmla="*/ 138245 w 605823"/>
                  <a:gd name="connsiteY5" fmla="*/ 593665 h 599924"/>
                  <a:gd name="connsiteX6" fmla="*/ 144559 w 605823"/>
                  <a:gd name="connsiteY6" fmla="*/ 569934 h 599924"/>
                  <a:gd name="connsiteX7" fmla="*/ 144559 w 605823"/>
                  <a:gd name="connsiteY7" fmla="*/ 390930 h 599924"/>
                  <a:gd name="connsiteX8" fmla="*/ 124505 w 605823"/>
                  <a:gd name="connsiteY8" fmla="*/ 390930 h 599924"/>
                  <a:gd name="connsiteX9" fmla="*/ 124505 w 605823"/>
                  <a:gd name="connsiteY9" fmla="*/ 569934 h 599924"/>
                  <a:gd name="connsiteX10" fmla="*/ 94424 w 605823"/>
                  <a:gd name="connsiteY10" fmla="*/ 599876 h 599924"/>
                  <a:gd name="connsiteX11" fmla="*/ 64343 w 605823"/>
                  <a:gd name="connsiteY11" fmla="*/ 569934 h 599924"/>
                  <a:gd name="connsiteX12" fmla="*/ 64065 w 605823"/>
                  <a:gd name="connsiteY12" fmla="*/ 330118 h 599924"/>
                  <a:gd name="connsiteX13" fmla="*/ 109000 w 605823"/>
                  <a:gd name="connsiteY13" fmla="*/ 321404 h 599924"/>
                  <a:gd name="connsiteX14" fmla="*/ 112528 w 605823"/>
                  <a:gd name="connsiteY14" fmla="*/ 257812 h 599924"/>
                  <a:gd name="connsiteX15" fmla="*/ 82448 w 605823"/>
                  <a:gd name="connsiteY15" fmla="*/ 224254 h 599924"/>
                  <a:gd name="connsiteX16" fmla="*/ 113178 w 605823"/>
                  <a:gd name="connsiteY16" fmla="*/ 182632 h 599924"/>
                  <a:gd name="connsiteX17" fmla="*/ 60444 w 605823"/>
                  <a:gd name="connsiteY17" fmla="*/ 229724 h 599924"/>
                  <a:gd name="connsiteX18" fmla="*/ 97581 w 605823"/>
                  <a:gd name="connsiteY18" fmla="*/ 271161 h 599924"/>
                  <a:gd name="connsiteX19" fmla="*/ 95631 w 605823"/>
                  <a:gd name="connsiteY19" fmla="*/ 306480 h 599924"/>
                  <a:gd name="connsiteX20" fmla="*/ 60258 w 605823"/>
                  <a:gd name="connsiteY20" fmla="*/ 304533 h 599924"/>
                  <a:gd name="connsiteX21" fmla="*/ 6410 w 605823"/>
                  <a:gd name="connsiteY21" fmla="*/ 244463 h 599924"/>
                  <a:gd name="connsiteX22" fmla="*/ 8360 w 605823"/>
                  <a:gd name="connsiteY22" fmla="*/ 209144 h 599924"/>
                  <a:gd name="connsiteX23" fmla="*/ 74370 w 605823"/>
                  <a:gd name="connsiteY23" fmla="*/ 148426 h 599924"/>
                  <a:gd name="connsiteX24" fmla="*/ 114571 w 605823"/>
                  <a:gd name="connsiteY24" fmla="*/ 128217 h 599924"/>
                  <a:gd name="connsiteX25" fmla="*/ 422807 w 605823"/>
                  <a:gd name="connsiteY25" fmla="*/ 113329 h 599924"/>
                  <a:gd name="connsiteX26" fmla="*/ 432463 w 605823"/>
                  <a:gd name="connsiteY26" fmla="*/ 117592 h 599924"/>
                  <a:gd name="connsiteX27" fmla="*/ 429306 w 605823"/>
                  <a:gd name="connsiteY27" fmla="*/ 126768 h 599924"/>
                  <a:gd name="connsiteX28" fmla="*/ 337764 w 605823"/>
                  <a:gd name="connsiteY28" fmla="*/ 180247 h 599924"/>
                  <a:gd name="connsiteX29" fmla="*/ 302949 w 605823"/>
                  <a:gd name="connsiteY29" fmla="*/ 200545 h 599924"/>
                  <a:gd name="connsiteX30" fmla="*/ 259777 w 605823"/>
                  <a:gd name="connsiteY30" fmla="*/ 250873 h 599924"/>
                  <a:gd name="connsiteX31" fmla="*/ 224497 w 605823"/>
                  <a:gd name="connsiteY31" fmla="*/ 253654 h 599924"/>
                  <a:gd name="connsiteX32" fmla="*/ 206579 w 605823"/>
                  <a:gd name="connsiteY32" fmla="*/ 238361 h 599924"/>
                  <a:gd name="connsiteX33" fmla="*/ 206579 w 605823"/>
                  <a:gd name="connsiteY33" fmla="*/ 178672 h 599924"/>
                  <a:gd name="connsiteX34" fmla="*/ 205929 w 605823"/>
                  <a:gd name="connsiteY34" fmla="*/ 171813 h 599924"/>
                  <a:gd name="connsiteX35" fmla="*/ 238052 w 605823"/>
                  <a:gd name="connsiteY35" fmla="*/ 199340 h 599924"/>
                  <a:gd name="connsiteX36" fmla="*/ 274261 w 605823"/>
                  <a:gd name="connsiteY36" fmla="*/ 157076 h 599924"/>
                  <a:gd name="connsiteX37" fmla="*/ 308612 w 605823"/>
                  <a:gd name="connsiteY37" fmla="*/ 153647 h 599924"/>
                  <a:gd name="connsiteX38" fmla="*/ 264427 w 605823"/>
                  <a:gd name="connsiteY38" fmla="*/ 4516 h 599924"/>
                  <a:gd name="connsiteX39" fmla="*/ 586418 w 605823"/>
                  <a:gd name="connsiteY39" fmla="*/ 4516 h 599924"/>
                  <a:gd name="connsiteX40" fmla="*/ 605823 w 605823"/>
                  <a:gd name="connsiteY40" fmla="*/ 23890 h 599924"/>
                  <a:gd name="connsiteX41" fmla="*/ 605823 w 605823"/>
                  <a:gd name="connsiteY41" fmla="*/ 315420 h 599924"/>
                  <a:gd name="connsiteX42" fmla="*/ 586418 w 605823"/>
                  <a:gd name="connsiteY42" fmla="*/ 334793 h 599924"/>
                  <a:gd name="connsiteX43" fmla="*/ 483080 w 605823"/>
                  <a:gd name="connsiteY43" fmla="*/ 334793 h 599924"/>
                  <a:gd name="connsiteX44" fmla="*/ 536281 w 605823"/>
                  <a:gd name="connsiteY44" fmla="*/ 575619 h 599924"/>
                  <a:gd name="connsiteX45" fmla="*/ 520962 w 605823"/>
                  <a:gd name="connsiteY45" fmla="*/ 599442 h 599924"/>
                  <a:gd name="connsiteX46" fmla="*/ 516598 w 605823"/>
                  <a:gd name="connsiteY46" fmla="*/ 599905 h 599924"/>
                  <a:gd name="connsiteX47" fmla="*/ 497100 w 605823"/>
                  <a:gd name="connsiteY47" fmla="*/ 584240 h 599924"/>
                  <a:gd name="connsiteX48" fmla="*/ 442042 w 605823"/>
                  <a:gd name="connsiteY48" fmla="*/ 334793 h 599924"/>
                  <a:gd name="connsiteX49" fmla="*/ 410010 w 605823"/>
                  <a:gd name="connsiteY49" fmla="*/ 334793 h 599924"/>
                  <a:gd name="connsiteX50" fmla="*/ 355045 w 605823"/>
                  <a:gd name="connsiteY50" fmla="*/ 584240 h 599924"/>
                  <a:gd name="connsiteX51" fmla="*/ 331091 w 605823"/>
                  <a:gd name="connsiteY51" fmla="*/ 599442 h 599924"/>
                  <a:gd name="connsiteX52" fmla="*/ 315864 w 605823"/>
                  <a:gd name="connsiteY52" fmla="*/ 575619 h 599924"/>
                  <a:gd name="connsiteX53" fmla="*/ 368972 w 605823"/>
                  <a:gd name="connsiteY53" fmla="*/ 334793 h 599924"/>
                  <a:gd name="connsiteX54" fmla="*/ 264427 w 605823"/>
                  <a:gd name="connsiteY54" fmla="*/ 334793 h 599924"/>
                  <a:gd name="connsiteX55" fmla="*/ 245022 w 605823"/>
                  <a:gd name="connsiteY55" fmla="*/ 315420 h 599924"/>
                  <a:gd name="connsiteX56" fmla="*/ 245022 w 605823"/>
                  <a:gd name="connsiteY56" fmla="*/ 279454 h 599924"/>
                  <a:gd name="connsiteX57" fmla="*/ 275012 w 605823"/>
                  <a:gd name="connsiteY57" fmla="*/ 263973 h 599924"/>
                  <a:gd name="connsiteX58" fmla="*/ 283739 w 605823"/>
                  <a:gd name="connsiteY58" fmla="*/ 253777 h 599924"/>
                  <a:gd name="connsiteX59" fmla="*/ 283739 w 605823"/>
                  <a:gd name="connsiteY59" fmla="*/ 296046 h 599924"/>
                  <a:gd name="connsiteX60" fmla="*/ 567106 w 605823"/>
                  <a:gd name="connsiteY60" fmla="*/ 296046 h 599924"/>
                  <a:gd name="connsiteX61" fmla="*/ 567106 w 605823"/>
                  <a:gd name="connsiteY61" fmla="*/ 43263 h 599924"/>
                  <a:gd name="connsiteX62" fmla="*/ 283739 w 605823"/>
                  <a:gd name="connsiteY62" fmla="*/ 43263 h 599924"/>
                  <a:gd name="connsiteX63" fmla="*/ 283739 w 605823"/>
                  <a:gd name="connsiteY63" fmla="*/ 129564 h 599924"/>
                  <a:gd name="connsiteX64" fmla="*/ 259042 w 605823"/>
                  <a:gd name="connsiteY64" fmla="*/ 144117 h 599924"/>
                  <a:gd name="connsiteX65" fmla="*/ 245022 w 605823"/>
                  <a:gd name="connsiteY65" fmla="*/ 160431 h 599924"/>
                  <a:gd name="connsiteX66" fmla="*/ 245022 w 605823"/>
                  <a:gd name="connsiteY66" fmla="*/ 23890 h 599924"/>
                  <a:gd name="connsiteX67" fmla="*/ 264427 w 605823"/>
                  <a:gd name="connsiteY67" fmla="*/ 4516 h 599924"/>
                  <a:gd name="connsiteX68" fmla="*/ 125261 w 605823"/>
                  <a:gd name="connsiteY68" fmla="*/ 0 h 599924"/>
                  <a:gd name="connsiteX69" fmla="*/ 183912 w 605823"/>
                  <a:gd name="connsiteY69" fmla="*/ 58499 h 599924"/>
                  <a:gd name="connsiteX70" fmla="*/ 152081 w 605823"/>
                  <a:gd name="connsiteY70" fmla="*/ 110229 h 599924"/>
                  <a:gd name="connsiteX71" fmla="*/ 125261 w 605823"/>
                  <a:gd name="connsiteY71" fmla="*/ 116997 h 599924"/>
                  <a:gd name="connsiteX72" fmla="*/ 98534 w 605823"/>
                  <a:gd name="connsiteY72" fmla="*/ 110229 h 599924"/>
                  <a:gd name="connsiteX73" fmla="*/ 66703 w 605823"/>
                  <a:gd name="connsiteY73" fmla="*/ 58499 h 599924"/>
                  <a:gd name="connsiteX74" fmla="*/ 125261 w 605823"/>
                  <a:gd name="connsiteY74" fmla="*/ 0 h 59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5823" h="599924">
                    <a:moveTo>
                      <a:pt x="114571" y="128217"/>
                    </a:moveTo>
                    <a:lnTo>
                      <a:pt x="136110" y="128217"/>
                    </a:lnTo>
                    <a:cubicBezTo>
                      <a:pt x="163963" y="128217"/>
                      <a:pt x="186523" y="150836"/>
                      <a:pt x="186523" y="178646"/>
                    </a:cubicBezTo>
                    <a:cubicBezTo>
                      <a:pt x="186523" y="497906"/>
                      <a:pt x="186523" y="445994"/>
                      <a:pt x="186523" y="569934"/>
                    </a:cubicBezTo>
                    <a:cubicBezTo>
                      <a:pt x="186523" y="586434"/>
                      <a:pt x="173061" y="599876"/>
                      <a:pt x="156442" y="599876"/>
                    </a:cubicBezTo>
                    <a:cubicBezTo>
                      <a:pt x="149572" y="599876"/>
                      <a:pt x="143352" y="597559"/>
                      <a:pt x="138245" y="593665"/>
                    </a:cubicBezTo>
                    <a:cubicBezTo>
                      <a:pt x="142145" y="586527"/>
                      <a:pt x="144559" y="578555"/>
                      <a:pt x="144559" y="569934"/>
                    </a:cubicBezTo>
                    <a:lnTo>
                      <a:pt x="144559" y="390930"/>
                    </a:lnTo>
                    <a:lnTo>
                      <a:pt x="124505" y="390930"/>
                    </a:lnTo>
                    <a:lnTo>
                      <a:pt x="124505" y="569934"/>
                    </a:lnTo>
                    <a:cubicBezTo>
                      <a:pt x="124505" y="586434"/>
                      <a:pt x="111043" y="599876"/>
                      <a:pt x="94424" y="599876"/>
                    </a:cubicBezTo>
                    <a:cubicBezTo>
                      <a:pt x="77806" y="599876"/>
                      <a:pt x="64343" y="586434"/>
                      <a:pt x="64343" y="569934"/>
                    </a:cubicBezTo>
                    <a:cubicBezTo>
                      <a:pt x="64343" y="445901"/>
                      <a:pt x="64065" y="330118"/>
                      <a:pt x="64065" y="330118"/>
                    </a:cubicBezTo>
                    <a:cubicBezTo>
                      <a:pt x="79105" y="335402"/>
                      <a:pt x="96374" y="332714"/>
                      <a:pt x="109000" y="321404"/>
                    </a:cubicBezTo>
                    <a:cubicBezTo>
                      <a:pt x="127569" y="304811"/>
                      <a:pt x="129147" y="276352"/>
                      <a:pt x="112528" y="257812"/>
                    </a:cubicBezTo>
                    <a:lnTo>
                      <a:pt x="82448" y="224254"/>
                    </a:lnTo>
                    <a:lnTo>
                      <a:pt x="113178" y="182632"/>
                    </a:lnTo>
                    <a:lnTo>
                      <a:pt x="60444" y="229724"/>
                    </a:lnTo>
                    <a:lnTo>
                      <a:pt x="97581" y="271161"/>
                    </a:lnTo>
                    <a:cubicBezTo>
                      <a:pt x="106865" y="281451"/>
                      <a:pt x="105937" y="297210"/>
                      <a:pt x="95631" y="306480"/>
                    </a:cubicBezTo>
                    <a:cubicBezTo>
                      <a:pt x="85326" y="315750"/>
                      <a:pt x="69450" y="314823"/>
                      <a:pt x="60258" y="304533"/>
                    </a:cubicBezTo>
                    <a:lnTo>
                      <a:pt x="6410" y="244463"/>
                    </a:lnTo>
                    <a:cubicBezTo>
                      <a:pt x="-2874" y="234173"/>
                      <a:pt x="-1946" y="218322"/>
                      <a:pt x="8360" y="209144"/>
                    </a:cubicBezTo>
                    <a:lnTo>
                      <a:pt x="74370" y="148426"/>
                    </a:lnTo>
                    <a:cubicBezTo>
                      <a:pt x="83562" y="136282"/>
                      <a:pt x="98138" y="128217"/>
                      <a:pt x="114571" y="128217"/>
                    </a:cubicBezTo>
                    <a:close/>
                    <a:moveTo>
                      <a:pt x="422807" y="113329"/>
                    </a:moveTo>
                    <a:cubicBezTo>
                      <a:pt x="426613" y="111846"/>
                      <a:pt x="430977" y="113700"/>
                      <a:pt x="432463" y="117592"/>
                    </a:cubicBezTo>
                    <a:cubicBezTo>
                      <a:pt x="433855" y="121022"/>
                      <a:pt x="432463" y="124915"/>
                      <a:pt x="429306" y="126768"/>
                    </a:cubicBezTo>
                    <a:lnTo>
                      <a:pt x="337764" y="180247"/>
                    </a:lnTo>
                    <a:lnTo>
                      <a:pt x="302949" y="200545"/>
                    </a:lnTo>
                    <a:lnTo>
                      <a:pt x="259777" y="250873"/>
                    </a:lnTo>
                    <a:cubicBezTo>
                      <a:pt x="250957" y="261254"/>
                      <a:pt x="235081" y="262644"/>
                      <a:pt x="224497" y="253654"/>
                    </a:cubicBezTo>
                    <a:lnTo>
                      <a:pt x="206579" y="238361"/>
                    </a:lnTo>
                    <a:lnTo>
                      <a:pt x="206579" y="178672"/>
                    </a:lnTo>
                    <a:cubicBezTo>
                      <a:pt x="206579" y="176355"/>
                      <a:pt x="206115" y="174130"/>
                      <a:pt x="205929" y="171813"/>
                    </a:cubicBezTo>
                    <a:lnTo>
                      <a:pt x="238052" y="199340"/>
                    </a:lnTo>
                    <a:lnTo>
                      <a:pt x="274261" y="157076"/>
                    </a:lnTo>
                    <a:cubicBezTo>
                      <a:pt x="282988" y="146973"/>
                      <a:pt x="298121" y="145491"/>
                      <a:pt x="308612" y="153647"/>
                    </a:cubicBezTo>
                    <a:close/>
                    <a:moveTo>
                      <a:pt x="264427" y="4516"/>
                    </a:moveTo>
                    <a:lnTo>
                      <a:pt x="586418" y="4516"/>
                    </a:lnTo>
                    <a:cubicBezTo>
                      <a:pt x="597188" y="4516"/>
                      <a:pt x="605823" y="13229"/>
                      <a:pt x="605823" y="23890"/>
                    </a:cubicBezTo>
                    <a:lnTo>
                      <a:pt x="605823" y="315420"/>
                    </a:lnTo>
                    <a:cubicBezTo>
                      <a:pt x="605823" y="326080"/>
                      <a:pt x="597188" y="334793"/>
                      <a:pt x="586418" y="334793"/>
                    </a:cubicBezTo>
                    <a:lnTo>
                      <a:pt x="483080" y="334793"/>
                    </a:lnTo>
                    <a:lnTo>
                      <a:pt x="536281" y="575619"/>
                    </a:lnTo>
                    <a:cubicBezTo>
                      <a:pt x="538602" y="586464"/>
                      <a:pt x="531825" y="597125"/>
                      <a:pt x="520962" y="599442"/>
                    </a:cubicBezTo>
                    <a:cubicBezTo>
                      <a:pt x="519569" y="599813"/>
                      <a:pt x="518083" y="599905"/>
                      <a:pt x="516598" y="599905"/>
                    </a:cubicBezTo>
                    <a:cubicBezTo>
                      <a:pt x="507406" y="599998"/>
                      <a:pt x="499143" y="593602"/>
                      <a:pt x="497100" y="584240"/>
                    </a:cubicBezTo>
                    <a:lnTo>
                      <a:pt x="442042" y="334793"/>
                    </a:lnTo>
                    <a:lnTo>
                      <a:pt x="410010" y="334793"/>
                    </a:lnTo>
                    <a:lnTo>
                      <a:pt x="355045" y="584240"/>
                    </a:lnTo>
                    <a:cubicBezTo>
                      <a:pt x="352631" y="594992"/>
                      <a:pt x="341861" y="601852"/>
                      <a:pt x="331091" y="599442"/>
                    </a:cubicBezTo>
                    <a:cubicBezTo>
                      <a:pt x="320321" y="597125"/>
                      <a:pt x="313450" y="586464"/>
                      <a:pt x="315864" y="575619"/>
                    </a:cubicBezTo>
                    <a:lnTo>
                      <a:pt x="368972" y="334793"/>
                    </a:lnTo>
                    <a:lnTo>
                      <a:pt x="264427" y="334793"/>
                    </a:lnTo>
                    <a:cubicBezTo>
                      <a:pt x="253657" y="334793"/>
                      <a:pt x="245022" y="326080"/>
                      <a:pt x="245022" y="315420"/>
                    </a:cubicBezTo>
                    <a:lnTo>
                      <a:pt x="245022" y="279454"/>
                    </a:lnTo>
                    <a:cubicBezTo>
                      <a:pt x="256628" y="278341"/>
                      <a:pt x="267398" y="272780"/>
                      <a:pt x="275012" y="263973"/>
                    </a:cubicBezTo>
                    <a:lnTo>
                      <a:pt x="283739" y="253777"/>
                    </a:lnTo>
                    <a:lnTo>
                      <a:pt x="283739" y="296046"/>
                    </a:lnTo>
                    <a:lnTo>
                      <a:pt x="567106" y="296046"/>
                    </a:lnTo>
                    <a:lnTo>
                      <a:pt x="567106" y="43263"/>
                    </a:lnTo>
                    <a:lnTo>
                      <a:pt x="283739" y="43263"/>
                    </a:lnTo>
                    <a:lnTo>
                      <a:pt x="283739" y="129564"/>
                    </a:lnTo>
                    <a:cubicBezTo>
                      <a:pt x="274454" y="131510"/>
                      <a:pt x="265727" y="136330"/>
                      <a:pt x="259042" y="144117"/>
                    </a:cubicBezTo>
                    <a:lnTo>
                      <a:pt x="245022" y="160431"/>
                    </a:lnTo>
                    <a:lnTo>
                      <a:pt x="245022" y="23890"/>
                    </a:lnTo>
                    <a:cubicBezTo>
                      <a:pt x="245022" y="13229"/>
                      <a:pt x="253657" y="4516"/>
                      <a:pt x="264427" y="4516"/>
                    </a:cubicBezTo>
                    <a:close/>
                    <a:moveTo>
                      <a:pt x="125261" y="0"/>
                    </a:moveTo>
                    <a:cubicBezTo>
                      <a:pt x="157649" y="0"/>
                      <a:pt x="183912" y="26144"/>
                      <a:pt x="183912" y="58499"/>
                    </a:cubicBezTo>
                    <a:cubicBezTo>
                      <a:pt x="183912" y="81119"/>
                      <a:pt x="170920" y="100495"/>
                      <a:pt x="152081" y="110229"/>
                    </a:cubicBezTo>
                    <a:cubicBezTo>
                      <a:pt x="144007" y="114401"/>
                      <a:pt x="135005" y="116997"/>
                      <a:pt x="125261" y="116997"/>
                    </a:cubicBezTo>
                    <a:cubicBezTo>
                      <a:pt x="115610" y="116997"/>
                      <a:pt x="106608" y="114401"/>
                      <a:pt x="98534" y="110229"/>
                    </a:cubicBezTo>
                    <a:cubicBezTo>
                      <a:pt x="79695" y="100495"/>
                      <a:pt x="66703" y="81119"/>
                      <a:pt x="66703" y="58499"/>
                    </a:cubicBezTo>
                    <a:cubicBezTo>
                      <a:pt x="66703" y="26144"/>
                      <a:pt x="92966" y="0"/>
                      <a:pt x="125261" y="0"/>
                    </a:cubicBezTo>
                    <a:close/>
                  </a:path>
                </a:pathLst>
              </a:custGeom>
              <a:solidFill>
                <a:schemeClr val="bg1"/>
              </a:solidFill>
              <a:ln>
                <a:noFill/>
              </a:ln>
            </p:spPr>
          </p:sp>
        </p:grpSp>
        <p:grpSp>
          <p:nvGrpSpPr>
            <p:cNvPr id="19" name="组合 18"/>
            <p:cNvGrpSpPr/>
            <p:nvPr/>
          </p:nvGrpSpPr>
          <p:grpSpPr>
            <a:xfrm>
              <a:off x="4395539" y="2286001"/>
              <a:ext cx="1604210" cy="1604210"/>
              <a:chOff x="4395539" y="2286001"/>
              <a:chExt cx="1604210" cy="1604210"/>
            </a:xfrm>
          </p:grpSpPr>
          <p:sp>
            <p:nvSpPr>
              <p:cNvPr id="20" name="泪滴形 19"/>
              <p:cNvSpPr/>
              <p:nvPr/>
            </p:nvSpPr>
            <p:spPr>
              <a:xfrm flipV="1">
                <a:off x="4395539" y="2286001"/>
                <a:ext cx="1604210" cy="1604210"/>
              </a:xfrm>
              <a:prstGeom prst="teardrop">
                <a:avLst/>
              </a:prstGeom>
              <a:gradFill flip="none" rotWithShape="1">
                <a:gsLst>
                  <a:gs pos="52000">
                    <a:srgbClr val="FA920D"/>
                  </a:gs>
                  <a:gs pos="90000">
                    <a:srgbClr val="EE471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21" name="teamwork_292324"/>
              <p:cNvSpPr>
                <a:spLocks noChangeAspect="1"/>
              </p:cNvSpPr>
              <p:nvPr/>
            </p:nvSpPr>
            <p:spPr bwMode="auto">
              <a:xfrm>
                <a:off x="4909185" y="2920190"/>
                <a:ext cx="629656" cy="525041"/>
              </a:xfrm>
              <a:custGeom>
                <a:avLst/>
                <a:gdLst>
                  <a:gd name="connsiteX0" fmla="*/ 471165 w 607639"/>
                  <a:gd name="connsiteY0" fmla="*/ 232443 h 424310"/>
                  <a:gd name="connsiteX1" fmla="*/ 554492 w 607639"/>
                  <a:gd name="connsiteY1" fmla="*/ 232443 h 424310"/>
                  <a:gd name="connsiteX2" fmla="*/ 607639 w 607639"/>
                  <a:gd name="connsiteY2" fmla="*/ 285482 h 424310"/>
                  <a:gd name="connsiteX3" fmla="*/ 607639 w 607639"/>
                  <a:gd name="connsiteY3" fmla="*/ 367572 h 424310"/>
                  <a:gd name="connsiteX4" fmla="*/ 587342 w 607639"/>
                  <a:gd name="connsiteY4" fmla="*/ 387828 h 424310"/>
                  <a:gd name="connsiteX5" fmla="*/ 484430 w 607639"/>
                  <a:gd name="connsiteY5" fmla="*/ 387828 h 424310"/>
                  <a:gd name="connsiteX6" fmla="*/ 484430 w 607639"/>
                  <a:gd name="connsiteY6" fmla="*/ 284327 h 424310"/>
                  <a:gd name="connsiteX7" fmla="*/ 471165 w 607639"/>
                  <a:gd name="connsiteY7" fmla="*/ 232443 h 424310"/>
                  <a:gd name="connsiteX8" fmla="*/ 53127 w 607639"/>
                  <a:gd name="connsiteY8" fmla="*/ 232443 h 424310"/>
                  <a:gd name="connsiteX9" fmla="*/ 136332 w 607639"/>
                  <a:gd name="connsiteY9" fmla="*/ 232443 h 424310"/>
                  <a:gd name="connsiteX10" fmla="*/ 123162 w 607639"/>
                  <a:gd name="connsiteY10" fmla="*/ 284327 h 424310"/>
                  <a:gd name="connsiteX11" fmla="*/ 123162 w 607639"/>
                  <a:gd name="connsiteY11" fmla="*/ 387828 h 424310"/>
                  <a:gd name="connsiteX12" fmla="*/ 20290 w 607639"/>
                  <a:gd name="connsiteY12" fmla="*/ 387828 h 424310"/>
                  <a:gd name="connsiteX13" fmla="*/ 0 w 607639"/>
                  <a:gd name="connsiteY13" fmla="*/ 367572 h 424310"/>
                  <a:gd name="connsiteX14" fmla="*/ 0 w 607639"/>
                  <a:gd name="connsiteY14" fmla="*/ 285482 h 424310"/>
                  <a:gd name="connsiteX15" fmla="*/ 53127 w 607639"/>
                  <a:gd name="connsiteY15" fmla="*/ 232443 h 424310"/>
                  <a:gd name="connsiteX16" fmla="*/ 199559 w 607639"/>
                  <a:gd name="connsiteY16" fmla="*/ 224446 h 424310"/>
                  <a:gd name="connsiteX17" fmla="*/ 208281 w 607639"/>
                  <a:gd name="connsiteY17" fmla="*/ 226312 h 424310"/>
                  <a:gd name="connsiteX18" fmla="*/ 287577 w 607639"/>
                  <a:gd name="connsiteY18" fmla="*/ 332065 h 424310"/>
                  <a:gd name="connsiteX19" fmla="*/ 320061 w 607639"/>
                  <a:gd name="connsiteY19" fmla="*/ 332065 h 424310"/>
                  <a:gd name="connsiteX20" fmla="*/ 399357 w 607639"/>
                  <a:gd name="connsiteY20" fmla="*/ 226312 h 424310"/>
                  <a:gd name="connsiteX21" fmla="*/ 407990 w 607639"/>
                  <a:gd name="connsiteY21" fmla="*/ 224446 h 424310"/>
                  <a:gd name="connsiteX22" fmla="*/ 443856 w 607639"/>
                  <a:gd name="connsiteY22" fmla="*/ 284343 h 424310"/>
                  <a:gd name="connsiteX23" fmla="*/ 443856 w 607639"/>
                  <a:gd name="connsiteY23" fmla="*/ 404048 h 424310"/>
                  <a:gd name="connsiteX24" fmla="*/ 423565 w 607639"/>
                  <a:gd name="connsiteY24" fmla="*/ 424310 h 424310"/>
                  <a:gd name="connsiteX25" fmla="*/ 184073 w 607639"/>
                  <a:gd name="connsiteY25" fmla="*/ 424310 h 424310"/>
                  <a:gd name="connsiteX26" fmla="*/ 163782 w 607639"/>
                  <a:gd name="connsiteY26" fmla="*/ 404048 h 424310"/>
                  <a:gd name="connsiteX27" fmla="*/ 163782 w 607639"/>
                  <a:gd name="connsiteY27" fmla="*/ 284343 h 424310"/>
                  <a:gd name="connsiteX28" fmla="*/ 199559 w 607639"/>
                  <a:gd name="connsiteY28" fmla="*/ 224446 h 424310"/>
                  <a:gd name="connsiteX29" fmla="*/ 264876 w 607639"/>
                  <a:gd name="connsiteY29" fmla="*/ 216213 h 424310"/>
                  <a:gd name="connsiteX30" fmla="*/ 342675 w 607639"/>
                  <a:gd name="connsiteY30" fmla="*/ 216213 h 424310"/>
                  <a:gd name="connsiteX31" fmla="*/ 348104 w 607639"/>
                  <a:gd name="connsiteY31" fmla="*/ 227064 h 424310"/>
                  <a:gd name="connsiteX32" fmla="*/ 309205 w 607639"/>
                  <a:gd name="connsiteY32" fmla="*/ 278917 h 424310"/>
                  <a:gd name="connsiteX33" fmla="*/ 298346 w 607639"/>
                  <a:gd name="connsiteY33" fmla="*/ 278917 h 424310"/>
                  <a:gd name="connsiteX34" fmla="*/ 259536 w 607639"/>
                  <a:gd name="connsiteY34" fmla="*/ 227064 h 424310"/>
                  <a:gd name="connsiteX35" fmla="*/ 264876 w 607639"/>
                  <a:gd name="connsiteY35" fmla="*/ 216213 h 424310"/>
                  <a:gd name="connsiteX36" fmla="*/ 505460 w 607639"/>
                  <a:gd name="connsiteY36" fmla="*/ 83832 h 424310"/>
                  <a:gd name="connsiteX37" fmla="*/ 575179 w 607639"/>
                  <a:gd name="connsiteY37" fmla="*/ 153409 h 424310"/>
                  <a:gd name="connsiteX38" fmla="*/ 505460 w 607639"/>
                  <a:gd name="connsiteY38" fmla="*/ 222987 h 424310"/>
                  <a:gd name="connsiteX39" fmla="*/ 435742 w 607639"/>
                  <a:gd name="connsiteY39" fmla="*/ 153409 h 424310"/>
                  <a:gd name="connsiteX40" fmla="*/ 505460 w 607639"/>
                  <a:gd name="connsiteY40" fmla="*/ 83832 h 424310"/>
                  <a:gd name="connsiteX41" fmla="*/ 102179 w 607639"/>
                  <a:gd name="connsiteY41" fmla="*/ 83832 h 424310"/>
                  <a:gd name="connsiteX42" fmla="*/ 171898 w 607639"/>
                  <a:gd name="connsiteY42" fmla="*/ 153410 h 424310"/>
                  <a:gd name="connsiteX43" fmla="*/ 102179 w 607639"/>
                  <a:gd name="connsiteY43" fmla="*/ 222988 h 424310"/>
                  <a:gd name="connsiteX44" fmla="*/ 32460 w 607639"/>
                  <a:gd name="connsiteY44" fmla="*/ 153410 h 424310"/>
                  <a:gd name="connsiteX45" fmla="*/ 102179 w 607639"/>
                  <a:gd name="connsiteY45" fmla="*/ 83832 h 424310"/>
                  <a:gd name="connsiteX46" fmla="*/ 304491 w 607639"/>
                  <a:gd name="connsiteY46" fmla="*/ 0 h 424310"/>
                  <a:gd name="connsiteX47" fmla="*/ 396509 w 607639"/>
                  <a:gd name="connsiteY47" fmla="*/ 91912 h 424310"/>
                  <a:gd name="connsiteX48" fmla="*/ 304491 w 607639"/>
                  <a:gd name="connsiteY48" fmla="*/ 183824 h 424310"/>
                  <a:gd name="connsiteX49" fmla="*/ 212473 w 607639"/>
                  <a:gd name="connsiteY49" fmla="*/ 91912 h 424310"/>
                  <a:gd name="connsiteX50" fmla="*/ 304491 w 607639"/>
                  <a:gd name="connsiteY50" fmla="*/ 0 h 42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07639" h="424310">
                    <a:moveTo>
                      <a:pt x="471165" y="232443"/>
                    </a:moveTo>
                    <a:lnTo>
                      <a:pt x="554492" y="232443"/>
                    </a:lnTo>
                    <a:cubicBezTo>
                      <a:pt x="583781" y="232443"/>
                      <a:pt x="607639" y="256253"/>
                      <a:pt x="607639" y="285482"/>
                    </a:cubicBezTo>
                    <a:lnTo>
                      <a:pt x="607639" y="367572"/>
                    </a:lnTo>
                    <a:cubicBezTo>
                      <a:pt x="607639" y="378766"/>
                      <a:pt x="598559" y="387828"/>
                      <a:pt x="587342" y="387828"/>
                    </a:cubicBezTo>
                    <a:lnTo>
                      <a:pt x="484430" y="387828"/>
                    </a:lnTo>
                    <a:lnTo>
                      <a:pt x="484430" y="284327"/>
                    </a:lnTo>
                    <a:cubicBezTo>
                      <a:pt x="484430" y="265937"/>
                      <a:pt x="479711" y="248168"/>
                      <a:pt x="471165" y="232443"/>
                    </a:cubicBezTo>
                    <a:close/>
                    <a:moveTo>
                      <a:pt x="53127" y="232443"/>
                    </a:moveTo>
                    <a:lnTo>
                      <a:pt x="136332" y="232443"/>
                    </a:lnTo>
                    <a:cubicBezTo>
                      <a:pt x="127789" y="248168"/>
                      <a:pt x="123162" y="265937"/>
                      <a:pt x="123162" y="284327"/>
                    </a:cubicBezTo>
                    <a:lnTo>
                      <a:pt x="123162" y="387828"/>
                    </a:lnTo>
                    <a:lnTo>
                      <a:pt x="20290" y="387828"/>
                    </a:lnTo>
                    <a:cubicBezTo>
                      <a:pt x="9077" y="387828"/>
                      <a:pt x="0" y="378766"/>
                      <a:pt x="0" y="367572"/>
                    </a:cubicBezTo>
                    <a:lnTo>
                      <a:pt x="0" y="285482"/>
                    </a:lnTo>
                    <a:cubicBezTo>
                      <a:pt x="0" y="256253"/>
                      <a:pt x="23849" y="232443"/>
                      <a:pt x="53127" y="232443"/>
                    </a:cubicBezTo>
                    <a:close/>
                    <a:moveTo>
                      <a:pt x="199559" y="224446"/>
                    </a:moveTo>
                    <a:cubicBezTo>
                      <a:pt x="202496" y="222846"/>
                      <a:pt x="206234" y="223646"/>
                      <a:pt x="208281" y="226312"/>
                    </a:cubicBezTo>
                    <a:lnTo>
                      <a:pt x="287577" y="332065"/>
                    </a:lnTo>
                    <a:cubicBezTo>
                      <a:pt x="295676" y="342818"/>
                      <a:pt x="311962" y="342907"/>
                      <a:pt x="320061" y="332065"/>
                    </a:cubicBezTo>
                    <a:lnTo>
                      <a:pt x="399357" y="226312"/>
                    </a:lnTo>
                    <a:cubicBezTo>
                      <a:pt x="401404" y="223646"/>
                      <a:pt x="405053" y="222846"/>
                      <a:pt x="407990" y="224446"/>
                    </a:cubicBezTo>
                    <a:cubicBezTo>
                      <a:pt x="429349" y="235999"/>
                      <a:pt x="443856" y="258482"/>
                      <a:pt x="443856" y="284343"/>
                    </a:cubicBezTo>
                    <a:lnTo>
                      <a:pt x="443856" y="404048"/>
                    </a:lnTo>
                    <a:cubicBezTo>
                      <a:pt x="443856" y="415246"/>
                      <a:pt x="434778" y="424310"/>
                      <a:pt x="423565" y="424310"/>
                    </a:cubicBezTo>
                    <a:lnTo>
                      <a:pt x="184073" y="424310"/>
                    </a:lnTo>
                    <a:cubicBezTo>
                      <a:pt x="172860" y="424310"/>
                      <a:pt x="163782" y="415246"/>
                      <a:pt x="163782" y="404048"/>
                    </a:cubicBezTo>
                    <a:lnTo>
                      <a:pt x="163782" y="284343"/>
                    </a:lnTo>
                    <a:cubicBezTo>
                      <a:pt x="163782" y="258482"/>
                      <a:pt x="178289" y="235999"/>
                      <a:pt x="199559" y="224446"/>
                    </a:cubicBezTo>
                    <a:close/>
                    <a:moveTo>
                      <a:pt x="264876" y="216213"/>
                    </a:moveTo>
                    <a:lnTo>
                      <a:pt x="342675" y="216213"/>
                    </a:lnTo>
                    <a:cubicBezTo>
                      <a:pt x="348282" y="216213"/>
                      <a:pt x="351487" y="222528"/>
                      <a:pt x="348104" y="227064"/>
                    </a:cubicBezTo>
                    <a:lnTo>
                      <a:pt x="309205" y="278917"/>
                    </a:lnTo>
                    <a:cubicBezTo>
                      <a:pt x="306535" y="282474"/>
                      <a:pt x="301105" y="282474"/>
                      <a:pt x="298346" y="278917"/>
                    </a:cubicBezTo>
                    <a:lnTo>
                      <a:pt x="259536" y="227064"/>
                    </a:lnTo>
                    <a:cubicBezTo>
                      <a:pt x="256153" y="222528"/>
                      <a:pt x="259358" y="216213"/>
                      <a:pt x="264876" y="216213"/>
                    </a:cubicBezTo>
                    <a:close/>
                    <a:moveTo>
                      <a:pt x="505460" y="83832"/>
                    </a:moveTo>
                    <a:cubicBezTo>
                      <a:pt x="543926" y="83832"/>
                      <a:pt x="575179" y="115022"/>
                      <a:pt x="575179" y="153409"/>
                    </a:cubicBezTo>
                    <a:cubicBezTo>
                      <a:pt x="575179" y="191797"/>
                      <a:pt x="543837" y="222987"/>
                      <a:pt x="505460" y="222987"/>
                    </a:cubicBezTo>
                    <a:cubicBezTo>
                      <a:pt x="466995" y="222987"/>
                      <a:pt x="435742" y="191797"/>
                      <a:pt x="435742" y="153409"/>
                    </a:cubicBezTo>
                    <a:cubicBezTo>
                      <a:pt x="435742" y="115022"/>
                      <a:pt x="466995" y="83832"/>
                      <a:pt x="505460" y="83832"/>
                    </a:cubicBezTo>
                    <a:close/>
                    <a:moveTo>
                      <a:pt x="102179" y="83832"/>
                    </a:moveTo>
                    <a:cubicBezTo>
                      <a:pt x="140684" y="83832"/>
                      <a:pt x="171898" y="114983"/>
                      <a:pt x="171898" y="153410"/>
                    </a:cubicBezTo>
                    <a:cubicBezTo>
                      <a:pt x="171898" y="191837"/>
                      <a:pt x="140684" y="222988"/>
                      <a:pt x="102179" y="222988"/>
                    </a:cubicBezTo>
                    <a:cubicBezTo>
                      <a:pt x="63674" y="222988"/>
                      <a:pt x="32460" y="191837"/>
                      <a:pt x="32460" y="153410"/>
                    </a:cubicBezTo>
                    <a:cubicBezTo>
                      <a:pt x="32460" y="114983"/>
                      <a:pt x="63674" y="83832"/>
                      <a:pt x="102179" y="83832"/>
                    </a:cubicBezTo>
                    <a:close/>
                    <a:moveTo>
                      <a:pt x="304491" y="0"/>
                    </a:moveTo>
                    <a:cubicBezTo>
                      <a:pt x="355311" y="0"/>
                      <a:pt x="396509" y="41150"/>
                      <a:pt x="396509" y="91912"/>
                    </a:cubicBezTo>
                    <a:cubicBezTo>
                      <a:pt x="396509" y="142674"/>
                      <a:pt x="355311" y="183824"/>
                      <a:pt x="304491" y="183824"/>
                    </a:cubicBezTo>
                    <a:cubicBezTo>
                      <a:pt x="253671" y="183824"/>
                      <a:pt x="212473" y="142674"/>
                      <a:pt x="212473" y="91912"/>
                    </a:cubicBezTo>
                    <a:cubicBezTo>
                      <a:pt x="212473" y="41150"/>
                      <a:pt x="253671" y="0"/>
                      <a:pt x="304491" y="0"/>
                    </a:cubicBezTo>
                    <a:close/>
                  </a:path>
                </a:pathLst>
              </a:custGeom>
              <a:solidFill>
                <a:schemeClr val="bg1"/>
              </a:solidFill>
              <a:ln>
                <a:noFill/>
              </a:ln>
            </p:spPr>
          </p:sp>
        </p:grpSp>
      </p:grpSp>
      <p:grpSp>
        <p:nvGrpSpPr>
          <p:cNvPr id="28" name="组合 27"/>
          <p:cNvGrpSpPr/>
          <p:nvPr/>
        </p:nvGrpSpPr>
        <p:grpSpPr>
          <a:xfrm>
            <a:off x="1338819" y="1943101"/>
            <a:ext cx="2699694" cy="1168647"/>
            <a:chOff x="1895297" y="2159076"/>
            <a:chExt cx="2228941" cy="964866"/>
          </a:xfrm>
        </p:grpSpPr>
        <p:sp>
          <p:nvSpPr>
            <p:cNvPr id="29" name="Rectangle 16"/>
            <p:cNvSpPr/>
            <p:nvPr/>
          </p:nvSpPr>
          <p:spPr>
            <a:xfrm flipH="1">
              <a:off x="1895297" y="2468130"/>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0"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a:solidFill>
                    <a:srgbClr val="EC6700"/>
                  </a:solidFill>
                  <a:latin typeface="思源黑体 CN Bold" panose="020B0800000000000000" pitchFamily="34" charset="-122"/>
                  <a:ea typeface="思源黑体 CN Bold" panose="020B0800000000000000" pitchFamily="34" charset="-122"/>
                </a:rPr>
                <a:t>标题文字添加</a:t>
              </a:r>
              <a:endParaRPr lang="en-US" sz="2000" dirty="0">
                <a:solidFill>
                  <a:srgbClr val="EC6700"/>
                </a:solidFill>
                <a:latin typeface="思源黑体 CN Bold" panose="020B0800000000000000" pitchFamily="34" charset="-122"/>
                <a:ea typeface="思源黑体 CN Bold" panose="020B0800000000000000" pitchFamily="34" charset="-122"/>
              </a:endParaRPr>
            </a:p>
          </p:txBody>
        </p:sp>
      </p:grpSp>
      <p:grpSp>
        <p:nvGrpSpPr>
          <p:cNvPr id="31" name="组合 30"/>
          <p:cNvGrpSpPr/>
          <p:nvPr/>
        </p:nvGrpSpPr>
        <p:grpSpPr>
          <a:xfrm>
            <a:off x="1338819" y="4256071"/>
            <a:ext cx="2699694" cy="1168647"/>
            <a:chOff x="1895297" y="2159076"/>
            <a:chExt cx="2228941" cy="964866"/>
          </a:xfrm>
        </p:grpSpPr>
        <p:sp>
          <p:nvSpPr>
            <p:cNvPr id="32" name="Rectangle 16"/>
            <p:cNvSpPr/>
            <p:nvPr/>
          </p:nvSpPr>
          <p:spPr>
            <a:xfrm flipH="1">
              <a:off x="1895297" y="2468130"/>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3"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nvGrpSpPr>
          <p:cNvPr id="34" name="组合 33"/>
          <p:cNvGrpSpPr/>
          <p:nvPr/>
        </p:nvGrpSpPr>
        <p:grpSpPr>
          <a:xfrm flipH="1">
            <a:off x="8222614" y="1943101"/>
            <a:ext cx="2699694" cy="1168647"/>
            <a:chOff x="1895297" y="2159076"/>
            <a:chExt cx="2228941" cy="964866"/>
          </a:xfrm>
        </p:grpSpPr>
        <p:sp>
          <p:nvSpPr>
            <p:cNvPr id="35" name="Rectangle 16"/>
            <p:cNvSpPr/>
            <p:nvPr/>
          </p:nvSpPr>
          <p:spPr>
            <a:xfrm flipH="1">
              <a:off x="1895297" y="2468130"/>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6"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nvGrpSpPr>
          <p:cNvPr id="37" name="组合 36"/>
          <p:cNvGrpSpPr/>
          <p:nvPr/>
        </p:nvGrpSpPr>
        <p:grpSpPr>
          <a:xfrm flipH="1">
            <a:off x="8222614" y="4256071"/>
            <a:ext cx="2699694" cy="1168647"/>
            <a:chOff x="1895297" y="2159076"/>
            <a:chExt cx="2228941" cy="964866"/>
          </a:xfrm>
        </p:grpSpPr>
        <p:sp>
          <p:nvSpPr>
            <p:cNvPr id="38" name="Rectangle 16"/>
            <p:cNvSpPr/>
            <p:nvPr/>
          </p:nvSpPr>
          <p:spPr>
            <a:xfrm flipH="1">
              <a:off x="1895297" y="2468130"/>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9"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a:solidFill>
                    <a:srgbClr val="FA920D"/>
                  </a:solidFill>
                  <a:latin typeface="思源黑体 CN Bold" panose="020B0800000000000000" pitchFamily="34" charset="-122"/>
                  <a:ea typeface="思源黑体 CN Bold" panose="020B0800000000000000" pitchFamily="34" charset="-122"/>
                </a:rPr>
                <a:t>标题文字添加</a:t>
              </a:r>
              <a:endParaRPr lang="en-US" sz="2000" dirty="0">
                <a:solidFill>
                  <a:srgbClr val="FA920D"/>
                </a:solidFill>
                <a:latin typeface="思源黑体 CN Bold" panose="020B0800000000000000" pitchFamily="34" charset="-122"/>
                <a:ea typeface="思源黑体 CN Bold" panose="020B08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anim calcmode="lin" valueType="num">
                                      <p:cBhvr>
                                        <p:cTn id="14" dur="500" fill="hold"/>
                                        <p:tgtEl>
                                          <p:spTgt spid="34"/>
                                        </p:tgtEl>
                                        <p:attrNameLst>
                                          <p:attrName>ppt_x</p:attrName>
                                        </p:attrNameLst>
                                      </p:cBhvr>
                                      <p:tavLst>
                                        <p:tav tm="0">
                                          <p:val>
                                            <p:strVal val="#ppt_x"/>
                                          </p:val>
                                        </p:tav>
                                        <p:tav tm="100000">
                                          <p:val>
                                            <p:strVal val="#ppt_x"/>
                                          </p:val>
                                        </p:tav>
                                      </p:tavLst>
                                    </p:anim>
                                    <p:anim calcmode="lin" valueType="num">
                                      <p:cBhvr>
                                        <p:cTn id="15" dur="500" fill="hold"/>
                                        <p:tgtEl>
                                          <p:spTgt spid="3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anim calcmode="lin" valueType="num">
                                      <p:cBhvr>
                                        <p:cTn id="20" dur="500" fill="hold"/>
                                        <p:tgtEl>
                                          <p:spTgt spid="31"/>
                                        </p:tgtEl>
                                        <p:attrNameLst>
                                          <p:attrName>ppt_x</p:attrName>
                                        </p:attrNameLst>
                                      </p:cBhvr>
                                      <p:tavLst>
                                        <p:tav tm="0">
                                          <p:val>
                                            <p:strVal val="#ppt_x"/>
                                          </p:val>
                                        </p:tav>
                                        <p:tav tm="100000">
                                          <p:val>
                                            <p:strVal val="#ppt_x"/>
                                          </p:val>
                                        </p:tav>
                                      </p:tavLst>
                                    </p:anim>
                                    <p:anim calcmode="lin" valueType="num">
                                      <p:cBhvr>
                                        <p:cTn id="21" dur="500" fill="hold"/>
                                        <p:tgtEl>
                                          <p:spTgt spid="3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anim calcmode="lin" valueType="num">
                                      <p:cBhvr>
                                        <p:cTn id="26" dur="500" fill="hold"/>
                                        <p:tgtEl>
                                          <p:spTgt spid="37"/>
                                        </p:tgtEl>
                                        <p:attrNameLst>
                                          <p:attrName>ppt_x</p:attrName>
                                        </p:attrNameLst>
                                      </p:cBhvr>
                                      <p:tavLst>
                                        <p:tav tm="0">
                                          <p:val>
                                            <p:strVal val="#ppt_x"/>
                                          </p:val>
                                        </p:tav>
                                        <p:tav tm="100000">
                                          <p:val>
                                            <p:strVal val="#ppt_x"/>
                                          </p:val>
                                        </p:tav>
                                      </p:tavLst>
                                    </p:anim>
                                    <p:anim calcmode="lin" valueType="num">
                                      <p:cBhvr>
                                        <p:cTn id="27"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2249</Words>
  <Application>WPS 演示</Application>
  <PresentationFormat>宽屏</PresentationFormat>
  <Paragraphs>376</Paragraphs>
  <Slides>17</Slides>
  <Notes>1</Notes>
  <HiddenSlides>0</HiddenSlides>
  <MMClips>0</MMClips>
  <ScaleCrop>false</ScaleCrop>
  <HeadingPairs>
    <vt:vector size="6" baseType="variant">
      <vt:variant>
        <vt:lpstr>已用的字体</vt:lpstr>
      </vt:variant>
      <vt:variant>
        <vt:i4>29</vt:i4>
      </vt:variant>
      <vt:variant>
        <vt:lpstr>主题</vt:lpstr>
      </vt:variant>
      <vt:variant>
        <vt:i4>1</vt:i4>
      </vt:variant>
      <vt:variant>
        <vt:lpstr>幻灯片标题</vt:lpstr>
      </vt:variant>
      <vt:variant>
        <vt:i4>17</vt:i4>
      </vt:variant>
    </vt:vector>
  </HeadingPairs>
  <TitlesOfParts>
    <vt:vector size="47" baseType="lpstr">
      <vt:lpstr>Arial</vt:lpstr>
      <vt:lpstr>宋体</vt:lpstr>
      <vt:lpstr>Wingdings</vt:lpstr>
      <vt:lpstr>思源黑体 CN Regular</vt:lpstr>
      <vt:lpstr>黑体</vt:lpstr>
      <vt:lpstr>思源宋体 CN Heavy</vt:lpstr>
      <vt:lpstr>思源黑体 CN Light</vt:lpstr>
      <vt:lpstr>思源宋体 Heavy</vt:lpstr>
      <vt:lpstr>思源黑体 CN Light</vt:lpstr>
      <vt:lpstr>思源宋体 CN Heavy</vt:lpstr>
      <vt:lpstr>思源宋体 CN Light</vt:lpstr>
      <vt:lpstr>站酷庆科黄油体</vt:lpstr>
      <vt:lpstr>思源黑体 CN Bold</vt:lpstr>
      <vt:lpstr>Open Sans Light</vt:lpstr>
      <vt:lpstr>Agency FB</vt:lpstr>
      <vt:lpstr>Neris Thin</vt:lpstr>
      <vt:lpstr>Gulim</vt:lpstr>
      <vt:lpstr>微软雅黑</vt:lpstr>
      <vt:lpstr>Arial</vt:lpstr>
      <vt:lpstr>华文楷体</vt:lpstr>
      <vt:lpstr>Segoe UI</vt:lpstr>
      <vt:lpstr>Adobe Arabic</vt:lpstr>
      <vt:lpstr>Arial Unicode MS</vt:lpstr>
      <vt:lpstr>Calibri</vt:lpstr>
      <vt:lpstr>等线</vt:lpstr>
      <vt:lpstr>Times New Roman</vt:lpstr>
      <vt:lpstr>Segoe Print</vt:lpstr>
      <vt:lpstr>Trebuchet MS</vt:lpstr>
      <vt:lpstr>Malgun Gothic</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dc:description>办公资源网：https://www.bangongziyuan.com/</dc:description>
  <cp:lastModifiedBy>Years later</cp:lastModifiedBy>
  <cp:revision>5</cp:revision>
  <dcterms:created xsi:type="dcterms:W3CDTF">2020-04-22T01:15:00Z</dcterms:created>
  <dcterms:modified xsi:type="dcterms:W3CDTF">2024-04-09T05:43:20Z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8E65E96CE966493DB523E289BED30051_13</vt:lpwstr>
  </property>
  <property fmtid="{D5CDD505-2E9C-101B-9397-08002B2CF9AE}" pid="3" name="KSOProductBuildVer">
    <vt:lpwstr>2052-12.1.0.16417</vt:lpwstr>
  </property>
</Properties>
</file>