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33"/>
  </p:handoutMasterIdLst>
  <p:sldIdLst>
    <p:sldId id="296" r:id="rId4"/>
    <p:sldId id="302" r:id="rId6"/>
    <p:sldId id="303" r:id="rId7"/>
    <p:sldId id="308" r:id="rId8"/>
    <p:sldId id="309" r:id="rId9"/>
    <p:sldId id="311" r:id="rId10"/>
    <p:sldId id="261" r:id="rId11"/>
    <p:sldId id="262" r:id="rId12"/>
    <p:sldId id="304" r:id="rId13"/>
    <p:sldId id="264" r:id="rId14"/>
    <p:sldId id="265" r:id="rId15"/>
    <p:sldId id="266" r:id="rId16"/>
    <p:sldId id="267" r:id="rId17"/>
    <p:sldId id="268" r:id="rId18"/>
    <p:sldId id="305" r:id="rId19"/>
    <p:sldId id="270" r:id="rId20"/>
    <p:sldId id="271" r:id="rId21"/>
    <p:sldId id="272" r:id="rId22"/>
    <p:sldId id="273" r:id="rId23"/>
    <p:sldId id="274" r:id="rId24"/>
    <p:sldId id="306" r:id="rId25"/>
    <p:sldId id="276" r:id="rId26"/>
    <p:sldId id="277" r:id="rId27"/>
    <p:sldId id="278" r:id="rId28"/>
    <p:sldId id="279" r:id="rId29"/>
    <p:sldId id="300" r:id="rId30"/>
    <p:sldId id="312" r:id="rId31"/>
    <p:sldId id="334" r:id="rId32"/>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1C1"/>
    <a:srgbClr val="F6F6F6"/>
    <a:srgbClr val="E8E8EA"/>
    <a:srgbClr val="DEDEE0"/>
    <a:srgbClr val="E5E5E7"/>
    <a:srgbClr val="E9E9EB"/>
    <a:srgbClr val="F8F8F8"/>
    <a:srgbClr val="FAFAFA"/>
    <a:srgbClr val="D9D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showGuides="1">
      <p:cViewPr varScale="1">
        <p:scale>
          <a:sx n="108" d="100"/>
          <a:sy n="108" d="100"/>
        </p:scale>
        <p:origin x="780" y="114"/>
      </p:cViewPr>
      <p:guideLst>
        <p:guide orient="horz" pos="2180"/>
        <p:guide pos="384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tags" Target="tags/tag148.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列1</c:v>
                </c:pt>
              </c:strCache>
            </c:strRef>
          </c:tx>
          <c:spPr>
            <a:solidFill>
              <a:schemeClr val="accent2"/>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numCache>
            </c:numRef>
          </c:val>
        </c:ser>
        <c:ser>
          <c:idx val="2"/>
          <c:order val="2"/>
          <c:tx>
            <c:strRef>
              <c:f>Sheet1!$D$1</c:f>
              <c:strCache>
                <c:ptCount val="1"/>
                <c:pt idx="0">
                  <c:v>列2</c:v>
                </c:pt>
              </c:strCache>
            </c:strRef>
          </c:tx>
          <c:spPr>
            <a:solidFill>
              <a:schemeClr val="accent3"/>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ser>
        <c:dLbls>
          <c:showLegendKey val="0"/>
          <c:showVal val="0"/>
          <c:showCatName val="0"/>
          <c:showSerName val="0"/>
          <c:showPercent val="0"/>
          <c:showBubbleSize val="0"/>
        </c:dLbls>
        <c:gapWidth val="0"/>
        <c:overlap val="50"/>
        <c:axId val="1880675136"/>
        <c:axId val="1880683296"/>
      </c:barChart>
      <c:catAx>
        <c:axId val="1880675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1880683296"/>
        <c:crosses val="autoZero"/>
        <c:auto val="1"/>
        <c:lblAlgn val="ctr"/>
        <c:lblOffset val="100"/>
        <c:noMultiLvlLbl val="0"/>
      </c:catAx>
      <c:valAx>
        <c:axId val="1880683296"/>
        <c:scaling>
          <c:orientation val="minMax"/>
        </c:scaling>
        <c:delete val="0"/>
        <c:axPos val="b"/>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188067513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C00000"/>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列1</c:v>
                </c:pt>
              </c:strCache>
            </c:strRef>
          </c:tx>
          <c:spPr>
            <a:solidFill>
              <a:schemeClr val="accent2"/>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numCache>
            </c:numRef>
          </c:val>
        </c:ser>
        <c:ser>
          <c:idx val="2"/>
          <c:order val="2"/>
          <c:tx>
            <c:strRef>
              <c:f>Sheet1!$D$1</c:f>
              <c:strCache>
                <c:ptCount val="1"/>
                <c:pt idx="0">
                  <c:v>列2</c:v>
                </c:pt>
              </c:strCache>
            </c:strRef>
          </c:tx>
          <c:spPr>
            <a:solidFill>
              <a:schemeClr val="accent3"/>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ser>
        <c:dLbls>
          <c:showLegendKey val="0"/>
          <c:showVal val="0"/>
          <c:showCatName val="0"/>
          <c:showSerName val="0"/>
          <c:showPercent val="0"/>
          <c:showBubbleSize val="0"/>
        </c:dLbls>
        <c:gapWidth val="0"/>
        <c:overlap val="50"/>
        <c:axId val="1880678944"/>
        <c:axId val="1880674048"/>
      </c:barChart>
      <c:catAx>
        <c:axId val="1880678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1880674048"/>
        <c:crosses val="autoZero"/>
        <c:auto val="1"/>
        <c:lblAlgn val="ctr"/>
        <c:lblOffset val="100"/>
        <c:noMultiLvlLbl val="0"/>
      </c:catAx>
      <c:valAx>
        <c:axId val="1880674048"/>
        <c:scaling>
          <c:orientation val="minMax"/>
        </c:scaling>
        <c:delete val="0"/>
        <c:axPos val="b"/>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1880678944"/>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标题 1</c:v>
                </c:pt>
              </c:strCache>
            </c:strRef>
          </c:tx>
          <c:spPr>
            <a:solidFill>
              <a:schemeClr val="bg1">
                <a:lumMod val="85000"/>
              </a:schemeClr>
            </a:solidFill>
            <a:ln>
              <a:noFill/>
            </a:ln>
            <a:effectLst/>
          </c:spPr>
          <c:invertIfNegative val="0"/>
          <c:dLbls>
            <c:delete val="1"/>
          </c:dLbls>
          <c:cat>
            <c:strRef>
              <c:f>Sheet1!$A$2</c:f>
              <c:strCache>
                <c:ptCount val="1"/>
                <c:pt idx="0">
                  <c:v>类别 1</c:v>
                </c:pt>
              </c:strCache>
            </c:strRef>
          </c:cat>
          <c:val>
            <c:numRef>
              <c:f>Sheet1!$B$2</c:f>
              <c:numCache>
                <c:formatCode>General</c:formatCode>
                <c:ptCount val="1"/>
                <c:pt idx="0">
                  <c:v>60</c:v>
                </c:pt>
              </c:numCache>
            </c:numRef>
          </c:val>
        </c:ser>
        <c:ser>
          <c:idx val="1"/>
          <c:order val="1"/>
          <c:tx>
            <c:strRef>
              <c:f>Sheet1!$C$1</c:f>
              <c:strCache>
                <c:ptCount val="1"/>
                <c:pt idx="0">
                  <c:v>标题2</c:v>
                </c:pt>
              </c:strCache>
            </c:strRef>
          </c:tx>
          <c:spPr>
            <a:solidFill>
              <a:schemeClr val="bg1">
                <a:lumMod val="85000"/>
              </a:schemeClr>
            </a:solidFill>
            <a:ln>
              <a:noFill/>
            </a:ln>
            <a:effectLst/>
          </c:spPr>
          <c:invertIfNegative val="0"/>
          <c:dLbls>
            <c:delete val="1"/>
          </c:dLbls>
          <c:cat>
            <c:strRef>
              <c:f>Sheet1!$A$2</c:f>
              <c:strCache>
                <c:ptCount val="1"/>
                <c:pt idx="0">
                  <c:v>类别 1</c:v>
                </c:pt>
              </c:strCache>
            </c:strRef>
          </c:cat>
          <c:val>
            <c:numRef>
              <c:f>Sheet1!$C$2</c:f>
              <c:numCache>
                <c:formatCode>General</c:formatCode>
                <c:ptCount val="1"/>
                <c:pt idx="0">
                  <c:v>30</c:v>
                </c:pt>
              </c:numCache>
            </c:numRef>
          </c:val>
        </c:ser>
        <c:ser>
          <c:idx val="2"/>
          <c:order val="2"/>
          <c:tx>
            <c:strRef>
              <c:f>Sheet1!$D$1</c:f>
              <c:strCache>
                <c:ptCount val="1"/>
                <c:pt idx="0">
                  <c:v>标题 3</c:v>
                </c:pt>
              </c:strCache>
            </c:strRef>
          </c:tx>
          <c:spPr>
            <a:solidFill>
              <a:schemeClr val="bg1">
                <a:lumMod val="85000"/>
              </a:schemeClr>
            </a:solidFill>
            <a:ln>
              <a:noFill/>
            </a:ln>
            <a:effectLst/>
          </c:spPr>
          <c:invertIfNegative val="0"/>
          <c:dLbls>
            <c:delete val="1"/>
          </c:dLbls>
          <c:cat>
            <c:strRef>
              <c:f>Sheet1!$A$2</c:f>
              <c:strCache>
                <c:ptCount val="1"/>
                <c:pt idx="0">
                  <c:v>类别 1</c:v>
                </c:pt>
              </c:strCache>
            </c:strRef>
          </c:cat>
          <c:val>
            <c:numRef>
              <c:f>Sheet1!$D$2</c:f>
              <c:numCache>
                <c:formatCode>General</c:formatCode>
                <c:ptCount val="1"/>
                <c:pt idx="0">
                  <c:v>50</c:v>
                </c:pt>
              </c:numCache>
            </c:numRef>
          </c:val>
        </c:ser>
        <c:dLbls>
          <c:showLegendKey val="0"/>
          <c:showVal val="0"/>
          <c:showCatName val="0"/>
          <c:showSerName val="0"/>
          <c:showPercent val="0"/>
          <c:showBubbleSize val="0"/>
        </c:dLbls>
        <c:gapWidth val="150"/>
        <c:overlap val="-80"/>
        <c:axId val="1880672416"/>
        <c:axId val="1880674592"/>
      </c:barChart>
      <c:catAx>
        <c:axId val="1880672416"/>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1880674592"/>
        <c:crosses val="autoZero"/>
        <c:auto val="1"/>
        <c:lblAlgn val="ctr"/>
        <c:lblOffset val="100"/>
        <c:noMultiLvlLbl val="0"/>
      </c:catAx>
      <c:valAx>
        <c:axId val="188067459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188067241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Series 1</c:v>
                </c:pt>
              </c:strCache>
            </c:strRef>
          </c:tx>
          <c:spPr>
            <a:ln w="28575" cap="rnd" cmpd="sng" algn="ctr">
              <a:solidFill>
                <a:sysClr val="window" lastClr="FFFFFF">
                  <a:lumMod val="75000"/>
                </a:sysClr>
              </a:solidFill>
              <a:prstDash val="solid"/>
              <a:round/>
            </a:ln>
          </c:spPr>
          <c:marker>
            <c:spPr>
              <a:solidFill>
                <a:sysClr val="windowText" lastClr="000000">
                  <a:lumMod val="75000"/>
                  <a:lumOff val="25000"/>
                </a:sysClr>
              </a:solidFill>
              <a:ln w="9525" cap="flat" cmpd="sng" algn="ctr">
                <a:solidFill>
                  <a:sysClr val="windowText" lastClr="000000">
                    <a:lumMod val="75000"/>
                    <a:lumOff val="25000"/>
                  </a:sysClr>
                </a:solidFill>
                <a:prstDash val="solid"/>
                <a:round/>
              </a:ln>
            </c:spPr>
          </c:marker>
          <c:dLbls>
            <c:delete val="1"/>
          </c:dLbls>
          <c:cat>
            <c:strRef>
              <c:f>Sheet1!$A$2:$A$6</c:f>
              <c:strCache>
                <c:ptCount val="5"/>
                <c:pt idx="0">
                  <c:v>text</c:v>
                </c:pt>
                <c:pt idx="1">
                  <c:v>text</c:v>
                </c:pt>
                <c:pt idx="2">
                  <c:v>text</c:v>
                </c:pt>
                <c:pt idx="3">
                  <c:v>text</c:v>
                </c:pt>
                <c:pt idx="4">
                  <c:v>text</c:v>
                </c:pt>
              </c:strCache>
            </c:strRef>
          </c:cat>
          <c:val>
            <c:numRef>
              <c:f>Sheet1!$B$2:$B$6</c:f>
              <c:numCache>
                <c:formatCode>General</c:formatCode>
                <c:ptCount val="5"/>
                <c:pt idx="0">
                  <c:v>32</c:v>
                </c:pt>
                <c:pt idx="1">
                  <c:v>32</c:v>
                </c:pt>
                <c:pt idx="2">
                  <c:v>28</c:v>
                </c:pt>
                <c:pt idx="3">
                  <c:v>12</c:v>
                </c:pt>
                <c:pt idx="4">
                  <c:v>15</c:v>
                </c:pt>
              </c:numCache>
            </c:numRef>
          </c:val>
          <c:smooth val="0"/>
        </c:ser>
        <c:ser>
          <c:idx val="1"/>
          <c:order val="1"/>
          <c:tx>
            <c:strRef>
              <c:f>Sheet1!$C$1</c:f>
              <c:strCache>
                <c:ptCount val="1"/>
                <c:pt idx="0">
                  <c:v>Series 12</c:v>
                </c:pt>
              </c:strCache>
            </c:strRef>
          </c:tx>
          <c:spPr>
            <a:ln w="28575" cap="rnd" cmpd="sng" algn="ctr">
              <a:solidFill>
                <a:sysClr val="windowText" lastClr="000000">
                  <a:lumMod val="75000"/>
                  <a:lumOff val="25000"/>
                </a:sysClr>
              </a:solidFill>
              <a:prstDash val="solid"/>
              <a:round/>
            </a:ln>
          </c:spPr>
          <c:marker>
            <c:spPr>
              <a:solidFill>
                <a:srgbClr val="1E93B1"/>
              </a:solidFill>
              <a:ln w="9525" cap="flat" cmpd="sng" algn="ctr">
                <a:solidFill>
                  <a:srgbClr val="1E93B1"/>
                </a:solidFill>
                <a:prstDash val="solid"/>
                <a:round/>
              </a:ln>
            </c:spPr>
          </c:marker>
          <c:dLbls>
            <c:delete val="1"/>
          </c:dLbls>
          <c:cat>
            <c:strRef>
              <c:f>Sheet1!$A$2:$A$6</c:f>
              <c:strCache>
                <c:ptCount val="5"/>
                <c:pt idx="0">
                  <c:v>text</c:v>
                </c:pt>
                <c:pt idx="1">
                  <c:v>text</c:v>
                </c:pt>
                <c:pt idx="2">
                  <c:v>text</c:v>
                </c:pt>
                <c:pt idx="3">
                  <c:v>text</c:v>
                </c:pt>
                <c:pt idx="4">
                  <c:v>text</c:v>
                </c:pt>
              </c:strCache>
            </c:strRef>
          </c:cat>
          <c:val>
            <c:numRef>
              <c:f>Sheet1!$C$2:$C$6</c:f>
              <c:numCache>
                <c:formatCode>General</c:formatCode>
                <c:ptCount val="5"/>
                <c:pt idx="0">
                  <c:v>25</c:v>
                </c:pt>
                <c:pt idx="1">
                  <c:v>35</c:v>
                </c:pt>
                <c:pt idx="2">
                  <c:v>20</c:v>
                </c:pt>
                <c:pt idx="3">
                  <c:v>30</c:v>
                </c:pt>
                <c:pt idx="4">
                  <c:v>26</c:v>
                </c:pt>
              </c:numCache>
            </c:numRef>
          </c:val>
          <c:smooth val="0"/>
        </c:ser>
        <c:ser>
          <c:idx val="2"/>
          <c:order val="2"/>
          <c:tx>
            <c:strRef>
              <c:f>Sheet1!$D$1</c:f>
              <c:strCache>
                <c:ptCount val="1"/>
                <c:pt idx="0">
                  <c:v>Series 13</c:v>
                </c:pt>
              </c:strCache>
            </c:strRef>
          </c:tx>
          <c:spPr>
            <a:ln w="28575" cap="rnd" cmpd="sng" algn="ctr">
              <a:solidFill>
                <a:sysClr val="window" lastClr="FFFFFF">
                  <a:lumMod val="75000"/>
                </a:sysClr>
              </a:solidFill>
              <a:prstDash val="solid"/>
              <a:round/>
            </a:ln>
          </c:spPr>
          <c:marker>
            <c:spPr>
              <a:solidFill>
                <a:sysClr val="windowText" lastClr="000000">
                  <a:lumMod val="75000"/>
                  <a:lumOff val="25000"/>
                </a:sysClr>
              </a:solidFill>
              <a:ln w="9525" cap="flat" cmpd="sng" algn="ctr">
                <a:solidFill>
                  <a:sysClr val="windowText" lastClr="000000">
                    <a:lumMod val="75000"/>
                    <a:lumOff val="25000"/>
                  </a:sysClr>
                </a:solidFill>
                <a:prstDash val="solid"/>
                <a:round/>
              </a:ln>
            </c:spPr>
          </c:marker>
          <c:dLbls>
            <c:delete val="1"/>
          </c:dLbls>
          <c:cat>
            <c:strRef>
              <c:f>Sheet1!$A$2:$A$6</c:f>
              <c:strCache>
                <c:ptCount val="5"/>
                <c:pt idx="0">
                  <c:v>text</c:v>
                </c:pt>
                <c:pt idx="1">
                  <c:v>text</c:v>
                </c:pt>
                <c:pt idx="2">
                  <c:v>text</c:v>
                </c:pt>
                <c:pt idx="3">
                  <c:v>text</c:v>
                </c:pt>
                <c:pt idx="4">
                  <c:v>text</c:v>
                </c:pt>
              </c:strCache>
            </c:strRef>
          </c:cat>
          <c:val>
            <c:numRef>
              <c:f>Sheet1!$D$2:$D$6</c:f>
              <c:numCache>
                <c:formatCode>General</c:formatCode>
                <c:ptCount val="5"/>
                <c:pt idx="0">
                  <c:v>15</c:v>
                </c:pt>
                <c:pt idx="1">
                  <c:v>23</c:v>
                </c:pt>
                <c:pt idx="2">
                  <c:v>60</c:v>
                </c:pt>
                <c:pt idx="3">
                  <c:v>48</c:v>
                </c:pt>
                <c:pt idx="4">
                  <c:v>52</c:v>
                </c:pt>
              </c:numCache>
            </c:numRef>
          </c:val>
          <c:smooth val="0"/>
        </c:ser>
        <c:ser>
          <c:idx val="3"/>
          <c:order val="3"/>
          <c:tx>
            <c:strRef>
              <c:f>Sheet1!$E$1</c:f>
              <c:strCache>
                <c:ptCount val="1"/>
                <c:pt idx="0">
                  <c:v>Series 2</c:v>
                </c:pt>
              </c:strCache>
            </c:strRef>
          </c:tx>
          <c:spPr>
            <a:ln w="28575" cap="rnd" cmpd="sng" algn="ctr">
              <a:solidFill>
                <a:sysClr val="windowText" lastClr="000000">
                  <a:lumMod val="75000"/>
                  <a:lumOff val="25000"/>
                </a:sysClr>
              </a:solidFill>
              <a:prstDash val="solid"/>
              <a:round/>
            </a:ln>
          </c:spPr>
          <c:marker>
            <c:spPr>
              <a:solidFill>
                <a:srgbClr val="1E93B1"/>
              </a:solidFill>
              <a:ln w="9525" cap="flat" cmpd="sng" algn="ctr">
                <a:solidFill>
                  <a:srgbClr val="1E93B1"/>
                </a:solidFill>
                <a:prstDash val="solid"/>
                <a:round/>
              </a:ln>
            </c:spPr>
          </c:marker>
          <c:dLbls>
            <c:delete val="1"/>
          </c:dLbls>
          <c:cat>
            <c:strRef>
              <c:f>Sheet1!$A$2:$A$6</c:f>
              <c:strCache>
                <c:ptCount val="5"/>
                <c:pt idx="0">
                  <c:v>text</c:v>
                </c:pt>
                <c:pt idx="1">
                  <c:v>text</c:v>
                </c:pt>
                <c:pt idx="2">
                  <c:v>text</c:v>
                </c:pt>
                <c:pt idx="3">
                  <c:v>text</c:v>
                </c:pt>
                <c:pt idx="4">
                  <c:v>text</c:v>
                </c:pt>
              </c:strCache>
            </c:strRef>
          </c:cat>
          <c:val>
            <c:numRef>
              <c:f>Sheet1!$E$2:$E$6</c:f>
              <c:numCache>
                <c:formatCode>General</c:formatCode>
                <c:ptCount val="5"/>
                <c:pt idx="0">
                  <c:v>12</c:v>
                </c:pt>
                <c:pt idx="1">
                  <c:v>12</c:v>
                </c:pt>
                <c:pt idx="2">
                  <c:v>12</c:v>
                </c:pt>
                <c:pt idx="3">
                  <c:v>21</c:v>
                </c:pt>
                <c:pt idx="4">
                  <c:v>28</c:v>
                </c:pt>
              </c:numCache>
            </c:numRef>
          </c:val>
          <c:smooth val="0"/>
        </c:ser>
        <c:dLbls>
          <c:showLegendKey val="0"/>
          <c:showVal val="0"/>
          <c:showCatName val="0"/>
          <c:showSerName val="0"/>
          <c:showPercent val="0"/>
          <c:showBubbleSize val="0"/>
        </c:dLbls>
        <c:marker val="1"/>
        <c:smooth val="0"/>
        <c:axId val="1880672960"/>
        <c:axId val="1880676224"/>
      </c:lineChart>
      <c:catAx>
        <c:axId val="188067296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0000"/>
                    <a:lumOff val="40000"/>
                  </a:schemeClr>
                </a:solidFill>
                <a:latin typeface="+mn-lt"/>
                <a:ea typeface="+mn-ea"/>
                <a:cs typeface="+mn-ea"/>
                <a:sym typeface="+mn-lt"/>
              </a:defRPr>
            </a:pPr>
          </a:p>
        </c:txPr>
        <c:crossAx val="1880676224"/>
        <c:crosses val="autoZero"/>
        <c:auto val="1"/>
        <c:lblAlgn val="ctr"/>
        <c:lblOffset val="100"/>
        <c:noMultiLvlLbl val="1"/>
      </c:catAx>
      <c:valAx>
        <c:axId val="1880676224"/>
        <c:scaling>
          <c:orientation val="minMax"/>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0000"/>
                    <a:lumOff val="40000"/>
                  </a:schemeClr>
                </a:solidFill>
                <a:latin typeface="+mn-lt"/>
                <a:ea typeface="+mn-ea"/>
                <a:cs typeface="+mn-ea"/>
                <a:sym typeface="+mn-lt"/>
              </a:defRPr>
            </a:pPr>
          </a:p>
        </c:txPr>
        <c:crossAx val="1880672960"/>
        <c:crosses val="autoZero"/>
        <c:crossBetween val="between"/>
      </c:valAx>
      <c:spPr>
        <a:noFill/>
        <a:ln>
          <a:noFill/>
        </a:ln>
      </c:spPr>
    </c:plotArea>
    <c:plotVisOnly val="1"/>
    <c:dispBlanksAs val="zero"/>
    <c:showDLblsOverMax val="0"/>
  </c:chart>
  <c:txPr>
    <a:bodyPr/>
    <a:lstStyle/>
    <a:p>
      <a:pPr>
        <a:defRPr lang="zh-CN" sz="800">
          <a:solidFill>
            <a:schemeClr val="tx1">
              <a:lumMod val="60000"/>
              <a:lumOff val="40000"/>
            </a:schemeClr>
          </a:solidFill>
          <a:latin typeface="+mn-lt"/>
          <a:ea typeface="+mn-ea"/>
          <a:cs typeface="+mn-ea"/>
          <a:sym typeface="+mn-lt"/>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7777A4FD-7133-46DE-BDAA-D19FCEE0B820}" type="slidenum">
              <a:rPr lang="zh-CN" altLang="en-US" smtClean="0">
                <a:latin typeface="Calibri" panose="020F0502020204030204" pitchFamily="34" charset="0"/>
              </a:rPr>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0B3EB9A-BB8F-4D67-99FC-5C31902914F9}" type="slidenum">
              <a:rPr lang="zh-CN" altLang="en-US" smtClean="0">
                <a:latin typeface="Calibri" panose="020F0502020204030204" pitchFamily="34" charset="0"/>
              </a:rPr>
            </a:fld>
            <a:endParaRPr lang="en-US" altLang="zh-CN">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0"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
        <p:nvSpPr>
          <p:cNvPr id="11" name="TextBox 10"/>
          <p:cNvSpPr txBox="1"/>
          <p:nvPr userDrawn="1"/>
        </p:nvSpPr>
        <p:spPr>
          <a:xfrm>
            <a:off x="659476" y="672624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9.xml"/><Relationship Id="rId18" Type="http://schemas.openxmlformats.org/officeDocument/2006/relationships/tags" Target="../tags/tag68.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5"/>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6"/>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9"/>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111.xml"/><Relationship Id="rId3" Type="http://schemas.openxmlformats.org/officeDocument/2006/relationships/image" Target="../media/image6.png"/><Relationship Id="rId2" Type="http://schemas.openxmlformats.org/officeDocument/2006/relationships/tags" Target="../tags/tag110.xml"/><Relationship Id="rId1" Type="http://schemas.openxmlformats.org/officeDocument/2006/relationships/chart" Target="../charts/chart3.xml"/></Relationships>
</file>

<file path=ppt/slides/_rels/slide11.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7" Type="http://schemas.openxmlformats.org/officeDocument/2006/relationships/notesSlide" Target="../notesSlides/notesSlide7.xml"/><Relationship Id="rId16" Type="http://schemas.openxmlformats.org/officeDocument/2006/relationships/slideLayout" Target="../slideLayouts/slideLayout1.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image" Target="../media/image11.png"/><Relationship Id="rId12" Type="http://schemas.openxmlformats.org/officeDocument/2006/relationships/image" Target="../media/image10.png"/><Relationship Id="rId11" Type="http://schemas.openxmlformats.org/officeDocument/2006/relationships/image" Target="../media/image9.png"/><Relationship Id="rId10" Type="http://schemas.openxmlformats.org/officeDocument/2006/relationships/image" Target="../media/image8.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125.xml"/><Relationship Id="rId2" Type="http://schemas.openxmlformats.org/officeDocument/2006/relationships/image" Target="../media/image13.png"/><Relationship Id="rId1" Type="http://schemas.openxmlformats.org/officeDocument/2006/relationships/tags" Target="../tags/tag124.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tags" Target="../tags/tag127.xml"/><Relationship Id="rId4" Type="http://schemas.openxmlformats.org/officeDocument/2006/relationships/image" Target="../media/image3.png"/><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tags" Target="../tags/tag12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tags" Target="../tags/tag131.xml"/><Relationship Id="rId2" Type="http://schemas.openxmlformats.org/officeDocument/2006/relationships/image" Target="../media/image16.png"/><Relationship Id="rId1" Type="http://schemas.openxmlformats.org/officeDocument/2006/relationships/tags" Target="../tags/tag130.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chart" Target="../charts/char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tags" Target="../tags/tag139.xml"/><Relationship Id="rId2" Type="http://schemas.openxmlformats.org/officeDocument/2006/relationships/image" Target="../media/image19.png"/><Relationship Id="rId1" Type="http://schemas.openxmlformats.org/officeDocument/2006/relationships/tags" Target="../tags/tag138.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ags" Target="../tags/tag141.xml"/><Relationship Id="rId2" Type="http://schemas.openxmlformats.org/officeDocument/2006/relationships/image" Target="../media/image20.png"/><Relationship Id="rId1" Type="http://schemas.openxmlformats.org/officeDocument/2006/relationships/tags" Target="../tags/tag140.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tags" Target="../tags/tag143.xml"/><Relationship Id="rId2" Type="http://schemas.openxmlformats.org/officeDocument/2006/relationships/image" Target="../media/image21.png"/><Relationship Id="rId1" Type="http://schemas.openxmlformats.org/officeDocument/2006/relationships/tags" Target="../tags/tag142.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147.xml"/><Relationship Id="rId2" Type="http://schemas.openxmlformats.org/officeDocument/2006/relationships/image" Target="../media/image22.png"/><Relationship Id="rId1" Type="http://schemas.openxmlformats.org/officeDocument/2006/relationships/tags" Target="../tags/tag1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9" Type="http://schemas.openxmlformats.org/officeDocument/2006/relationships/notesSlide" Target="../notesSlides/notesSlide2.xml"/><Relationship Id="rId18" Type="http://schemas.openxmlformats.org/officeDocument/2006/relationships/slideLayout" Target="../slideLayouts/slideLayout7.xml"/><Relationship Id="rId17" Type="http://schemas.openxmlformats.org/officeDocument/2006/relationships/tags" Target="../tags/tag85.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2" Type="http://schemas.openxmlformats.org/officeDocument/2006/relationships/notesSlide" Target="../notesSlides/notesSlide3.xml"/><Relationship Id="rId21" Type="http://schemas.openxmlformats.org/officeDocument/2006/relationships/slideLayout" Target="../slideLayouts/slideLayout7.xml"/><Relationship Id="rId20" Type="http://schemas.openxmlformats.org/officeDocument/2006/relationships/tags" Target="../tags/tag105.xml"/><Relationship Id="rId2" Type="http://schemas.openxmlformats.org/officeDocument/2006/relationships/tags" Target="../tags/tag87.xml"/><Relationship Id="rId19" Type="http://schemas.openxmlformats.org/officeDocument/2006/relationships/tags" Target="../tags/tag104.xml"/><Relationship Id="rId18" Type="http://schemas.openxmlformats.org/officeDocument/2006/relationships/tags" Target="../tags/tag103.xml"/><Relationship Id="rId17" Type="http://schemas.openxmlformats.org/officeDocument/2006/relationships/tags" Target="../tags/tag102.xml"/><Relationship Id="rId16" Type="http://schemas.openxmlformats.org/officeDocument/2006/relationships/tags" Target="../tags/tag101.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508189" y="0"/>
            <a:ext cx="9692736" cy="6213560"/>
            <a:chOff x="-551731" y="0"/>
            <a:chExt cx="9692736" cy="6213560"/>
          </a:xfrm>
        </p:grpSpPr>
        <p:grpSp>
          <p:nvGrpSpPr>
            <p:cNvPr id="244" name="组合 243"/>
            <p:cNvGrpSpPr/>
            <p:nvPr/>
          </p:nvGrpSpPr>
          <p:grpSpPr>
            <a:xfrm>
              <a:off x="-551731" y="0"/>
              <a:ext cx="9692736" cy="6213560"/>
              <a:chOff x="-551731" y="0"/>
              <a:chExt cx="9692736" cy="6213560"/>
            </a:xfrm>
          </p:grpSpPr>
          <p:sp>
            <p:nvSpPr>
              <p:cNvPr id="140" name="任意多边形 139"/>
              <p:cNvSpPr/>
              <p:nvPr/>
            </p:nvSpPr>
            <p:spPr>
              <a:xfrm>
                <a:off x="6578216" y="338113"/>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2" name="组合 241"/>
              <p:cNvGrpSpPr/>
              <p:nvPr/>
            </p:nvGrpSpPr>
            <p:grpSpPr>
              <a:xfrm>
                <a:off x="-551731" y="0"/>
                <a:ext cx="9203565" cy="6213560"/>
                <a:chOff x="111714" y="1483889"/>
                <a:chExt cx="9203565" cy="6213560"/>
              </a:xfrm>
            </p:grpSpPr>
            <p:sp>
              <p:nvSpPr>
                <p:cNvPr id="191" name="矩形 190"/>
                <p:cNvSpPr/>
                <p:nvPr/>
              </p:nvSpPr>
              <p:spPr>
                <a:xfrm>
                  <a:off x="7730842" y="2276106"/>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0" name="任意多边形 239"/>
                <p:cNvSpPr/>
                <p:nvPr/>
              </p:nvSpPr>
              <p:spPr>
                <a:xfrm>
                  <a:off x="4865006" y="4162371"/>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6" name="矩形 205"/>
                <p:cNvSpPr/>
                <p:nvPr/>
              </p:nvSpPr>
              <p:spPr>
                <a:xfrm>
                  <a:off x="6146409" y="3853667"/>
                  <a:ext cx="792217" cy="7922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任意多边形 138"/>
                <p:cNvSpPr/>
                <p:nvPr/>
              </p:nvSpPr>
              <p:spPr>
                <a:xfrm>
                  <a:off x="1696860" y="5774184"/>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任意多边形 140"/>
                <p:cNvSpPr/>
                <p:nvPr/>
              </p:nvSpPr>
              <p:spPr>
                <a:xfrm>
                  <a:off x="111714" y="6613633"/>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p:cNvSpPr/>
                <p:nvPr/>
              </p:nvSpPr>
              <p:spPr>
                <a:xfrm>
                  <a:off x="600892" y="2276106"/>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矩形 84"/>
                <p:cNvSpPr/>
                <p:nvPr/>
              </p:nvSpPr>
              <p:spPr>
                <a:xfrm>
                  <a:off x="1393109" y="2276106"/>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600892" y="1483889"/>
                  <a:ext cx="792217" cy="792217"/>
                </a:xfrm>
                <a:prstGeom prst="rect">
                  <a:avLst/>
                </a:prstGeom>
                <a:solidFill>
                  <a:srgbClr val="EB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393109" y="148388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矩形 96"/>
                <p:cNvSpPr/>
                <p:nvPr/>
              </p:nvSpPr>
              <p:spPr>
                <a:xfrm>
                  <a:off x="600892" y="3050697"/>
                  <a:ext cx="792217" cy="792217"/>
                </a:xfrm>
                <a:prstGeom prst="rect">
                  <a:avLst/>
                </a:prstGeom>
                <a:gradFill>
                  <a:gsLst>
                    <a:gs pos="0">
                      <a:srgbClr val="FFFFFF"/>
                    </a:gs>
                    <a:gs pos="100000">
                      <a:schemeClr val="bg1">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矩形 97"/>
                <p:cNvSpPr/>
                <p:nvPr/>
              </p:nvSpPr>
              <p:spPr>
                <a:xfrm>
                  <a:off x="1393109" y="3050697"/>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矩形 98"/>
                <p:cNvSpPr/>
                <p:nvPr/>
              </p:nvSpPr>
              <p:spPr>
                <a:xfrm>
                  <a:off x="2185326" y="1483889"/>
                  <a:ext cx="792217" cy="792217"/>
                </a:xfrm>
                <a:prstGeom prst="rect">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矩形 99"/>
                <p:cNvSpPr/>
                <p:nvPr/>
              </p:nvSpPr>
              <p:spPr>
                <a:xfrm>
                  <a:off x="2977543" y="1483889"/>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矩形 106"/>
                <p:cNvSpPr/>
                <p:nvPr/>
              </p:nvSpPr>
              <p:spPr>
                <a:xfrm>
                  <a:off x="3769760" y="148388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矩形 107"/>
                <p:cNvSpPr/>
                <p:nvPr/>
              </p:nvSpPr>
              <p:spPr>
                <a:xfrm>
                  <a:off x="4561977" y="1483889"/>
                  <a:ext cx="792217" cy="792217"/>
                </a:xfrm>
                <a:prstGeom prst="rect">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矩形 108"/>
                <p:cNvSpPr/>
                <p:nvPr/>
              </p:nvSpPr>
              <p:spPr>
                <a:xfrm>
                  <a:off x="600892" y="3853667"/>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矩形 109"/>
                <p:cNvSpPr/>
                <p:nvPr/>
              </p:nvSpPr>
              <p:spPr>
                <a:xfrm>
                  <a:off x="1393109" y="385366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矩形 110"/>
                <p:cNvSpPr/>
                <p:nvPr/>
              </p:nvSpPr>
              <p:spPr>
                <a:xfrm>
                  <a:off x="600892" y="4639580"/>
                  <a:ext cx="792217" cy="792217"/>
                </a:xfrm>
                <a:prstGeom prst="rect">
                  <a:avLst/>
                </a:prstGeom>
                <a:gradFill>
                  <a:gsLst>
                    <a:gs pos="0">
                      <a:srgbClr val="FFFFFF"/>
                    </a:gs>
                    <a:gs pos="100000">
                      <a:schemeClr val="bg1">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矩形 111"/>
                <p:cNvSpPr/>
                <p:nvPr/>
              </p:nvSpPr>
              <p:spPr>
                <a:xfrm>
                  <a:off x="1393109" y="4639580"/>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矩形 112"/>
                <p:cNvSpPr/>
                <p:nvPr/>
              </p:nvSpPr>
              <p:spPr>
                <a:xfrm>
                  <a:off x="600892" y="5412720"/>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矩形 113"/>
                <p:cNvSpPr/>
                <p:nvPr/>
              </p:nvSpPr>
              <p:spPr>
                <a:xfrm>
                  <a:off x="1393109" y="5412720"/>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114"/>
                <p:cNvSpPr/>
                <p:nvPr/>
              </p:nvSpPr>
              <p:spPr>
                <a:xfrm>
                  <a:off x="600892" y="6198919"/>
                  <a:ext cx="792217" cy="792217"/>
                </a:xfrm>
                <a:prstGeom prst="rect">
                  <a:avLst/>
                </a:prstGeom>
                <a:gradFill>
                  <a:gsLst>
                    <a:gs pos="0">
                      <a:srgbClr val="FFFFFF"/>
                    </a:gs>
                    <a:gs pos="100000">
                      <a:schemeClr val="bg1">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矩形 115"/>
                <p:cNvSpPr/>
                <p:nvPr/>
              </p:nvSpPr>
              <p:spPr>
                <a:xfrm>
                  <a:off x="1393109" y="6213433"/>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9" name="矩形 148"/>
                <p:cNvSpPr/>
                <p:nvPr/>
              </p:nvSpPr>
              <p:spPr>
                <a:xfrm>
                  <a:off x="5354194" y="1483889"/>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0" name="矩形 149"/>
                <p:cNvSpPr/>
                <p:nvPr/>
              </p:nvSpPr>
              <p:spPr>
                <a:xfrm>
                  <a:off x="6146411" y="148388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1" name="矩形 150"/>
                <p:cNvSpPr/>
                <p:nvPr/>
              </p:nvSpPr>
              <p:spPr>
                <a:xfrm>
                  <a:off x="6938628" y="1483889"/>
                  <a:ext cx="792217" cy="792217"/>
                </a:xfrm>
                <a:prstGeom prst="rect">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1" name="任意多边形 240"/>
                <p:cNvSpPr/>
                <p:nvPr/>
              </p:nvSpPr>
              <p:spPr>
                <a:xfrm>
                  <a:off x="5657229" y="3358082"/>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0" name="矩形 179"/>
                <p:cNvSpPr/>
                <p:nvPr/>
              </p:nvSpPr>
              <p:spPr>
                <a:xfrm>
                  <a:off x="2185325" y="2276106"/>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2" name="矩形 181"/>
                <p:cNvSpPr/>
                <p:nvPr/>
              </p:nvSpPr>
              <p:spPr>
                <a:xfrm>
                  <a:off x="2977538" y="2276106"/>
                  <a:ext cx="792217" cy="792217"/>
                </a:xfrm>
                <a:prstGeom prst="rect">
                  <a:avLst/>
                </a:prstGeom>
                <a:gradFill>
                  <a:gsLst>
                    <a:gs pos="0">
                      <a:srgbClr val="FFFFFF"/>
                    </a:gs>
                    <a:gs pos="100000">
                      <a:schemeClr val="bg1">
                        <a:lumMod val="65000"/>
                      </a:schemeClr>
                    </a:gs>
                  </a:gsLst>
                  <a:lin ang="18000000" scaled="0"/>
                </a:gra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3" name="矩形 182"/>
                <p:cNvSpPr/>
                <p:nvPr/>
              </p:nvSpPr>
              <p:spPr>
                <a:xfrm>
                  <a:off x="3769755" y="2276106"/>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6" name="矩形 185"/>
                <p:cNvSpPr/>
                <p:nvPr/>
              </p:nvSpPr>
              <p:spPr>
                <a:xfrm>
                  <a:off x="5354193" y="2276106"/>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矩形 186"/>
                <p:cNvSpPr/>
                <p:nvPr/>
              </p:nvSpPr>
              <p:spPr>
                <a:xfrm>
                  <a:off x="6146410" y="2276106"/>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8" name="矩形 187"/>
                <p:cNvSpPr/>
                <p:nvPr/>
              </p:nvSpPr>
              <p:spPr>
                <a:xfrm>
                  <a:off x="4561971" y="2276106"/>
                  <a:ext cx="792217" cy="792217"/>
                </a:xfrm>
                <a:prstGeom prst="rect">
                  <a:avLst/>
                </a:prstGeom>
                <a:solidFill>
                  <a:srgbClr val="E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0" name="矩形 189"/>
                <p:cNvSpPr/>
                <p:nvPr/>
              </p:nvSpPr>
              <p:spPr>
                <a:xfrm>
                  <a:off x="6938625" y="2276106"/>
                  <a:ext cx="792217" cy="792217"/>
                </a:xfrm>
                <a:prstGeom prst="rect">
                  <a:avLst/>
                </a:prstGeom>
                <a:solidFill>
                  <a:srgbClr val="E8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4" name="矩形 193"/>
                <p:cNvSpPr/>
                <p:nvPr/>
              </p:nvSpPr>
              <p:spPr>
                <a:xfrm>
                  <a:off x="2185324" y="3050697"/>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5" name="矩形 194"/>
                <p:cNvSpPr/>
                <p:nvPr/>
              </p:nvSpPr>
              <p:spPr>
                <a:xfrm>
                  <a:off x="2977532" y="305069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6" name="矩形 195"/>
                <p:cNvSpPr/>
                <p:nvPr/>
              </p:nvSpPr>
              <p:spPr>
                <a:xfrm>
                  <a:off x="4561963" y="3050697"/>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7" name="矩形 196"/>
                <p:cNvSpPr/>
                <p:nvPr/>
              </p:nvSpPr>
              <p:spPr>
                <a:xfrm>
                  <a:off x="5354184" y="305069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8" name="矩形 197"/>
                <p:cNvSpPr/>
                <p:nvPr/>
              </p:nvSpPr>
              <p:spPr>
                <a:xfrm>
                  <a:off x="3769754" y="3050697"/>
                  <a:ext cx="792217" cy="792217"/>
                </a:xfrm>
                <a:prstGeom prst="rect">
                  <a:avLst/>
                </a:prstGeom>
                <a:solidFill>
                  <a:srgbClr val="FAFAFA"/>
                </a:soli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9" name="矩形 198"/>
                <p:cNvSpPr/>
                <p:nvPr/>
              </p:nvSpPr>
              <p:spPr>
                <a:xfrm>
                  <a:off x="6146408" y="3050697"/>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2" name="矩形 201"/>
                <p:cNvSpPr/>
                <p:nvPr/>
              </p:nvSpPr>
              <p:spPr>
                <a:xfrm>
                  <a:off x="2185324" y="3853667"/>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3" name="矩形 202"/>
                <p:cNvSpPr/>
                <p:nvPr/>
              </p:nvSpPr>
              <p:spPr>
                <a:xfrm>
                  <a:off x="2977537" y="3853667"/>
                  <a:ext cx="792217" cy="792217"/>
                </a:xfrm>
                <a:prstGeom prst="rect">
                  <a:avLst/>
                </a:prstGeom>
                <a:gradFill>
                  <a:gsLst>
                    <a:gs pos="0">
                      <a:srgbClr val="FFFFFF"/>
                    </a:gs>
                    <a:gs pos="100000">
                      <a:schemeClr val="bg1">
                        <a:lumMod val="65000"/>
                      </a:schemeClr>
                    </a:gs>
                  </a:gsLst>
                  <a:lin ang="18000000" scaled="0"/>
                </a:gra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4" name="矩形 203"/>
                <p:cNvSpPr/>
                <p:nvPr/>
              </p:nvSpPr>
              <p:spPr>
                <a:xfrm>
                  <a:off x="3769754" y="385366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 name="矩形 204"/>
                <p:cNvSpPr/>
                <p:nvPr/>
              </p:nvSpPr>
              <p:spPr>
                <a:xfrm>
                  <a:off x="5354192" y="3853667"/>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7" name="矩形 206"/>
                <p:cNvSpPr/>
                <p:nvPr/>
              </p:nvSpPr>
              <p:spPr>
                <a:xfrm>
                  <a:off x="4561970" y="3853667"/>
                  <a:ext cx="792217" cy="792217"/>
                </a:xfrm>
                <a:prstGeom prst="rect">
                  <a:avLst/>
                </a:prstGeom>
                <a:solidFill>
                  <a:srgbClr val="E9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1" name="矩形 210"/>
                <p:cNvSpPr/>
                <p:nvPr/>
              </p:nvSpPr>
              <p:spPr>
                <a:xfrm>
                  <a:off x="2185323" y="4639580"/>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2" name="矩形 211"/>
                <p:cNvSpPr/>
                <p:nvPr/>
              </p:nvSpPr>
              <p:spPr>
                <a:xfrm>
                  <a:off x="2977539" y="4639580"/>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9" name="矩形 218"/>
                <p:cNvSpPr/>
                <p:nvPr/>
              </p:nvSpPr>
              <p:spPr>
                <a:xfrm>
                  <a:off x="2187586" y="5412720"/>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0" name="矩形 219"/>
                <p:cNvSpPr/>
                <p:nvPr/>
              </p:nvSpPr>
              <p:spPr>
                <a:xfrm>
                  <a:off x="2979800" y="5412720"/>
                  <a:ext cx="792217" cy="792217"/>
                </a:xfrm>
                <a:prstGeom prst="rect">
                  <a:avLst/>
                </a:prstGeom>
                <a:solidFill>
                  <a:srgbClr val="F6F6F6"/>
                </a:soli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2" name="矩形 151"/>
                <p:cNvSpPr/>
                <p:nvPr/>
              </p:nvSpPr>
              <p:spPr>
                <a:xfrm>
                  <a:off x="7730845" y="1483889"/>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3" name="矩形 152"/>
                <p:cNvSpPr/>
                <p:nvPr/>
              </p:nvSpPr>
              <p:spPr>
                <a:xfrm>
                  <a:off x="8523062" y="1483890"/>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3" name="矩形 242"/>
              <p:cNvSpPr/>
              <p:nvPr/>
            </p:nvSpPr>
            <p:spPr>
              <a:xfrm>
                <a:off x="6275179" y="1566808"/>
                <a:ext cx="792217" cy="7922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1" name="任意多边形 90"/>
            <p:cNvSpPr/>
            <p:nvPr/>
          </p:nvSpPr>
          <p:spPr>
            <a:xfrm>
              <a:off x="2624732" y="3447561"/>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2" name="矩形 91"/>
            <p:cNvSpPr/>
            <p:nvPr/>
          </p:nvSpPr>
          <p:spPr>
            <a:xfrm>
              <a:off x="3099397" y="3140176"/>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3" name="矩形 92"/>
            <p:cNvSpPr/>
            <p:nvPr/>
          </p:nvSpPr>
          <p:spPr>
            <a:xfrm>
              <a:off x="3891613" y="3140176"/>
              <a:ext cx="792217" cy="7922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8" name="文本框 247"/>
          <p:cNvSpPr txBox="1"/>
          <p:nvPr/>
        </p:nvSpPr>
        <p:spPr>
          <a:xfrm>
            <a:off x="8484355" y="175608"/>
            <a:ext cx="3535743" cy="954107"/>
          </a:xfrm>
          <a:prstGeom prst="rect">
            <a:avLst/>
          </a:prstGeom>
          <a:noFill/>
        </p:spPr>
        <p:txBody>
          <a:bodyPr wrap="square" rtlCol="0">
            <a:spAutoFit/>
          </a:bodyPr>
          <a:lstStyle/>
          <a:p>
            <a:pPr algn="ctr"/>
            <a:r>
              <a:rPr lang="en-US" altLang="zh-CN" sz="2800" dirty="0" smtClean="0">
                <a:solidFill>
                  <a:schemeClr val="tx1">
                    <a:lumMod val="65000"/>
                    <a:lumOff val="35000"/>
                  </a:schemeClr>
                </a:solidFill>
                <a:latin typeface="Agency FB" panose="020B0503020202020204" pitchFamily="34" charset="0"/>
                <a:cs typeface="+mn-ea"/>
                <a:sym typeface="+mn-lt"/>
              </a:rPr>
              <a:t>MONTHLY WORK </a:t>
            </a:r>
            <a:r>
              <a:rPr lang="en-US" altLang="zh-CN" sz="2800" dirty="0">
                <a:solidFill>
                  <a:schemeClr val="tx1">
                    <a:lumMod val="65000"/>
                    <a:lumOff val="35000"/>
                  </a:schemeClr>
                </a:solidFill>
                <a:latin typeface="Agency FB" panose="020B0503020202020204" pitchFamily="34" charset="0"/>
                <a:cs typeface="+mn-ea"/>
                <a:sym typeface="+mn-lt"/>
              </a:rPr>
              <a:t>SUMMARY AND PLAN</a:t>
            </a:r>
            <a:endParaRPr lang="en-US" altLang="zh-CN" sz="2800" dirty="0">
              <a:solidFill>
                <a:schemeClr val="tx1">
                  <a:lumMod val="65000"/>
                  <a:lumOff val="35000"/>
                </a:schemeClr>
              </a:solidFill>
              <a:latin typeface="Agency FB" panose="020B0503020202020204" pitchFamily="34" charset="0"/>
              <a:cs typeface="+mn-ea"/>
              <a:sym typeface="+mn-lt"/>
            </a:endParaRPr>
          </a:p>
        </p:txBody>
      </p:sp>
      <p:grpSp>
        <p:nvGrpSpPr>
          <p:cNvPr id="4" name="组合 3"/>
          <p:cNvGrpSpPr/>
          <p:nvPr/>
        </p:nvGrpSpPr>
        <p:grpSpPr>
          <a:xfrm>
            <a:off x="6378301" y="2900523"/>
            <a:ext cx="4889616" cy="2254958"/>
            <a:chOff x="6378301" y="2900523"/>
            <a:chExt cx="4889616" cy="2254958"/>
          </a:xfrm>
        </p:grpSpPr>
        <p:sp>
          <p:nvSpPr>
            <p:cNvPr id="249" name="文本框 248"/>
            <p:cNvSpPr txBox="1"/>
            <p:nvPr/>
          </p:nvSpPr>
          <p:spPr>
            <a:xfrm>
              <a:off x="6829323" y="4756701"/>
              <a:ext cx="4254419" cy="398780"/>
            </a:xfrm>
            <a:prstGeom prst="rect">
              <a:avLst/>
            </a:prstGeom>
            <a:noFill/>
          </p:spPr>
          <p:txBody>
            <a:bodyPr wrap="square" rtlCol="0">
              <a:spAutoFit/>
            </a:bodyPr>
            <a:lstStyle/>
            <a:p>
              <a:pPr algn="l"/>
              <a:r>
                <a:rPr lang="zh-CN" altLang="en-US" sz="2000" b="0" dirty="0">
                  <a:solidFill>
                    <a:schemeClr val="tx1">
                      <a:lumMod val="50000"/>
                      <a:lumOff val="50000"/>
                    </a:schemeClr>
                  </a:solidFill>
                  <a:cs typeface="+mn-ea"/>
                  <a:sym typeface="+mn-lt"/>
                </a:rPr>
                <a:t>演讲人</a:t>
              </a:r>
              <a:r>
                <a:rPr lang="zh-CN" altLang="en-US" sz="2000" b="0" dirty="0" smtClean="0">
                  <a:solidFill>
                    <a:schemeClr val="tx1">
                      <a:lumMod val="50000"/>
                      <a:lumOff val="50000"/>
                    </a:schemeClr>
                  </a:solidFill>
                  <a:cs typeface="+mn-ea"/>
                  <a:sym typeface="+mn-lt"/>
                </a:rPr>
                <a:t>：</a:t>
              </a:r>
              <a:r>
                <a:rPr lang="en-US" altLang="zh-CN" sz="2000" b="0" dirty="0" smtClean="0">
                  <a:solidFill>
                    <a:schemeClr val="tx1">
                      <a:lumMod val="50000"/>
                      <a:lumOff val="50000"/>
                    </a:schemeClr>
                  </a:solidFill>
                  <a:cs typeface="+mn-ea"/>
                  <a:sym typeface="+mn-lt"/>
                </a:rPr>
                <a:t>PPT</a:t>
              </a:r>
              <a:r>
                <a:rPr lang="zh-CN" altLang="en-US" sz="2000" b="0" dirty="0" smtClean="0">
                  <a:solidFill>
                    <a:schemeClr val="tx1">
                      <a:lumMod val="50000"/>
                      <a:lumOff val="50000"/>
                    </a:schemeClr>
                  </a:solidFill>
                  <a:cs typeface="+mn-ea"/>
                  <a:sym typeface="+mn-lt"/>
                </a:rPr>
                <a:t>营     </a:t>
              </a:r>
              <a:r>
                <a:rPr lang="zh-CN" altLang="en-US" sz="2000" b="0" dirty="0">
                  <a:solidFill>
                    <a:schemeClr val="tx1">
                      <a:lumMod val="50000"/>
                      <a:lumOff val="50000"/>
                    </a:schemeClr>
                  </a:solidFill>
                  <a:cs typeface="+mn-ea"/>
                  <a:sym typeface="+mn-lt"/>
                </a:rPr>
                <a:t>时间：</a:t>
              </a:r>
              <a:r>
                <a:rPr lang="en-US" altLang="zh-CN" sz="2000" b="0" dirty="0" smtClean="0">
                  <a:solidFill>
                    <a:schemeClr val="tx1">
                      <a:lumMod val="50000"/>
                      <a:lumOff val="50000"/>
                    </a:schemeClr>
                  </a:solidFill>
                  <a:cs typeface="+mn-ea"/>
                  <a:sym typeface="+mn-lt"/>
                </a:rPr>
                <a:t>20XX</a:t>
              </a:r>
              <a:endParaRPr lang="zh-CN" altLang="en-US" sz="2000" b="0" dirty="0">
                <a:solidFill>
                  <a:schemeClr val="tx1">
                    <a:lumMod val="50000"/>
                    <a:lumOff val="50000"/>
                  </a:schemeClr>
                </a:solidFill>
                <a:cs typeface="+mn-ea"/>
                <a:sym typeface="+mn-lt"/>
              </a:endParaRPr>
            </a:p>
          </p:txBody>
        </p:sp>
        <p:sp>
          <p:nvSpPr>
            <p:cNvPr id="64" name="文本框 63"/>
            <p:cNvSpPr txBox="1"/>
            <p:nvPr/>
          </p:nvSpPr>
          <p:spPr>
            <a:xfrm>
              <a:off x="7698494" y="2900523"/>
              <a:ext cx="697627" cy="707886"/>
            </a:xfrm>
            <a:prstGeom prst="rect">
              <a:avLst/>
            </a:prstGeom>
            <a:noFill/>
          </p:spPr>
          <p:txBody>
            <a:bodyPr wrap="none" rtlCol="0">
              <a:spAutoFit/>
            </a:bodyPr>
            <a:lstStyle/>
            <a:p>
              <a:pPr algn="ctr"/>
              <a:r>
                <a:rPr lang="zh-CN" altLang="en-US" sz="4000" b="1" dirty="0">
                  <a:solidFill>
                    <a:prstClr val="black">
                      <a:lumMod val="65000"/>
                      <a:lumOff val="35000"/>
                    </a:prstClr>
                  </a:solidFill>
                  <a:cs typeface="+mn-ea"/>
                  <a:sym typeface="+mn-lt"/>
                </a:rPr>
                <a:t>月</a:t>
              </a:r>
              <a:endParaRPr lang="zh-CN" altLang="en-US" sz="4000" b="1" dirty="0">
                <a:solidFill>
                  <a:schemeClr val="tx1">
                    <a:lumMod val="75000"/>
                    <a:lumOff val="25000"/>
                  </a:schemeClr>
                </a:solidFill>
                <a:cs typeface="+mn-ea"/>
                <a:sym typeface="+mn-lt"/>
              </a:endParaRPr>
            </a:p>
          </p:txBody>
        </p:sp>
        <p:sp>
          <p:nvSpPr>
            <p:cNvPr id="65" name="文本框 64"/>
            <p:cNvSpPr txBox="1"/>
            <p:nvPr/>
          </p:nvSpPr>
          <p:spPr>
            <a:xfrm>
              <a:off x="8206494" y="2900523"/>
              <a:ext cx="697627" cy="707886"/>
            </a:xfrm>
            <a:prstGeom prst="rect">
              <a:avLst/>
            </a:prstGeom>
            <a:noFill/>
          </p:spPr>
          <p:txBody>
            <a:bodyPr wrap="none" rtlCol="0">
              <a:spAutoFit/>
            </a:bodyPr>
            <a:lstStyle/>
            <a:p>
              <a:pPr algn="ctr"/>
              <a:r>
                <a:rPr lang="zh-CN" altLang="en-US" sz="4000" b="1" dirty="0">
                  <a:solidFill>
                    <a:prstClr val="black">
                      <a:lumMod val="65000"/>
                      <a:lumOff val="35000"/>
                    </a:prstClr>
                  </a:solidFill>
                  <a:cs typeface="+mn-ea"/>
                  <a:sym typeface="+mn-lt"/>
                </a:rPr>
                <a:t>度</a:t>
              </a:r>
              <a:endParaRPr lang="zh-CN" altLang="en-US" sz="4000" b="1" dirty="0">
                <a:solidFill>
                  <a:schemeClr val="tx1">
                    <a:lumMod val="75000"/>
                    <a:lumOff val="25000"/>
                  </a:schemeClr>
                </a:solidFill>
                <a:cs typeface="+mn-ea"/>
                <a:sym typeface="+mn-lt"/>
              </a:endParaRPr>
            </a:p>
          </p:txBody>
        </p:sp>
        <p:sp>
          <p:nvSpPr>
            <p:cNvPr id="66" name="文本框 65"/>
            <p:cNvSpPr txBox="1"/>
            <p:nvPr/>
          </p:nvSpPr>
          <p:spPr>
            <a:xfrm>
              <a:off x="8714494" y="2900523"/>
              <a:ext cx="697627" cy="707886"/>
            </a:xfrm>
            <a:prstGeom prst="rect">
              <a:avLst/>
            </a:prstGeom>
            <a:noFill/>
          </p:spPr>
          <p:txBody>
            <a:bodyPr wrap="none" rtlCol="0">
              <a:spAutoFit/>
            </a:bodyPr>
            <a:lstStyle/>
            <a:p>
              <a:pPr algn="ctr"/>
              <a:r>
                <a:rPr lang="zh-CN" altLang="en-US" sz="4000" b="1">
                  <a:solidFill>
                    <a:prstClr val="black">
                      <a:lumMod val="65000"/>
                      <a:lumOff val="35000"/>
                    </a:prstClr>
                  </a:solidFill>
                  <a:cs typeface="+mn-ea"/>
                  <a:sym typeface="+mn-lt"/>
                </a:rPr>
                <a:t>工</a:t>
              </a:r>
              <a:endParaRPr lang="zh-CN" altLang="en-US" sz="4000" b="1" dirty="0">
                <a:solidFill>
                  <a:schemeClr val="tx1">
                    <a:lumMod val="75000"/>
                    <a:lumOff val="25000"/>
                  </a:schemeClr>
                </a:solidFill>
                <a:cs typeface="+mn-ea"/>
                <a:sym typeface="+mn-lt"/>
              </a:endParaRPr>
            </a:p>
          </p:txBody>
        </p:sp>
        <p:sp>
          <p:nvSpPr>
            <p:cNvPr id="67" name="文本框 66"/>
            <p:cNvSpPr txBox="1"/>
            <p:nvPr/>
          </p:nvSpPr>
          <p:spPr>
            <a:xfrm>
              <a:off x="9222494" y="2900523"/>
              <a:ext cx="697627" cy="707886"/>
            </a:xfrm>
            <a:prstGeom prst="rect">
              <a:avLst/>
            </a:prstGeom>
            <a:noFill/>
          </p:spPr>
          <p:txBody>
            <a:bodyPr wrap="none" rtlCol="0">
              <a:spAutoFit/>
            </a:bodyPr>
            <a:lstStyle/>
            <a:p>
              <a:pPr algn="ctr"/>
              <a:r>
                <a:rPr lang="zh-CN" altLang="en-US" sz="4000" b="1">
                  <a:solidFill>
                    <a:prstClr val="black">
                      <a:lumMod val="65000"/>
                      <a:lumOff val="35000"/>
                    </a:prstClr>
                  </a:solidFill>
                  <a:cs typeface="+mn-ea"/>
                  <a:sym typeface="+mn-lt"/>
                </a:rPr>
                <a:t>作</a:t>
              </a:r>
              <a:endParaRPr lang="zh-CN" altLang="en-US" sz="4000" b="1" dirty="0">
                <a:solidFill>
                  <a:schemeClr val="tx1">
                    <a:lumMod val="75000"/>
                    <a:lumOff val="25000"/>
                  </a:schemeClr>
                </a:solidFill>
                <a:cs typeface="+mn-ea"/>
                <a:sym typeface="+mn-lt"/>
              </a:endParaRPr>
            </a:p>
          </p:txBody>
        </p:sp>
        <p:sp>
          <p:nvSpPr>
            <p:cNvPr id="70" name="文本框 69"/>
            <p:cNvSpPr txBox="1"/>
            <p:nvPr/>
          </p:nvSpPr>
          <p:spPr>
            <a:xfrm>
              <a:off x="8497476" y="3815576"/>
              <a:ext cx="697627" cy="707886"/>
            </a:xfrm>
            <a:prstGeom prst="rect">
              <a:avLst/>
            </a:prstGeom>
            <a:noFill/>
          </p:spPr>
          <p:txBody>
            <a:bodyPr wrap="none" rtlCol="0">
              <a:spAutoFit/>
            </a:bodyPr>
            <a:lstStyle/>
            <a:p>
              <a:pPr algn="ctr"/>
              <a:r>
                <a:rPr lang="zh-CN" altLang="en-US" sz="4000" b="1" dirty="0">
                  <a:solidFill>
                    <a:prstClr val="black">
                      <a:lumMod val="65000"/>
                      <a:lumOff val="35000"/>
                    </a:prstClr>
                  </a:solidFill>
                  <a:cs typeface="+mn-ea"/>
                  <a:sym typeface="+mn-lt"/>
                </a:rPr>
                <a:t>与</a:t>
              </a:r>
              <a:endParaRPr lang="zh-CN" altLang="en-US" sz="4000" b="1" dirty="0">
                <a:solidFill>
                  <a:schemeClr val="tx1">
                    <a:lumMod val="75000"/>
                    <a:lumOff val="25000"/>
                  </a:schemeClr>
                </a:solidFill>
                <a:cs typeface="+mn-ea"/>
                <a:sym typeface="+mn-lt"/>
              </a:endParaRPr>
            </a:p>
          </p:txBody>
        </p:sp>
        <p:sp>
          <p:nvSpPr>
            <p:cNvPr id="90" name="任意多边形 89"/>
            <p:cNvSpPr/>
            <p:nvPr/>
          </p:nvSpPr>
          <p:spPr>
            <a:xfrm>
              <a:off x="6484713" y="3648877"/>
              <a:ext cx="605730" cy="635198"/>
            </a:xfrm>
            <a:custGeom>
              <a:avLst/>
              <a:gdLst/>
              <a:ahLst/>
              <a:cxnLst/>
              <a:rect l="l" t="t" r="r" b="b"/>
              <a:pathLst>
                <a:path w="605730" h="635198">
                  <a:moveTo>
                    <a:pt x="178445" y="0"/>
                  </a:moveTo>
                  <a:cubicBezTo>
                    <a:pt x="203547" y="33288"/>
                    <a:pt x="230559" y="70668"/>
                    <a:pt x="259481" y="112142"/>
                  </a:cubicBezTo>
                  <a:lnTo>
                    <a:pt x="203410" y="134243"/>
                  </a:lnTo>
                  <a:lnTo>
                    <a:pt x="340518" y="134243"/>
                  </a:lnTo>
                  <a:cubicBezTo>
                    <a:pt x="370532" y="93588"/>
                    <a:pt x="400273" y="50478"/>
                    <a:pt x="429741" y="4911"/>
                  </a:cubicBezTo>
                  <a:lnTo>
                    <a:pt x="551705" y="29468"/>
                  </a:lnTo>
                  <a:lnTo>
                    <a:pt x="468622" y="134243"/>
                  </a:lnTo>
                  <a:lnTo>
                    <a:pt x="605730" y="134243"/>
                  </a:lnTo>
                  <a:lnTo>
                    <a:pt x="605730" y="464939"/>
                  </a:lnTo>
                  <a:lnTo>
                    <a:pt x="319645" y="464939"/>
                  </a:lnTo>
                  <a:cubicBezTo>
                    <a:pt x="351023" y="493861"/>
                    <a:pt x="383902" y="526331"/>
                    <a:pt x="418281" y="562347"/>
                  </a:cubicBezTo>
                  <a:lnTo>
                    <a:pt x="334788" y="635198"/>
                  </a:lnTo>
                  <a:cubicBezTo>
                    <a:pt x="296044" y="589359"/>
                    <a:pt x="258390" y="547067"/>
                    <a:pt x="221828" y="508322"/>
                  </a:cubicBezTo>
                  <a:lnTo>
                    <a:pt x="272988" y="464939"/>
                  </a:lnTo>
                  <a:lnTo>
                    <a:pt x="0" y="464939"/>
                  </a:lnTo>
                  <a:lnTo>
                    <a:pt x="0" y="134243"/>
                  </a:lnTo>
                  <a:lnTo>
                    <a:pt x="137108" y="134243"/>
                  </a:lnTo>
                  <a:cubicBezTo>
                    <a:pt x="117189" y="100682"/>
                    <a:pt x="97135" y="68759"/>
                    <a:pt x="76944" y="38472"/>
                  </a:cubicBezTo>
                  <a:lnTo>
                    <a:pt x="178445" y="0"/>
                  </a:lnTo>
                  <a:close/>
                  <a:moveTo>
                    <a:pt x="121146" y="235744"/>
                  </a:moveTo>
                  <a:lnTo>
                    <a:pt x="121146" y="363438"/>
                  </a:lnTo>
                  <a:lnTo>
                    <a:pt x="484584" y="363438"/>
                  </a:lnTo>
                  <a:lnTo>
                    <a:pt x="484584" y="235744"/>
                  </a:lnTo>
                  <a:lnTo>
                    <a:pt x="121146" y="23574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任意多边形 88"/>
            <p:cNvSpPr/>
            <p:nvPr/>
          </p:nvSpPr>
          <p:spPr>
            <a:xfrm>
              <a:off x="7485357" y="3648877"/>
              <a:ext cx="816099" cy="593452"/>
            </a:xfrm>
            <a:custGeom>
              <a:avLst/>
              <a:gdLst/>
              <a:ahLst/>
              <a:cxnLst/>
              <a:rect l="l" t="t" r="r" b="b"/>
              <a:pathLst>
                <a:path w="816099" h="593452">
                  <a:moveTo>
                    <a:pt x="141610" y="0"/>
                  </a:moveTo>
                  <a:lnTo>
                    <a:pt x="249659" y="40109"/>
                  </a:lnTo>
                  <a:cubicBezTo>
                    <a:pt x="206548" y="120873"/>
                    <a:pt x="163984" y="193452"/>
                    <a:pt x="121964" y="257845"/>
                  </a:cubicBezTo>
                  <a:lnTo>
                    <a:pt x="197271" y="254161"/>
                  </a:lnTo>
                  <a:lnTo>
                    <a:pt x="246385" y="170259"/>
                  </a:lnTo>
                  <a:lnTo>
                    <a:pt x="300409" y="196044"/>
                  </a:lnTo>
                  <a:lnTo>
                    <a:pt x="300409" y="106412"/>
                  </a:lnTo>
                  <a:lnTo>
                    <a:pt x="496862" y="106412"/>
                  </a:lnTo>
                  <a:lnTo>
                    <a:pt x="496862" y="3274"/>
                  </a:lnTo>
                  <a:lnTo>
                    <a:pt x="611460" y="3274"/>
                  </a:lnTo>
                  <a:lnTo>
                    <a:pt x="611460" y="106412"/>
                  </a:lnTo>
                  <a:lnTo>
                    <a:pt x="816099" y="106412"/>
                  </a:lnTo>
                  <a:lnTo>
                    <a:pt x="816099" y="203820"/>
                  </a:lnTo>
                  <a:lnTo>
                    <a:pt x="611460" y="203820"/>
                  </a:lnTo>
                  <a:lnTo>
                    <a:pt x="611460" y="293043"/>
                  </a:lnTo>
                  <a:lnTo>
                    <a:pt x="791542" y="293043"/>
                  </a:lnTo>
                  <a:lnTo>
                    <a:pt x="791542" y="390451"/>
                  </a:lnTo>
                  <a:lnTo>
                    <a:pt x="324966" y="390451"/>
                  </a:lnTo>
                  <a:lnTo>
                    <a:pt x="324966" y="293043"/>
                  </a:lnTo>
                  <a:lnTo>
                    <a:pt x="496862" y="293043"/>
                  </a:lnTo>
                  <a:lnTo>
                    <a:pt x="496862" y="203820"/>
                  </a:lnTo>
                  <a:lnTo>
                    <a:pt x="316371" y="203820"/>
                  </a:lnTo>
                  <a:lnTo>
                    <a:pt x="343793" y="216917"/>
                  </a:lnTo>
                  <a:cubicBezTo>
                    <a:pt x="276126" y="320055"/>
                    <a:pt x="218008" y="404093"/>
                    <a:pt x="169441" y="469032"/>
                  </a:cubicBezTo>
                  <a:cubicBezTo>
                    <a:pt x="208731" y="464120"/>
                    <a:pt x="250750" y="459482"/>
                    <a:pt x="295498" y="455116"/>
                  </a:cubicBezTo>
                  <a:cubicBezTo>
                    <a:pt x="292224" y="492224"/>
                    <a:pt x="290041" y="526058"/>
                    <a:pt x="288950" y="556617"/>
                  </a:cubicBezTo>
                  <a:cubicBezTo>
                    <a:pt x="169441" y="569714"/>
                    <a:pt x="88131" y="581992"/>
                    <a:pt x="45020" y="593452"/>
                  </a:cubicBezTo>
                  <a:lnTo>
                    <a:pt x="13097" y="501774"/>
                  </a:lnTo>
                  <a:cubicBezTo>
                    <a:pt x="47749" y="471215"/>
                    <a:pt x="88949" y="420464"/>
                    <a:pt x="136698" y="349523"/>
                  </a:cubicBezTo>
                  <a:cubicBezTo>
                    <a:pt x="95771" y="352524"/>
                    <a:pt x="60300" y="356071"/>
                    <a:pt x="30286" y="360164"/>
                  </a:cubicBezTo>
                  <a:lnTo>
                    <a:pt x="0" y="266849"/>
                  </a:lnTo>
                  <a:cubicBezTo>
                    <a:pt x="43110" y="213916"/>
                    <a:pt x="90314" y="124966"/>
                    <a:pt x="14161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任意多边形 87"/>
            <p:cNvSpPr/>
            <p:nvPr/>
          </p:nvSpPr>
          <p:spPr>
            <a:xfrm>
              <a:off x="9427437" y="3652971"/>
              <a:ext cx="203820" cy="215280"/>
            </a:xfrm>
            <a:custGeom>
              <a:avLst/>
              <a:gdLst/>
              <a:ahLst/>
              <a:cxnLst/>
              <a:rect l="l" t="t" r="r" b="b"/>
              <a:pathLst>
                <a:path w="203820" h="215280">
                  <a:moveTo>
                    <a:pt x="95770" y="0"/>
                  </a:moveTo>
                  <a:cubicBezTo>
                    <a:pt x="138335" y="57299"/>
                    <a:pt x="174352" y="108049"/>
                    <a:pt x="203820" y="152251"/>
                  </a:cubicBezTo>
                  <a:lnTo>
                    <a:pt x="99045" y="215280"/>
                  </a:lnTo>
                  <a:cubicBezTo>
                    <a:pt x="72305" y="167258"/>
                    <a:pt x="39290" y="113779"/>
                    <a:pt x="0" y="54843"/>
                  </a:cubicBezTo>
                  <a:lnTo>
                    <a:pt x="9577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任意多边形 86"/>
            <p:cNvSpPr/>
            <p:nvPr/>
          </p:nvSpPr>
          <p:spPr>
            <a:xfrm>
              <a:off x="9651721" y="3653788"/>
              <a:ext cx="540246" cy="808732"/>
            </a:xfrm>
            <a:custGeom>
              <a:avLst/>
              <a:gdLst/>
              <a:ahLst/>
              <a:cxnLst/>
              <a:rect l="l" t="t" r="r" b="b"/>
              <a:pathLst>
                <a:path w="540246" h="808732">
                  <a:moveTo>
                    <a:pt x="207912" y="0"/>
                  </a:moveTo>
                  <a:lnTo>
                    <a:pt x="330696" y="0"/>
                  </a:lnTo>
                  <a:lnTo>
                    <a:pt x="330696" y="248841"/>
                  </a:lnTo>
                  <a:lnTo>
                    <a:pt x="540246" y="248841"/>
                  </a:lnTo>
                  <a:lnTo>
                    <a:pt x="540246" y="358527"/>
                  </a:lnTo>
                  <a:lnTo>
                    <a:pt x="330696" y="358527"/>
                  </a:lnTo>
                  <a:lnTo>
                    <a:pt x="330696" y="808732"/>
                  </a:lnTo>
                  <a:lnTo>
                    <a:pt x="207912" y="808732"/>
                  </a:lnTo>
                  <a:lnTo>
                    <a:pt x="207912" y="358527"/>
                  </a:lnTo>
                  <a:lnTo>
                    <a:pt x="0" y="358527"/>
                  </a:lnTo>
                  <a:lnTo>
                    <a:pt x="0" y="248841"/>
                  </a:lnTo>
                  <a:lnTo>
                    <a:pt x="207912" y="248841"/>
                  </a:lnTo>
                  <a:lnTo>
                    <a:pt x="20791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任意多边形 85"/>
            <p:cNvSpPr/>
            <p:nvPr/>
          </p:nvSpPr>
          <p:spPr>
            <a:xfrm>
              <a:off x="10735038" y="3654608"/>
              <a:ext cx="185812" cy="170259"/>
            </a:xfrm>
            <a:custGeom>
              <a:avLst/>
              <a:gdLst/>
              <a:ahLst/>
              <a:cxnLst/>
              <a:rect l="l" t="t" r="r" b="b"/>
              <a:pathLst>
                <a:path w="185812" h="170259">
                  <a:moveTo>
                    <a:pt x="64666" y="0"/>
                  </a:moveTo>
                  <a:cubicBezTo>
                    <a:pt x="104502" y="29468"/>
                    <a:pt x="144884" y="63301"/>
                    <a:pt x="185812" y="101501"/>
                  </a:cubicBezTo>
                  <a:lnTo>
                    <a:pt x="114597" y="170259"/>
                  </a:lnTo>
                  <a:cubicBezTo>
                    <a:pt x="80218" y="133697"/>
                    <a:pt x="42019" y="97954"/>
                    <a:pt x="0" y="63029"/>
                  </a:cubicBezTo>
                  <a:lnTo>
                    <a:pt x="64666"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任意多边形 82"/>
            <p:cNvSpPr/>
            <p:nvPr/>
          </p:nvSpPr>
          <p:spPr>
            <a:xfrm>
              <a:off x="11044451" y="3661156"/>
              <a:ext cx="223466" cy="791725"/>
            </a:xfrm>
            <a:custGeom>
              <a:avLst/>
              <a:gdLst/>
              <a:ahLst/>
              <a:cxnLst/>
              <a:rect l="l" t="t" r="r" b="b"/>
              <a:pathLst>
                <a:path w="223466" h="791725">
                  <a:moveTo>
                    <a:pt x="112142" y="0"/>
                  </a:moveTo>
                  <a:lnTo>
                    <a:pt x="223466" y="0"/>
                  </a:lnTo>
                  <a:lnTo>
                    <a:pt x="223466" y="693316"/>
                  </a:lnTo>
                  <a:cubicBezTo>
                    <a:pt x="223466" y="723603"/>
                    <a:pt x="216167" y="746727"/>
                    <a:pt x="201569" y="762689"/>
                  </a:cubicBezTo>
                  <a:cubicBezTo>
                    <a:pt x="186972" y="778651"/>
                    <a:pt x="161460" y="787586"/>
                    <a:pt x="125035" y="789496"/>
                  </a:cubicBezTo>
                  <a:cubicBezTo>
                    <a:pt x="88609" y="791406"/>
                    <a:pt x="56208" y="792088"/>
                    <a:pt x="27831" y="791543"/>
                  </a:cubicBezTo>
                  <a:cubicBezTo>
                    <a:pt x="20737" y="752798"/>
                    <a:pt x="11460" y="717054"/>
                    <a:pt x="0" y="684312"/>
                  </a:cubicBezTo>
                  <a:cubicBezTo>
                    <a:pt x="24830" y="685949"/>
                    <a:pt x="47613" y="686768"/>
                    <a:pt x="68350" y="686768"/>
                  </a:cubicBezTo>
                  <a:cubicBezTo>
                    <a:pt x="86631" y="686768"/>
                    <a:pt x="98500" y="684107"/>
                    <a:pt x="103957" y="678787"/>
                  </a:cubicBezTo>
                  <a:cubicBezTo>
                    <a:pt x="109414" y="673466"/>
                    <a:pt x="112142" y="663030"/>
                    <a:pt x="112142" y="647477"/>
                  </a:cubicBezTo>
                  <a:lnTo>
                    <a:pt x="11214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任意多边形 81"/>
            <p:cNvSpPr/>
            <p:nvPr/>
          </p:nvSpPr>
          <p:spPr>
            <a:xfrm>
              <a:off x="10488654" y="3661975"/>
              <a:ext cx="500137" cy="795635"/>
            </a:xfrm>
            <a:custGeom>
              <a:avLst/>
              <a:gdLst/>
              <a:ahLst/>
              <a:cxnLst/>
              <a:rect l="l" t="t" r="r" b="b"/>
              <a:pathLst>
                <a:path w="500137" h="795635">
                  <a:moveTo>
                    <a:pt x="100682" y="0"/>
                  </a:moveTo>
                  <a:lnTo>
                    <a:pt x="216098" y="0"/>
                  </a:lnTo>
                  <a:cubicBezTo>
                    <a:pt x="217190" y="66848"/>
                    <a:pt x="219236" y="133015"/>
                    <a:pt x="222237" y="198499"/>
                  </a:cubicBezTo>
                  <a:lnTo>
                    <a:pt x="437927" y="166166"/>
                  </a:lnTo>
                  <a:lnTo>
                    <a:pt x="454298" y="266030"/>
                  </a:lnTo>
                  <a:lnTo>
                    <a:pt x="227967" y="302046"/>
                  </a:lnTo>
                  <a:cubicBezTo>
                    <a:pt x="232333" y="357163"/>
                    <a:pt x="239291" y="412415"/>
                    <a:pt x="248840" y="467804"/>
                  </a:cubicBezTo>
                  <a:cubicBezTo>
                    <a:pt x="290041" y="420328"/>
                    <a:pt x="324420" y="368077"/>
                    <a:pt x="351978" y="311051"/>
                  </a:cubicBezTo>
                  <a:lnTo>
                    <a:pt x="448568" y="361801"/>
                  </a:lnTo>
                  <a:cubicBezTo>
                    <a:pt x="402456" y="446112"/>
                    <a:pt x="346248" y="522101"/>
                    <a:pt x="279945" y="589769"/>
                  </a:cubicBezTo>
                  <a:cubicBezTo>
                    <a:pt x="290587" y="614871"/>
                    <a:pt x="303752" y="635335"/>
                    <a:pt x="319441" y="651160"/>
                  </a:cubicBezTo>
                  <a:cubicBezTo>
                    <a:pt x="335130" y="666986"/>
                    <a:pt x="348840" y="674898"/>
                    <a:pt x="360573" y="674898"/>
                  </a:cubicBezTo>
                  <a:cubicBezTo>
                    <a:pt x="363847" y="674898"/>
                    <a:pt x="367667" y="673875"/>
                    <a:pt x="372033" y="671829"/>
                  </a:cubicBezTo>
                  <a:cubicBezTo>
                    <a:pt x="376398" y="669782"/>
                    <a:pt x="381514" y="653820"/>
                    <a:pt x="387381" y="623943"/>
                  </a:cubicBezTo>
                  <a:cubicBezTo>
                    <a:pt x="393247" y="594066"/>
                    <a:pt x="397544" y="568350"/>
                    <a:pt x="400273" y="546794"/>
                  </a:cubicBezTo>
                  <a:cubicBezTo>
                    <a:pt x="411733" y="553343"/>
                    <a:pt x="445021" y="568623"/>
                    <a:pt x="500137" y="592634"/>
                  </a:cubicBezTo>
                  <a:cubicBezTo>
                    <a:pt x="484857" y="677763"/>
                    <a:pt x="467804" y="732879"/>
                    <a:pt x="448977" y="757982"/>
                  </a:cubicBezTo>
                  <a:cubicBezTo>
                    <a:pt x="430150" y="783084"/>
                    <a:pt x="405457" y="795635"/>
                    <a:pt x="374898" y="795635"/>
                  </a:cubicBezTo>
                  <a:cubicBezTo>
                    <a:pt x="293315" y="795635"/>
                    <a:pt x="231651" y="754298"/>
                    <a:pt x="189904" y="671624"/>
                  </a:cubicBezTo>
                  <a:cubicBezTo>
                    <a:pt x="150341" y="703548"/>
                    <a:pt x="108049" y="733152"/>
                    <a:pt x="63028" y="760437"/>
                  </a:cubicBezTo>
                  <a:cubicBezTo>
                    <a:pt x="43383" y="723875"/>
                    <a:pt x="22374" y="690042"/>
                    <a:pt x="0" y="658936"/>
                  </a:cubicBezTo>
                  <a:cubicBezTo>
                    <a:pt x="55934" y="630014"/>
                    <a:pt x="106548" y="597408"/>
                    <a:pt x="151842" y="561119"/>
                  </a:cubicBezTo>
                  <a:cubicBezTo>
                    <a:pt x="134379" y="486358"/>
                    <a:pt x="122647" y="405867"/>
                    <a:pt x="116644" y="319645"/>
                  </a:cubicBezTo>
                  <a:lnTo>
                    <a:pt x="21282" y="334789"/>
                  </a:lnTo>
                  <a:lnTo>
                    <a:pt x="3274" y="231651"/>
                  </a:lnTo>
                  <a:lnTo>
                    <a:pt x="111323" y="215280"/>
                  </a:lnTo>
                  <a:lnTo>
                    <a:pt x="10068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任意多边形 80"/>
            <p:cNvSpPr/>
            <p:nvPr/>
          </p:nvSpPr>
          <p:spPr>
            <a:xfrm>
              <a:off x="10975694" y="3738919"/>
              <a:ext cx="108049" cy="495226"/>
            </a:xfrm>
            <a:custGeom>
              <a:avLst/>
              <a:gdLst/>
              <a:ahLst/>
              <a:cxnLst/>
              <a:rect l="l" t="t" r="r" b="b"/>
              <a:pathLst>
                <a:path w="108049" h="495226">
                  <a:moveTo>
                    <a:pt x="0" y="0"/>
                  </a:moveTo>
                  <a:lnTo>
                    <a:pt x="108049" y="0"/>
                  </a:lnTo>
                  <a:lnTo>
                    <a:pt x="108049" y="495226"/>
                  </a:lnTo>
                  <a:lnTo>
                    <a:pt x="0" y="49522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任意多边形 79"/>
            <p:cNvSpPr/>
            <p:nvPr/>
          </p:nvSpPr>
          <p:spPr>
            <a:xfrm>
              <a:off x="9382417" y="3928005"/>
              <a:ext cx="323329" cy="518145"/>
            </a:xfrm>
            <a:custGeom>
              <a:avLst/>
              <a:gdLst/>
              <a:ahLst/>
              <a:cxnLst/>
              <a:rect l="l" t="t" r="r" b="b"/>
              <a:pathLst>
                <a:path w="323329" h="518145">
                  <a:moveTo>
                    <a:pt x="0" y="0"/>
                  </a:moveTo>
                  <a:lnTo>
                    <a:pt x="192360" y="0"/>
                  </a:lnTo>
                  <a:lnTo>
                    <a:pt x="192360" y="323329"/>
                  </a:lnTo>
                  <a:cubicBezTo>
                    <a:pt x="214734" y="310232"/>
                    <a:pt x="253752" y="285130"/>
                    <a:pt x="309414" y="248022"/>
                  </a:cubicBezTo>
                  <a:cubicBezTo>
                    <a:pt x="313779" y="298773"/>
                    <a:pt x="318418" y="339155"/>
                    <a:pt x="323329" y="369168"/>
                  </a:cubicBezTo>
                  <a:cubicBezTo>
                    <a:pt x="218554" y="437381"/>
                    <a:pt x="151978" y="487040"/>
                    <a:pt x="123602" y="518145"/>
                  </a:cubicBezTo>
                  <a:lnTo>
                    <a:pt x="63029" y="437927"/>
                  </a:lnTo>
                  <a:cubicBezTo>
                    <a:pt x="76671" y="421556"/>
                    <a:pt x="83493" y="398636"/>
                    <a:pt x="83493" y="369168"/>
                  </a:cubicBezTo>
                  <a:lnTo>
                    <a:pt x="83493" y="106412"/>
                  </a:lnTo>
                  <a:lnTo>
                    <a:pt x="0" y="106412"/>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任意多边形 78"/>
            <p:cNvSpPr/>
            <p:nvPr/>
          </p:nvSpPr>
          <p:spPr>
            <a:xfrm>
              <a:off x="7817690" y="4109724"/>
              <a:ext cx="449386" cy="351979"/>
            </a:xfrm>
            <a:custGeom>
              <a:avLst/>
              <a:gdLst/>
              <a:ahLst/>
              <a:cxnLst/>
              <a:rect l="l" t="t" r="r" b="b"/>
              <a:pathLst>
                <a:path w="449386" h="351979">
                  <a:moveTo>
                    <a:pt x="0" y="0"/>
                  </a:moveTo>
                  <a:lnTo>
                    <a:pt x="449386" y="0"/>
                  </a:lnTo>
                  <a:lnTo>
                    <a:pt x="449386" y="351979"/>
                  </a:lnTo>
                  <a:lnTo>
                    <a:pt x="339700" y="351979"/>
                  </a:lnTo>
                  <a:lnTo>
                    <a:pt x="339700" y="303684"/>
                  </a:lnTo>
                  <a:lnTo>
                    <a:pt x="109686" y="303684"/>
                  </a:lnTo>
                  <a:lnTo>
                    <a:pt x="109686" y="351979"/>
                  </a:lnTo>
                  <a:lnTo>
                    <a:pt x="0" y="351979"/>
                  </a:lnTo>
                  <a:lnTo>
                    <a:pt x="0" y="0"/>
                  </a:lnTo>
                  <a:close/>
                  <a:moveTo>
                    <a:pt x="109686" y="99864"/>
                  </a:moveTo>
                  <a:lnTo>
                    <a:pt x="109686" y="203820"/>
                  </a:lnTo>
                  <a:lnTo>
                    <a:pt x="339700" y="203820"/>
                  </a:lnTo>
                  <a:lnTo>
                    <a:pt x="339700" y="99864"/>
                  </a:lnTo>
                  <a:lnTo>
                    <a:pt x="109686" y="9986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任意多边形 77"/>
            <p:cNvSpPr/>
            <p:nvPr/>
          </p:nvSpPr>
          <p:spPr>
            <a:xfrm>
              <a:off x="6569842" y="4156382"/>
              <a:ext cx="471488" cy="292224"/>
            </a:xfrm>
            <a:custGeom>
              <a:avLst/>
              <a:gdLst/>
              <a:ahLst/>
              <a:cxnLst/>
              <a:rect l="l" t="t" r="r" b="b"/>
              <a:pathLst>
                <a:path w="471488" h="292224">
                  <a:moveTo>
                    <a:pt x="0" y="0"/>
                  </a:moveTo>
                  <a:lnTo>
                    <a:pt x="108050" y="0"/>
                  </a:lnTo>
                  <a:lnTo>
                    <a:pt x="108050" y="144884"/>
                  </a:lnTo>
                  <a:cubicBezTo>
                    <a:pt x="108050" y="173806"/>
                    <a:pt x="125512" y="188268"/>
                    <a:pt x="160437" y="188268"/>
                  </a:cubicBezTo>
                  <a:lnTo>
                    <a:pt x="284039" y="188268"/>
                  </a:lnTo>
                  <a:cubicBezTo>
                    <a:pt x="301501" y="188268"/>
                    <a:pt x="316167" y="184925"/>
                    <a:pt x="328036" y="178240"/>
                  </a:cubicBezTo>
                  <a:cubicBezTo>
                    <a:pt x="339905" y="171555"/>
                    <a:pt x="347545" y="160709"/>
                    <a:pt x="350956" y="145703"/>
                  </a:cubicBezTo>
                  <a:cubicBezTo>
                    <a:pt x="354366" y="130696"/>
                    <a:pt x="359073" y="107231"/>
                    <a:pt x="365076" y="75307"/>
                  </a:cubicBezTo>
                  <a:cubicBezTo>
                    <a:pt x="408732" y="99318"/>
                    <a:pt x="444203" y="117599"/>
                    <a:pt x="471488" y="130150"/>
                  </a:cubicBezTo>
                  <a:cubicBezTo>
                    <a:pt x="451297" y="208459"/>
                    <a:pt x="428036" y="255048"/>
                    <a:pt x="401706" y="269918"/>
                  </a:cubicBezTo>
                  <a:cubicBezTo>
                    <a:pt x="375376" y="284789"/>
                    <a:pt x="344339" y="292224"/>
                    <a:pt x="308595" y="292224"/>
                  </a:cubicBezTo>
                  <a:lnTo>
                    <a:pt x="122784" y="292224"/>
                  </a:lnTo>
                  <a:cubicBezTo>
                    <a:pt x="40928" y="292224"/>
                    <a:pt x="0" y="252660"/>
                    <a:pt x="0" y="173534"/>
                  </a:cubicBez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任意多边形 76"/>
            <p:cNvSpPr/>
            <p:nvPr/>
          </p:nvSpPr>
          <p:spPr>
            <a:xfrm>
              <a:off x="6378301" y="4162930"/>
              <a:ext cx="177626" cy="242293"/>
            </a:xfrm>
            <a:custGeom>
              <a:avLst/>
              <a:gdLst/>
              <a:ahLst/>
              <a:cxnLst/>
              <a:rect l="l" t="t" r="r" b="b"/>
              <a:pathLst>
                <a:path w="177626" h="242293">
                  <a:moveTo>
                    <a:pt x="76125" y="0"/>
                  </a:moveTo>
                  <a:lnTo>
                    <a:pt x="177626" y="34380"/>
                  </a:lnTo>
                  <a:cubicBezTo>
                    <a:pt x="150341" y="112961"/>
                    <a:pt x="124147" y="182265"/>
                    <a:pt x="99045" y="242293"/>
                  </a:cubicBezTo>
                  <a:lnTo>
                    <a:pt x="0" y="198909"/>
                  </a:lnTo>
                  <a:cubicBezTo>
                    <a:pt x="28922" y="136699"/>
                    <a:pt x="54297" y="70396"/>
                    <a:pt x="76125"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任意多边形 75"/>
            <p:cNvSpPr/>
            <p:nvPr/>
          </p:nvSpPr>
          <p:spPr>
            <a:xfrm>
              <a:off x="7015137" y="4164567"/>
              <a:ext cx="180901" cy="235744"/>
            </a:xfrm>
            <a:custGeom>
              <a:avLst/>
              <a:gdLst/>
              <a:ahLst/>
              <a:cxnLst/>
              <a:rect l="l" t="t" r="r" b="b"/>
              <a:pathLst>
                <a:path w="180901" h="235744">
                  <a:moveTo>
                    <a:pt x="101501" y="0"/>
                  </a:moveTo>
                  <a:cubicBezTo>
                    <a:pt x="130423" y="67668"/>
                    <a:pt x="156890" y="133152"/>
                    <a:pt x="180901" y="196454"/>
                  </a:cubicBezTo>
                  <a:lnTo>
                    <a:pt x="75307" y="235744"/>
                  </a:lnTo>
                  <a:cubicBezTo>
                    <a:pt x="51842" y="164803"/>
                    <a:pt x="26740" y="98773"/>
                    <a:pt x="0" y="37654"/>
                  </a:cubicBezTo>
                  <a:lnTo>
                    <a:pt x="101501"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5" name="任意多边形 74"/>
            <p:cNvSpPr/>
            <p:nvPr/>
          </p:nvSpPr>
          <p:spPr>
            <a:xfrm>
              <a:off x="7490269" y="4261976"/>
              <a:ext cx="302865" cy="157162"/>
            </a:xfrm>
            <a:custGeom>
              <a:avLst/>
              <a:gdLst/>
              <a:ahLst/>
              <a:cxnLst/>
              <a:rect l="l" t="t" r="r" b="b"/>
              <a:pathLst>
                <a:path w="302865" h="157162">
                  <a:moveTo>
                    <a:pt x="302865" y="0"/>
                  </a:moveTo>
                  <a:cubicBezTo>
                    <a:pt x="299591" y="45839"/>
                    <a:pt x="298227" y="83765"/>
                    <a:pt x="298773" y="113779"/>
                  </a:cubicBezTo>
                  <a:cubicBezTo>
                    <a:pt x="201637" y="127421"/>
                    <a:pt x="108049" y="141882"/>
                    <a:pt x="18008" y="157162"/>
                  </a:cubicBezTo>
                  <a:lnTo>
                    <a:pt x="0" y="42564"/>
                  </a:lnTo>
                  <a:cubicBezTo>
                    <a:pt x="94407" y="30559"/>
                    <a:pt x="195362" y="16371"/>
                    <a:pt x="302865"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11198">
        <p:fade/>
      </p:transition>
    </mc:Choice>
    <mc:Fallback>
      <p:transition spd="med" advClick="0" advTm="111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randombar(horizontal)">
                                      <p:cBhvr>
                                        <p:cTn id="12" dur="500"/>
                                        <p:tgtEl>
                                          <p:spTgt spid="248"/>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组合 17"/>
          <p:cNvGrpSpPr/>
          <p:nvPr/>
        </p:nvGrpSpPr>
        <p:grpSpPr>
          <a:xfrm>
            <a:off x="1443220" y="1751080"/>
            <a:ext cx="9531305" cy="4004498"/>
            <a:chOff x="1443220" y="1751080"/>
            <a:chExt cx="9531305" cy="4004498"/>
          </a:xfrm>
        </p:grpSpPr>
        <p:sp>
          <p:nvSpPr>
            <p:cNvPr id="4" name="Rounded Rectangle 7"/>
            <p:cNvSpPr/>
            <p:nvPr/>
          </p:nvSpPr>
          <p:spPr>
            <a:xfrm>
              <a:off x="1443224" y="1783120"/>
              <a:ext cx="3010760" cy="1316425"/>
            </a:xfrm>
            <a:prstGeom prst="roundRect">
              <a:avLst>
                <a:gd name="adj" fmla="val 3045"/>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sp>
          <p:nvSpPr>
            <p:cNvPr id="5" name="Rounded Rectangle 13"/>
            <p:cNvSpPr/>
            <p:nvPr/>
          </p:nvSpPr>
          <p:spPr>
            <a:xfrm>
              <a:off x="1443220" y="3233346"/>
              <a:ext cx="3010760" cy="2522231"/>
            </a:xfrm>
            <a:prstGeom prst="roundRect">
              <a:avLst>
                <a:gd name="adj" fmla="val 3045"/>
              </a:avLst>
            </a:prstGeom>
            <a:solidFill>
              <a:schemeClr val="bg1">
                <a:lumMod val="95000"/>
              </a:schemeClr>
            </a:solidFill>
            <a:ln>
              <a:noFill/>
            </a:ln>
            <a:effectLst>
              <a:outerShdw blurRad="63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6" name="Rounded Rectangle 10"/>
            <p:cNvSpPr/>
            <p:nvPr/>
          </p:nvSpPr>
          <p:spPr>
            <a:xfrm>
              <a:off x="1620225" y="5036528"/>
              <a:ext cx="662188" cy="519933"/>
            </a:xfrm>
            <a:prstGeom prst="roundRect">
              <a:avLst>
                <a:gd name="adj" fmla="val 11111"/>
              </a:avLst>
            </a:prstGeom>
            <a:solidFill>
              <a:schemeClr val="bg1">
                <a:lumMod val="65000"/>
              </a:schemeClr>
            </a:solidFill>
            <a:ln>
              <a:noFill/>
            </a:ln>
            <a:effectLst>
              <a:outerShdw dist="25400" dir="5400000" algn="tl" rotWithShape="0">
                <a:schemeClr val="tx1">
                  <a:lumMod val="50000"/>
                  <a:lumOff val="50000"/>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50" dirty="0">
                <a:cs typeface="+mn-ea"/>
                <a:sym typeface="+mn-lt"/>
              </a:endParaRPr>
            </a:p>
          </p:txBody>
        </p:sp>
        <p:sp>
          <p:nvSpPr>
            <p:cNvPr id="7" name="Rounded Rectangle 11"/>
            <p:cNvSpPr/>
            <p:nvPr/>
          </p:nvSpPr>
          <p:spPr>
            <a:xfrm>
              <a:off x="2416718" y="5036528"/>
              <a:ext cx="1837869" cy="519933"/>
            </a:xfrm>
            <a:prstGeom prst="roundRect">
              <a:avLst>
                <a:gd name="adj" fmla="val 11111"/>
              </a:avLst>
            </a:prstGeom>
            <a:solidFill>
              <a:schemeClr val="bg1">
                <a:lumMod val="65000"/>
              </a:schemeClr>
            </a:solidFill>
            <a:ln>
              <a:noFill/>
            </a:ln>
            <a:effectLst>
              <a:outerShdw dist="25400" dir="5400000" algn="tl" rotWithShape="0">
                <a:schemeClr val="tx1">
                  <a:lumMod val="50000"/>
                  <a:lumOff val="50000"/>
                  <a:alpha val="5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50" dirty="0">
                <a:cs typeface="+mn-ea"/>
                <a:sym typeface="+mn-lt"/>
              </a:endParaRPr>
            </a:p>
          </p:txBody>
        </p:sp>
        <p:sp>
          <p:nvSpPr>
            <p:cNvPr id="8" name="Text Placeholder 5"/>
            <p:cNvSpPr txBox="1"/>
            <p:nvPr/>
          </p:nvSpPr>
          <p:spPr>
            <a:xfrm>
              <a:off x="2500605" y="5112096"/>
              <a:ext cx="1570955" cy="376121"/>
            </a:xfrm>
            <a:prstGeom prst="rect">
              <a:avLst/>
            </a:prstGeom>
          </p:spPr>
          <p:txBody>
            <a:bodyPr lIns="89605" tIns="44803" rIns="89605" bIns="44803">
              <a:noAutofit/>
            </a:bodyPr>
            <a:lstStyle>
              <a:lvl1pPr marL="0" indent="0" algn="l" defTabSz="685165" rtl="0" eaLnBrk="1" latinLnBrk="0" hangingPunct="1">
                <a:lnSpc>
                  <a:spcPct val="120000"/>
                </a:lnSpc>
                <a:spcBef>
                  <a:spcPts val="750"/>
                </a:spcBef>
                <a:buFont typeface="Arial" panose="020B0604020202020204" pitchFamily="34" charset="0"/>
                <a:buNone/>
                <a:defRPr lang="en-US" sz="900" kern="1200" smtClean="0">
                  <a:solidFill>
                    <a:schemeClr val="tx1">
                      <a:lumMod val="50000"/>
                      <a:lumOff val="50000"/>
                    </a:schemeClr>
                  </a:solidFill>
                  <a:latin typeface="Lato Regular"/>
                  <a:ea typeface="Open Sans Light" panose="020B0306030504020204" pitchFamily="34" charset="0"/>
                  <a:cs typeface="Lato Regular"/>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r>
                <a:rPr lang="zh-CN" altLang="en-US" sz="1570" b="1" dirty="0">
                  <a:solidFill>
                    <a:schemeClr val="bg1"/>
                  </a:solidFill>
                  <a:latin typeface="+mn-lt"/>
                  <a:ea typeface="+mn-ea"/>
                  <a:cs typeface="+mn-ea"/>
                  <a:sym typeface="+mn-lt"/>
                </a:rPr>
                <a:t>单击添加文字</a:t>
              </a:r>
              <a:endParaRPr lang="en-US" sz="1570" b="1" dirty="0">
                <a:solidFill>
                  <a:schemeClr val="bg1"/>
                </a:solidFill>
                <a:latin typeface="+mn-lt"/>
                <a:ea typeface="+mn-ea"/>
                <a:cs typeface="+mn-ea"/>
                <a:sym typeface="+mn-lt"/>
              </a:endParaRPr>
            </a:p>
          </p:txBody>
        </p:sp>
        <p:sp>
          <p:nvSpPr>
            <p:cNvPr id="9" name="Text Placeholder 5"/>
            <p:cNvSpPr txBox="1"/>
            <p:nvPr/>
          </p:nvSpPr>
          <p:spPr>
            <a:xfrm>
              <a:off x="4941014" y="2138456"/>
              <a:ext cx="6033511" cy="1313461"/>
            </a:xfrm>
            <a:prstGeom prst="rect">
              <a:avLst/>
            </a:prstGeom>
          </p:spPr>
          <p:txBody>
            <a:bodyPr lIns="89605" tIns="44803" rIns="89605" bIns="44803">
              <a:noAutofit/>
            </a:bodyPr>
            <a:lstStyle>
              <a:lvl1pPr marL="0" indent="0" algn="l" defTabSz="685165" rtl="0" eaLnBrk="1" latinLnBrk="0" hangingPunct="1">
                <a:lnSpc>
                  <a:spcPct val="120000"/>
                </a:lnSpc>
                <a:spcBef>
                  <a:spcPts val="750"/>
                </a:spcBef>
                <a:buFont typeface="Arial" panose="020B0604020202020204" pitchFamily="34" charset="0"/>
                <a:buNone/>
                <a:defRPr lang="en-US" sz="900" kern="1200" smtClean="0">
                  <a:solidFill>
                    <a:schemeClr val="tx1">
                      <a:lumMod val="50000"/>
                      <a:lumOff val="50000"/>
                    </a:schemeClr>
                  </a:solidFill>
                  <a:latin typeface="Lato Regular"/>
                  <a:ea typeface="Open Sans Light" panose="020B0306030504020204" pitchFamily="34" charset="0"/>
                  <a:cs typeface="Lato Regular"/>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zh-CN" altLang="en-US" sz="1175" dirty="0">
                  <a:solidFill>
                    <a:schemeClr val="tx1">
                      <a:lumMod val="65000"/>
                      <a:lumOff val="35000"/>
                    </a:schemeClr>
                  </a:solidFill>
                  <a:latin typeface="+mn-lt"/>
                  <a:ea typeface="+mn-ea"/>
                  <a:cs typeface="+mn-ea"/>
                  <a:sym typeface="+mn-lt"/>
                </a:rPr>
                <a:t>您的内容打在这里，或者通过复制您的文本后，在此框中选择粘贴，并选择只保留文字。您的内容打在这里，或者通过复制您的文本。您的内容打在这里，或者通过复制您的文本后，在此框中选择粘贴，并选择只保留文字。您的内容打在这里，或者通过复制您的文本。</a:t>
              </a:r>
              <a:endParaRPr lang="zh-CN" altLang="en-US" sz="1175" dirty="0">
                <a:solidFill>
                  <a:schemeClr val="tx1">
                    <a:lumMod val="65000"/>
                    <a:lumOff val="35000"/>
                  </a:schemeClr>
                </a:solidFill>
                <a:latin typeface="+mn-lt"/>
                <a:ea typeface="+mn-ea"/>
                <a:cs typeface="+mn-ea"/>
                <a:sym typeface="+mn-lt"/>
              </a:endParaRPr>
            </a:p>
          </p:txBody>
        </p:sp>
        <p:sp>
          <p:nvSpPr>
            <p:cNvPr id="10" name="Text Placeholder 5"/>
            <p:cNvSpPr txBox="1"/>
            <p:nvPr/>
          </p:nvSpPr>
          <p:spPr>
            <a:xfrm>
              <a:off x="4940750" y="1751080"/>
              <a:ext cx="5719253" cy="279080"/>
            </a:xfrm>
            <a:prstGeom prst="rect">
              <a:avLst/>
            </a:prstGeom>
          </p:spPr>
          <p:txBody>
            <a:bodyPr lIns="89605" tIns="44803" rIns="89605" bIns="44803">
              <a:noAutofit/>
            </a:bodyPr>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zh-CN" altLang="en-US" sz="1570" b="1">
                  <a:solidFill>
                    <a:schemeClr val="tx1">
                      <a:lumMod val="65000"/>
                      <a:lumOff val="35000"/>
                    </a:schemeClr>
                  </a:solidFill>
                  <a:latin typeface="+mn-lt"/>
                  <a:ea typeface="+mn-ea"/>
                  <a:cs typeface="+mn-ea"/>
                  <a:sym typeface="+mn-lt"/>
                </a:rPr>
                <a:t>单击添加标题</a:t>
              </a:r>
              <a:endParaRPr lang="en-US" altLang="zh-CN" sz="1570" b="1" dirty="0">
                <a:solidFill>
                  <a:schemeClr val="tx1">
                    <a:lumMod val="65000"/>
                    <a:lumOff val="35000"/>
                  </a:schemeClr>
                </a:solidFill>
                <a:latin typeface="+mn-lt"/>
                <a:ea typeface="+mn-ea"/>
                <a:cs typeface="+mn-ea"/>
                <a:sym typeface="+mn-lt"/>
              </a:endParaRPr>
            </a:p>
          </p:txBody>
        </p:sp>
        <p:sp>
          <p:nvSpPr>
            <p:cNvPr id="11" name="Rectangle 111"/>
            <p:cNvSpPr/>
            <p:nvPr/>
          </p:nvSpPr>
          <p:spPr>
            <a:xfrm>
              <a:off x="5029101" y="2956726"/>
              <a:ext cx="2320855" cy="303481"/>
            </a:xfrm>
            <a:prstGeom prst="rect">
              <a:avLst/>
            </a:prstGeom>
          </p:spPr>
          <p:txBody>
            <a:bodyPr wrap="square" lIns="0" rIns="0">
              <a:spAutoFit/>
            </a:bodyPr>
            <a:lstStyle/>
            <a:p>
              <a:r>
                <a:rPr lang="zh-CN" altLang="en-US" sz="1370">
                  <a:solidFill>
                    <a:schemeClr val="tx1">
                      <a:lumMod val="65000"/>
                      <a:lumOff val="35000"/>
                    </a:schemeClr>
                  </a:solidFill>
                  <a:cs typeface="+mn-ea"/>
                  <a:sym typeface="+mn-lt"/>
                </a:rPr>
                <a:t>项目进度一</a:t>
              </a:r>
              <a:endParaRPr lang="en-US" sz="1370" dirty="0">
                <a:solidFill>
                  <a:schemeClr val="tx1">
                    <a:lumMod val="65000"/>
                    <a:lumOff val="35000"/>
                  </a:schemeClr>
                </a:solidFill>
                <a:cs typeface="+mn-ea"/>
                <a:sym typeface="+mn-lt"/>
              </a:endParaRPr>
            </a:p>
          </p:txBody>
        </p:sp>
        <p:sp>
          <p:nvSpPr>
            <p:cNvPr id="12" name="Rectangle 119"/>
            <p:cNvSpPr/>
            <p:nvPr/>
          </p:nvSpPr>
          <p:spPr>
            <a:xfrm>
              <a:off x="5036435" y="3419398"/>
              <a:ext cx="2335304" cy="303481"/>
            </a:xfrm>
            <a:prstGeom prst="rect">
              <a:avLst/>
            </a:prstGeom>
          </p:spPr>
          <p:txBody>
            <a:bodyPr wrap="square" lIns="0" rIns="0">
              <a:spAutoFit/>
            </a:bodyPr>
            <a:lstStyle/>
            <a:p>
              <a:r>
                <a:rPr lang="zh-CN" altLang="en-US" sz="1370">
                  <a:solidFill>
                    <a:schemeClr val="tx1">
                      <a:lumMod val="65000"/>
                      <a:lumOff val="35000"/>
                    </a:schemeClr>
                  </a:solidFill>
                  <a:cs typeface="+mn-ea"/>
                  <a:sym typeface="+mn-lt"/>
                </a:rPr>
                <a:t>项目进度二</a:t>
              </a:r>
              <a:endParaRPr lang="en-US" altLang="zh-CN" sz="1370" dirty="0">
                <a:solidFill>
                  <a:schemeClr val="tx1">
                    <a:lumMod val="65000"/>
                    <a:lumOff val="35000"/>
                  </a:schemeClr>
                </a:solidFill>
                <a:cs typeface="+mn-ea"/>
                <a:sym typeface="+mn-lt"/>
              </a:endParaRPr>
            </a:p>
          </p:txBody>
        </p:sp>
        <p:sp>
          <p:nvSpPr>
            <p:cNvPr id="13" name="Rectangle 127"/>
            <p:cNvSpPr/>
            <p:nvPr/>
          </p:nvSpPr>
          <p:spPr>
            <a:xfrm>
              <a:off x="5036436" y="3882073"/>
              <a:ext cx="2539803" cy="303481"/>
            </a:xfrm>
            <a:prstGeom prst="rect">
              <a:avLst/>
            </a:prstGeom>
          </p:spPr>
          <p:txBody>
            <a:bodyPr wrap="square" lIns="0" rIns="0">
              <a:spAutoFit/>
            </a:bodyPr>
            <a:lstStyle/>
            <a:p>
              <a:r>
                <a:rPr lang="zh-CN" altLang="en-US" sz="1370">
                  <a:solidFill>
                    <a:schemeClr val="tx1">
                      <a:lumMod val="65000"/>
                      <a:lumOff val="35000"/>
                    </a:schemeClr>
                  </a:solidFill>
                  <a:cs typeface="+mn-ea"/>
                  <a:sym typeface="+mn-lt"/>
                </a:rPr>
                <a:t>项目进度三</a:t>
              </a:r>
              <a:endParaRPr lang="en-US" altLang="zh-CN" sz="1370" dirty="0">
                <a:solidFill>
                  <a:schemeClr val="tx1">
                    <a:lumMod val="65000"/>
                    <a:lumOff val="35000"/>
                  </a:schemeClr>
                </a:solidFill>
                <a:cs typeface="+mn-ea"/>
                <a:sym typeface="+mn-lt"/>
              </a:endParaRPr>
            </a:p>
          </p:txBody>
        </p:sp>
        <p:sp>
          <p:nvSpPr>
            <p:cNvPr id="14" name="Text Placeholder 5"/>
            <p:cNvSpPr txBox="1"/>
            <p:nvPr/>
          </p:nvSpPr>
          <p:spPr>
            <a:xfrm>
              <a:off x="5029518" y="4978862"/>
              <a:ext cx="5823804" cy="776716"/>
            </a:xfrm>
            <a:prstGeom prst="rect">
              <a:avLst/>
            </a:prstGeom>
            <a:solidFill>
              <a:schemeClr val="bg1">
                <a:lumMod val="95000"/>
              </a:schemeClr>
            </a:solidFill>
            <a:ln>
              <a:noFill/>
            </a:ln>
            <a:effectLst>
              <a:outerShdw blurRad="63500"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defPPr>
                <a:defRPr lang="zh-CN"/>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175" dirty="0">
                  <a:solidFill>
                    <a:schemeClr val="tx1">
                      <a:lumMod val="65000"/>
                      <a:lumOff val="35000"/>
                    </a:schemeClr>
                  </a:solidFill>
                  <a:cs typeface="+mn-ea"/>
                  <a:sym typeface="+mn-lt"/>
                </a:rPr>
                <a:t>您的内容打在这里，或者通过复制您的文本后，在此框中选择粘贴，并选择只保留文字。您的内容打在这里，或者通过复制您的文本。</a:t>
              </a:r>
              <a:endParaRPr lang="zh-CN" altLang="en-US" sz="1175" dirty="0">
                <a:solidFill>
                  <a:schemeClr val="tx1">
                    <a:lumMod val="65000"/>
                    <a:lumOff val="35000"/>
                  </a:schemeClr>
                </a:solidFill>
                <a:cs typeface="+mn-ea"/>
                <a:sym typeface="+mn-lt"/>
              </a:endParaRPr>
            </a:p>
          </p:txBody>
        </p:sp>
        <p:sp>
          <p:nvSpPr>
            <p:cNvPr id="15" name="Text Placeholder 5"/>
            <p:cNvSpPr txBox="1"/>
            <p:nvPr/>
          </p:nvSpPr>
          <p:spPr>
            <a:xfrm>
              <a:off x="5029876" y="4647516"/>
              <a:ext cx="5632099" cy="279080"/>
            </a:xfrm>
            <a:prstGeom prst="rect">
              <a:avLst/>
            </a:prstGeom>
          </p:spPr>
          <p:txBody>
            <a:bodyPr lIns="0" tIns="0" rIns="0" bIns="0">
              <a:noAutofit/>
            </a:bodyPr>
            <a:lstStyle>
              <a:lvl1pPr marL="0" indent="0" algn="l" defTabSz="685165" rtl="0" eaLnBrk="1" latinLnBrk="0" hangingPunct="1">
                <a:lnSpc>
                  <a:spcPct val="90000"/>
                </a:lnSpc>
                <a:spcBef>
                  <a:spcPts val="750"/>
                </a:spcBef>
                <a:buFont typeface="Arial" panose="020B0604020202020204" pitchFamily="34" charset="0"/>
                <a:buNone/>
                <a:defRPr sz="900" kern="1200" cap="all">
                  <a:solidFill>
                    <a:schemeClr val="tx1">
                      <a:lumMod val="75000"/>
                      <a:lumOff val="25000"/>
                    </a:schemeClr>
                  </a:solidFill>
                  <a:latin typeface="Lato Black"/>
                  <a:ea typeface="Open Sans Light" panose="020B0306030504020204" pitchFamily="34" charset="0"/>
                  <a:cs typeface="Lato Black"/>
                </a:defRPr>
              </a:lvl1pPr>
              <a:lvl2pPr marL="514350" indent="-171450"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72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Open Sans Light" panose="020B0306030504020204" pitchFamily="34" charset="0"/>
                  <a:cs typeface="Open Sans Light" panose="020B0306030504020204" pitchFamily="34" charset="0"/>
                </a:defRPr>
              </a:lvl3pPr>
              <a:lvl4pPr marL="12001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3050" indent="-171450" algn="l" defTabSz="685165"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59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16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zh-CN" altLang="en-US" sz="1570" b="1" dirty="0">
                  <a:solidFill>
                    <a:schemeClr val="tx1">
                      <a:lumMod val="65000"/>
                      <a:lumOff val="35000"/>
                    </a:schemeClr>
                  </a:solidFill>
                  <a:latin typeface="+mn-lt"/>
                  <a:ea typeface="+mn-ea"/>
                  <a:cs typeface="+mn-ea"/>
                  <a:sym typeface="+mn-lt"/>
                </a:rPr>
                <a:t>添加标题</a:t>
              </a:r>
              <a:endParaRPr lang="en-US" sz="1570" b="1" dirty="0">
                <a:solidFill>
                  <a:schemeClr val="tx1">
                    <a:lumMod val="65000"/>
                    <a:lumOff val="35000"/>
                  </a:schemeClr>
                </a:solidFill>
                <a:latin typeface="+mn-lt"/>
                <a:ea typeface="+mn-ea"/>
                <a:cs typeface="+mn-ea"/>
                <a:sym typeface="+mn-lt"/>
              </a:endParaRPr>
            </a:p>
          </p:txBody>
        </p:sp>
        <p:sp>
          <p:nvSpPr>
            <p:cNvPr id="16" name="Freeform 152"/>
            <p:cNvSpPr>
              <a:spLocks noEditPoints="1"/>
            </p:cNvSpPr>
            <p:nvPr/>
          </p:nvSpPr>
          <p:spPr bwMode="auto">
            <a:xfrm>
              <a:off x="1838052" y="2117392"/>
              <a:ext cx="697624" cy="642019"/>
            </a:xfrm>
            <a:custGeom>
              <a:avLst/>
              <a:gdLst>
                <a:gd name="T0" fmla="*/ 143 w 184"/>
                <a:gd name="T1" fmla="*/ 95 h 171"/>
                <a:gd name="T2" fmla="*/ 150 w 184"/>
                <a:gd name="T3" fmla="*/ 88 h 171"/>
                <a:gd name="T4" fmla="*/ 157 w 184"/>
                <a:gd name="T5" fmla="*/ 95 h 171"/>
                <a:gd name="T6" fmla="*/ 157 w 184"/>
                <a:gd name="T7" fmla="*/ 164 h 171"/>
                <a:gd name="T8" fmla="*/ 150 w 184"/>
                <a:gd name="T9" fmla="*/ 171 h 171"/>
                <a:gd name="T10" fmla="*/ 150 w 184"/>
                <a:gd name="T11" fmla="*/ 171 h 171"/>
                <a:gd name="T12" fmla="*/ 34 w 184"/>
                <a:gd name="T13" fmla="*/ 171 h 171"/>
                <a:gd name="T14" fmla="*/ 27 w 184"/>
                <a:gd name="T15" fmla="*/ 164 h 171"/>
                <a:gd name="T16" fmla="*/ 27 w 184"/>
                <a:gd name="T17" fmla="*/ 164 h 171"/>
                <a:gd name="T18" fmla="*/ 27 w 184"/>
                <a:gd name="T19" fmla="*/ 95 h 171"/>
                <a:gd name="T20" fmla="*/ 34 w 184"/>
                <a:gd name="T21" fmla="*/ 88 h 171"/>
                <a:gd name="T22" fmla="*/ 41 w 184"/>
                <a:gd name="T23" fmla="*/ 95 h 171"/>
                <a:gd name="T24" fmla="*/ 41 w 184"/>
                <a:gd name="T25" fmla="*/ 157 h 171"/>
                <a:gd name="T26" fmla="*/ 64 w 184"/>
                <a:gd name="T27" fmla="*/ 157 h 171"/>
                <a:gd name="T28" fmla="*/ 64 w 184"/>
                <a:gd name="T29" fmla="*/ 88 h 171"/>
                <a:gd name="T30" fmla="*/ 68 w 184"/>
                <a:gd name="T31" fmla="*/ 84 h 171"/>
                <a:gd name="T32" fmla="*/ 68 w 184"/>
                <a:gd name="T33" fmla="*/ 84 h 171"/>
                <a:gd name="T34" fmla="*/ 116 w 184"/>
                <a:gd name="T35" fmla="*/ 84 h 171"/>
                <a:gd name="T36" fmla="*/ 120 w 184"/>
                <a:gd name="T37" fmla="*/ 88 h 171"/>
                <a:gd name="T38" fmla="*/ 120 w 184"/>
                <a:gd name="T39" fmla="*/ 88 h 171"/>
                <a:gd name="T40" fmla="*/ 120 w 184"/>
                <a:gd name="T41" fmla="*/ 157 h 171"/>
                <a:gd name="T42" fmla="*/ 143 w 184"/>
                <a:gd name="T43" fmla="*/ 157 h 171"/>
                <a:gd name="T44" fmla="*/ 143 w 184"/>
                <a:gd name="T45" fmla="*/ 95 h 171"/>
                <a:gd name="T46" fmla="*/ 72 w 184"/>
                <a:gd name="T47" fmla="*/ 157 h 171"/>
                <a:gd name="T48" fmla="*/ 72 w 184"/>
                <a:gd name="T49" fmla="*/ 157 h 171"/>
                <a:gd name="T50" fmla="*/ 112 w 184"/>
                <a:gd name="T51" fmla="*/ 157 h 171"/>
                <a:gd name="T52" fmla="*/ 112 w 184"/>
                <a:gd name="T53" fmla="*/ 92 h 171"/>
                <a:gd name="T54" fmla="*/ 72 w 184"/>
                <a:gd name="T55" fmla="*/ 92 h 171"/>
                <a:gd name="T56" fmla="*/ 72 w 184"/>
                <a:gd name="T57" fmla="*/ 157 h 171"/>
                <a:gd name="T58" fmla="*/ 12 w 184"/>
                <a:gd name="T59" fmla="*/ 97 h 171"/>
                <a:gd name="T60" fmla="*/ 12 w 184"/>
                <a:gd name="T61" fmla="*/ 97 h 171"/>
                <a:gd name="T62" fmla="*/ 92 w 184"/>
                <a:gd name="T63" fmla="*/ 18 h 171"/>
                <a:gd name="T64" fmla="*/ 172 w 184"/>
                <a:gd name="T65" fmla="*/ 97 h 171"/>
                <a:gd name="T66" fmla="*/ 182 w 184"/>
                <a:gd name="T67" fmla="*/ 97 h 171"/>
                <a:gd name="T68" fmla="*/ 182 w 184"/>
                <a:gd name="T69" fmla="*/ 87 h 171"/>
                <a:gd name="T70" fmla="*/ 97 w 184"/>
                <a:gd name="T71" fmla="*/ 3 h 171"/>
                <a:gd name="T72" fmla="*/ 97 w 184"/>
                <a:gd name="T73" fmla="*/ 3 h 171"/>
                <a:gd name="T74" fmla="*/ 87 w 184"/>
                <a:gd name="T75" fmla="*/ 3 h 171"/>
                <a:gd name="T76" fmla="*/ 2 w 184"/>
                <a:gd name="T77" fmla="*/ 87 h 171"/>
                <a:gd name="T78" fmla="*/ 2 w 184"/>
                <a:gd name="T79" fmla="*/ 97 h 171"/>
                <a:gd name="T80" fmla="*/ 12 w 184"/>
                <a:gd name="T81" fmla="*/ 9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171">
                  <a:moveTo>
                    <a:pt x="143" y="95"/>
                  </a:moveTo>
                  <a:cubicBezTo>
                    <a:pt x="143" y="91"/>
                    <a:pt x="146" y="88"/>
                    <a:pt x="150" y="88"/>
                  </a:cubicBezTo>
                  <a:cubicBezTo>
                    <a:pt x="154" y="88"/>
                    <a:pt x="157" y="91"/>
                    <a:pt x="157" y="95"/>
                  </a:cubicBezTo>
                  <a:cubicBezTo>
                    <a:pt x="157" y="164"/>
                    <a:pt x="157" y="164"/>
                    <a:pt x="157" y="164"/>
                  </a:cubicBezTo>
                  <a:cubicBezTo>
                    <a:pt x="157" y="168"/>
                    <a:pt x="154" y="171"/>
                    <a:pt x="150" y="171"/>
                  </a:cubicBezTo>
                  <a:cubicBezTo>
                    <a:pt x="150" y="171"/>
                    <a:pt x="150" y="171"/>
                    <a:pt x="150" y="171"/>
                  </a:cubicBezTo>
                  <a:cubicBezTo>
                    <a:pt x="34" y="171"/>
                    <a:pt x="34" y="171"/>
                    <a:pt x="34" y="171"/>
                  </a:cubicBezTo>
                  <a:cubicBezTo>
                    <a:pt x="30" y="171"/>
                    <a:pt x="27" y="168"/>
                    <a:pt x="27" y="164"/>
                  </a:cubicBezTo>
                  <a:cubicBezTo>
                    <a:pt x="27" y="164"/>
                    <a:pt x="27" y="164"/>
                    <a:pt x="27" y="164"/>
                  </a:cubicBezTo>
                  <a:cubicBezTo>
                    <a:pt x="27" y="95"/>
                    <a:pt x="27" y="95"/>
                    <a:pt x="27" y="95"/>
                  </a:cubicBezTo>
                  <a:cubicBezTo>
                    <a:pt x="27" y="91"/>
                    <a:pt x="30" y="88"/>
                    <a:pt x="34" y="88"/>
                  </a:cubicBezTo>
                  <a:cubicBezTo>
                    <a:pt x="38" y="88"/>
                    <a:pt x="41" y="91"/>
                    <a:pt x="41" y="95"/>
                  </a:cubicBezTo>
                  <a:cubicBezTo>
                    <a:pt x="41" y="157"/>
                    <a:pt x="41" y="157"/>
                    <a:pt x="41" y="157"/>
                  </a:cubicBezTo>
                  <a:cubicBezTo>
                    <a:pt x="64" y="157"/>
                    <a:pt x="64" y="157"/>
                    <a:pt x="64" y="157"/>
                  </a:cubicBezTo>
                  <a:cubicBezTo>
                    <a:pt x="64" y="88"/>
                    <a:pt x="64" y="88"/>
                    <a:pt x="64" y="88"/>
                  </a:cubicBezTo>
                  <a:cubicBezTo>
                    <a:pt x="64" y="85"/>
                    <a:pt x="65" y="84"/>
                    <a:pt x="68" y="84"/>
                  </a:cubicBezTo>
                  <a:cubicBezTo>
                    <a:pt x="68" y="84"/>
                    <a:pt x="68" y="84"/>
                    <a:pt x="68" y="84"/>
                  </a:cubicBezTo>
                  <a:cubicBezTo>
                    <a:pt x="116" y="84"/>
                    <a:pt x="116" y="84"/>
                    <a:pt x="116" y="84"/>
                  </a:cubicBezTo>
                  <a:cubicBezTo>
                    <a:pt x="118" y="84"/>
                    <a:pt x="120" y="85"/>
                    <a:pt x="120" y="88"/>
                  </a:cubicBezTo>
                  <a:cubicBezTo>
                    <a:pt x="120" y="88"/>
                    <a:pt x="120" y="88"/>
                    <a:pt x="120" y="88"/>
                  </a:cubicBezTo>
                  <a:cubicBezTo>
                    <a:pt x="120" y="157"/>
                    <a:pt x="120" y="157"/>
                    <a:pt x="120" y="157"/>
                  </a:cubicBezTo>
                  <a:cubicBezTo>
                    <a:pt x="143" y="157"/>
                    <a:pt x="143" y="157"/>
                    <a:pt x="143" y="157"/>
                  </a:cubicBezTo>
                  <a:cubicBezTo>
                    <a:pt x="143" y="95"/>
                    <a:pt x="143" y="95"/>
                    <a:pt x="143" y="95"/>
                  </a:cubicBezTo>
                  <a:close/>
                  <a:moveTo>
                    <a:pt x="72" y="157"/>
                  </a:moveTo>
                  <a:cubicBezTo>
                    <a:pt x="72" y="157"/>
                    <a:pt x="72" y="157"/>
                    <a:pt x="72" y="157"/>
                  </a:cubicBezTo>
                  <a:cubicBezTo>
                    <a:pt x="112" y="157"/>
                    <a:pt x="112" y="157"/>
                    <a:pt x="112" y="157"/>
                  </a:cubicBezTo>
                  <a:cubicBezTo>
                    <a:pt x="112" y="92"/>
                    <a:pt x="112" y="92"/>
                    <a:pt x="112" y="92"/>
                  </a:cubicBezTo>
                  <a:cubicBezTo>
                    <a:pt x="72" y="92"/>
                    <a:pt x="72" y="92"/>
                    <a:pt x="72" y="92"/>
                  </a:cubicBezTo>
                  <a:cubicBezTo>
                    <a:pt x="72" y="157"/>
                    <a:pt x="72" y="157"/>
                    <a:pt x="72" y="157"/>
                  </a:cubicBezTo>
                  <a:close/>
                  <a:moveTo>
                    <a:pt x="12" y="97"/>
                  </a:moveTo>
                  <a:cubicBezTo>
                    <a:pt x="12" y="97"/>
                    <a:pt x="12" y="97"/>
                    <a:pt x="12" y="97"/>
                  </a:cubicBezTo>
                  <a:cubicBezTo>
                    <a:pt x="92" y="18"/>
                    <a:pt x="92" y="18"/>
                    <a:pt x="92" y="18"/>
                  </a:cubicBezTo>
                  <a:cubicBezTo>
                    <a:pt x="172" y="97"/>
                    <a:pt x="172" y="97"/>
                    <a:pt x="172" y="97"/>
                  </a:cubicBezTo>
                  <a:cubicBezTo>
                    <a:pt x="174" y="100"/>
                    <a:pt x="179" y="100"/>
                    <a:pt x="182" y="97"/>
                  </a:cubicBezTo>
                  <a:cubicBezTo>
                    <a:pt x="184" y="95"/>
                    <a:pt x="184" y="90"/>
                    <a:pt x="182" y="87"/>
                  </a:cubicBezTo>
                  <a:cubicBezTo>
                    <a:pt x="97" y="3"/>
                    <a:pt x="97" y="3"/>
                    <a:pt x="97" y="3"/>
                  </a:cubicBezTo>
                  <a:cubicBezTo>
                    <a:pt x="97" y="3"/>
                    <a:pt x="97" y="3"/>
                    <a:pt x="97" y="3"/>
                  </a:cubicBezTo>
                  <a:cubicBezTo>
                    <a:pt x="94" y="0"/>
                    <a:pt x="90" y="0"/>
                    <a:pt x="87" y="3"/>
                  </a:cubicBezTo>
                  <a:cubicBezTo>
                    <a:pt x="2" y="87"/>
                    <a:pt x="2" y="87"/>
                    <a:pt x="2" y="87"/>
                  </a:cubicBezTo>
                  <a:cubicBezTo>
                    <a:pt x="0" y="90"/>
                    <a:pt x="0" y="95"/>
                    <a:pt x="2" y="97"/>
                  </a:cubicBezTo>
                  <a:cubicBezTo>
                    <a:pt x="5" y="100"/>
                    <a:pt x="10" y="100"/>
                    <a:pt x="12" y="97"/>
                  </a:cubicBezTo>
                  <a:close/>
                </a:path>
              </a:pathLst>
            </a:custGeom>
            <a:solidFill>
              <a:schemeClr val="bg1"/>
            </a:solidFill>
            <a:ln>
              <a:noFill/>
            </a:ln>
          </p:spPr>
          <p:txBody>
            <a:bodyPr vert="horz" wrap="square" lIns="89605" tIns="44803" rIns="89605" bIns="44803" numCol="1" anchor="t" anchorCtr="0" compatLnSpc="1"/>
            <a:lstStyle/>
            <a:p>
              <a:endParaRPr lang="zh-CN" altLang="en-US" sz="1765">
                <a:solidFill>
                  <a:schemeClr val="bg1"/>
                </a:solidFill>
                <a:cs typeface="+mn-ea"/>
                <a:sym typeface="+mn-lt"/>
              </a:endParaRPr>
            </a:p>
          </p:txBody>
        </p:sp>
        <p:grpSp>
          <p:nvGrpSpPr>
            <p:cNvPr id="17" name="组合 16"/>
            <p:cNvGrpSpPr/>
            <p:nvPr/>
          </p:nvGrpSpPr>
          <p:grpSpPr>
            <a:xfrm>
              <a:off x="2609404" y="2189413"/>
              <a:ext cx="1763889" cy="505703"/>
              <a:chOff x="2551664" y="2248047"/>
              <a:chExt cx="1800000" cy="516056"/>
            </a:xfrm>
          </p:grpSpPr>
          <p:sp>
            <p:nvSpPr>
              <p:cNvPr id="2" name="文本框 1"/>
              <p:cNvSpPr txBox="1"/>
              <p:nvPr/>
            </p:nvSpPr>
            <p:spPr>
              <a:xfrm>
                <a:off x="2731664" y="2248047"/>
                <a:ext cx="1440001" cy="338904"/>
              </a:xfrm>
              <a:prstGeom prst="rect">
                <a:avLst/>
              </a:prstGeom>
              <a:noFill/>
            </p:spPr>
            <p:txBody>
              <a:bodyPr vert="horz" rtlCol="0">
                <a:spAutoFit/>
              </a:bodyPr>
              <a:lstStyle/>
              <a:p>
                <a:pPr algn="ctr">
                  <a:defRPr/>
                </a:pPr>
                <a:r>
                  <a:rPr lang="zh-CN" altLang="en-US" sz="1565" b="1" dirty="0">
                    <a:solidFill>
                      <a:schemeClr val="bg1"/>
                    </a:solidFill>
                    <a:cs typeface="+mn-ea"/>
                    <a:sym typeface="+mn-lt"/>
                  </a:rPr>
                  <a:t>添加标题</a:t>
                </a:r>
                <a:endParaRPr lang="zh-CN" altLang="en-US" sz="1570" b="1" cap="all" dirty="0">
                  <a:solidFill>
                    <a:schemeClr val="bg1"/>
                  </a:solidFill>
                  <a:cs typeface="+mn-ea"/>
                  <a:sym typeface="+mn-lt"/>
                </a:endParaRPr>
              </a:p>
            </p:txBody>
          </p:sp>
          <p:sp>
            <p:nvSpPr>
              <p:cNvPr id="3" name="文本框 2"/>
              <p:cNvSpPr txBox="1"/>
              <p:nvPr/>
            </p:nvSpPr>
            <p:spPr>
              <a:xfrm>
                <a:off x="2551664" y="2515982"/>
                <a:ext cx="1800000" cy="248121"/>
              </a:xfrm>
              <a:prstGeom prst="rect">
                <a:avLst/>
              </a:prstGeom>
              <a:noFill/>
            </p:spPr>
            <p:txBody>
              <a:bodyPr vert="horz" wrap="square" rtlCol="0">
                <a:spAutoFit/>
              </a:bodyPr>
              <a:lstStyle/>
              <a:p>
                <a:pPr algn="ctr"/>
                <a:r>
                  <a:rPr lang="en-US" altLang="zh-CN" sz="980">
                    <a:solidFill>
                      <a:schemeClr val="bg1">
                        <a:alpha val="65000"/>
                      </a:schemeClr>
                    </a:solidFill>
                    <a:cs typeface="+mn-ea"/>
                    <a:sym typeface="+mn-lt"/>
                  </a:rPr>
                  <a:t>Squad leader</a:t>
                </a:r>
                <a:endParaRPr lang="en-US" altLang="zh-CN" sz="980" dirty="0">
                  <a:solidFill>
                    <a:schemeClr val="bg1">
                      <a:alpha val="65000"/>
                    </a:schemeClr>
                  </a:solidFill>
                  <a:cs typeface="+mn-ea"/>
                  <a:sym typeface="+mn-lt"/>
                </a:endParaRPr>
              </a:p>
            </p:txBody>
          </p:sp>
        </p:grpSp>
        <p:sp>
          <p:nvSpPr>
            <p:cNvPr id="26" name="Flowchart: Process 20"/>
            <p:cNvSpPr/>
            <p:nvPr/>
          </p:nvSpPr>
          <p:spPr>
            <a:xfrm>
              <a:off x="5036956" y="3232641"/>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27" name="Flowchart: Process 21"/>
            <p:cNvSpPr/>
            <p:nvPr/>
          </p:nvSpPr>
          <p:spPr>
            <a:xfrm>
              <a:off x="5575043" y="3232641"/>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28" name="Flowchart: Process 22"/>
            <p:cNvSpPr/>
            <p:nvPr/>
          </p:nvSpPr>
          <p:spPr>
            <a:xfrm>
              <a:off x="6113130" y="3232641"/>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29" name="Flowchart: Process 23"/>
            <p:cNvSpPr/>
            <p:nvPr/>
          </p:nvSpPr>
          <p:spPr>
            <a:xfrm>
              <a:off x="6651218" y="3232641"/>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30" name="Flowchart: Process 24"/>
            <p:cNvSpPr/>
            <p:nvPr/>
          </p:nvSpPr>
          <p:spPr>
            <a:xfrm>
              <a:off x="7189306" y="3232641"/>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31" name="Flowchart: Process 25"/>
            <p:cNvSpPr/>
            <p:nvPr/>
          </p:nvSpPr>
          <p:spPr>
            <a:xfrm>
              <a:off x="7727392" y="3232641"/>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32" name="Flowchart: Process 26"/>
            <p:cNvSpPr/>
            <p:nvPr/>
          </p:nvSpPr>
          <p:spPr>
            <a:xfrm>
              <a:off x="8265480" y="3232641"/>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33" name="Flowchart: Process 30"/>
            <p:cNvSpPr/>
            <p:nvPr/>
          </p:nvSpPr>
          <p:spPr>
            <a:xfrm>
              <a:off x="5038634" y="3695315"/>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34" name="Flowchart: Process 31"/>
            <p:cNvSpPr/>
            <p:nvPr/>
          </p:nvSpPr>
          <p:spPr>
            <a:xfrm>
              <a:off x="5576720" y="3695315"/>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35" name="Flowchart: Process 32"/>
            <p:cNvSpPr/>
            <p:nvPr/>
          </p:nvSpPr>
          <p:spPr>
            <a:xfrm>
              <a:off x="6114808" y="3695315"/>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36" name="Flowchart: Process 33"/>
            <p:cNvSpPr/>
            <p:nvPr/>
          </p:nvSpPr>
          <p:spPr>
            <a:xfrm>
              <a:off x="6652896"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37" name="Flowchart: Process 34"/>
            <p:cNvSpPr/>
            <p:nvPr/>
          </p:nvSpPr>
          <p:spPr>
            <a:xfrm>
              <a:off x="7190983"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38" name="Flowchart: Process 35"/>
            <p:cNvSpPr/>
            <p:nvPr/>
          </p:nvSpPr>
          <p:spPr>
            <a:xfrm>
              <a:off x="7729071"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39" name="Flowchart: Process 36"/>
            <p:cNvSpPr/>
            <p:nvPr/>
          </p:nvSpPr>
          <p:spPr>
            <a:xfrm>
              <a:off x="8267158"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40" name="Flowchart: Process 40"/>
            <p:cNvSpPr/>
            <p:nvPr/>
          </p:nvSpPr>
          <p:spPr>
            <a:xfrm>
              <a:off x="5038634" y="4157988"/>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41" name="Flowchart: Process 41"/>
            <p:cNvSpPr/>
            <p:nvPr/>
          </p:nvSpPr>
          <p:spPr>
            <a:xfrm>
              <a:off x="5576720" y="4157988"/>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42" name="Flowchart: Process 42"/>
            <p:cNvSpPr/>
            <p:nvPr/>
          </p:nvSpPr>
          <p:spPr>
            <a:xfrm>
              <a:off x="6114808" y="4157988"/>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43" name="Flowchart: Process 45"/>
            <p:cNvSpPr/>
            <p:nvPr/>
          </p:nvSpPr>
          <p:spPr>
            <a:xfrm>
              <a:off x="6652896" y="4157988"/>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44" name="Flowchart: Process 46"/>
            <p:cNvSpPr/>
            <p:nvPr/>
          </p:nvSpPr>
          <p:spPr>
            <a:xfrm>
              <a:off x="7190983" y="4157988"/>
              <a:ext cx="505989" cy="94075"/>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a:cs typeface="+mn-ea"/>
                <a:sym typeface="+mn-lt"/>
              </a:endParaRPr>
            </a:p>
          </p:txBody>
        </p:sp>
        <p:sp>
          <p:nvSpPr>
            <p:cNvPr id="45" name="Flowchart: Process 47"/>
            <p:cNvSpPr/>
            <p:nvPr/>
          </p:nvSpPr>
          <p:spPr>
            <a:xfrm>
              <a:off x="7729071" y="4157988"/>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46" name="Flowchart: Process 48"/>
            <p:cNvSpPr/>
            <p:nvPr/>
          </p:nvSpPr>
          <p:spPr>
            <a:xfrm>
              <a:off x="8267158" y="4157988"/>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47" name="Flowchart: Process 26"/>
            <p:cNvSpPr/>
            <p:nvPr/>
          </p:nvSpPr>
          <p:spPr>
            <a:xfrm>
              <a:off x="8803568" y="3232641"/>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48" name="Flowchart: Process 36"/>
            <p:cNvSpPr/>
            <p:nvPr/>
          </p:nvSpPr>
          <p:spPr>
            <a:xfrm>
              <a:off x="8805246"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49" name="Flowchart: Process 48"/>
            <p:cNvSpPr/>
            <p:nvPr/>
          </p:nvSpPr>
          <p:spPr>
            <a:xfrm>
              <a:off x="8805246" y="4157988"/>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0" name="Flowchart: Process 26"/>
            <p:cNvSpPr/>
            <p:nvPr/>
          </p:nvSpPr>
          <p:spPr>
            <a:xfrm>
              <a:off x="9341656" y="3232641"/>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1" name="Flowchart: Process 36"/>
            <p:cNvSpPr/>
            <p:nvPr/>
          </p:nvSpPr>
          <p:spPr>
            <a:xfrm>
              <a:off x="9343334"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2" name="Flowchart: Process 48"/>
            <p:cNvSpPr/>
            <p:nvPr/>
          </p:nvSpPr>
          <p:spPr>
            <a:xfrm>
              <a:off x="9343334" y="4157988"/>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3" name="Flowchart: Process 26"/>
            <p:cNvSpPr/>
            <p:nvPr/>
          </p:nvSpPr>
          <p:spPr>
            <a:xfrm>
              <a:off x="9879744" y="3232641"/>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4" name="Flowchart: Process 36"/>
            <p:cNvSpPr/>
            <p:nvPr/>
          </p:nvSpPr>
          <p:spPr>
            <a:xfrm>
              <a:off x="9881422" y="3695315"/>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5" name="Flowchart: Process 48"/>
            <p:cNvSpPr/>
            <p:nvPr/>
          </p:nvSpPr>
          <p:spPr>
            <a:xfrm>
              <a:off x="9881422" y="4157988"/>
              <a:ext cx="505989" cy="94075"/>
            </a:xfrm>
            <a:prstGeom prst="flowChartProcess">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70">
                <a:cs typeface="+mn-ea"/>
                <a:sym typeface="+mn-lt"/>
              </a:endParaRPr>
            </a:p>
          </p:txBody>
        </p:sp>
        <p:sp>
          <p:nvSpPr>
            <p:cNvPr id="56" name="Rectangle 111"/>
            <p:cNvSpPr/>
            <p:nvPr/>
          </p:nvSpPr>
          <p:spPr>
            <a:xfrm>
              <a:off x="10466651" y="3083638"/>
              <a:ext cx="465912" cy="393954"/>
            </a:xfrm>
            <a:prstGeom prst="rect">
              <a:avLst/>
            </a:prstGeom>
          </p:spPr>
          <p:txBody>
            <a:bodyPr wrap="square" lIns="0" rIns="0">
              <a:spAutoFit/>
            </a:bodyPr>
            <a:lstStyle/>
            <a:p>
              <a:r>
                <a:rPr lang="en-US" altLang="zh-CN" sz="1960" dirty="0">
                  <a:solidFill>
                    <a:schemeClr val="tx1">
                      <a:lumMod val="75000"/>
                      <a:lumOff val="25000"/>
                    </a:schemeClr>
                  </a:solidFill>
                  <a:cs typeface="+mn-ea"/>
                  <a:sym typeface="+mn-lt"/>
                </a:rPr>
                <a:t>60</a:t>
              </a:r>
              <a:r>
                <a:rPr lang="en-US" altLang="zh-CN" sz="1030" dirty="0">
                  <a:solidFill>
                    <a:schemeClr val="tx1">
                      <a:lumMod val="75000"/>
                      <a:lumOff val="25000"/>
                    </a:schemeClr>
                  </a:solidFill>
                  <a:cs typeface="+mn-ea"/>
                  <a:sym typeface="+mn-lt"/>
                </a:rPr>
                <a:t>%</a:t>
              </a:r>
              <a:endParaRPr lang="en-US" altLang="zh-CN" sz="1030" dirty="0">
                <a:solidFill>
                  <a:schemeClr val="tx1">
                    <a:lumMod val="75000"/>
                    <a:lumOff val="25000"/>
                  </a:schemeClr>
                </a:solidFill>
                <a:cs typeface="+mn-ea"/>
                <a:sym typeface="+mn-lt"/>
              </a:endParaRPr>
            </a:p>
          </p:txBody>
        </p:sp>
        <p:sp>
          <p:nvSpPr>
            <p:cNvPr id="57" name="Rectangle 111"/>
            <p:cNvSpPr/>
            <p:nvPr/>
          </p:nvSpPr>
          <p:spPr>
            <a:xfrm>
              <a:off x="10466651" y="3545524"/>
              <a:ext cx="465912" cy="393954"/>
            </a:xfrm>
            <a:prstGeom prst="rect">
              <a:avLst/>
            </a:prstGeom>
          </p:spPr>
          <p:txBody>
            <a:bodyPr wrap="square" lIns="0" rIns="0">
              <a:spAutoFit/>
            </a:bodyPr>
            <a:lstStyle/>
            <a:p>
              <a:r>
                <a:rPr lang="en-US" altLang="zh-CN" sz="1960" dirty="0">
                  <a:solidFill>
                    <a:schemeClr val="tx1">
                      <a:lumMod val="75000"/>
                      <a:lumOff val="25000"/>
                    </a:schemeClr>
                  </a:solidFill>
                  <a:cs typeface="+mn-ea"/>
                  <a:sym typeface="+mn-lt"/>
                </a:rPr>
                <a:t>30</a:t>
              </a:r>
              <a:r>
                <a:rPr lang="en-US" altLang="zh-CN" sz="1030" dirty="0">
                  <a:solidFill>
                    <a:schemeClr val="tx1">
                      <a:lumMod val="75000"/>
                      <a:lumOff val="25000"/>
                    </a:schemeClr>
                  </a:solidFill>
                  <a:cs typeface="+mn-ea"/>
                  <a:sym typeface="+mn-lt"/>
                </a:rPr>
                <a:t>%</a:t>
              </a:r>
              <a:endParaRPr lang="en-US" altLang="zh-CN" sz="1030" dirty="0">
                <a:solidFill>
                  <a:schemeClr val="tx1">
                    <a:lumMod val="75000"/>
                    <a:lumOff val="25000"/>
                  </a:schemeClr>
                </a:solidFill>
                <a:cs typeface="+mn-ea"/>
                <a:sym typeface="+mn-lt"/>
              </a:endParaRPr>
            </a:p>
          </p:txBody>
        </p:sp>
        <p:sp>
          <p:nvSpPr>
            <p:cNvPr id="58" name="Rectangle 111"/>
            <p:cNvSpPr/>
            <p:nvPr/>
          </p:nvSpPr>
          <p:spPr>
            <a:xfrm>
              <a:off x="10466651" y="4008005"/>
              <a:ext cx="465912" cy="393954"/>
            </a:xfrm>
            <a:prstGeom prst="rect">
              <a:avLst/>
            </a:prstGeom>
          </p:spPr>
          <p:txBody>
            <a:bodyPr wrap="square" lIns="0" rIns="0">
              <a:spAutoFit/>
            </a:bodyPr>
            <a:lstStyle/>
            <a:p>
              <a:r>
                <a:rPr lang="en-US" altLang="zh-CN" sz="1960" dirty="0">
                  <a:solidFill>
                    <a:schemeClr val="tx1">
                      <a:lumMod val="75000"/>
                      <a:lumOff val="25000"/>
                    </a:schemeClr>
                  </a:solidFill>
                  <a:cs typeface="+mn-ea"/>
                  <a:sym typeface="+mn-lt"/>
                </a:rPr>
                <a:t>50</a:t>
              </a:r>
              <a:r>
                <a:rPr lang="en-US" altLang="zh-CN" sz="1030" dirty="0">
                  <a:solidFill>
                    <a:schemeClr val="tx1">
                      <a:lumMod val="75000"/>
                      <a:lumOff val="25000"/>
                    </a:schemeClr>
                  </a:solidFill>
                  <a:cs typeface="+mn-ea"/>
                  <a:sym typeface="+mn-lt"/>
                </a:rPr>
                <a:t>%</a:t>
              </a:r>
              <a:endParaRPr lang="en-US" altLang="zh-CN" sz="1030" dirty="0">
                <a:solidFill>
                  <a:schemeClr val="tx1">
                    <a:lumMod val="75000"/>
                    <a:lumOff val="25000"/>
                  </a:schemeClr>
                </a:solidFill>
                <a:cs typeface="+mn-ea"/>
                <a:sym typeface="+mn-lt"/>
              </a:endParaRPr>
            </a:p>
          </p:txBody>
        </p:sp>
        <p:graphicFrame>
          <p:nvGraphicFramePr>
            <p:cNvPr id="59" name="图表 58"/>
            <p:cNvGraphicFramePr/>
            <p:nvPr/>
          </p:nvGraphicFramePr>
          <p:xfrm>
            <a:off x="1620223" y="3371876"/>
            <a:ext cx="2634363" cy="1652995"/>
          </p:xfrm>
          <a:graphic>
            <a:graphicData uri="http://schemas.openxmlformats.org/drawingml/2006/chart">
              <c:chart xmlns:c="http://schemas.openxmlformats.org/drawingml/2006/chart" xmlns:r="http://schemas.openxmlformats.org/officeDocument/2006/relationships" r:id="rId1"/>
            </a:graphicData>
          </a:graphic>
        </p:graphicFrame>
        <p:sp>
          <p:nvSpPr>
            <p:cNvPr id="60" name="Freeform 48"/>
            <p:cNvSpPr>
              <a:spLocks noEditPoints="1"/>
            </p:cNvSpPr>
            <p:nvPr/>
          </p:nvSpPr>
          <p:spPr bwMode="auto">
            <a:xfrm>
              <a:off x="1868233" y="5171480"/>
              <a:ext cx="166168" cy="257652"/>
            </a:xfrm>
            <a:custGeom>
              <a:avLst/>
              <a:gdLst>
                <a:gd name="T0" fmla="*/ 29 w 119"/>
                <a:gd name="T1" fmla="*/ 44 h 184"/>
                <a:gd name="T2" fmla="*/ 61 w 119"/>
                <a:gd name="T3" fmla="*/ 44 h 184"/>
                <a:gd name="T4" fmla="*/ 71 w 119"/>
                <a:gd name="T5" fmla="*/ 21 h 184"/>
                <a:gd name="T6" fmla="*/ 68 w 119"/>
                <a:gd name="T7" fmla="*/ 14 h 184"/>
                <a:gd name="T8" fmla="*/ 23 w 119"/>
                <a:gd name="T9" fmla="*/ 14 h 184"/>
                <a:gd name="T10" fmla="*/ 20 w 119"/>
                <a:gd name="T11" fmla="*/ 21 h 184"/>
                <a:gd name="T12" fmla="*/ 29 w 119"/>
                <a:gd name="T13" fmla="*/ 44 h 184"/>
                <a:gd name="T14" fmla="*/ 75 w 119"/>
                <a:gd name="T15" fmla="*/ 54 h 184"/>
                <a:gd name="T16" fmla="*/ 75 w 119"/>
                <a:gd name="T17" fmla="*/ 54 h 184"/>
                <a:gd name="T18" fmla="*/ 117 w 119"/>
                <a:gd name="T19" fmla="*/ 96 h 184"/>
                <a:gd name="T20" fmla="*/ 117 w 119"/>
                <a:gd name="T21" fmla="*/ 102 h 184"/>
                <a:gd name="T22" fmla="*/ 101 w 119"/>
                <a:gd name="T23" fmla="*/ 118 h 184"/>
                <a:gd name="T24" fmla="*/ 95 w 119"/>
                <a:gd name="T25" fmla="*/ 118 h 184"/>
                <a:gd name="T26" fmla="*/ 95 w 119"/>
                <a:gd name="T27" fmla="*/ 118 h 184"/>
                <a:gd name="T28" fmla="*/ 84 w 119"/>
                <a:gd name="T29" fmla="*/ 108 h 184"/>
                <a:gd name="T30" fmla="*/ 90 w 119"/>
                <a:gd name="T31" fmla="*/ 137 h 184"/>
                <a:gd name="T32" fmla="*/ 87 w 119"/>
                <a:gd name="T33" fmla="*/ 144 h 184"/>
                <a:gd name="T34" fmla="*/ 50 w 119"/>
                <a:gd name="T35" fmla="*/ 181 h 184"/>
                <a:gd name="T36" fmla="*/ 40 w 119"/>
                <a:gd name="T37" fmla="*/ 181 h 184"/>
                <a:gd name="T38" fmla="*/ 40 w 119"/>
                <a:gd name="T39" fmla="*/ 181 h 184"/>
                <a:gd name="T40" fmla="*/ 3 w 119"/>
                <a:gd name="T41" fmla="*/ 144 h 184"/>
                <a:gd name="T42" fmla="*/ 1 w 119"/>
                <a:gd name="T43" fmla="*/ 137 h 184"/>
                <a:gd name="T44" fmla="*/ 16 w 119"/>
                <a:gd name="T45" fmla="*/ 49 h 184"/>
                <a:gd name="T46" fmla="*/ 6 w 119"/>
                <a:gd name="T47" fmla="*/ 24 h 184"/>
                <a:gd name="T48" fmla="*/ 6 w 119"/>
                <a:gd name="T49" fmla="*/ 19 h 184"/>
                <a:gd name="T50" fmla="*/ 11 w 119"/>
                <a:gd name="T51" fmla="*/ 4 h 184"/>
                <a:gd name="T52" fmla="*/ 18 w 119"/>
                <a:gd name="T53" fmla="*/ 0 h 184"/>
                <a:gd name="T54" fmla="*/ 73 w 119"/>
                <a:gd name="T55" fmla="*/ 0 h 184"/>
                <a:gd name="T56" fmla="*/ 79 w 119"/>
                <a:gd name="T57" fmla="*/ 5 h 184"/>
                <a:gd name="T58" fmla="*/ 85 w 119"/>
                <a:gd name="T59" fmla="*/ 19 h 184"/>
                <a:gd name="T60" fmla="*/ 85 w 119"/>
                <a:gd name="T61" fmla="*/ 24 h 184"/>
                <a:gd name="T62" fmla="*/ 74 w 119"/>
                <a:gd name="T63" fmla="*/ 49 h 184"/>
                <a:gd name="T64" fmla="*/ 75 w 119"/>
                <a:gd name="T65" fmla="*/ 54 h 184"/>
                <a:gd name="T66" fmla="*/ 60 w 119"/>
                <a:gd name="T67" fmla="*/ 52 h 184"/>
                <a:gd name="T68" fmla="*/ 60 w 119"/>
                <a:gd name="T69" fmla="*/ 52 h 184"/>
                <a:gd name="T70" fmla="*/ 30 w 119"/>
                <a:gd name="T71" fmla="*/ 52 h 184"/>
                <a:gd name="T72" fmla="*/ 15 w 119"/>
                <a:gd name="T73" fmla="*/ 136 h 184"/>
                <a:gd name="T74" fmla="*/ 45 w 119"/>
                <a:gd name="T75" fmla="*/ 166 h 184"/>
                <a:gd name="T76" fmla="*/ 75 w 119"/>
                <a:gd name="T77" fmla="*/ 136 h 184"/>
                <a:gd name="T78" fmla="*/ 60 w 119"/>
                <a:gd name="T79" fmla="*/ 52 h 184"/>
                <a:gd name="T80" fmla="*/ 77 w 119"/>
                <a:gd name="T81" fmla="*/ 68 h 184"/>
                <a:gd name="T82" fmla="*/ 77 w 119"/>
                <a:gd name="T83" fmla="*/ 68 h 184"/>
                <a:gd name="T84" fmla="*/ 82 w 119"/>
                <a:gd name="T85" fmla="*/ 93 h 184"/>
                <a:gd name="T86" fmla="*/ 98 w 119"/>
                <a:gd name="T87" fmla="*/ 109 h 184"/>
                <a:gd name="T88" fmla="*/ 108 w 119"/>
                <a:gd name="T89" fmla="*/ 99 h 184"/>
                <a:gd name="T90" fmla="*/ 77 w 119"/>
                <a:gd name="T91"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 h="184">
                  <a:moveTo>
                    <a:pt x="29" y="44"/>
                  </a:moveTo>
                  <a:cubicBezTo>
                    <a:pt x="61" y="44"/>
                    <a:pt x="61" y="44"/>
                    <a:pt x="61" y="44"/>
                  </a:cubicBezTo>
                  <a:cubicBezTo>
                    <a:pt x="71" y="21"/>
                    <a:pt x="71" y="21"/>
                    <a:pt x="71" y="21"/>
                  </a:cubicBezTo>
                  <a:cubicBezTo>
                    <a:pt x="68" y="14"/>
                    <a:pt x="68" y="14"/>
                    <a:pt x="68" y="14"/>
                  </a:cubicBezTo>
                  <a:cubicBezTo>
                    <a:pt x="23" y="14"/>
                    <a:pt x="23" y="14"/>
                    <a:pt x="23" y="14"/>
                  </a:cubicBezTo>
                  <a:cubicBezTo>
                    <a:pt x="20" y="21"/>
                    <a:pt x="20" y="21"/>
                    <a:pt x="20" y="21"/>
                  </a:cubicBezTo>
                  <a:cubicBezTo>
                    <a:pt x="29" y="44"/>
                    <a:pt x="29" y="44"/>
                    <a:pt x="29" y="44"/>
                  </a:cubicBezTo>
                  <a:close/>
                  <a:moveTo>
                    <a:pt x="75" y="54"/>
                  </a:moveTo>
                  <a:cubicBezTo>
                    <a:pt x="75" y="54"/>
                    <a:pt x="75" y="54"/>
                    <a:pt x="75" y="54"/>
                  </a:cubicBezTo>
                  <a:cubicBezTo>
                    <a:pt x="117" y="96"/>
                    <a:pt x="117" y="96"/>
                    <a:pt x="117" y="96"/>
                  </a:cubicBezTo>
                  <a:cubicBezTo>
                    <a:pt x="119" y="98"/>
                    <a:pt x="119" y="100"/>
                    <a:pt x="117" y="102"/>
                  </a:cubicBezTo>
                  <a:cubicBezTo>
                    <a:pt x="101" y="118"/>
                    <a:pt x="101" y="118"/>
                    <a:pt x="101" y="118"/>
                  </a:cubicBezTo>
                  <a:cubicBezTo>
                    <a:pt x="99" y="120"/>
                    <a:pt x="97" y="120"/>
                    <a:pt x="95" y="118"/>
                  </a:cubicBezTo>
                  <a:cubicBezTo>
                    <a:pt x="95" y="118"/>
                    <a:pt x="95" y="118"/>
                    <a:pt x="95" y="118"/>
                  </a:cubicBezTo>
                  <a:cubicBezTo>
                    <a:pt x="84" y="108"/>
                    <a:pt x="84" y="108"/>
                    <a:pt x="84" y="108"/>
                  </a:cubicBezTo>
                  <a:cubicBezTo>
                    <a:pt x="90" y="137"/>
                    <a:pt x="90" y="137"/>
                    <a:pt x="90" y="137"/>
                  </a:cubicBezTo>
                  <a:cubicBezTo>
                    <a:pt x="90" y="140"/>
                    <a:pt x="89" y="142"/>
                    <a:pt x="87" y="144"/>
                  </a:cubicBezTo>
                  <a:cubicBezTo>
                    <a:pt x="50" y="181"/>
                    <a:pt x="50" y="181"/>
                    <a:pt x="50" y="181"/>
                  </a:cubicBezTo>
                  <a:cubicBezTo>
                    <a:pt x="47" y="184"/>
                    <a:pt x="43" y="184"/>
                    <a:pt x="40" y="181"/>
                  </a:cubicBezTo>
                  <a:cubicBezTo>
                    <a:pt x="40" y="181"/>
                    <a:pt x="40" y="181"/>
                    <a:pt x="40" y="181"/>
                  </a:cubicBezTo>
                  <a:cubicBezTo>
                    <a:pt x="3" y="144"/>
                    <a:pt x="3" y="144"/>
                    <a:pt x="3" y="144"/>
                  </a:cubicBezTo>
                  <a:cubicBezTo>
                    <a:pt x="1" y="142"/>
                    <a:pt x="0" y="139"/>
                    <a:pt x="1" y="137"/>
                  </a:cubicBezTo>
                  <a:cubicBezTo>
                    <a:pt x="16" y="49"/>
                    <a:pt x="16" y="49"/>
                    <a:pt x="16" y="49"/>
                  </a:cubicBezTo>
                  <a:cubicBezTo>
                    <a:pt x="6" y="24"/>
                    <a:pt x="6" y="24"/>
                    <a:pt x="6" y="24"/>
                  </a:cubicBezTo>
                  <a:cubicBezTo>
                    <a:pt x="5" y="23"/>
                    <a:pt x="5" y="21"/>
                    <a:pt x="6" y="19"/>
                  </a:cubicBezTo>
                  <a:cubicBezTo>
                    <a:pt x="11" y="4"/>
                    <a:pt x="11" y="4"/>
                    <a:pt x="11" y="4"/>
                  </a:cubicBezTo>
                  <a:cubicBezTo>
                    <a:pt x="12" y="1"/>
                    <a:pt x="15" y="0"/>
                    <a:pt x="18" y="0"/>
                  </a:cubicBezTo>
                  <a:cubicBezTo>
                    <a:pt x="73" y="0"/>
                    <a:pt x="73" y="0"/>
                    <a:pt x="73" y="0"/>
                  </a:cubicBezTo>
                  <a:cubicBezTo>
                    <a:pt x="76" y="0"/>
                    <a:pt x="78" y="2"/>
                    <a:pt x="79" y="5"/>
                  </a:cubicBezTo>
                  <a:cubicBezTo>
                    <a:pt x="85" y="19"/>
                    <a:pt x="85" y="19"/>
                    <a:pt x="85" y="19"/>
                  </a:cubicBezTo>
                  <a:cubicBezTo>
                    <a:pt x="85" y="21"/>
                    <a:pt x="85" y="23"/>
                    <a:pt x="85" y="24"/>
                  </a:cubicBezTo>
                  <a:cubicBezTo>
                    <a:pt x="74" y="49"/>
                    <a:pt x="74" y="49"/>
                    <a:pt x="74" y="49"/>
                  </a:cubicBezTo>
                  <a:cubicBezTo>
                    <a:pt x="75" y="54"/>
                    <a:pt x="75" y="54"/>
                    <a:pt x="75" y="54"/>
                  </a:cubicBezTo>
                  <a:close/>
                  <a:moveTo>
                    <a:pt x="60" y="52"/>
                  </a:moveTo>
                  <a:cubicBezTo>
                    <a:pt x="60" y="52"/>
                    <a:pt x="60" y="52"/>
                    <a:pt x="60" y="52"/>
                  </a:cubicBezTo>
                  <a:cubicBezTo>
                    <a:pt x="30" y="52"/>
                    <a:pt x="30" y="52"/>
                    <a:pt x="30" y="52"/>
                  </a:cubicBezTo>
                  <a:cubicBezTo>
                    <a:pt x="15" y="136"/>
                    <a:pt x="15" y="136"/>
                    <a:pt x="15" y="136"/>
                  </a:cubicBezTo>
                  <a:cubicBezTo>
                    <a:pt x="45" y="166"/>
                    <a:pt x="45" y="166"/>
                    <a:pt x="45" y="166"/>
                  </a:cubicBezTo>
                  <a:cubicBezTo>
                    <a:pt x="75" y="136"/>
                    <a:pt x="75" y="136"/>
                    <a:pt x="75" y="136"/>
                  </a:cubicBezTo>
                  <a:cubicBezTo>
                    <a:pt x="60" y="52"/>
                    <a:pt x="60" y="52"/>
                    <a:pt x="60" y="52"/>
                  </a:cubicBezTo>
                  <a:close/>
                  <a:moveTo>
                    <a:pt x="77" y="68"/>
                  </a:moveTo>
                  <a:cubicBezTo>
                    <a:pt x="77" y="68"/>
                    <a:pt x="77" y="68"/>
                    <a:pt x="77" y="68"/>
                  </a:cubicBezTo>
                  <a:cubicBezTo>
                    <a:pt x="82" y="93"/>
                    <a:pt x="82" y="93"/>
                    <a:pt x="82" y="93"/>
                  </a:cubicBezTo>
                  <a:cubicBezTo>
                    <a:pt x="98" y="109"/>
                    <a:pt x="98" y="109"/>
                    <a:pt x="98" y="109"/>
                  </a:cubicBezTo>
                  <a:cubicBezTo>
                    <a:pt x="108" y="99"/>
                    <a:pt x="108" y="99"/>
                    <a:pt x="108" y="99"/>
                  </a:cubicBezTo>
                  <a:cubicBezTo>
                    <a:pt x="77" y="68"/>
                    <a:pt x="77" y="68"/>
                    <a:pt x="77" y="68"/>
                  </a:cubicBezTo>
                  <a:close/>
                </a:path>
              </a:pathLst>
            </a:custGeom>
            <a:solidFill>
              <a:schemeClr val="bg1"/>
            </a:solidFill>
            <a:ln>
              <a:noFill/>
            </a:ln>
          </p:spPr>
          <p:txBody>
            <a:bodyPr vert="horz" wrap="square" lIns="89605" tIns="44803" rIns="89605" bIns="44803" numCol="1" anchor="t" anchorCtr="0" compatLnSpc="1"/>
            <a:lstStyle/>
            <a:p>
              <a:endParaRPr lang="zh-CN" altLang="en-US" sz="1765">
                <a:cs typeface="+mn-ea"/>
                <a:sym typeface="+mn-lt"/>
              </a:endParaRPr>
            </a:p>
          </p:txBody>
        </p:sp>
      </p:grpSp>
      <p:sp>
        <p:nvSpPr>
          <p:cNvPr id="63" name="MH_PageTitle"/>
          <p:cNvSpPr txBox="1"/>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工作完成情况</a:t>
            </a:r>
            <a:endParaRPr lang="zh-CN" altLang="en-US" dirty="0">
              <a:solidFill>
                <a:schemeClr val="tx1">
                  <a:lumMod val="65000"/>
                  <a:lumOff val="35000"/>
                </a:schemeClr>
              </a:solidFill>
              <a:latin typeface="+mn-lt"/>
              <a:ea typeface="+mn-ea"/>
              <a:cs typeface="+mn-ea"/>
              <a:sym typeface="+mn-lt"/>
            </a:endParaRPr>
          </a:p>
        </p:txBody>
      </p:sp>
      <p:pic>
        <p:nvPicPr>
          <p:cNvPr id="64" name="图片 63"/>
          <p:cNvPicPr>
            <a:picLocks noChangeAspect="1"/>
          </p:cNvPicPr>
          <p:nvPr/>
        </p:nvPicPr>
        <p:blipFill>
          <a:blip r:embed="rId3" cstate="screen"/>
          <a:stretch>
            <a:fillRect/>
          </a:stretch>
        </p:blipFill>
        <p:spPr>
          <a:xfrm rot="16200000">
            <a:off x="8950317" y="-129795"/>
            <a:ext cx="3130340" cy="3366071"/>
          </a:xfrm>
          <a:prstGeom prst="rect">
            <a:avLst/>
          </a:prstGeom>
        </p:spPr>
      </p:pic>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691">
        <p15:prstTrans prst="peelOff"/>
      </p:transition>
    </mc:Choice>
    <mc:Fallback>
      <p:transition spd="slow" advTm="6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randombar(horizontal)">
                                      <p:cBhvr>
                                        <p:cTn id="12" dur="500"/>
                                        <p:tgtEl>
                                          <p:spTgt spid="63"/>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图片 41"/>
          <p:cNvPicPr>
            <a:picLocks noChangeAspect="1"/>
          </p:cNvPicPr>
          <p:nvPr/>
        </p:nvPicPr>
        <p:blipFill>
          <a:blip r:embed="rId1" cstate="print"/>
          <a:stretch>
            <a:fillRect/>
          </a:stretch>
        </p:blipFill>
        <p:spPr>
          <a:xfrm flipH="1" flipV="1">
            <a:off x="4680639" y="0"/>
            <a:ext cx="7333700" cy="4907939"/>
          </a:xfrm>
          <a:prstGeom prst="rect">
            <a:avLst/>
          </a:prstGeom>
        </p:spPr>
      </p:pic>
      <p:grpSp>
        <p:nvGrpSpPr>
          <p:cNvPr id="18" name="组合 17"/>
          <p:cNvGrpSpPr/>
          <p:nvPr/>
        </p:nvGrpSpPr>
        <p:grpSpPr>
          <a:xfrm>
            <a:off x="779696" y="1608894"/>
            <a:ext cx="10603737" cy="3897485"/>
            <a:chOff x="779696" y="1608894"/>
            <a:chExt cx="10603737" cy="3897485"/>
          </a:xfrm>
        </p:grpSpPr>
        <p:sp>
          <p:nvSpPr>
            <p:cNvPr id="4" name="MH_Other_1"/>
            <p:cNvSpPr/>
            <p:nvPr>
              <p:custDataLst>
                <p:tags r:id="rId2"/>
              </p:custDataLst>
            </p:nvPr>
          </p:nvSpPr>
          <p:spPr>
            <a:xfrm>
              <a:off x="814918" y="1608894"/>
              <a:ext cx="2266949" cy="1720811"/>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grpSp>
          <p:nvGrpSpPr>
            <p:cNvPr id="5" name="组合 4"/>
            <p:cNvGrpSpPr/>
            <p:nvPr/>
          </p:nvGrpSpPr>
          <p:grpSpPr>
            <a:xfrm>
              <a:off x="1084392" y="3905766"/>
              <a:ext cx="1728000" cy="506700"/>
              <a:chOff x="755736" y="3075806"/>
              <a:chExt cx="1440000" cy="400050"/>
            </a:xfrm>
            <a:solidFill>
              <a:srgbClr val="C00000"/>
            </a:solidFill>
          </p:grpSpPr>
          <p:sp>
            <p:nvSpPr>
              <p:cNvPr id="6" name="圆角矩形 15"/>
              <p:cNvSpPr/>
              <p:nvPr/>
            </p:nvSpPr>
            <p:spPr>
              <a:xfrm>
                <a:off x="755736" y="3095831"/>
                <a:ext cx="1440000" cy="3600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865" dirty="0">
                  <a:solidFill>
                    <a:srgbClr val="00CCCD"/>
                  </a:solidFill>
                  <a:cs typeface="+mn-ea"/>
                  <a:sym typeface="+mn-lt"/>
                </a:endParaRPr>
              </a:p>
            </p:txBody>
          </p:sp>
          <p:sp>
            <p:nvSpPr>
              <p:cNvPr id="7" name="MH_SubTitle_1"/>
              <p:cNvSpPr/>
              <p:nvPr>
                <p:custDataLst>
                  <p:tags r:id="rId3"/>
                </p:custDataLst>
              </p:nvPr>
            </p:nvSpPr>
            <p:spPr>
              <a:xfrm>
                <a:off x="838231" y="3075806"/>
                <a:ext cx="1275010" cy="40005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860" b="1" dirty="0">
                    <a:solidFill>
                      <a:schemeClr val="bg1"/>
                    </a:solidFill>
                    <a:cs typeface="+mn-ea"/>
                    <a:sym typeface="+mn-lt"/>
                  </a:rPr>
                  <a:t>添加标题</a:t>
                </a:r>
                <a:endParaRPr lang="zh-CN" altLang="en-US" sz="1865" b="1" dirty="0">
                  <a:solidFill>
                    <a:schemeClr val="bg1"/>
                  </a:solidFill>
                  <a:cs typeface="+mn-ea"/>
                  <a:sym typeface="+mn-lt"/>
                </a:endParaRPr>
              </a:p>
            </p:txBody>
          </p:sp>
        </p:grpSp>
        <p:sp>
          <p:nvSpPr>
            <p:cNvPr id="8" name="MH_Other_2"/>
            <p:cNvSpPr/>
            <p:nvPr>
              <p:custDataLst>
                <p:tags r:id="rId4"/>
              </p:custDataLst>
            </p:nvPr>
          </p:nvSpPr>
          <p:spPr>
            <a:xfrm>
              <a:off x="3581467" y="1608894"/>
              <a:ext cx="2266951" cy="1720811"/>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sp>
          <p:nvSpPr>
            <p:cNvPr id="9" name="MH_Other_3"/>
            <p:cNvSpPr/>
            <p:nvPr>
              <p:custDataLst>
                <p:tags r:id="rId5"/>
              </p:custDataLst>
            </p:nvPr>
          </p:nvSpPr>
          <p:spPr>
            <a:xfrm>
              <a:off x="6350014" y="1608894"/>
              <a:ext cx="2266951" cy="1720811"/>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sp>
          <p:nvSpPr>
            <p:cNvPr id="10" name="MH_Other_4"/>
            <p:cNvSpPr/>
            <p:nvPr>
              <p:custDataLst>
                <p:tags r:id="rId6"/>
              </p:custDataLst>
            </p:nvPr>
          </p:nvSpPr>
          <p:spPr>
            <a:xfrm>
              <a:off x="9116484" y="1608894"/>
              <a:ext cx="2266949" cy="1720811"/>
            </a:xfrm>
            <a:prstGeom prst="rect">
              <a:avLst/>
            </a:prstGeom>
            <a:solidFill>
              <a:srgbClr val="EEEEEE"/>
            </a:solidFill>
            <a:ln w="9525">
              <a:solidFill>
                <a:srgbClr val="E0E0E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cs typeface="+mn-ea"/>
                <a:sym typeface="+mn-lt"/>
              </a:endParaRPr>
            </a:p>
          </p:txBody>
        </p:sp>
        <p:grpSp>
          <p:nvGrpSpPr>
            <p:cNvPr id="11" name="组合 10"/>
            <p:cNvGrpSpPr/>
            <p:nvPr/>
          </p:nvGrpSpPr>
          <p:grpSpPr>
            <a:xfrm>
              <a:off x="3850942" y="3879066"/>
              <a:ext cx="1728000" cy="533400"/>
              <a:chOff x="755736" y="3075806"/>
              <a:chExt cx="1440000" cy="400050"/>
            </a:xfrm>
            <a:solidFill>
              <a:schemeClr val="bg1">
                <a:lumMod val="65000"/>
              </a:schemeClr>
            </a:solidFill>
          </p:grpSpPr>
          <p:sp>
            <p:nvSpPr>
              <p:cNvPr id="12" name="圆角矩形 34"/>
              <p:cNvSpPr/>
              <p:nvPr/>
            </p:nvSpPr>
            <p:spPr>
              <a:xfrm>
                <a:off x="755736" y="3095831"/>
                <a:ext cx="1440000" cy="36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3" name="MH_SubTitle_1"/>
              <p:cNvSpPr/>
              <p:nvPr>
                <p:custDataLst>
                  <p:tags r:id="rId7"/>
                </p:custDataLst>
              </p:nvPr>
            </p:nvSpPr>
            <p:spPr>
              <a:xfrm>
                <a:off x="838231" y="3075806"/>
                <a:ext cx="1275010" cy="40005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000" b="1" dirty="0">
                    <a:solidFill>
                      <a:schemeClr val="bg1"/>
                    </a:solidFill>
                    <a:cs typeface="+mn-ea"/>
                    <a:sym typeface="+mn-lt"/>
                  </a:rPr>
                  <a:t>添加标题</a:t>
                </a:r>
                <a:endParaRPr lang="zh-CN" altLang="en-US" sz="2000" b="1" dirty="0">
                  <a:solidFill>
                    <a:schemeClr val="bg1"/>
                  </a:solidFill>
                  <a:cs typeface="+mn-ea"/>
                  <a:sym typeface="+mn-lt"/>
                </a:endParaRPr>
              </a:p>
            </p:txBody>
          </p:sp>
        </p:grpSp>
        <p:grpSp>
          <p:nvGrpSpPr>
            <p:cNvPr id="14" name="组合 13"/>
            <p:cNvGrpSpPr/>
            <p:nvPr/>
          </p:nvGrpSpPr>
          <p:grpSpPr>
            <a:xfrm>
              <a:off x="6619489" y="3879066"/>
              <a:ext cx="1728000" cy="533400"/>
              <a:chOff x="755736" y="3075806"/>
              <a:chExt cx="1440000" cy="400050"/>
            </a:xfrm>
            <a:solidFill>
              <a:srgbClr val="C00000"/>
            </a:solidFill>
          </p:grpSpPr>
          <p:sp>
            <p:nvSpPr>
              <p:cNvPr id="15" name="圆角矩形 37"/>
              <p:cNvSpPr/>
              <p:nvPr/>
            </p:nvSpPr>
            <p:spPr>
              <a:xfrm>
                <a:off x="755736" y="3095831"/>
                <a:ext cx="1440000" cy="360000"/>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865" dirty="0">
                  <a:cs typeface="+mn-ea"/>
                  <a:sym typeface="+mn-lt"/>
                </a:endParaRPr>
              </a:p>
            </p:txBody>
          </p:sp>
          <p:sp>
            <p:nvSpPr>
              <p:cNvPr id="16" name="MH_SubTitle_1"/>
              <p:cNvSpPr/>
              <p:nvPr>
                <p:custDataLst>
                  <p:tags r:id="rId8"/>
                </p:custDataLst>
              </p:nvPr>
            </p:nvSpPr>
            <p:spPr>
              <a:xfrm>
                <a:off x="838231" y="3075806"/>
                <a:ext cx="1275010" cy="40005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000" b="1" dirty="0">
                    <a:solidFill>
                      <a:schemeClr val="bg1"/>
                    </a:solidFill>
                    <a:cs typeface="+mn-ea"/>
                    <a:sym typeface="+mn-lt"/>
                  </a:rPr>
                  <a:t>添加标题</a:t>
                </a:r>
                <a:endParaRPr lang="zh-CN" altLang="en-US" sz="2000" b="1" dirty="0">
                  <a:solidFill>
                    <a:schemeClr val="bg1"/>
                  </a:solidFill>
                  <a:cs typeface="+mn-ea"/>
                  <a:sym typeface="+mn-lt"/>
                </a:endParaRPr>
              </a:p>
            </p:txBody>
          </p:sp>
        </p:grpSp>
        <p:grpSp>
          <p:nvGrpSpPr>
            <p:cNvPr id="17" name="组合 16"/>
            <p:cNvGrpSpPr/>
            <p:nvPr/>
          </p:nvGrpSpPr>
          <p:grpSpPr>
            <a:xfrm>
              <a:off x="9385958" y="3870567"/>
              <a:ext cx="1728000" cy="488503"/>
              <a:chOff x="755736" y="3075806"/>
              <a:chExt cx="1440000" cy="366377"/>
            </a:xfrm>
            <a:solidFill>
              <a:schemeClr val="bg1">
                <a:lumMod val="65000"/>
              </a:schemeClr>
            </a:solidFill>
          </p:grpSpPr>
          <p:sp>
            <p:nvSpPr>
              <p:cNvPr id="2" name="圆角矩形 43"/>
              <p:cNvSpPr/>
              <p:nvPr/>
            </p:nvSpPr>
            <p:spPr>
              <a:xfrm>
                <a:off x="755736" y="3082183"/>
                <a:ext cx="1440000" cy="3600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3" name="MH_SubTitle_1"/>
              <p:cNvSpPr/>
              <p:nvPr>
                <p:custDataLst>
                  <p:tags r:id="rId9"/>
                </p:custDataLst>
              </p:nvPr>
            </p:nvSpPr>
            <p:spPr>
              <a:xfrm>
                <a:off x="838231" y="3075806"/>
                <a:ext cx="1275010" cy="360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1865" b="1" dirty="0">
                    <a:solidFill>
                      <a:schemeClr val="bg1"/>
                    </a:solidFill>
                    <a:cs typeface="+mn-ea"/>
                    <a:sym typeface="+mn-lt"/>
                  </a:rPr>
                  <a:t>添加标题</a:t>
                </a:r>
                <a:endParaRPr lang="zh-CN" altLang="en-US" sz="1865" b="1" dirty="0">
                  <a:solidFill>
                    <a:schemeClr val="bg1"/>
                  </a:solidFill>
                  <a:cs typeface="+mn-ea"/>
                  <a:sym typeface="+mn-lt"/>
                </a:endParaRPr>
              </a:p>
            </p:txBody>
          </p:sp>
        </p:grpSp>
        <p:grpSp>
          <p:nvGrpSpPr>
            <p:cNvPr id="26" name="组合 25"/>
            <p:cNvGrpSpPr/>
            <p:nvPr/>
          </p:nvGrpSpPr>
          <p:grpSpPr>
            <a:xfrm>
              <a:off x="779696" y="4699445"/>
              <a:ext cx="2262724" cy="806934"/>
              <a:chOff x="1211801" y="4738725"/>
              <a:chExt cx="1915589" cy="806934"/>
            </a:xfrm>
          </p:grpSpPr>
          <p:sp>
            <p:nvSpPr>
              <p:cNvPr id="27"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endParaRPr lang="zh-CN" altLang="en-US" sz="1600" b="1" dirty="0">
                  <a:solidFill>
                    <a:schemeClr val="tx1">
                      <a:lumMod val="75000"/>
                      <a:lumOff val="25000"/>
                    </a:schemeClr>
                  </a:solidFill>
                  <a:cs typeface="+mn-ea"/>
                  <a:sym typeface="+mn-lt"/>
                </a:endParaRPr>
              </a:p>
            </p:txBody>
          </p:sp>
          <p:sp>
            <p:nvSpPr>
              <p:cNvPr id="28" name="矩形 27"/>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a:t>
                </a:r>
                <a:r>
                  <a:rPr lang="zh-CN" altLang="en-US" sz="1000" dirty="0" smtClean="0">
                    <a:solidFill>
                      <a:schemeClr val="bg1">
                        <a:lumMod val="50000"/>
                      </a:schemeClr>
                    </a:solidFill>
                    <a:cs typeface="+mn-ea"/>
                    <a:sym typeface="+mn-lt"/>
                  </a:rPr>
                  <a:t>内容</a:t>
                </a:r>
                <a:endParaRPr lang="en-US" altLang="zh-CN" sz="1000" dirty="0">
                  <a:solidFill>
                    <a:schemeClr val="bg1">
                      <a:lumMod val="50000"/>
                    </a:schemeClr>
                  </a:solidFill>
                  <a:cs typeface="+mn-ea"/>
                  <a:sym typeface="+mn-lt"/>
                </a:endParaRPr>
              </a:p>
            </p:txBody>
          </p:sp>
        </p:grpSp>
        <p:grpSp>
          <p:nvGrpSpPr>
            <p:cNvPr id="29" name="组合 28"/>
            <p:cNvGrpSpPr/>
            <p:nvPr/>
          </p:nvGrpSpPr>
          <p:grpSpPr>
            <a:xfrm>
              <a:off x="3585695" y="4699445"/>
              <a:ext cx="2262724" cy="806934"/>
              <a:chOff x="1211801" y="4738725"/>
              <a:chExt cx="1915589" cy="806934"/>
            </a:xfrm>
          </p:grpSpPr>
          <p:sp>
            <p:nvSpPr>
              <p:cNvPr id="30"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endParaRPr lang="zh-CN" altLang="en-US" sz="1600" b="1" dirty="0">
                  <a:solidFill>
                    <a:schemeClr val="tx1">
                      <a:lumMod val="75000"/>
                      <a:lumOff val="25000"/>
                    </a:schemeClr>
                  </a:solidFill>
                  <a:cs typeface="+mn-ea"/>
                  <a:sym typeface="+mn-lt"/>
                </a:endParaRPr>
              </a:p>
            </p:txBody>
          </p:sp>
          <p:sp>
            <p:nvSpPr>
              <p:cNvPr id="31" name="矩形 30"/>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nvGrpSpPr>
            <p:cNvPr id="32" name="组合 31"/>
            <p:cNvGrpSpPr/>
            <p:nvPr/>
          </p:nvGrpSpPr>
          <p:grpSpPr>
            <a:xfrm>
              <a:off x="6350014" y="4699445"/>
              <a:ext cx="2262724" cy="806934"/>
              <a:chOff x="1211801" y="4738725"/>
              <a:chExt cx="1915589" cy="806934"/>
            </a:xfrm>
          </p:grpSpPr>
          <p:sp>
            <p:nvSpPr>
              <p:cNvPr id="33"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endParaRPr lang="zh-CN" altLang="en-US" sz="1600" b="1" dirty="0">
                  <a:solidFill>
                    <a:schemeClr val="tx1">
                      <a:lumMod val="75000"/>
                      <a:lumOff val="25000"/>
                    </a:schemeClr>
                  </a:solidFill>
                  <a:cs typeface="+mn-ea"/>
                  <a:sym typeface="+mn-lt"/>
                </a:endParaRPr>
              </a:p>
            </p:txBody>
          </p:sp>
          <p:sp>
            <p:nvSpPr>
              <p:cNvPr id="34" name="矩形 33"/>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nvGrpSpPr>
            <p:cNvPr id="35" name="组合 34"/>
            <p:cNvGrpSpPr/>
            <p:nvPr/>
          </p:nvGrpSpPr>
          <p:grpSpPr>
            <a:xfrm>
              <a:off x="9116483" y="4699445"/>
              <a:ext cx="2262724" cy="806934"/>
              <a:chOff x="1211801" y="4738725"/>
              <a:chExt cx="1915589" cy="806934"/>
            </a:xfrm>
          </p:grpSpPr>
          <p:sp>
            <p:nvSpPr>
              <p:cNvPr id="36"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endParaRPr lang="zh-CN" altLang="en-US" sz="1600" b="1" dirty="0">
                  <a:solidFill>
                    <a:schemeClr val="tx1">
                      <a:lumMod val="75000"/>
                      <a:lumOff val="25000"/>
                    </a:schemeClr>
                  </a:solidFill>
                  <a:cs typeface="+mn-ea"/>
                  <a:sym typeface="+mn-lt"/>
                </a:endParaRPr>
              </a:p>
            </p:txBody>
          </p:sp>
          <p:sp>
            <p:nvSpPr>
              <p:cNvPr id="37" name="矩形 36"/>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pic>
          <p:nvPicPr>
            <p:cNvPr id="38" name="图片 37"/>
            <p:cNvPicPr>
              <a:picLocks noChangeAspect="1"/>
            </p:cNvPicPr>
            <p:nvPr/>
          </p:nvPicPr>
          <p:blipFill>
            <a:blip r:embed="rId10" cstate="screen"/>
            <a:srcRect/>
            <a:stretch>
              <a:fillRect/>
            </a:stretch>
          </p:blipFill>
          <p:spPr>
            <a:xfrm>
              <a:off x="988484" y="1759590"/>
              <a:ext cx="1919816" cy="1466851"/>
            </a:xfrm>
            <a:custGeom>
              <a:avLst/>
              <a:gdLst>
                <a:gd name="connsiteX0" fmla="*/ 0 w 1919816"/>
                <a:gd name="connsiteY0" fmla="*/ 0 h 1466851"/>
                <a:gd name="connsiteX1" fmla="*/ 1919816 w 1919816"/>
                <a:gd name="connsiteY1" fmla="*/ 0 h 1466851"/>
                <a:gd name="connsiteX2" fmla="*/ 1919816 w 1919816"/>
                <a:gd name="connsiteY2" fmla="*/ 1466851 h 1466851"/>
                <a:gd name="connsiteX3" fmla="*/ 0 w 1919816"/>
                <a:gd name="connsiteY3" fmla="*/ 1466851 h 1466851"/>
              </a:gdLst>
              <a:ahLst/>
              <a:cxnLst>
                <a:cxn ang="0">
                  <a:pos x="connsiteX0" y="connsiteY0"/>
                </a:cxn>
                <a:cxn ang="0">
                  <a:pos x="connsiteX1" y="connsiteY1"/>
                </a:cxn>
                <a:cxn ang="0">
                  <a:pos x="connsiteX2" y="connsiteY2"/>
                </a:cxn>
                <a:cxn ang="0">
                  <a:pos x="connsiteX3" y="connsiteY3"/>
                </a:cxn>
              </a:cxnLst>
              <a:rect l="l" t="t" r="r" b="b"/>
              <a:pathLst>
                <a:path w="1919816" h="1466851">
                  <a:moveTo>
                    <a:pt x="0" y="0"/>
                  </a:moveTo>
                  <a:lnTo>
                    <a:pt x="1919816" y="0"/>
                  </a:lnTo>
                  <a:lnTo>
                    <a:pt x="1919816" y="1466851"/>
                  </a:lnTo>
                  <a:lnTo>
                    <a:pt x="0" y="1466851"/>
                  </a:lnTo>
                  <a:close/>
                </a:path>
              </a:pathLst>
            </a:custGeom>
          </p:spPr>
        </p:pic>
        <p:pic>
          <p:nvPicPr>
            <p:cNvPr id="39" name="图片 38"/>
            <p:cNvPicPr>
              <a:picLocks noChangeAspect="1"/>
            </p:cNvPicPr>
            <p:nvPr/>
          </p:nvPicPr>
          <p:blipFill>
            <a:blip r:embed="rId11" cstate="screen"/>
            <a:srcRect/>
            <a:stretch>
              <a:fillRect/>
            </a:stretch>
          </p:blipFill>
          <p:spPr>
            <a:xfrm>
              <a:off x="6523581" y="1759590"/>
              <a:ext cx="1919817" cy="1466851"/>
            </a:xfrm>
            <a:custGeom>
              <a:avLst/>
              <a:gdLst>
                <a:gd name="connsiteX0" fmla="*/ 0 w 1919817"/>
                <a:gd name="connsiteY0" fmla="*/ 0 h 1466851"/>
                <a:gd name="connsiteX1" fmla="*/ 1919817 w 1919817"/>
                <a:gd name="connsiteY1" fmla="*/ 0 h 1466851"/>
                <a:gd name="connsiteX2" fmla="*/ 1919817 w 1919817"/>
                <a:gd name="connsiteY2" fmla="*/ 1466851 h 1466851"/>
                <a:gd name="connsiteX3" fmla="*/ 0 w 1919817"/>
                <a:gd name="connsiteY3" fmla="*/ 1466851 h 1466851"/>
              </a:gdLst>
              <a:ahLst/>
              <a:cxnLst>
                <a:cxn ang="0">
                  <a:pos x="connsiteX0" y="connsiteY0"/>
                </a:cxn>
                <a:cxn ang="0">
                  <a:pos x="connsiteX1" y="connsiteY1"/>
                </a:cxn>
                <a:cxn ang="0">
                  <a:pos x="connsiteX2" y="connsiteY2"/>
                </a:cxn>
                <a:cxn ang="0">
                  <a:pos x="connsiteX3" y="connsiteY3"/>
                </a:cxn>
              </a:cxnLst>
              <a:rect l="l" t="t" r="r" b="b"/>
              <a:pathLst>
                <a:path w="1919817" h="1466851">
                  <a:moveTo>
                    <a:pt x="0" y="0"/>
                  </a:moveTo>
                  <a:lnTo>
                    <a:pt x="1919817" y="0"/>
                  </a:lnTo>
                  <a:lnTo>
                    <a:pt x="1919817" y="1466851"/>
                  </a:lnTo>
                  <a:lnTo>
                    <a:pt x="0" y="1466851"/>
                  </a:lnTo>
                  <a:close/>
                </a:path>
              </a:pathLst>
            </a:custGeom>
          </p:spPr>
        </p:pic>
        <p:pic>
          <p:nvPicPr>
            <p:cNvPr id="40" name="图片 39"/>
            <p:cNvPicPr>
              <a:picLocks noChangeAspect="1"/>
            </p:cNvPicPr>
            <p:nvPr/>
          </p:nvPicPr>
          <p:blipFill>
            <a:blip r:embed="rId12" cstate="screen"/>
            <a:srcRect/>
            <a:stretch>
              <a:fillRect/>
            </a:stretch>
          </p:blipFill>
          <p:spPr>
            <a:xfrm>
              <a:off x="3755034" y="1759590"/>
              <a:ext cx="1919817" cy="1466851"/>
            </a:xfrm>
            <a:custGeom>
              <a:avLst/>
              <a:gdLst>
                <a:gd name="connsiteX0" fmla="*/ 0 w 1919817"/>
                <a:gd name="connsiteY0" fmla="*/ 0 h 1466851"/>
                <a:gd name="connsiteX1" fmla="*/ 1919817 w 1919817"/>
                <a:gd name="connsiteY1" fmla="*/ 0 h 1466851"/>
                <a:gd name="connsiteX2" fmla="*/ 1919817 w 1919817"/>
                <a:gd name="connsiteY2" fmla="*/ 1466851 h 1466851"/>
                <a:gd name="connsiteX3" fmla="*/ 0 w 1919817"/>
                <a:gd name="connsiteY3" fmla="*/ 1466851 h 1466851"/>
              </a:gdLst>
              <a:ahLst/>
              <a:cxnLst>
                <a:cxn ang="0">
                  <a:pos x="connsiteX0" y="connsiteY0"/>
                </a:cxn>
                <a:cxn ang="0">
                  <a:pos x="connsiteX1" y="connsiteY1"/>
                </a:cxn>
                <a:cxn ang="0">
                  <a:pos x="connsiteX2" y="connsiteY2"/>
                </a:cxn>
                <a:cxn ang="0">
                  <a:pos x="connsiteX3" y="connsiteY3"/>
                </a:cxn>
              </a:cxnLst>
              <a:rect l="l" t="t" r="r" b="b"/>
              <a:pathLst>
                <a:path w="1919817" h="1466851">
                  <a:moveTo>
                    <a:pt x="0" y="0"/>
                  </a:moveTo>
                  <a:lnTo>
                    <a:pt x="1919817" y="0"/>
                  </a:lnTo>
                  <a:lnTo>
                    <a:pt x="1919817" y="1466851"/>
                  </a:lnTo>
                  <a:lnTo>
                    <a:pt x="0" y="1466851"/>
                  </a:lnTo>
                  <a:close/>
                </a:path>
              </a:pathLst>
            </a:custGeom>
          </p:spPr>
        </p:pic>
        <p:pic>
          <p:nvPicPr>
            <p:cNvPr id="41" name="图片 40"/>
            <p:cNvPicPr>
              <a:picLocks noChangeAspect="1"/>
            </p:cNvPicPr>
            <p:nvPr/>
          </p:nvPicPr>
          <p:blipFill>
            <a:blip r:embed="rId13" cstate="screen"/>
            <a:srcRect/>
            <a:stretch>
              <a:fillRect/>
            </a:stretch>
          </p:blipFill>
          <p:spPr>
            <a:xfrm>
              <a:off x="9290050" y="1759591"/>
              <a:ext cx="1919816" cy="1466851"/>
            </a:xfrm>
            <a:custGeom>
              <a:avLst/>
              <a:gdLst>
                <a:gd name="connsiteX0" fmla="*/ 0 w 1919816"/>
                <a:gd name="connsiteY0" fmla="*/ 0 h 1466851"/>
                <a:gd name="connsiteX1" fmla="*/ 1919816 w 1919816"/>
                <a:gd name="connsiteY1" fmla="*/ 0 h 1466851"/>
                <a:gd name="connsiteX2" fmla="*/ 1919816 w 1919816"/>
                <a:gd name="connsiteY2" fmla="*/ 1466851 h 1466851"/>
                <a:gd name="connsiteX3" fmla="*/ 0 w 1919816"/>
                <a:gd name="connsiteY3" fmla="*/ 1466851 h 1466851"/>
              </a:gdLst>
              <a:ahLst/>
              <a:cxnLst>
                <a:cxn ang="0">
                  <a:pos x="connsiteX0" y="connsiteY0"/>
                </a:cxn>
                <a:cxn ang="0">
                  <a:pos x="connsiteX1" y="connsiteY1"/>
                </a:cxn>
                <a:cxn ang="0">
                  <a:pos x="connsiteX2" y="connsiteY2"/>
                </a:cxn>
                <a:cxn ang="0">
                  <a:pos x="connsiteX3" y="connsiteY3"/>
                </a:cxn>
              </a:cxnLst>
              <a:rect l="l" t="t" r="r" b="b"/>
              <a:pathLst>
                <a:path w="1919816" h="1466851">
                  <a:moveTo>
                    <a:pt x="0" y="0"/>
                  </a:moveTo>
                  <a:lnTo>
                    <a:pt x="1919816" y="0"/>
                  </a:lnTo>
                  <a:lnTo>
                    <a:pt x="1919816" y="1466851"/>
                  </a:lnTo>
                  <a:lnTo>
                    <a:pt x="0" y="1466851"/>
                  </a:lnTo>
                  <a:close/>
                </a:path>
              </a:pathLst>
            </a:custGeom>
          </p:spPr>
        </p:pic>
      </p:grpSp>
      <p:sp>
        <p:nvSpPr>
          <p:cNvPr id="44" name="MH_PageTitle"/>
          <p:cNvSpPr txBox="1"/>
          <p:nvPr>
            <p:custDataLst>
              <p:tags r:id="rId14"/>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工作完成情况</a:t>
            </a:r>
            <a:endParaRPr lang="zh-CN" altLang="en-US" dirty="0">
              <a:solidFill>
                <a:schemeClr val="tx1">
                  <a:lumMod val="65000"/>
                  <a:lumOff val="35000"/>
                </a:schemeClr>
              </a:solidFill>
              <a:latin typeface="+mn-lt"/>
              <a:ea typeface="+mn-ea"/>
              <a:cs typeface="+mn-ea"/>
              <a:sym typeface="+mn-lt"/>
            </a:endParaRPr>
          </a:p>
        </p:txBody>
      </p:sp>
    </p:spTree>
    <p:custDataLst>
      <p:tags r:id="rId15"/>
    </p:custDataLst>
  </p:cSld>
  <p:clrMapOvr>
    <a:masterClrMapping/>
  </p:clrMapOvr>
  <mc:AlternateContent xmlns:mc="http://schemas.openxmlformats.org/markup-compatibility/2006">
    <mc:Choice xmlns:p14="http://schemas.microsoft.com/office/powerpoint/2010/main" Requires="p14">
      <p:transition spd="med" p14:dur="700" advTm="561">
        <p:fade/>
      </p:transition>
    </mc:Choice>
    <mc:Fallback>
      <p:transition spd="med" advTm="56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randombar(horizontal)">
                                      <p:cBhvr>
                                        <p:cTn id="13" dur="500"/>
                                        <p:tgtEl>
                                          <p:spTgt spid="44"/>
                                        </p:tgtEl>
                                      </p:cBhvr>
                                    </p:animEffect>
                                  </p:childTnLst>
                                </p:cTn>
                              </p:par>
                              <p:par>
                                <p:cTn id="14" presetID="14"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文本框 7"/>
          <p:cNvSpPr txBox="1"/>
          <p:nvPr/>
        </p:nvSpPr>
        <p:spPr>
          <a:xfrm rot="19806685">
            <a:off x="1903931" y="222790"/>
            <a:ext cx="155331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b="1" kern="0" dirty="0">
                <a:gradFill flip="none" rotWithShape="1">
                  <a:gsLst>
                    <a:gs pos="0">
                      <a:schemeClr val="bg1"/>
                    </a:gs>
                    <a:gs pos="100000">
                      <a:schemeClr val="bg1">
                        <a:lumMod val="95000"/>
                      </a:schemeClr>
                    </a:gs>
                  </a:gsLst>
                  <a:lin ang="5400000" scaled="1"/>
                  <a:tileRect/>
                </a:gradFill>
                <a:cs typeface="+mn-ea"/>
                <a:sym typeface="+mn-lt"/>
              </a:rPr>
              <a:t>PART 01</a:t>
            </a:r>
            <a:endParaRPr kumimoji="0" lang="zh-CN" altLang="en-US" b="1" i="0" u="none" strike="noStrike" kern="0" cap="none" spc="0" normalizeH="0" baseline="0" noProof="0" dirty="0">
              <a:ln>
                <a:noFill/>
              </a:ln>
              <a:gradFill flip="none" rotWithShape="1">
                <a:gsLst>
                  <a:gs pos="0">
                    <a:schemeClr val="bg1"/>
                  </a:gs>
                  <a:gs pos="100000">
                    <a:schemeClr val="bg1">
                      <a:lumMod val="95000"/>
                    </a:schemeClr>
                  </a:gs>
                </a:gsLst>
                <a:lin ang="5400000" scaled="1"/>
                <a:tileRect/>
              </a:gradFill>
              <a:effectLst/>
              <a:uLnTx/>
              <a:uFillTx/>
              <a:cs typeface="+mn-ea"/>
              <a:sym typeface="+mn-lt"/>
            </a:endParaRPr>
          </a:p>
        </p:txBody>
      </p:sp>
      <p:grpSp>
        <p:nvGrpSpPr>
          <p:cNvPr id="16" name="组合 15"/>
          <p:cNvGrpSpPr/>
          <p:nvPr/>
        </p:nvGrpSpPr>
        <p:grpSpPr>
          <a:xfrm>
            <a:off x="13252" y="0"/>
            <a:ext cx="12192000" cy="6858000"/>
            <a:chOff x="1457826" y="7614068"/>
            <a:chExt cx="12192000" cy="6858000"/>
          </a:xfrm>
        </p:grpSpPr>
        <p:pic>
          <p:nvPicPr>
            <p:cNvPr id="14" name="图片 13"/>
            <p:cNvPicPr>
              <a:picLocks noChangeAspect="1"/>
            </p:cNvPicPr>
            <p:nvPr/>
          </p:nvPicPr>
          <p:blipFill>
            <a:blip r:embed="rId1" cstate="screen"/>
            <a:stretch>
              <a:fillRect/>
            </a:stretch>
          </p:blipFill>
          <p:spPr>
            <a:xfrm flipH="1" flipV="1">
              <a:off x="3586498" y="7614068"/>
              <a:ext cx="10054916" cy="6858000"/>
            </a:xfrm>
            <a:prstGeom prst="rect">
              <a:avLst/>
            </a:prstGeom>
          </p:spPr>
        </p:pic>
        <p:sp>
          <p:nvSpPr>
            <p:cNvPr id="15" name="矩形 14"/>
            <p:cNvSpPr/>
            <p:nvPr/>
          </p:nvSpPr>
          <p:spPr>
            <a:xfrm>
              <a:off x="1457826" y="7614068"/>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1866328" y="1714500"/>
            <a:ext cx="8837416" cy="4449483"/>
            <a:chOff x="1866328" y="1714500"/>
            <a:chExt cx="8837416" cy="4449483"/>
          </a:xfrm>
        </p:grpSpPr>
        <p:sp>
          <p:nvSpPr>
            <p:cNvPr id="2" name="椭圆 1"/>
            <p:cNvSpPr/>
            <p:nvPr/>
          </p:nvSpPr>
          <p:spPr>
            <a:xfrm>
              <a:off x="1866328" y="1714500"/>
              <a:ext cx="842128" cy="8421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4819078" y="1714500"/>
              <a:ext cx="842128" cy="84212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7771828" y="1714500"/>
              <a:ext cx="842128" cy="8421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p:cNvSpPr/>
            <p:nvPr/>
          </p:nvSpPr>
          <p:spPr>
            <a:xfrm>
              <a:off x="1866328" y="4039097"/>
              <a:ext cx="842128" cy="84212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4819078" y="4039097"/>
              <a:ext cx="842128" cy="84212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7771828" y="4039097"/>
              <a:ext cx="842128" cy="84212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 Placeholder 3"/>
            <p:cNvSpPr txBox="1"/>
            <p:nvPr/>
          </p:nvSpPr>
          <p:spPr>
            <a:xfrm>
              <a:off x="2016485" y="1858565"/>
              <a:ext cx="541816"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chemeClr val="bg1"/>
                  </a:solidFill>
                  <a:effectLst/>
                  <a:uLnTx/>
                  <a:uFillTx/>
                  <a:cs typeface="+mn-ea"/>
                  <a:sym typeface="+mn-lt"/>
                </a:rPr>
                <a:t>01</a:t>
              </a:r>
              <a:endParaRPr kumimoji="0" lang="en-US" sz="3600" b="0" i="0" u="none" strike="noStrike" kern="1200" cap="none" spc="0" normalizeH="0" baseline="0" noProof="0" dirty="0">
                <a:ln>
                  <a:noFill/>
                </a:ln>
                <a:solidFill>
                  <a:schemeClr val="bg1"/>
                </a:solidFill>
                <a:effectLst/>
                <a:uLnTx/>
                <a:uFillTx/>
                <a:cs typeface="+mn-ea"/>
                <a:sym typeface="+mn-lt"/>
              </a:endParaRPr>
            </a:p>
          </p:txBody>
        </p:sp>
        <p:sp>
          <p:nvSpPr>
            <p:cNvPr id="4" name="Text Placeholder 3"/>
            <p:cNvSpPr txBox="1"/>
            <p:nvPr/>
          </p:nvSpPr>
          <p:spPr>
            <a:xfrm>
              <a:off x="4969234" y="1858565"/>
              <a:ext cx="541816"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chemeClr val="bg1"/>
                  </a:solidFill>
                  <a:effectLst/>
                  <a:uLnTx/>
                  <a:uFillTx/>
                  <a:cs typeface="+mn-ea"/>
                  <a:sym typeface="+mn-lt"/>
                </a:rPr>
                <a:t>02</a:t>
              </a:r>
              <a:endParaRPr kumimoji="0" lang="en-US" sz="3600" b="0" i="0" u="none" strike="noStrike" kern="1200" cap="none" spc="0" normalizeH="0" baseline="0" noProof="0" dirty="0">
                <a:ln>
                  <a:noFill/>
                </a:ln>
                <a:solidFill>
                  <a:schemeClr val="bg1"/>
                </a:solidFill>
                <a:effectLst/>
                <a:uLnTx/>
                <a:uFillTx/>
                <a:cs typeface="+mn-ea"/>
                <a:sym typeface="+mn-lt"/>
              </a:endParaRPr>
            </a:p>
          </p:txBody>
        </p:sp>
        <p:sp>
          <p:nvSpPr>
            <p:cNvPr id="5" name="Text Placeholder 3"/>
            <p:cNvSpPr txBox="1"/>
            <p:nvPr/>
          </p:nvSpPr>
          <p:spPr>
            <a:xfrm>
              <a:off x="7921985" y="1858565"/>
              <a:ext cx="541816"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chemeClr val="bg1"/>
                  </a:solidFill>
                  <a:effectLst/>
                  <a:uLnTx/>
                  <a:uFillTx/>
                  <a:cs typeface="+mn-ea"/>
                  <a:sym typeface="+mn-lt"/>
                </a:rPr>
                <a:t>03</a:t>
              </a:r>
              <a:endParaRPr kumimoji="0" lang="en-US" sz="3600" b="0" i="0" u="none" strike="noStrike" kern="1200" cap="none" spc="0" normalizeH="0" baseline="0" noProof="0" dirty="0">
                <a:ln>
                  <a:noFill/>
                </a:ln>
                <a:solidFill>
                  <a:schemeClr val="bg1"/>
                </a:solidFill>
                <a:effectLst/>
                <a:uLnTx/>
                <a:uFillTx/>
                <a:cs typeface="+mn-ea"/>
                <a:sym typeface="+mn-lt"/>
              </a:endParaRPr>
            </a:p>
          </p:txBody>
        </p:sp>
        <p:sp>
          <p:nvSpPr>
            <p:cNvPr id="6" name="Text Placeholder 3"/>
            <p:cNvSpPr txBox="1"/>
            <p:nvPr/>
          </p:nvSpPr>
          <p:spPr>
            <a:xfrm>
              <a:off x="2016484" y="4183162"/>
              <a:ext cx="541816"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chemeClr val="bg1"/>
                  </a:solidFill>
                  <a:effectLst/>
                  <a:uLnTx/>
                  <a:uFillTx/>
                  <a:cs typeface="+mn-ea"/>
                  <a:sym typeface="+mn-lt"/>
                </a:rPr>
                <a:t>06</a:t>
              </a:r>
              <a:endParaRPr kumimoji="0" lang="en-US" sz="3600" b="0" i="0" u="none" strike="noStrike" kern="1200" cap="none" spc="0" normalizeH="0" baseline="0" noProof="0" dirty="0">
                <a:ln>
                  <a:noFill/>
                </a:ln>
                <a:solidFill>
                  <a:schemeClr val="bg1"/>
                </a:solidFill>
                <a:effectLst/>
                <a:uLnTx/>
                <a:uFillTx/>
                <a:cs typeface="+mn-ea"/>
                <a:sym typeface="+mn-lt"/>
              </a:endParaRPr>
            </a:p>
          </p:txBody>
        </p:sp>
        <p:sp>
          <p:nvSpPr>
            <p:cNvPr id="7" name="Text Placeholder 3"/>
            <p:cNvSpPr txBox="1"/>
            <p:nvPr/>
          </p:nvSpPr>
          <p:spPr>
            <a:xfrm>
              <a:off x="4969235" y="4183162"/>
              <a:ext cx="541816"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chemeClr val="bg1"/>
                  </a:solidFill>
                  <a:effectLst/>
                  <a:uLnTx/>
                  <a:uFillTx/>
                  <a:cs typeface="+mn-ea"/>
                  <a:sym typeface="+mn-lt"/>
                </a:rPr>
                <a:t>05</a:t>
              </a:r>
              <a:endParaRPr kumimoji="0" lang="en-US" sz="3600" b="0" i="0" u="none" strike="noStrike" kern="1200" cap="none" spc="0" normalizeH="0" baseline="0" noProof="0" dirty="0">
                <a:ln>
                  <a:noFill/>
                </a:ln>
                <a:solidFill>
                  <a:schemeClr val="bg1"/>
                </a:solidFill>
                <a:effectLst/>
                <a:uLnTx/>
                <a:uFillTx/>
                <a:cs typeface="+mn-ea"/>
                <a:sym typeface="+mn-lt"/>
              </a:endParaRPr>
            </a:p>
          </p:txBody>
        </p:sp>
        <p:sp>
          <p:nvSpPr>
            <p:cNvPr id="8" name="Text Placeholder 3"/>
            <p:cNvSpPr txBox="1"/>
            <p:nvPr/>
          </p:nvSpPr>
          <p:spPr>
            <a:xfrm>
              <a:off x="7921985" y="4183162"/>
              <a:ext cx="541816" cy="55399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3600" b="0" i="0" u="none" strike="noStrike" kern="1200" cap="none" spc="0" normalizeH="0" baseline="0" noProof="0" dirty="0">
                  <a:ln>
                    <a:noFill/>
                  </a:ln>
                  <a:solidFill>
                    <a:schemeClr val="bg1"/>
                  </a:solidFill>
                  <a:effectLst/>
                  <a:uLnTx/>
                  <a:uFillTx/>
                  <a:cs typeface="+mn-ea"/>
                  <a:sym typeface="+mn-lt"/>
                </a:rPr>
                <a:t>04</a:t>
              </a:r>
              <a:endParaRPr kumimoji="0" lang="en-US" sz="3600" b="0" i="0" u="none" strike="noStrike" kern="1200" cap="none" spc="0" normalizeH="0" baseline="0" noProof="0" dirty="0">
                <a:ln>
                  <a:noFill/>
                </a:ln>
                <a:solidFill>
                  <a:schemeClr val="bg1"/>
                </a:solidFill>
                <a:effectLst/>
                <a:uLnTx/>
                <a:uFillTx/>
                <a:cs typeface="+mn-ea"/>
                <a:sym typeface="+mn-lt"/>
              </a:endParaRPr>
            </a:p>
          </p:txBody>
        </p:sp>
        <p:cxnSp>
          <p:nvCxnSpPr>
            <p:cNvPr id="9" name="Straight Connector 25"/>
            <p:cNvCxnSpPr/>
            <p:nvPr/>
          </p:nvCxnSpPr>
          <p:spPr>
            <a:xfrm>
              <a:off x="2814270" y="2135564"/>
              <a:ext cx="1958535" cy="0"/>
            </a:xfrm>
            <a:prstGeom prst="line">
              <a:avLst/>
            </a:prstGeom>
            <a:ln w="38100" cap="rnd">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34"/>
            <p:cNvCxnSpPr/>
            <p:nvPr/>
          </p:nvCxnSpPr>
          <p:spPr>
            <a:xfrm>
              <a:off x="5774218" y="2135564"/>
              <a:ext cx="1958535" cy="0"/>
            </a:xfrm>
            <a:prstGeom prst="line">
              <a:avLst/>
            </a:prstGeom>
            <a:ln w="38100" cap="rnd">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39"/>
            <p:cNvCxnSpPr/>
            <p:nvPr/>
          </p:nvCxnSpPr>
          <p:spPr>
            <a:xfrm>
              <a:off x="8711268" y="2135564"/>
              <a:ext cx="1958535" cy="0"/>
            </a:xfrm>
            <a:prstGeom prst="line">
              <a:avLst/>
            </a:prstGeom>
            <a:ln w="38100" cap="rnd">
              <a:solidFill>
                <a:schemeClr val="tx1">
                  <a:lumMod val="50000"/>
                  <a:lumOff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Elbow Connector 44"/>
            <p:cNvCxnSpPr/>
            <p:nvPr/>
          </p:nvCxnSpPr>
          <p:spPr>
            <a:xfrm rot="5400000">
              <a:off x="8475829" y="2280905"/>
              <a:ext cx="2373256" cy="2082574"/>
            </a:xfrm>
            <a:prstGeom prst="bentConnector3">
              <a:avLst>
                <a:gd name="adj1" fmla="val 99968"/>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67"/>
            <p:cNvCxnSpPr/>
            <p:nvPr/>
          </p:nvCxnSpPr>
          <p:spPr>
            <a:xfrm flipH="1">
              <a:off x="5713383" y="4460161"/>
              <a:ext cx="1958535" cy="0"/>
            </a:xfrm>
            <a:prstGeom prst="line">
              <a:avLst/>
            </a:prstGeom>
            <a:ln w="38100" cap="rnd">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68"/>
            <p:cNvCxnSpPr/>
            <p:nvPr/>
          </p:nvCxnSpPr>
          <p:spPr>
            <a:xfrm flipH="1">
              <a:off x="2753435" y="4460161"/>
              <a:ext cx="1958535" cy="0"/>
            </a:xfrm>
            <a:prstGeom prst="line">
              <a:avLst/>
            </a:prstGeom>
            <a:ln w="38100" cap="rnd">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939360" y="2579235"/>
              <a:ext cx="16662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endParaRPr lang="zh-CN" altLang="en-US" sz="2000" b="1" dirty="0">
                <a:solidFill>
                  <a:schemeClr val="tx1">
                    <a:lumMod val="75000"/>
                    <a:lumOff val="25000"/>
                  </a:schemeClr>
                </a:solidFill>
                <a:cs typeface="+mn-ea"/>
                <a:sym typeface="+mn-lt"/>
              </a:endParaRPr>
            </a:p>
          </p:txBody>
        </p:sp>
        <p:sp>
          <p:nvSpPr>
            <p:cNvPr id="31" name="文本框 30"/>
            <p:cNvSpPr txBox="1"/>
            <p:nvPr/>
          </p:nvSpPr>
          <p:spPr>
            <a:xfrm>
              <a:off x="1939360" y="2934714"/>
              <a:ext cx="2248671" cy="830997"/>
            </a:xfrm>
            <a:prstGeom prst="rect">
              <a:avLst/>
            </a:prstGeom>
            <a:noFill/>
          </p:spPr>
          <p:txBody>
            <a:bodyPr wrap="square" rtlCol="0">
              <a:spAutoFit/>
            </a:bodyPr>
            <a:lstStyle/>
            <a:p>
              <a:pPr algn="just"/>
              <a:r>
                <a:rPr lang="zh-CN" altLang="en-US" sz="1600">
                  <a:solidFill>
                    <a:schemeClr val="tx1">
                      <a:lumMod val="85000"/>
                      <a:lumOff val="15000"/>
                    </a:schemeClr>
                  </a:solidFill>
                  <a:cs typeface="+mn-ea"/>
                  <a:sym typeface="+mn-lt"/>
                </a:rPr>
                <a:t>点击输入本栏的具体文字，简明扼要的说明分项内容</a:t>
              </a:r>
              <a:endParaRPr lang="zh-CN" altLang="en-US" sz="1600" dirty="0">
                <a:solidFill>
                  <a:schemeClr val="tx1">
                    <a:lumMod val="75000"/>
                    <a:lumOff val="25000"/>
                  </a:schemeClr>
                </a:solidFill>
                <a:cs typeface="+mn-ea"/>
                <a:sym typeface="+mn-lt"/>
              </a:endParaRPr>
            </a:p>
          </p:txBody>
        </p:sp>
        <p:sp>
          <p:nvSpPr>
            <p:cNvPr id="32" name="文本框 31"/>
            <p:cNvSpPr txBox="1"/>
            <p:nvPr/>
          </p:nvSpPr>
          <p:spPr>
            <a:xfrm>
              <a:off x="4927760" y="2579235"/>
              <a:ext cx="16662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endParaRPr lang="zh-CN" altLang="en-US" sz="2000" b="1" dirty="0">
                <a:solidFill>
                  <a:schemeClr val="tx1">
                    <a:lumMod val="75000"/>
                    <a:lumOff val="25000"/>
                  </a:schemeClr>
                </a:solidFill>
                <a:cs typeface="+mn-ea"/>
                <a:sym typeface="+mn-lt"/>
              </a:endParaRPr>
            </a:p>
          </p:txBody>
        </p:sp>
        <p:sp>
          <p:nvSpPr>
            <p:cNvPr id="33" name="文本框 32"/>
            <p:cNvSpPr txBox="1"/>
            <p:nvPr/>
          </p:nvSpPr>
          <p:spPr>
            <a:xfrm>
              <a:off x="7843458" y="2579235"/>
              <a:ext cx="16662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endParaRPr lang="zh-CN" altLang="en-US" sz="2000" b="1" dirty="0">
                <a:solidFill>
                  <a:schemeClr val="tx1">
                    <a:lumMod val="75000"/>
                    <a:lumOff val="25000"/>
                  </a:schemeClr>
                </a:solidFill>
                <a:cs typeface="+mn-ea"/>
                <a:sym typeface="+mn-lt"/>
              </a:endParaRPr>
            </a:p>
          </p:txBody>
        </p:sp>
        <p:sp>
          <p:nvSpPr>
            <p:cNvPr id="34" name="文本框 33"/>
            <p:cNvSpPr txBox="1"/>
            <p:nvPr/>
          </p:nvSpPr>
          <p:spPr>
            <a:xfrm>
              <a:off x="4927760" y="2934714"/>
              <a:ext cx="2248671" cy="830997"/>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点击输入本栏的具体文字，简明扼要的说明分项内容</a:t>
              </a:r>
              <a:endParaRPr lang="zh-CN" altLang="en-US" sz="1600" dirty="0">
                <a:solidFill>
                  <a:schemeClr val="tx1">
                    <a:lumMod val="75000"/>
                    <a:lumOff val="25000"/>
                  </a:schemeClr>
                </a:solidFill>
                <a:cs typeface="+mn-ea"/>
                <a:sym typeface="+mn-lt"/>
              </a:endParaRPr>
            </a:p>
          </p:txBody>
        </p:sp>
        <p:sp>
          <p:nvSpPr>
            <p:cNvPr id="35" name="文本框 34"/>
            <p:cNvSpPr txBox="1"/>
            <p:nvPr/>
          </p:nvSpPr>
          <p:spPr>
            <a:xfrm>
              <a:off x="7843458" y="2934714"/>
              <a:ext cx="2248671" cy="830997"/>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点击输入本栏的具体文字，简明扼要的说明分项内容</a:t>
              </a:r>
              <a:endParaRPr lang="zh-CN" altLang="en-US" sz="1600" dirty="0">
                <a:solidFill>
                  <a:schemeClr val="tx1">
                    <a:lumMod val="75000"/>
                    <a:lumOff val="25000"/>
                  </a:schemeClr>
                </a:solidFill>
                <a:cs typeface="+mn-ea"/>
                <a:sym typeface="+mn-lt"/>
              </a:endParaRPr>
            </a:p>
          </p:txBody>
        </p:sp>
        <p:sp>
          <p:nvSpPr>
            <p:cNvPr id="36" name="文本框 35"/>
            <p:cNvSpPr txBox="1"/>
            <p:nvPr/>
          </p:nvSpPr>
          <p:spPr>
            <a:xfrm>
              <a:off x="1939360" y="4977507"/>
              <a:ext cx="16662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endParaRPr lang="zh-CN" altLang="en-US" sz="2000" b="1" dirty="0">
                <a:solidFill>
                  <a:schemeClr val="tx1">
                    <a:lumMod val="75000"/>
                    <a:lumOff val="25000"/>
                  </a:schemeClr>
                </a:solidFill>
                <a:cs typeface="+mn-ea"/>
                <a:sym typeface="+mn-lt"/>
              </a:endParaRPr>
            </a:p>
          </p:txBody>
        </p:sp>
        <p:sp>
          <p:nvSpPr>
            <p:cNvPr id="37" name="文本框 36"/>
            <p:cNvSpPr txBox="1"/>
            <p:nvPr/>
          </p:nvSpPr>
          <p:spPr>
            <a:xfrm>
              <a:off x="1939360" y="5332986"/>
              <a:ext cx="2248671" cy="830997"/>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点击输入本栏的具体文字，简明扼要的说明分项内容</a:t>
              </a:r>
              <a:endParaRPr lang="zh-CN" altLang="en-US" sz="1600" dirty="0">
                <a:solidFill>
                  <a:schemeClr val="tx1">
                    <a:lumMod val="75000"/>
                    <a:lumOff val="25000"/>
                  </a:schemeClr>
                </a:solidFill>
                <a:cs typeface="+mn-ea"/>
                <a:sym typeface="+mn-lt"/>
              </a:endParaRPr>
            </a:p>
          </p:txBody>
        </p:sp>
        <p:sp>
          <p:nvSpPr>
            <p:cNvPr id="38" name="文本框 37"/>
            <p:cNvSpPr txBox="1"/>
            <p:nvPr/>
          </p:nvSpPr>
          <p:spPr>
            <a:xfrm>
              <a:off x="4927760" y="4977507"/>
              <a:ext cx="16662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endParaRPr lang="zh-CN" altLang="en-US" sz="2000" b="1" dirty="0">
                <a:solidFill>
                  <a:schemeClr val="tx1">
                    <a:lumMod val="75000"/>
                    <a:lumOff val="25000"/>
                  </a:schemeClr>
                </a:solidFill>
                <a:cs typeface="+mn-ea"/>
                <a:sym typeface="+mn-lt"/>
              </a:endParaRPr>
            </a:p>
          </p:txBody>
        </p:sp>
        <p:sp>
          <p:nvSpPr>
            <p:cNvPr id="39" name="文本框 38"/>
            <p:cNvSpPr txBox="1"/>
            <p:nvPr/>
          </p:nvSpPr>
          <p:spPr>
            <a:xfrm>
              <a:off x="7843458" y="4977507"/>
              <a:ext cx="1666249"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endParaRPr lang="zh-CN" altLang="en-US" sz="2000" b="1" dirty="0">
                <a:solidFill>
                  <a:schemeClr val="tx1">
                    <a:lumMod val="75000"/>
                    <a:lumOff val="25000"/>
                  </a:schemeClr>
                </a:solidFill>
                <a:cs typeface="+mn-ea"/>
                <a:sym typeface="+mn-lt"/>
              </a:endParaRPr>
            </a:p>
          </p:txBody>
        </p:sp>
        <p:sp>
          <p:nvSpPr>
            <p:cNvPr id="40" name="文本框 39"/>
            <p:cNvSpPr txBox="1"/>
            <p:nvPr/>
          </p:nvSpPr>
          <p:spPr>
            <a:xfrm>
              <a:off x="4927760" y="5332986"/>
              <a:ext cx="2248671" cy="830997"/>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点击输入本栏的具体文字，简明扼要的说明分项内容</a:t>
              </a:r>
              <a:endParaRPr lang="zh-CN" altLang="en-US" sz="1600" dirty="0">
                <a:solidFill>
                  <a:schemeClr val="tx1">
                    <a:lumMod val="75000"/>
                    <a:lumOff val="25000"/>
                  </a:schemeClr>
                </a:solidFill>
                <a:cs typeface="+mn-ea"/>
                <a:sym typeface="+mn-lt"/>
              </a:endParaRPr>
            </a:p>
          </p:txBody>
        </p:sp>
        <p:sp>
          <p:nvSpPr>
            <p:cNvPr id="41" name="文本框 40"/>
            <p:cNvSpPr txBox="1"/>
            <p:nvPr/>
          </p:nvSpPr>
          <p:spPr>
            <a:xfrm>
              <a:off x="7843458" y="5332986"/>
              <a:ext cx="2248671" cy="830997"/>
            </a:xfrm>
            <a:prstGeom prst="rect">
              <a:avLst/>
            </a:prstGeom>
            <a:noFill/>
          </p:spPr>
          <p:txBody>
            <a:bodyPr wrap="square" rtlCol="0">
              <a:spAutoFit/>
            </a:bodyPr>
            <a:lstStyle/>
            <a:p>
              <a:pPr algn="just"/>
              <a:r>
                <a:rPr lang="zh-CN" altLang="en-US" sz="1600" dirty="0">
                  <a:solidFill>
                    <a:schemeClr val="tx1">
                      <a:lumMod val="85000"/>
                      <a:lumOff val="15000"/>
                    </a:schemeClr>
                  </a:solidFill>
                  <a:cs typeface="+mn-ea"/>
                  <a:sym typeface="+mn-lt"/>
                </a:rPr>
                <a:t>点击输入本栏的具体文字，简明扼要的说明分项内容</a:t>
              </a:r>
              <a:endParaRPr lang="zh-CN" altLang="en-US" sz="1600" dirty="0">
                <a:solidFill>
                  <a:schemeClr val="tx1">
                    <a:lumMod val="75000"/>
                    <a:lumOff val="25000"/>
                  </a:schemeClr>
                </a:solidFill>
                <a:cs typeface="+mn-ea"/>
                <a:sym typeface="+mn-lt"/>
              </a:endParaRPr>
            </a:p>
          </p:txBody>
        </p:sp>
      </p:grpSp>
      <p:sp>
        <p:nvSpPr>
          <p:cNvPr id="47" name="MH_PageTitle"/>
          <p:cNvSpPr txBox="1"/>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工作完成情况</a:t>
            </a:r>
            <a:endParaRPr lang="zh-CN" altLang="en-US" dirty="0">
              <a:solidFill>
                <a:schemeClr val="tx1">
                  <a:lumMod val="65000"/>
                  <a:lumOff val="35000"/>
                </a:schemeClr>
              </a:solidFill>
              <a:latin typeface="+mn-lt"/>
              <a:ea typeface="+mn-ea"/>
              <a:cs typeface="+mn-ea"/>
              <a:sym typeface="+mn-lt"/>
            </a:endParaRPr>
          </a:p>
        </p:txBody>
      </p:sp>
    </p:spTree>
    <p:custDataLst>
      <p:tags r:id="rId3"/>
    </p:custDataLst>
  </p:cSld>
  <p:clrMapOvr>
    <a:masterClrMapping/>
  </p:clrMapOvr>
  <p:transition spd="slow" advTm="69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randombar(horizontal)">
                                      <p:cBhvr>
                                        <p:cTn id="14" dur="500"/>
                                        <p:tgtEl>
                                          <p:spTgt spid="47"/>
                                        </p:tgtEl>
                                      </p:cBhvr>
                                    </p:animEffect>
                                  </p:childTnLst>
                                </p:cTn>
                              </p:par>
                              <p:par>
                                <p:cTn id="15" presetID="14" presetClass="entr" presetSubtype="1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文本框 7"/>
          <p:cNvSpPr txBox="1"/>
          <p:nvPr/>
        </p:nvSpPr>
        <p:spPr>
          <a:xfrm rot="19806685">
            <a:off x="1903931" y="222790"/>
            <a:ext cx="155331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b="1" kern="0" dirty="0">
                <a:gradFill flip="none" rotWithShape="1">
                  <a:gsLst>
                    <a:gs pos="0">
                      <a:schemeClr val="bg1"/>
                    </a:gs>
                    <a:gs pos="100000">
                      <a:schemeClr val="bg1">
                        <a:lumMod val="95000"/>
                      </a:schemeClr>
                    </a:gs>
                  </a:gsLst>
                  <a:lin ang="5400000" scaled="1"/>
                  <a:tileRect/>
                </a:gradFill>
                <a:cs typeface="+mn-ea"/>
                <a:sym typeface="+mn-lt"/>
              </a:rPr>
              <a:t>PART 01</a:t>
            </a:r>
            <a:endParaRPr kumimoji="0" lang="zh-CN" altLang="en-US" b="1" i="0" u="none" strike="noStrike" kern="0" cap="none" spc="0" normalizeH="0" baseline="0" noProof="0" dirty="0">
              <a:ln>
                <a:noFill/>
              </a:ln>
              <a:gradFill flip="none" rotWithShape="1">
                <a:gsLst>
                  <a:gs pos="0">
                    <a:schemeClr val="bg1"/>
                  </a:gs>
                  <a:gs pos="100000">
                    <a:schemeClr val="bg1">
                      <a:lumMod val="95000"/>
                    </a:schemeClr>
                  </a:gs>
                </a:gsLst>
                <a:lin ang="5400000" scaled="1"/>
                <a:tileRect/>
              </a:gradFill>
              <a:effectLst/>
              <a:uLnTx/>
              <a:uFillTx/>
              <a:cs typeface="+mn-ea"/>
              <a:sym typeface="+mn-lt"/>
            </a:endParaRPr>
          </a:p>
        </p:txBody>
      </p:sp>
      <p:grpSp>
        <p:nvGrpSpPr>
          <p:cNvPr id="18" name="组合 17"/>
          <p:cNvGrpSpPr/>
          <p:nvPr/>
        </p:nvGrpSpPr>
        <p:grpSpPr>
          <a:xfrm>
            <a:off x="1053392" y="1988841"/>
            <a:ext cx="10218770" cy="3449519"/>
            <a:chOff x="1053392" y="1988841"/>
            <a:chExt cx="10218770" cy="3449519"/>
          </a:xfrm>
        </p:grpSpPr>
        <p:sp>
          <p:nvSpPr>
            <p:cNvPr id="4" name="Freeform 1"/>
            <p:cNvSpPr>
              <a:spLocks noChangeArrowheads="1"/>
            </p:cNvSpPr>
            <p:nvPr/>
          </p:nvSpPr>
          <p:spPr bwMode="auto">
            <a:xfrm rot="10800000">
              <a:off x="3219485" y="2577360"/>
              <a:ext cx="219291" cy="342979"/>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alpha val="70000"/>
              </a:schemeClr>
            </a:solidFill>
            <a:ln>
              <a:noFill/>
            </a:ln>
            <a:effectLst/>
          </p:spPr>
          <p:txBody>
            <a:bodyPr wrap="none" lIns="119480" tIns="59740" rIns="119480" bIns="59740" anchor="ctr"/>
            <a:lstStyle/>
            <a:p>
              <a:endParaRPr lang="en-US" sz="885" dirty="0">
                <a:cs typeface="+mn-ea"/>
                <a:sym typeface="+mn-lt"/>
              </a:endParaRPr>
            </a:p>
          </p:txBody>
        </p:sp>
        <p:sp>
          <p:nvSpPr>
            <p:cNvPr id="5" name="Freeform 1"/>
            <p:cNvSpPr>
              <a:spLocks noChangeArrowheads="1"/>
            </p:cNvSpPr>
            <p:nvPr/>
          </p:nvSpPr>
          <p:spPr bwMode="auto">
            <a:xfrm rot="10800000">
              <a:off x="4878844" y="2577360"/>
              <a:ext cx="219291" cy="342979"/>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alpha val="70000"/>
              </a:schemeClr>
            </a:solidFill>
            <a:ln>
              <a:noFill/>
            </a:ln>
            <a:effectLst/>
          </p:spPr>
          <p:txBody>
            <a:bodyPr wrap="none" lIns="119480" tIns="59740" rIns="119480" bIns="59740" anchor="ctr"/>
            <a:lstStyle/>
            <a:p>
              <a:endParaRPr lang="en-US" sz="885" dirty="0">
                <a:cs typeface="+mn-ea"/>
                <a:sym typeface="+mn-lt"/>
              </a:endParaRPr>
            </a:p>
          </p:txBody>
        </p:sp>
        <p:sp>
          <p:nvSpPr>
            <p:cNvPr id="6" name="Freeform 1"/>
            <p:cNvSpPr>
              <a:spLocks noChangeArrowheads="1"/>
            </p:cNvSpPr>
            <p:nvPr/>
          </p:nvSpPr>
          <p:spPr bwMode="auto">
            <a:xfrm rot="10800000">
              <a:off x="7179471" y="2577361"/>
              <a:ext cx="219291" cy="342979"/>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alpha val="70000"/>
              </a:schemeClr>
            </a:solidFill>
            <a:ln>
              <a:noFill/>
            </a:ln>
            <a:effectLst/>
          </p:spPr>
          <p:txBody>
            <a:bodyPr wrap="none" lIns="119480" tIns="59740" rIns="119480" bIns="59740" anchor="ctr"/>
            <a:lstStyle/>
            <a:p>
              <a:endParaRPr lang="en-US" sz="885" dirty="0">
                <a:cs typeface="+mn-ea"/>
                <a:sym typeface="+mn-lt"/>
              </a:endParaRPr>
            </a:p>
          </p:txBody>
        </p:sp>
        <p:sp>
          <p:nvSpPr>
            <p:cNvPr id="7" name="Freeform 1"/>
            <p:cNvSpPr>
              <a:spLocks noChangeArrowheads="1"/>
            </p:cNvSpPr>
            <p:nvPr/>
          </p:nvSpPr>
          <p:spPr bwMode="auto">
            <a:xfrm rot="10800000">
              <a:off x="8872604" y="2577361"/>
              <a:ext cx="219291" cy="342979"/>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lumMod val="75000"/>
                <a:alpha val="70000"/>
              </a:schemeClr>
            </a:solidFill>
            <a:ln>
              <a:noFill/>
            </a:ln>
            <a:effectLst/>
          </p:spPr>
          <p:txBody>
            <a:bodyPr wrap="none" lIns="119480" tIns="59740" rIns="119480" bIns="59740" anchor="ctr"/>
            <a:lstStyle/>
            <a:p>
              <a:endParaRPr lang="en-US" sz="885" dirty="0">
                <a:cs typeface="+mn-ea"/>
                <a:sym typeface="+mn-lt"/>
              </a:endParaRPr>
            </a:p>
          </p:txBody>
        </p:sp>
        <p:sp>
          <p:nvSpPr>
            <p:cNvPr id="8" name="Oval 89"/>
            <p:cNvSpPr/>
            <p:nvPr/>
          </p:nvSpPr>
          <p:spPr>
            <a:xfrm>
              <a:off x="1424944" y="2005489"/>
              <a:ext cx="1519621" cy="152001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cxnSp>
          <p:nvCxnSpPr>
            <p:cNvPr id="9" name="Straight Connector 107"/>
            <p:cNvCxnSpPr/>
            <p:nvPr/>
          </p:nvCxnSpPr>
          <p:spPr>
            <a:xfrm>
              <a:off x="2195807" y="3570859"/>
              <a:ext cx="0" cy="775291"/>
            </a:xfrm>
            <a:prstGeom prst="line">
              <a:avLst/>
            </a:prstGeom>
            <a:ln w="28575" cmpd="sng">
              <a:solidFill>
                <a:schemeClr val="bg1">
                  <a:lumMod val="75000"/>
                  <a:alpha val="40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0" name="Oval 91"/>
            <p:cNvSpPr/>
            <p:nvPr/>
          </p:nvSpPr>
          <p:spPr>
            <a:xfrm>
              <a:off x="3664146" y="2298337"/>
              <a:ext cx="900789" cy="901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dirty="0">
                <a:cs typeface="+mn-ea"/>
                <a:sym typeface="+mn-lt"/>
              </a:endParaRPr>
            </a:p>
          </p:txBody>
        </p:sp>
        <p:cxnSp>
          <p:nvCxnSpPr>
            <p:cNvPr id="11" name="Straight Connector 111"/>
            <p:cNvCxnSpPr/>
            <p:nvPr/>
          </p:nvCxnSpPr>
          <p:spPr>
            <a:xfrm>
              <a:off x="4103605" y="3252294"/>
              <a:ext cx="0" cy="451727"/>
            </a:xfrm>
            <a:prstGeom prst="line">
              <a:avLst/>
            </a:prstGeom>
            <a:ln w="28575" cmpd="sng">
              <a:solidFill>
                <a:schemeClr val="bg1">
                  <a:lumMod val="75000"/>
                  <a:alpha val="40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2" name="Oval 93"/>
            <p:cNvSpPr/>
            <p:nvPr/>
          </p:nvSpPr>
          <p:spPr>
            <a:xfrm>
              <a:off x="5334830" y="1993308"/>
              <a:ext cx="1519621" cy="152001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cxnSp>
          <p:nvCxnSpPr>
            <p:cNvPr id="13" name="Straight Connector 115"/>
            <p:cNvCxnSpPr/>
            <p:nvPr/>
          </p:nvCxnSpPr>
          <p:spPr>
            <a:xfrm>
              <a:off x="6124169" y="3559943"/>
              <a:ext cx="0" cy="775291"/>
            </a:xfrm>
            <a:prstGeom prst="line">
              <a:avLst/>
            </a:prstGeom>
            <a:ln w="28575" cmpd="sng">
              <a:solidFill>
                <a:schemeClr val="bg1">
                  <a:lumMod val="75000"/>
                  <a:alpha val="40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4" name="Oval 94"/>
            <p:cNvSpPr/>
            <p:nvPr/>
          </p:nvSpPr>
          <p:spPr>
            <a:xfrm>
              <a:off x="7642075" y="2298337"/>
              <a:ext cx="900789" cy="901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05" tIns="44803" rIns="89605" bIns="44803" numCol="1" spcCol="0" rtlCol="0" fromWordArt="0" anchor="ctr" anchorCtr="0" forceAA="0" compatLnSpc="1">
              <a:noAutofit/>
            </a:bodyPr>
            <a:lstStyle/>
            <a:p>
              <a:pPr algn="ctr"/>
              <a:endParaRPr lang="en-US" sz="1765" dirty="0">
                <a:cs typeface="+mn-ea"/>
                <a:sym typeface="+mn-lt"/>
              </a:endParaRPr>
            </a:p>
          </p:txBody>
        </p:sp>
        <p:cxnSp>
          <p:nvCxnSpPr>
            <p:cNvPr id="15" name="Straight Connector 119"/>
            <p:cNvCxnSpPr/>
            <p:nvPr/>
          </p:nvCxnSpPr>
          <p:spPr>
            <a:xfrm>
              <a:off x="8107236" y="3252294"/>
              <a:ext cx="0" cy="451727"/>
            </a:xfrm>
            <a:prstGeom prst="line">
              <a:avLst/>
            </a:prstGeom>
            <a:ln w="28575" cmpd="sng">
              <a:solidFill>
                <a:schemeClr val="bg1">
                  <a:lumMod val="75000"/>
                  <a:alpha val="40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16" name="Oval 98"/>
            <p:cNvSpPr/>
            <p:nvPr/>
          </p:nvSpPr>
          <p:spPr>
            <a:xfrm>
              <a:off x="9345744" y="1988841"/>
              <a:ext cx="1519621" cy="152001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cs typeface="+mn-ea"/>
                <a:sym typeface="+mn-lt"/>
              </a:endParaRPr>
            </a:p>
          </p:txBody>
        </p:sp>
        <p:cxnSp>
          <p:nvCxnSpPr>
            <p:cNvPr id="17" name="Straight Connector 123"/>
            <p:cNvCxnSpPr/>
            <p:nvPr/>
          </p:nvCxnSpPr>
          <p:spPr>
            <a:xfrm>
              <a:off x="10095007" y="3559943"/>
              <a:ext cx="0" cy="775291"/>
            </a:xfrm>
            <a:prstGeom prst="line">
              <a:avLst/>
            </a:prstGeom>
            <a:ln w="28575" cmpd="sng">
              <a:solidFill>
                <a:schemeClr val="bg1">
                  <a:lumMod val="75000"/>
                  <a:alpha val="40000"/>
                </a:schemeClr>
              </a:solidFill>
              <a:tailEnd type="oval"/>
            </a:ln>
            <a:effectLst/>
          </p:spPr>
          <p:style>
            <a:lnRef idx="2">
              <a:schemeClr val="accent1"/>
            </a:lnRef>
            <a:fillRef idx="0">
              <a:schemeClr val="accent1"/>
            </a:fillRef>
            <a:effectRef idx="1">
              <a:schemeClr val="accent1"/>
            </a:effectRef>
            <a:fontRef idx="minor">
              <a:schemeClr val="tx1"/>
            </a:fontRef>
          </p:style>
        </p:cxnSp>
        <p:sp>
          <p:nvSpPr>
            <p:cNvPr id="2" name="Freeform 16"/>
            <p:cNvSpPr>
              <a:spLocks noChangeArrowheads="1"/>
            </p:cNvSpPr>
            <p:nvPr/>
          </p:nvSpPr>
          <p:spPr bwMode="auto">
            <a:xfrm>
              <a:off x="2053878" y="2302139"/>
              <a:ext cx="244212" cy="383628"/>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19480" tIns="59740" rIns="119480" bIns="59740" anchor="ctr"/>
            <a:lstStyle/>
            <a:p>
              <a:pPr>
                <a:defRPr/>
              </a:pPr>
              <a:endParaRPr lang="en-US" sz="885" dirty="0">
                <a:cs typeface="+mn-ea"/>
                <a:sym typeface="+mn-lt"/>
              </a:endParaRPr>
            </a:p>
          </p:txBody>
        </p:sp>
        <p:sp>
          <p:nvSpPr>
            <p:cNvPr id="3" name="文本框 2"/>
            <p:cNvSpPr txBox="1"/>
            <p:nvPr/>
          </p:nvSpPr>
          <p:spPr>
            <a:xfrm>
              <a:off x="1692140" y="2738695"/>
              <a:ext cx="986167" cy="333617"/>
            </a:xfrm>
            <a:prstGeom prst="rect">
              <a:avLst/>
            </a:prstGeom>
            <a:noFill/>
          </p:spPr>
          <p:txBody>
            <a:bodyPr wrap="none" rtlCol="0">
              <a:spAutoFit/>
            </a:bodyPr>
            <a:lstStyle/>
            <a:p>
              <a:r>
                <a:rPr lang="zh-CN" altLang="en-US" sz="1570">
                  <a:solidFill>
                    <a:schemeClr val="bg1"/>
                  </a:solidFill>
                  <a:cs typeface="+mn-ea"/>
                  <a:sym typeface="+mn-lt"/>
                </a:rPr>
                <a:t>添加文字</a:t>
              </a:r>
              <a:endParaRPr lang="zh-CN" altLang="en-US" sz="1570">
                <a:solidFill>
                  <a:schemeClr val="bg1"/>
                </a:solidFill>
                <a:cs typeface="+mn-ea"/>
                <a:sym typeface="+mn-lt"/>
              </a:endParaRPr>
            </a:p>
          </p:txBody>
        </p:sp>
        <p:sp>
          <p:nvSpPr>
            <p:cNvPr id="26" name="文本框 25"/>
            <p:cNvSpPr txBox="1"/>
            <p:nvPr/>
          </p:nvSpPr>
          <p:spPr>
            <a:xfrm>
              <a:off x="1803857" y="2957414"/>
              <a:ext cx="832279" cy="273280"/>
            </a:xfrm>
            <a:prstGeom prst="rect">
              <a:avLst/>
            </a:prstGeom>
            <a:noFill/>
          </p:spPr>
          <p:txBody>
            <a:bodyPr wrap="none" rtlCol="0">
              <a:spAutoFit/>
            </a:bodyPr>
            <a:lstStyle/>
            <a:p>
              <a:r>
                <a:rPr lang="en-US" altLang="zh-CN" sz="1175">
                  <a:solidFill>
                    <a:schemeClr val="bg1">
                      <a:alpha val="60000"/>
                    </a:schemeClr>
                  </a:solidFill>
                  <a:cs typeface="+mn-ea"/>
                  <a:sym typeface="+mn-lt"/>
                </a:rPr>
                <a:t>Add Text</a:t>
              </a:r>
              <a:endParaRPr lang="zh-CN" altLang="en-US" sz="1175">
                <a:solidFill>
                  <a:schemeClr val="bg1">
                    <a:alpha val="60000"/>
                  </a:schemeClr>
                </a:solidFill>
                <a:cs typeface="+mn-ea"/>
                <a:sym typeface="+mn-lt"/>
              </a:endParaRPr>
            </a:p>
          </p:txBody>
        </p:sp>
        <p:sp>
          <p:nvSpPr>
            <p:cNvPr id="27" name="Freeform 109"/>
            <p:cNvSpPr>
              <a:spLocks noChangeArrowheads="1"/>
            </p:cNvSpPr>
            <p:nvPr/>
          </p:nvSpPr>
          <p:spPr bwMode="auto">
            <a:xfrm>
              <a:off x="5906015" y="2273592"/>
              <a:ext cx="377251" cy="377349"/>
            </a:xfrm>
            <a:custGeom>
              <a:avLst/>
              <a:gdLst>
                <a:gd name="T0" fmla="*/ 552 w 1105"/>
                <a:gd name="T1" fmla="*/ 0 h 1105"/>
                <a:gd name="T2" fmla="*/ 0 w 1105"/>
                <a:gd name="T3" fmla="*/ 552 h 1105"/>
                <a:gd name="T4" fmla="*/ 552 w 1105"/>
                <a:gd name="T5" fmla="*/ 1104 h 1105"/>
                <a:gd name="T6" fmla="*/ 1104 w 1105"/>
                <a:gd name="T7" fmla="*/ 552 h 1105"/>
                <a:gd name="T8" fmla="*/ 552 w 1105"/>
                <a:gd name="T9" fmla="*/ 0 h 1105"/>
                <a:gd name="T10" fmla="*/ 552 w 1105"/>
                <a:gd name="T11" fmla="*/ 1012 h 1105"/>
                <a:gd name="T12" fmla="*/ 84 w 1105"/>
                <a:gd name="T13" fmla="*/ 552 h 1105"/>
                <a:gd name="T14" fmla="*/ 552 w 1105"/>
                <a:gd name="T15" fmla="*/ 84 h 1105"/>
                <a:gd name="T16" fmla="*/ 1012 w 1105"/>
                <a:gd name="T17" fmla="*/ 552 h 1105"/>
                <a:gd name="T18" fmla="*/ 552 w 1105"/>
                <a:gd name="T19" fmla="*/ 1012 h 1105"/>
                <a:gd name="T20" fmla="*/ 836 w 1105"/>
                <a:gd name="T21" fmla="*/ 410 h 1105"/>
                <a:gd name="T22" fmla="*/ 828 w 1105"/>
                <a:gd name="T23" fmla="*/ 452 h 1105"/>
                <a:gd name="T24" fmla="*/ 560 w 1105"/>
                <a:gd name="T25" fmla="*/ 636 h 1105"/>
                <a:gd name="T26" fmla="*/ 544 w 1105"/>
                <a:gd name="T27" fmla="*/ 636 h 1105"/>
                <a:gd name="T28" fmla="*/ 527 w 1105"/>
                <a:gd name="T29" fmla="*/ 636 h 1105"/>
                <a:gd name="T30" fmla="*/ 518 w 1105"/>
                <a:gd name="T31" fmla="*/ 611 h 1105"/>
                <a:gd name="T32" fmla="*/ 518 w 1105"/>
                <a:gd name="T33" fmla="*/ 218 h 1105"/>
                <a:gd name="T34" fmla="*/ 544 w 1105"/>
                <a:gd name="T35" fmla="*/ 184 h 1105"/>
                <a:gd name="T36" fmla="*/ 577 w 1105"/>
                <a:gd name="T37" fmla="*/ 218 h 1105"/>
                <a:gd name="T38" fmla="*/ 577 w 1105"/>
                <a:gd name="T39" fmla="*/ 552 h 1105"/>
                <a:gd name="T40" fmla="*/ 795 w 1105"/>
                <a:gd name="T41" fmla="*/ 402 h 1105"/>
                <a:gd name="T42" fmla="*/ 836 w 1105"/>
                <a:gd name="T43" fmla="*/ 410 h 1105"/>
                <a:gd name="T44" fmla="*/ 836 w 1105"/>
                <a:gd name="T45" fmla="*/ 410 h 1105"/>
                <a:gd name="T46" fmla="*/ 836 w 1105"/>
                <a:gd name="T47" fmla="*/ 410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ffectLst/>
          </p:spPr>
          <p:txBody>
            <a:bodyPr wrap="none" lIns="119480" tIns="59740" rIns="119480" bIns="59740" anchor="ctr"/>
            <a:lstStyle/>
            <a:p>
              <a:pPr>
                <a:defRPr/>
              </a:pPr>
              <a:endParaRPr lang="en-US" sz="885" dirty="0">
                <a:cs typeface="+mn-ea"/>
                <a:sym typeface="+mn-lt"/>
              </a:endParaRPr>
            </a:p>
          </p:txBody>
        </p:sp>
        <p:sp>
          <p:nvSpPr>
            <p:cNvPr id="28" name="文本框 27"/>
            <p:cNvSpPr txBox="1"/>
            <p:nvPr/>
          </p:nvSpPr>
          <p:spPr>
            <a:xfrm>
              <a:off x="5602025" y="2742879"/>
              <a:ext cx="986167" cy="333617"/>
            </a:xfrm>
            <a:prstGeom prst="rect">
              <a:avLst/>
            </a:prstGeom>
            <a:noFill/>
          </p:spPr>
          <p:txBody>
            <a:bodyPr wrap="none" rtlCol="0">
              <a:spAutoFit/>
            </a:bodyPr>
            <a:lstStyle/>
            <a:p>
              <a:r>
                <a:rPr lang="zh-CN" altLang="en-US" sz="1570">
                  <a:solidFill>
                    <a:schemeClr val="bg1"/>
                  </a:solidFill>
                  <a:cs typeface="+mn-ea"/>
                  <a:sym typeface="+mn-lt"/>
                </a:rPr>
                <a:t>添加文字</a:t>
              </a:r>
              <a:endParaRPr lang="zh-CN" altLang="en-US" sz="1570">
                <a:solidFill>
                  <a:schemeClr val="bg1"/>
                </a:solidFill>
                <a:cs typeface="+mn-ea"/>
                <a:sym typeface="+mn-lt"/>
              </a:endParaRPr>
            </a:p>
          </p:txBody>
        </p:sp>
        <p:sp>
          <p:nvSpPr>
            <p:cNvPr id="29" name="文本框 28"/>
            <p:cNvSpPr txBox="1"/>
            <p:nvPr/>
          </p:nvSpPr>
          <p:spPr>
            <a:xfrm>
              <a:off x="5713742" y="2961598"/>
              <a:ext cx="832279" cy="273280"/>
            </a:xfrm>
            <a:prstGeom prst="rect">
              <a:avLst/>
            </a:prstGeom>
            <a:noFill/>
          </p:spPr>
          <p:txBody>
            <a:bodyPr wrap="none" rtlCol="0">
              <a:spAutoFit/>
            </a:bodyPr>
            <a:lstStyle/>
            <a:p>
              <a:r>
                <a:rPr lang="en-US" altLang="zh-CN" sz="1175">
                  <a:solidFill>
                    <a:schemeClr val="bg1">
                      <a:alpha val="60000"/>
                    </a:schemeClr>
                  </a:solidFill>
                  <a:cs typeface="+mn-ea"/>
                  <a:sym typeface="+mn-lt"/>
                </a:rPr>
                <a:t>Add Text</a:t>
              </a:r>
              <a:endParaRPr lang="zh-CN" altLang="en-US" sz="1175">
                <a:solidFill>
                  <a:schemeClr val="bg1">
                    <a:alpha val="60000"/>
                  </a:schemeClr>
                </a:solidFill>
                <a:cs typeface="+mn-ea"/>
                <a:sym typeface="+mn-lt"/>
              </a:endParaRPr>
            </a:p>
          </p:txBody>
        </p:sp>
        <p:grpSp>
          <p:nvGrpSpPr>
            <p:cNvPr id="30" name="组合 29"/>
            <p:cNvGrpSpPr/>
            <p:nvPr/>
          </p:nvGrpSpPr>
          <p:grpSpPr>
            <a:xfrm>
              <a:off x="9612944" y="2252864"/>
              <a:ext cx="986167" cy="993811"/>
              <a:chOff x="9635448" y="2754541"/>
              <a:chExt cx="1006356" cy="1014156"/>
            </a:xfrm>
          </p:grpSpPr>
          <p:sp>
            <p:nvSpPr>
              <p:cNvPr id="31" name="Freeform 260"/>
              <p:cNvSpPr>
                <a:spLocks noChangeArrowheads="1"/>
              </p:cNvSpPr>
              <p:nvPr/>
            </p:nvSpPr>
            <p:spPr bwMode="auto">
              <a:xfrm>
                <a:off x="9971470" y="2754541"/>
                <a:ext cx="333358" cy="444596"/>
              </a:xfrm>
              <a:custGeom>
                <a:avLst/>
                <a:gdLst>
                  <a:gd name="T0" fmla="*/ 594 w 595"/>
                  <a:gd name="T1" fmla="*/ 242 h 795"/>
                  <a:gd name="T2" fmla="*/ 577 w 595"/>
                  <a:gd name="T3" fmla="*/ 259 h 795"/>
                  <a:gd name="T4" fmla="*/ 218 w 595"/>
                  <a:gd name="T5" fmla="*/ 409 h 795"/>
                  <a:gd name="T6" fmla="*/ 209 w 595"/>
                  <a:gd name="T7" fmla="*/ 409 h 795"/>
                  <a:gd name="T8" fmla="*/ 201 w 595"/>
                  <a:gd name="T9" fmla="*/ 401 h 795"/>
                  <a:gd name="T10" fmla="*/ 193 w 595"/>
                  <a:gd name="T11" fmla="*/ 384 h 795"/>
                  <a:gd name="T12" fmla="*/ 193 w 595"/>
                  <a:gd name="T13" fmla="*/ 117 h 795"/>
                  <a:gd name="T14" fmla="*/ 201 w 595"/>
                  <a:gd name="T15" fmla="*/ 100 h 795"/>
                  <a:gd name="T16" fmla="*/ 218 w 595"/>
                  <a:gd name="T17" fmla="*/ 100 h 795"/>
                  <a:gd name="T18" fmla="*/ 577 w 595"/>
                  <a:gd name="T19" fmla="*/ 217 h 795"/>
                  <a:gd name="T20" fmla="*/ 594 w 595"/>
                  <a:gd name="T21" fmla="*/ 242 h 795"/>
                  <a:gd name="T22" fmla="*/ 251 w 595"/>
                  <a:gd name="T23" fmla="*/ 719 h 795"/>
                  <a:gd name="T24" fmla="*/ 126 w 595"/>
                  <a:gd name="T25" fmla="*/ 794 h 795"/>
                  <a:gd name="T26" fmla="*/ 0 w 595"/>
                  <a:gd name="T27" fmla="*/ 719 h 795"/>
                  <a:gd name="T28" fmla="*/ 92 w 595"/>
                  <a:gd name="T29" fmla="*/ 652 h 795"/>
                  <a:gd name="T30" fmla="*/ 92 w 595"/>
                  <a:gd name="T31" fmla="*/ 92 h 795"/>
                  <a:gd name="T32" fmla="*/ 101 w 595"/>
                  <a:gd name="T33" fmla="*/ 83 h 795"/>
                  <a:gd name="T34" fmla="*/ 75 w 595"/>
                  <a:gd name="T35" fmla="*/ 42 h 795"/>
                  <a:gd name="T36" fmla="*/ 126 w 595"/>
                  <a:gd name="T37" fmla="*/ 0 h 795"/>
                  <a:gd name="T38" fmla="*/ 142 w 595"/>
                  <a:gd name="T39" fmla="*/ 0 h 795"/>
                  <a:gd name="T40" fmla="*/ 193 w 595"/>
                  <a:gd name="T41" fmla="*/ 42 h 795"/>
                  <a:gd name="T42" fmla="*/ 159 w 595"/>
                  <a:gd name="T43" fmla="*/ 92 h 795"/>
                  <a:gd name="T44" fmla="*/ 159 w 595"/>
                  <a:gd name="T45" fmla="*/ 652 h 795"/>
                  <a:gd name="T46" fmla="*/ 251 w 595"/>
                  <a:gd name="T47" fmla="*/ 719 h 795"/>
                  <a:gd name="T48" fmla="*/ 226 w 595"/>
                  <a:gd name="T49" fmla="*/ 719 h 795"/>
                  <a:gd name="T50" fmla="*/ 159 w 595"/>
                  <a:gd name="T51" fmla="*/ 677 h 795"/>
                  <a:gd name="T52" fmla="*/ 159 w 595"/>
                  <a:gd name="T53" fmla="*/ 719 h 795"/>
                  <a:gd name="T54" fmla="*/ 126 w 595"/>
                  <a:gd name="T55" fmla="*/ 752 h 795"/>
                  <a:gd name="T56" fmla="*/ 92 w 595"/>
                  <a:gd name="T57" fmla="*/ 719 h 795"/>
                  <a:gd name="T58" fmla="*/ 92 w 595"/>
                  <a:gd name="T59" fmla="*/ 677 h 795"/>
                  <a:gd name="T60" fmla="*/ 25 w 595"/>
                  <a:gd name="T61" fmla="*/ 719 h 795"/>
                  <a:gd name="T62" fmla="*/ 126 w 595"/>
                  <a:gd name="T63" fmla="*/ 777 h 795"/>
                  <a:gd name="T64" fmla="*/ 226 w 595"/>
                  <a:gd name="T65" fmla="*/ 719 h 795"/>
                  <a:gd name="T66" fmla="*/ 226 w 595"/>
                  <a:gd name="T67" fmla="*/ 719 h 795"/>
                  <a:gd name="T68" fmla="*/ 226 w 595"/>
                  <a:gd name="T69" fmla="*/ 71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ffectLst/>
            </p:spPr>
            <p:txBody>
              <a:bodyPr wrap="none" lIns="119480" tIns="59740" rIns="119480" bIns="59740" anchor="ctr"/>
              <a:lstStyle/>
              <a:p>
                <a:pPr>
                  <a:defRPr/>
                </a:pPr>
                <a:endParaRPr lang="en-US" sz="885" dirty="0">
                  <a:cs typeface="+mn-ea"/>
                  <a:sym typeface="+mn-lt"/>
                </a:endParaRPr>
              </a:p>
            </p:txBody>
          </p:sp>
          <p:sp>
            <p:nvSpPr>
              <p:cNvPr id="32" name="文本框 31"/>
              <p:cNvSpPr txBox="1"/>
              <p:nvPr/>
            </p:nvSpPr>
            <p:spPr>
              <a:xfrm>
                <a:off x="9635448" y="3266626"/>
                <a:ext cx="1006356" cy="340447"/>
              </a:xfrm>
              <a:prstGeom prst="rect">
                <a:avLst/>
              </a:prstGeom>
              <a:noFill/>
            </p:spPr>
            <p:txBody>
              <a:bodyPr wrap="none" rtlCol="0">
                <a:spAutoFit/>
              </a:bodyPr>
              <a:lstStyle/>
              <a:p>
                <a:r>
                  <a:rPr lang="zh-CN" altLang="en-US" sz="1570">
                    <a:solidFill>
                      <a:schemeClr val="bg1"/>
                    </a:solidFill>
                    <a:cs typeface="+mn-ea"/>
                    <a:sym typeface="+mn-lt"/>
                  </a:rPr>
                  <a:t>添加文字</a:t>
                </a:r>
                <a:endParaRPr lang="zh-CN" altLang="en-US" sz="1570">
                  <a:solidFill>
                    <a:schemeClr val="bg1"/>
                  </a:solidFill>
                  <a:cs typeface="+mn-ea"/>
                  <a:sym typeface="+mn-lt"/>
                </a:endParaRPr>
              </a:p>
            </p:txBody>
          </p:sp>
          <p:sp>
            <p:nvSpPr>
              <p:cNvPr id="33" name="文本框 32"/>
              <p:cNvSpPr txBox="1"/>
              <p:nvPr/>
            </p:nvSpPr>
            <p:spPr>
              <a:xfrm>
                <a:off x="9749452" y="3489822"/>
                <a:ext cx="849317" cy="278875"/>
              </a:xfrm>
              <a:prstGeom prst="rect">
                <a:avLst/>
              </a:prstGeom>
              <a:noFill/>
            </p:spPr>
            <p:txBody>
              <a:bodyPr wrap="none" rtlCol="0">
                <a:spAutoFit/>
              </a:bodyPr>
              <a:lstStyle/>
              <a:p>
                <a:r>
                  <a:rPr lang="en-US" altLang="zh-CN" sz="1175">
                    <a:solidFill>
                      <a:schemeClr val="bg1">
                        <a:alpha val="60000"/>
                      </a:schemeClr>
                    </a:solidFill>
                    <a:cs typeface="+mn-ea"/>
                    <a:sym typeface="+mn-lt"/>
                  </a:rPr>
                  <a:t>Add Text</a:t>
                </a:r>
                <a:endParaRPr lang="zh-CN" altLang="en-US" sz="1175">
                  <a:solidFill>
                    <a:schemeClr val="bg1">
                      <a:alpha val="60000"/>
                    </a:schemeClr>
                  </a:solidFill>
                  <a:cs typeface="+mn-ea"/>
                  <a:sym typeface="+mn-lt"/>
                </a:endParaRPr>
              </a:p>
            </p:txBody>
          </p:sp>
        </p:grpSp>
        <p:sp>
          <p:nvSpPr>
            <p:cNvPr id="34" name="Freeform 49"/>
            <p:cNvSpPr>
              <a:spLocks noEditPoints="1"/>
            </p:cNvSpPr>
            <p:nvPr/>
          </p:nvSpPr>
          <p:spPr bwMode="auto">
            <a:xfrm>
              <a:off x="7909330" y="2593581"/>
              <a:ext cx="366277" cy="310540"/>
            </a:xfrm>
            <a:custGeom>
              <a:avLst/>
              <a:gdLst>
                <a:gd name="T0" fmla="*/ 22 w 184"/>
                <a:gd name="T1" fmla="*/ 34 h 157"/>
                <a:gd name="T2" fmla="*/ 37 w 184"/>
                <a:gd name="T3" fmla="*/ 4 h 157"/>
                <a:gd name="T4" fmla="*/ 41 w 184"/>
                <a:gd name="T5" fmla="*/ 0 h 157"/>
                <a:gd name="T6" fmla="*/ 147 w 184"/>
                <a:gd name="T7" fmla="*/ 4 h 157"/>
                <a:gd name="T8" fmla="*/ 147 w 184"/>
                <a:gd name="T9" fmla="*/ 34 h 157"/>
                <a:gd name="T10" fmla="*/ 166 w 184"/>
                <a:gd name="T11" fmla="*/ 38 h 157"/>
                <a:gd name="T12" fmla="*/ 166 w 184"/>
                <a:gd name="T13" fmla="*/ 78 h 157"/>
                <a:gd name="T14" fmla="*/ 184 w 184"/>
                <a:gd name="T15" fmla="*/ 85 h 157"/>
                <a:gd name="T16" fmla="*/ 184 w 184"/>
                <a:gd name="T17" fmla="*/ 150 h 157"/>
                <a:gd name="T18" fmla="*/ 176 w 184"/>
                <a:gd name="T19" fmla="*/ 157 h 157"/>
                <a:gd name="T20" fmla="*/ 0 w 184"/>
                <a:gd name="T21" fmla="*/ 150 h 157"/>
                <a:gd name="T22" fmla="*/ 0 w 184"/>
                <a:gd name="T23" fmla="*/ 85 h 157"/>
                <a:gd name="T24" fmla="*/ 8 w 184"/>
                <a:gd name="T25" fmla="*/ 78 h 157"/>
                <a:gd name="T26" fmla="*/ 18 w 184"/>
                <a:gd name="T27" fmla="*/ 38 h 157"/>
                <a:gd name="T28" fmla="*/ 26 w 184"/>
                <a:gd name="T29" fmla="*/ 78 h 157"/>
                <a:gd name="T30" fmla="*/ 37 w 184"/>
                <a:gd name="T31" fmla="*/ 78 h 157"/>
                <a:gd name="T32" fmla="*/ 26 w 184"/>
                <a:gd name="T33" fmla="*/ 42 h 157"/>
                <a:gd name="T34" fmla="*/ 45 w 184"/>
                <a:gd name="T35" fmla="*/ 78 h 157"/>
                <a:gd name="T36" fmla="*/ 139 w 184"/>
                <a:gd name="T37" fmla="*/ 78 h 157"/>
                <a:gd name="T38" fmla="*/ 139 w 184"/>
                <a:gd name="T39" fmla="*/ 38 h 157"/>
                <a:gd name="T40" fmla="*/ 45 w 184"/>
                <a:gd name="T41" fmla="*/ 8 h 157"/>
                <a:gd name="T42" fmla="*/ 45 w 184"/>
                <a:gd name="T43" fmla="*/ 38 h 157"/>
                <a:gd name="T44" fmla="*/ 45 w 184"/>
                <a:gd name="T45" fmla="*/ 78 h 157"/>
                <a:gd name="T46" fmla="*/ 147 w 184"/>
                <a:gd name="T47" fmla="*/ 78 h 157"/>
                <a:gd name="T48" fmla="*/ 158 w 184"/>
                <a:gd name="T49" fmla="*/ 42 h 157"/>
                <a:gd name="T50" fmla="*/ 147 w 184"/>
                <a:gd name="T51" fmla="*/ 78 h 157"/>
                <a:gd name="T52" fmla="*/ 170 w 184"/>
                <a:gd name="T53" fmla="*/ 93 h 157"/>
                <a:gd name="T54" fmla="*/ 14 w 184"/>
                <a:gd name="T55" fmla="*/ 143 h 157"/>
                <a:gd name="T56" fmla="*/ 37 w 184"/>
                <a:gd name="T57" fmla="*/ 127 h 157"/>
                <a:gd name="T58" fmla="*/ 41 w 184"/>
                <a:gd name="T59" fmla="*/ 123 h 157"/>
                <a:gd name="T60" fmla="*/ 147 w 184"/>
                <a:gd name="T61" fmla="*/ 127 h 157"/>
                <a:gd name="T62" fmla="*/ 147 w 184"/>
                <a:gd name="T63" fmla="*/ 143 h 157"/>
                <a:gd name="T64" fmla="*/ 170 w 184"/>
                <a:gd name="T65" fmla="*/ 93 h 157"/>
                <a:gd name="T66" fmla="*/ 45 w 184"/>
                <a:gd name="T67" fmla="*/ 143 h 157"/>
                <a:gd name="T68" fmla="*/ 139 w 184"/>
                <a:gd name="T69" fmla="*/ 131 h 157"/>
                <a:gd name="T70" fmla="*/ 45 w 184"/>
                <a:gd name="T71" fmla="*/ 14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57">
                  <a:moveTo>
                    <a:pt x="22" y="34"/>
                  </a:moveTo>
                  <a:cubicBezTo>
                    <a:pt x="22" y="34"/>
                    <a:pt x="22" y="34"/>
                    <a:pt x="22" y="34"/>
                  </a:cubicBezTo>
                  <a:cubicBezTo>
                    <a:pt x="37" y="34"/>
                    <a:pt x="37" y="34"/>
                    <a:pt x="37" y="34"/>
                  </a:cubicBezTo>
                  <a:cubicBezTo>
                    <a:pt x="37" y="4"/>
                    <a:pt x="37" y="4"/>
                    <a:pt x="37" y="4"/>
                  </a:cubicBezTo>
                  <a:cubicBezTo>
                    <a:pt x="37" y="2"/>
                    <a:pt x="39" y="0"/>
                    <a:pt x="41" y="0"/>
                  </a:cubicBezTo>
                  <a:cubicBezTo>
                    <a:pt x="41" y="0"/>
                    <a:pt x="41" y="0"/>
                    <a:pt x="41" y="0"/>
                  </a:cubicBezTo>
                  <a:cubicBezTo>
                    <a:pt x="143" y="0"/>
                    <a:pt x="143" y="0"/>
                    <a:pt x="143" y="0"/>
                  </a:cubicBezTo>
                  <a:cubicBezTo>
                    <a:pt x="145" y="0"/>
                    <a:pt x="147" y="2"/>
                    <a:pt x="147" y="4"/>
                  </a:cubicBezTo>
                  <a:cubicBezTo>
                    <a:pt x="147" y="4"/>
                    <a:pt x="147" y="4"/>
                    <a:pt x="147" y="4"/>
                  </a:cubicBezTo>
                  <a:cubicBezTo>
                    <a:pt x="147" y="34"/>
                    <a:pt x="147" y="34"/>
                    <a:pt x="147" y="34"/>
                  </a:cubicBezTo>
                  <a:cubicBezTo>
                    <a:pt x="162" y="34"/>
                    <a:pt x="162" y="34"/>
                    <a:pt x="162" y="34"/>
                  </a:cubicBezTo>
                  <a:cubicBezTo>
                    <a:pt x="164" y="34"/>
                    <a:pt x="166" y="36"/>
                    <a:pt x="166" y="38"/>
                  </a:cubicBezTo>
                  <a:cubicBezTo>
                    <a:pt x="166" y="38"/>
                    <a:pt x="166" y="38"/>
                    <a:pt x="166" y="38"/>
                  </a:cubicBezTo>
                  <a:cubicBezTo>
                    <a:pt x="166" y="78"/>
                    <a:pt x="166" y="78"/>
                    <a:pt x="166" y="78"/>
                  </a:cubicBezTo>
                  <a:cubicBezTo>
                    <a:pt x="177" y="78"/>
                    <a:pt x="177" y="78"/>
                    <a:pt x="177" y="78"/>
                  </a:cubicBezTo>
                  <a:cubicBezTo>
                    <a:pt x="181" y="78"/>
                    <a:pt x="184" y="82"/>
                    <a:pt x="184" y="85"/>
                  </a:cubicBezTo>
                  <a:cubicBezTo>
                    <a:pt x="184" y="86"/>
                    <a:pt x="184" y="86"/>
                    <a:pt x="184" y="86"/>
                  </a:cubicBezTo>
                  <a:cubicBezTo>
                    <a:pt x="184" y="150"/>
                    <a:pt x="184" y="150"/>
                    <a:pt x="184" y="150"/>
                  </a:cubicBezTo>
                  <a:cubicBezTo>
                    <a:pt x="184" y="154"/>
                    <a:pt x="181" y="157"/>
                    <a:pt x="177" y="157"/>
                  </a:cubicBezTo>
                  <a:cubicBezTo>
                    <a:pt x="176" y="157"/>
                    <a:pt x="176" y="157"/>
                    <a:pt x="176" y="157"/>
                  </a:cubicBezTo>
                  <a:cubicBezTo>
                    <a:pt x="7" y="157"/>
                    <a:pt x="7" y="157"/>
                    <a:pt x="7" y="157"/>
                  </a:cubicBezTo>
                  <a:cubicBezTo>
                    <a:pt x="4" y="157"/>
                    <a:pt x="0" y="154"/>
                    <a:pt x="0" y="150"/>
                  </a:cubicBezTo>
                  <a:cubicBezTo>
                    <a:pt x="0" y="149"/>
                    <a:pt x="0" y="149"/>
                    <a:pt x="0" y="149"/>
                  </a:cubicBezTo>
                  <a:cubicBezTo>
                    <a:pt x="0" y="85"/>
                    <a:pt x="0" y="85"/>
                    <a:pt x="0" y="85"/>
                  </a:cubicBezTo>
                  <a:cubicBezTo>
                    <a:pt x="0" y="82"/>
                    <a:pt x="4" y="78"/>
                    <a:pt x="7" y="78"/>
                  </a:cubicBezTo>
                  <a:cubicBezTo>
                    <a:pt x="8" y="78"/>
                    <a:pt x="8" y="78"/>
                    <a:pt x="8" y="78"/>
                  </a:cubicBezTo>
                  <a:cubicBezTo>
                    <a:pt x="18" y="78"/>
                    <a:pt x="18" y="78"/>
                    <a:pt x="18" y="78"/>
                  </a:cubicBezTo>
                  <a:cubicBezTo>
                    <a:pt x="18" y="38"/>
                    <a:pt x="18" y="38"/>
                    <a:pt x="18" y="38"/>
                  </a:cubicBezTo>
                  <a:cubicBezTo>
                    <a:pt x="18" y="36"/>
                    <a:pt x="20" y="34"/>
                    <a:pt x="22" y="34"/>
                  </a:cubicBezTo>
                  <a:close/>
                  <a:moveTo>
                    <a:pt x="26" y="78"/>
                  </a:moveTo>
                  <a:cubicBezTo>
                    <a:pt x="26" y="78"/>
                    <a:pt x="26" y="78"/>
                    <a:pt x="26" y="78"/>
                  </a:cubicBezTo>
                  <a:cubicBezTo>
                    <a:pt x="37" y="78"/>
                    <a:pt x="37" y="78"/>
                    <a:pt x="37" y="78"/>
                  </a:cubicBezTo>
                  <a:cubicBezTo>
                    <a:pt x="37" y="42"/>
                    <a:pt x="37" y="42"/>
                    <a:pt x="37" y="42"/>
                  </a:cubicBezTo>
                  <a:cubicBezTo>
                    <a:pt x="26" y="42"/>
                    <a:pt x="26" y="42"/>
                    <a:pt x="26" y="42"/>
                  </a:cubicBezTo>
                  <a:cubicBezTo>
                    <a:pt x="26" y="78"/>
                    <a:pt x="26" y="78"/>
                    <a:pt x="26" y="78"/>
                  </a:cubicBezTo>
                  <a:close/>
                  <a:moveTo>
                    <a:pt x="45" y="78"/>
                  </a:moveTo>
                  <a:cubicBezTo>
                    <a:pt x="45" y="78"/>
                    <a:pt x="45" y="78"/>
                    <a:pt x="45" y="78"/>
                  </a:cubicBezTo>
                  <a:cubicBezTo>
                    <a:pt x="139" y="78"/>
                    <a:pt x="139" y="78"/>
                    <a:pt x="139" y="78"/>
                  </a:cubicBezTo>
                  <a:cubicBezTo>
                    <a:pt x="139" y="38"/>
                    <a:pt x="139" y="38"/>
                    <a:pt x="139" y="38"/>
                  </a:cubicBezTo>
                  <a:cubicBezTo>
                    <a:pt x="139" y="38"/>
                    <a:pt x="139" y="38"/>
                    <a:pt x="139" y="38"/>
                  </a:cubicBezTo>
                  <a:cubicBezTo>
                    <a:pt x="139" y="8"/>
                    <a:pt x="139" y="8"/>
                    <a:pt x="139" y="8"/>
                  </a:cubicBezTo>
                  <a:cubicBezTo>
                    <a:pt x="45" y="8"/>
                    <a:pt x="45" y="8"/>
                    <a:pt x="45" y="8"/>
                  </a:cubicBezTo>
                  <a:cubicBezTo>
                    <a:pt x="45" y="38"/>
                    <a:pt x="45" y="38"/>
                    <a:pt x="45" y="38"/>
                  </a:cubicBezTo>
                  <a:cubicBezTo>
                    <a:pt x="45" y="38"/>
                    <a:pt x="45" y="38"/>
                    <a:pt x="45" y="38"/>
                  </a:cubicBezTo>
                  <a:cubicBezTo>
                    <a:pt x="45" y="38"/>
                    <a:pt x="45" y="38"/>
                    <a:pt x="45" y="38"/>
                  </a:cubicBezTo>
                  <a:cubicBezTo>
                    <a:pt x="45" y="78"/>
                    <a:pt x="45" y="78"/>
                    <a:pt x="45" y="78"/>
                  </a:cubicBezTo>
                  <a:close/>
                  <a:moveTo>
                    <a:pt x="147" y="78"/>
                  </a:moveTo>
                  <a:cubicBezTo>
                    <a:pt x="147" y="78"/>
                    <a:pt x="147" y="78"/>
                    <a:pt x="147" y="78"/>
                  </a:cubicBezTo>
                  <a:cubicBezTo>
                    <a:pt x="158" y="78"/>
                    <a:pt x="158" y="78"/>
                    <a:pt x="158" y="78"/>
                  </a:cubicBezTo>
                  <a:cubicBezTo>
                    <a:pt x="158" y="42"/>
                    <a:pt x="158" y="42"/>
                    <a:pt x="158" y="42"/>
                  </a:cubicBezTo>
                  <a:cubicBezTo>
                    <a:pt x="147" y="42"/>
                    <a:pt x="147" y="42"/>
                    <a:pt x="147" y="42"/>
                  </a:cubicBezTo>
                  <a:cubicBezTo>
                    <a:pt x="147" y="78"/>
                    <a:pt x="147" y="78"/>
                    <a:pt x="147" y="78"/>
                  </a:cubicBezTo>
                  <a:close/>
                  <a:moveTo>
                    <a:pt x="170" y="93"/>
                  </a:moveTo>
                  <a:cubicBezTo>
                    <a:pt x="170" y="93"/>
                    <a:pt x="170" y="93"/>
                    <a:pt x="170" y="93"/>
                  </a:cubicBezTo>
                  <a:cubicBezTo>
                    <a:pt x="14" y="93"/>
                    <a:pt x="14" y="93"/>
                    <a:pt x="14" y="93"/>
                  </a:cubicBezTo>
                  <a:cubicBezTo>
                    <a:pt x="14" y="143"/>
                    <a:pt x="14" y="143"/>
                    <a:pt x="14" y="143"/>
                  </a:cubicBezTo>
                  <a:cubicBezTo>
                    <a:pt x="37" y="143"/>
                    <a:pt x="37" y="143"/>
                    <a:pt x="37" y="143"/>
                  </a:cubicBezTo>
                  <a:cubicBezTo>
                    <a:pt x="37" y="127"/>
                    <a:pt x="37" y="127"/>
                    <a:pt x="37" y="127"/>
                  </a:cubicBezTo>
                  <a:cubicBezTo>
                    <a:pt x="37" y="125"/>
                    <a:pt x="39" y="123"/>
                    <a:pt x="41" y="123"/>
                  </a:cubicBezTo>
                  <a:cubicBezTo>
                    <a:pt x="41" y="123"/>
                    <a:pt x="41" y="123"/>
                    <a:pt x="41" y="123"/>
                  </a:cubicBezTo>
                  <a:cubicBezTo>
                    <a:pt x="143" y="123"/>
                    <a:pt x="143" y="123"/>
                    <a:pt x="143" y="123"/>
                  </a:cubicBezTo>
                  <a:cubicBezTo>
                    <a:pt x="145" y="123"/>
                    <a:pt x="147" y="125"/>
                    <a:pt x="147" y="127"/>
                  </a:cubicBezTo>
                  <a:cubicBezTo>
                    <a:pt x="147" y="127"/>
                    <a:pt x="147" y="127"/>
                    <a:pt x="147" y="127"/>
                  </a:cubicBezTo>
                  <a:cubicBezTo>
                    <a:pt x="147" y="143"/>
                    <a:pt x="147" y="143"/>
                    <a:pt x="147" y="143"/>
                  </a:cubicBezTo>
                  <a:cubicBezTo>
                    <a:pt x="170" y="143"/>
                    <a:pt x="170" y="143"/>
                    <a:pt x="170" y="143"/>
                  </a:cubicBezTo>
                  <a:cubicBezTo>
                    <a:pt x="170" y="93"/>
                    <a:pt x="170" y="93"/>
                    <a:pt x="170" y="93"/>
                  </a:cubicBezTo>
                  <a:close/>
                  <a:moveTo>
                    <a:pt x="45" y="143"/>
                  </a:moveTo>
                  <a:cubicBezTo>
                    <a:pt x="45" y="143"/>
                    <a:pt x="45" y="143"/>
                    <a:pt x="45" y="143"/>
                  </a:cubicBezTo>
                  <a:cubicBezTo>
                    <a:pt x="139" y="143"/>
                    <a:pt x="139" y="143"/>
                    <a:pt x="139" y="143"/>
                  </a:cubicBezTo>
                  <a:cubicBezTo>
                    <a:pt x="139" y="131"/>
                    <a:pt x="139" y="131"/>
                    <a:pt x="139" y="131"/>
                  </a:cubicBezTo>
                  <a:cubicBezTo>
                    <a:pt x="45" y="131"/>
                    <a:pt x="45" y="131"/>
                    <a:pt x="45" y="131"/>
                  </a:cubicBezTo>
                  <a:cubicBezTo>
                    <a:pt x="45" y="143"/>
                    <a:pt x="45" y="143"/>
                    <a:pt x="45" y="143"/>
                  </a:cubicBezTo>
                  <a:close/>
                </a:path>
              </a:pathLst>
            </a:custGeom>
            <a:solidFill>
              <a:schemeClr val="bg1"/>
            </a:solidFill>
            <a:ln>
              <a:noFill/>
            </a:ln>
          </p:spPr>
          <p:txBody>
            <a:bodyPr vert="horz" wrap="square" lIns="89605" tIns="44803" rIns="89605" bIns="44803" numCol="1" anchor="t" anchorCtr="0" compatLnSpc="1"/>
            <a:lstStyle/>
            <a:p>
              <a:endParaRPr lang="zh-CN" altLang="en-US" sz="1765">
                <a:cs typeface="+mn-ea"/>
                <a:sym typeface="+mn-lt"/>
              </a:endParaRPr>
            </a:p>
          </p:txBody>
        </p:sp>
        <p:sp>
          <p:nvSpPr>
            <p:cNvPr id="35" name="Freeform 50"/>
            <p:cNvSpPr>
              <a:spLocks noEditPoints="1"/>
            </p:cNvSpPr>
            <p:nvPr/>
          </p:nvSpPr>
          <p:spPr bwMode="auto">
            <a:xfrm>
              <a:off x="3918368" y="2577021"/>
              <a:ext cx="392341" cy="343656"/>
            </a:xfrm>
            <a:custGeom>
              <a:avLst/>
              <a:gdLst>
                <a:gd name="T0" fmla="*/ 140 w 183"/>
                <a:gd name="T1" fmla="*/ 99 h 161"/>
                <a:gd name="T2" fmla="*/ 126 w 183"/>
                <a:gd name="T3" fmla="*/ 99 h 161"/>
                <a:gd name="T4" fmla="*/ 96 w 183"/>
                <a:gd name="T5" fmla="*/ 61 h 161"/>
                <a:gd name="T6" fmla="*/ 133 w 183"/>
                <a:gd name="T7" fmla="*/ 61 h 161"/>
                <a:gd name="T8" fmla="*/ 138 w 183"/>
                <a:gd name="T9" fmla="*/ 56 h 161"/>
                <a:gd name="T10" fmla="*/ 138 w 183"/>
                <a:gd name="T11" fmla="*/ 4 h 161"/>
                <a:gd name="T12" fmla="*/ 50 w 183"/>
                <a:gd name="T13" fmla="*/ 0 h 161"/>
                <a:gd name="T14" fmla="*/ 45 w 183"/>
                <a:gd name="T15" fmla="*/ 4 h 161"/>
                <a:gd name="T16" fmla="*/ 45 w 183"/>
                <a:gd name="T17" fmla="*/ 56 h 161"/>
                <a:gd name="T18" fmla="*/ 87 w 183"/>
                <a:gd name="T19" fmla="*/ 61 h 161"/>
                <a:gd name="T20" fmla="*/ 7 w 183"/>
                <a:gd name="T21" fmla="*/ 69 h 161"/>
                <a:gd name="T22" fmla="*/ 7 w 183"/>
                <a:gd name="T23" fmla="*/ 83 h 161"/>
                <a:gd name="T24" fmla="*/ 14 w 183"/>
                <a:gd name="T25" fmla="*/ 93 h 161"/>
                <a:gd name="T26" fmla="*/ 14 w 183"/>
                <a:gd name="T27" fmla="*/ 94 h 161"/>
                <a:gd name="T28" fmla="*/ 14 w 183"/>
                <a:gd name="T29" fmla="*/ 134 h 161"/>
                <a:gd name="T30" fmla="*/ 14 w 183"/>
                <a:gd name="T31" fmla="*/ 157 h 161"/>
                <a:gd name="T32" fmla="*/ 22 w 183"/>
                <a:gd name="T33" fmla="*/ 157 h 161"/>
                <a:gd name="T34" fmla="*/ 97 w 183"/>
                <a:gd name="T35" fmla="*/ 138 h 161"/>
                <a:gd name="T36" fmla="*/ 97 w 183"/>
                <a:gd name="T37" fmla="*/ 157 h 161"/>
                <a:gd name="T38" fmla="*/ 165 w 183"/>
                <a:gd name="T39" fmla="*/ 161 h 161"/>
                <a:gd name="T40" fmla="*/ 169 w 183"/>
                <a:gd name="T41" fmla="*/ 157 h 161"/>
                <a:gd name="T42" fmla="*/ 176 w 183"/>
                <a:gd name="T43" fmla="*/ 83 h 161"/>
                <a:gd name="T44" fmla="*/ 176 w 183"/>
                <a:gd name="T45" fmla="*/ 69 h 161"/>
                <a:gd name="T46" fmla="*/ 96 w 183"/>
                <a:gd name="T47" fmla="*/ 61 h 161"/>
                <a:gd name="T48" fmla="*/ 129 w 183"/>
                <a:gd name="T49" fmla="*/ 8 h 161"/>
                <a:gd name="T50" fmla="*/ 54 w 183"/>
                <a:gd name="T51" fmla="*/ 52 h 161"/>
                <a:gd name="T52" fmla="*/ 129 w 183"/>
                <a:gd name="T53" fmla="*/ 8 h 161"/>
                <a:gd name="T54" fmla="*/ 22 w 183"/>
                <a:gd name="T55" fmla="*/ 89 h 161"/>
                <a:gd name="T56" fmla="*/ 97 w 183"/>
                <a:gd name="T57" fmla="*/ 83 h 161"/>
                <a:gd name="T58" fmla="*/ 22 w 183"/>
                <a:gd name="T59" fmla="*/ 89 h 161"/>
                <a:gd name="T60" fmla="*/ 97 w 183"/>
                <a:gd name="T61" fmla="*/ 98 h 161"/>
                <a:gd name="T62" fmla="*/ 22 w 183"/>
                <a:gd name="T63" fmla="*/ 130 h 161"/>
                <a:gd name="T64" fmla="*/ 97 w 183"/>
                <a:gd name="T65" fmla="*/ 98 h 161"/>
                <a:gd name="T66" fmla="*/ 161 w 183"/>
                <a:gd name="T67" fmla="*/ 83 h 161"/>
                <a:gd name="T68" fmla="*/ 105 w 183"/>
                <a:gd name="T69" fmla="*/ 134 h 161"/>
                <a:gd name="T70" fmla="*/ 105 w 183"/>
                <a:gd name="T71" fmla="*/ 134 h 161"/>
                <a:gd name="T72" fmla="*/ 161 w 183"/>
                <a:gd name="T73" fmla="*/ 153 h 161"/>
                <a:gd name="T74" fmla="*/ 133 w 183"/>
                <a:gd name="T75" fmla="*/ 121 h 161"/>
                <a:gd name="T76" fmla="*/ 140 w 183"/>
                <a:gd name="T77" fmla="*/ 128 h 161"/>
                <a:gd name="T78" fmla="*/ 126 w 183"/>
                <a:gd name="T79" fmla="*/ 12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3" h="161">
                  <a:moveTo>
                    <a:pt x="133" y="91"/>
                  </a:moveTo>
                  <a:cubicBezTo>
                    <a:pt x="137" y="91"/>
                    <a:pt x="140" y="95"/>
                    <a:pt x="140" y="99"/>
                  </a:cubicBezTo>
                  <a:cubicBezTo>
                    <a:pt x="140" y="102"/>
                    <a:pt x="137" y="106"/>
                    <a:pt x="133" y="106"/>
                  </a:cubicBezTo>
                  <a:cubicBezTo>
                    <a:pt x="129" y="106"/>
                    <a:pt x="126" y="102"/>
                    <a:pt x="126" y="99"/>
                  </a:cubicBezTo>
                  <a:cubicBezTo>
                    <a:pt x="126" y="95"/>
                    <a:pt x="129" y="91"/>
                    <a:pt x="133" y="91"/>
                  </a:cubicBezTo>
                  <a:close/>
                  <a:moveTo>
                    <a:pt x="96" y="61"/>
                  </a:moveTo>
                  <a:cubicBezTo>
                    <a:pt x="96" y="61"/>
                    <a:pt x="96" y="61"/>
                    <a:pt x="96" y="61"/>
                  </a:cubicBezTo>
                  <a:cubicBezTo>
                    <a:pt x="133" y="61"/>
                    <a:pt x="133" y="61"/>
                    <a:pt x="133" y="61"/>
                  </a:cubicBezTo>
                  <a:cubicBezTo>
                    <a:pt x="133" y="61"/>
                    <a:pt x="133" y="61"/>
                    <a:pt x="133" y="61"/>
                  </a:cubicBezTo>
                  <a:cubicBezTo>
                    <a:pt x="136" y="61"/>
                    <a:pt x="138" y="59"/>
                    <a:pt x="138" y="56"/>
                  </a:cubicBezTo>
                  <a:cubicBezTo>
                    <a:pt x="138" y="4"/>
                    <a:pt x="138" y="4"/>
                    <a:pt x="138" y="4"/>
                  </a:cubicBezTo>
                  <a:cubicBezTo>
                    <a:pt x="138" y="4"/>
                    <a:pt x="138" y="4"/>
                    <a:pt x="138" y="4"/>
                  </a:cubicBezTo>
                  <a:cubicBezTo>
                    <a:pt x="138" y="2"/>
                    <a:pt x="136" y="0"/>
                    <a:pt x="133" y="0"/>
                  </a:cubicBezTo>
                  <a:cubicBezTo>
                    <a:pt x="50" y="0"/>
                    <a:pt x="50" y="0"/>
                    <a:pt x="50" y="0"/>
                  </a:cubicBezTo>
                  <a:cubicBezTo>
                    <a:pt x="50" y="0"/>
                    <a:pt x="50" y="0"/>
                    <a:pt x="50" y="0"/>
                  </a:cubicBezTo>
                  <a:cubicBezTo>
                    <a:pt x="47" y="0"/>
                    <a:pt x="45" y="2"/>
                    <a:pt x="45" y="4"/>
                  </a:cubicBezTo>
                  <a:cubicBezTo>
                    <a:pt x="45" y="56"/>
                    <a:pt x="45" y="56"/>
                    <a:pt x="45" y="56"/>
                  </a:cubicBezTo>
                  <a:cubicBezTo>
                    <a:pt x="45" y="56"/>
                    <a:pt x="45" y="56"/>
                    <a:pt x="45" y="56"/>
                  </a:cubicBezTo>
                  <a:cubicBezTo>
                    <a:pt x="45" y="59"/>
                    <a:pt x="47" y="61"/>
                    <a:pt x="50" y="61"/>
                  </a:cubicBezTo>
                  <a:cubicBezTo>
                    <a:pt x="87" y="61"/>
                    <a:pt x="87" y="61"/>
                    <a:pt x="87" y="61"/>
                  </a:cubicBezTo>
                  <a:cubicBezTo>
                    <a:pt x="87" y="69"/>
                    <a:pt x="87" y="69"/>
                    <a:pt x="87" y="69"/>
                  </a:cubicBezTo>
                  <a:cubicBezTo>
                    <a:pt x="7" y="69"/>
                    <a:pt x="7" y="69"/>
                    <a:pt x="7" y="69"/>
                  </a:cubicBezTo>
                  <a:cubicBezTo>
                    <a:pt x="3" y="69"/>
                    <a:pt x="0" y="72"/>
                    <a:pt x="0" y="76"/>
                  </a:cubicBezTo>
                  <a:cubicBezTo>
                    <a:pt x="0" y="80"/>
                    <a:pt x="3" y="83"/>
                    <a:pt x="7" y="83"/>
                  </a:cubicBezTo>
                  <a:cubicBezTo>
                    <a:pt x="14" y="83"/>
                    <a:pt x="14" y="83"/>
                    <a:pt x="14" y="83"/>
                  </a:cubicBezTo>
                  <a:cubicBezTo>
                    <a:pt x="14" y="93"/>
                    <a:pt x="14" y="93"/>
                    <a:pt x="14" y="93"/>
                  </a:cubicBezTo>
                  <a:cubicBezTo>
                    <a:pt x="14" y="94"/>
                    <a:pt x="14" y="94"/>
                    <a:pt x="14" y="94"/>
                  </a:cubicBezTo>
                  <a:cubicBezTo>
                    <a:pt x="14" y="94"/>
                    <a:pt x="14" y="94"/>
                    <a:pt x="14" y="94"/>
                  </a:cubicBezTo>
                  <a:cubicBezTo>
                    <a:pt x="14" y="134"/>
                    <a:pt x="14" y="134"/>
                    <a:pt x="14" y="134"/>
                  </a:cubicBezTo>
                  <a:cubicBezTo>
                    <a:pt x="14" y="134"/>
                    <a:pt x="14" y="134"/>
                    <a:pt x="14" y="134"/>
                  </a:cubicBezTo>
                  <a:cubicBezTo>
                    <a:pt x="14" y="134"/>
                    <a:pt x="14" y="134"/>
                    <a:pt x="14" y="134"/>
                  </a:cubicBezTo>
                  <a:cubicBezTo>
                    <a:pt x="14" y="157"/>
                    <a:pt x="14" y="157"/>
                    <a:pt x="14" y="157"/>
                  </a:cubicBezTo>
                  <a:cubicBezTo>
                    <a:pt x="14" y="160"/>
                    <a:pt x="16" y="161"/>
                    <a:pt x="18" y="161"/>
                  </a:cubicBezTo>
                  <a:cubicBezTo>
                    <a:pt x="21" y="161"/>
                    <a:pt x="22" y="160"/>
                    <a:pt x="22" y="157"/>
                  </a:cubicBezTo>
                  <a:cubicBezTo>
                    <a:pt x="22" y="138"/>
                    <a:pt x="22" y="138"/>
                    <a:pt x="22" y="138"/>
                  </a:cubicBezTo>
                  <a:cubicBezTo>
                    <a:pt x="97" y="138"/>
                    <a:pt x="97" y="138"/>
                    <a:pt x="97" y="138"/>
                  </a:cubicBezTo>
                  <a:cubicBezTo>
                    <a:pt x="97" y="157"/>
                    <a:pt x="97" y="157"/>
                    <a:pt x="97" y="157"/>
                  </a:cubicBezTo>
                  <a:cubicBezTo>
                    <a:pt x="97" y="157"/>
                    <a:pt x="97" y="157"/>
                    <a:pt x="97" y="157"/>
                  </a:cubicBezTo>
                  <a:cubicBezTo>
                    <a:pt x="97" y="160"/>
                    <a:pt x="98" y="161"/>
                    <a:pt x="101" y="161"/>
                  </a:cubicBezTo>
                  <a:cubicBezTo>
                    <a:pt x="165" y="161"/>
                    <a:pt x="165" y="161"/>
                    <a:pt x="165" y="161"/>
                  </a:cubicBezTo>
                  <a:cubicBezTo>
                    <a:pt x="165" y="161"/>
                    <a:pt x="165" y="161"/>
                    <a:pt x="165" y="161"/>
                  </a:cubicBezTo>
                  <a:cubicBezTo>
                    <a:pt x="167" y="161"/>
                    <a:pt x="169" y="160"/>
                    <a:pt x="169" y="157"/>
                  </a:cubicBezTo>
                  <a:cubicBezTo>
                    <a:pt x="169" y="83"/>
                    <a:pt x="169" y="83"/>
                    <a:pt x="169" y="83"/>
                  </a:cubicBezTo>
                  <a:cubicBezTo>
                    <a:pt x="176" y="83"/>
                    <a:pt x="176" y="83"/>
                    <a:pt x="176" y="83"/>
                  </a:cubicBezTo>
                  <a:cubicBezTo>
                    <a:pt x="180" y="83"/>
                    <a:pt x="183" y="80"/>
                    <a:pt x="183" y="76"/>
                  </a:cubicBezTo>
                  <a:cubicBezTo>
                    <a:pt x="183" y="72"/>
                    <a:pt x="180" y="69"/>
                    <a:pt x="176" y="69"/>
                  </a:cubicBezTo>
                  <a:cubicBezTo>
                    <a:pt x="96" y="69"/>
                    <a:pt x="96" y="69"/>
                    <a:pt x="96" y="69"/>
                  </a:cubicBezTo>
                  <a:cubicBezTo>
                    <a:pt x="96" y="61"/>
                    <a:pt x="96" y="61"/>
                    <a:pt x="96" y="61"/>
                  </a:cubicBezTo>
                  <a:close/>
                  <a:moveTo>
                    <a:pt x="129" y="8"/>
                  </a:moveTo>
                  <a:cubicBezTo>
                    <a:pt x="129" y="8"/>
                    <a:pt x="129" y="8"/>
                    <a:pt x="129" y="8"/>
                  </a:cubicBezTo>
                  <a:cubicBezTo>
                    <a:pt x="129" y="52"/>
                    <a:pt x="129" y="52"/>
                    <a:pt x="129" y="52"/>
                  </a:cubicBezTo>
                  <a:cubicBezTo>
                    <a:pt x="54" y="52"/>
                    <a:pt x="54" y="52"/>
                    <a:pt x="54" y="52"/>
                  </a:cubicBezTo>
                  <a:cubicBezTo>
                    <a:pt x="54" y="8"/>
                    <a:pt x="54" y="8"/>
                    <a:pt x="54" y="8"/>
                  </a:cubicBezTo>
                  <a:cubicBezTo>
                    <a:pt x="129" y="8"/>
                    <a:pt x="129" y="8"/>
                    <a:pt x="129" y="8"/>
                  </a:cubicBezTo>
                  <a:close/>
                  <a:moveTo>
                    <a:pt x="22" y="89"/>
                  </a:moveTo>
                  <a:cubicBezTo>
                    <a:pt x="22" y="89"/>
                    <a:pt x="22" y="89"/>
                    <a:pt x="22" y="89"/>
                  </a:cubicBezTo>
                  <a:cubicBezTo>
                    <a:pt x="22" y="83"/>
                    <a:pt x="22" y="83"/>
                    <a:pt x="22" y="83"/>
                  </a:cubicBezTo>
                  <a:cubicBezTo>
                    <a:pt x="97" y="83"/>
                    <a:pt x="97" y="83"/>
                    <a:pt x="97" y="83"/>
                  </a:cubicBezTo>
                  <a:cubicBezTo>
                    <a:pt x="97" y="89"/>
                    <a:pt x="97" y="89"/>
                    <a:pt x="97" y="89"/>
                  </a:cubicBezTo>
                  <a:cubicBezTo>
                    <a:pt x="22" y="89"/>
                    <a:pt x="22" y="89"/>
                    <a:pt x="22" y="89"/>
                  </a:cubicBezTo>
                  <a:close/>
                  <a:moveTo>
                    <a:pt x="97" y="98"/>
                  </a:moveTo>
                  <a:cubicBezTo>
                    <a:pt x="97" y="98"/>
                    <a:pt x="97" y="98"/>
                    <a:pt x="97" y="98"/>
                  </a:cubicBezTo>
                  <a:cubicBezTo>
                    <a:pt x="97" y="130"/>
                    <a:pt x="97" y="130"/>
                    <a:pt x="97" y="130"/>
                  </a:cubicBezTo>
                  <a:cubicBezTo>
                    <a:pt x="22" y="130"/>
                    <a:pt x="22" y="130"/>
                    <a:pt x="22" y="130"/>
                  </a:cubicBezTo>
                  <a:cubicBezTo>
                    <a:pt x="22" y="98"/>
                    <a:pt x="22" y="98"/>
                    <a:pt x="22" y="98"/>
                  </a:cubicBezTo>
                  <a:cubicBezTo>
                    <a:pt x="97" y="98"/>
                    <a:pt x="97" y="98"/>
                    <a:pt x="97" y="98"/>
                  </a:cubicBezTo>
                  <a:close/>
                  <a:moveTo>
                    <a:pt x="161" y="83"/>
                  </a:moveTo>
                  <a:cubicBezTo>
                    <a:pt x="161" y="83"/>
                    <a:pt x="161" y="83"/>
                    <a:pt x="161" y="83"/>
                  </a:cubicBezTo>
                  <a:cubicBezTo>
                    <a:pt x="105" y="83"/>
                    <a:pt x="105" y="83"/>
                    <a:pt x="105" y="83"/>
                  </a:cubicBezTo>
                  <a:cubicBezTo>
                    <a:pt x="105" y="134"/>
                    <a:pt x="105" y="134"/>
                    <a:pt x="105" y="134"/>
                  </a:cubicBezTo>
                  <a:cubicBezTo>
                    <a:pt x="105" y="134"/>
                    <a:pt x="105" y="134"/>
                    <a:pt x="105" y="134"/>
                  </a:cubicBezTo>
                  <a:cubicBezTo>
                    <a:pt x="105" y="134"/>
                    <a:pt x="105" y="134"/>
                    <a:pt x="105" y="134"/>
                  </a:cubicBezTo>
                  <a:cubicBezTo>
                    <a:pt x="105" y="153"/>
                    <a:pt x="105" y="153"/>
                    <a:pt x="105" y="153"/>
                  </a:cubicBezTo>
                  <a:cubicBezTo>
                    <a:pt x="161" y="153"/>
                    <a:pt x="161" y="153"/>
                    <a:pt x="161" y="153"/>
                  </a:cubicBezTo>
                  <a:cubicBezTo>
                    <a:pt x="161" y="83"/>
                    <a:pt x="161" y="83"/>
                    <a:pt x="161" y="83"/>
                  </a:cubicBezTo>
                  <a:close/>
                  <a:moveTo>
                    <a:pt x="133" y="121"/>
                  </a:moveTo>
                  <a:cubicBezTo>
                    <a:pt x="133" y="121"/>
                    <a:pt x="133" y="121"/>
                    <a:pt x="133" y="121"/>
                  </a:cubicBezTo>
                  <a:cubicBezTo>
                    <a:pt x="137" y="121"/>
                    <a:pt x="140" y="124"/>
                    <a:pt x="140" y="128"/>
                  </a:cubicBezTo>
                  <a:cubicBezTo>
                    <a:pt x="140" y="132"/>
                    <a:pt x="137" y="135"/>
                    <a:pt x="133" y="135"/>
                  </a:cubicBezTo>
                  <a:cubicBezTo>
                    <a:pt x="129" y="135"/>
                    <a:pt x="126" y="132"/>
                    <a:pt x="126" y="128"/>
                  </a:cubicBezTo>
                  <a:cubicBezTo>
                    <a:pt x="126" y="124"/>
                    <a:pt x="129" y="121"/>
                    <a:pt x="133" y="121"/>
                  </a:cubicBezTo>
                  <a:close/>
                </a:path>
              </a:pathLst>
            </a:custGeom>
            <a:solidFill>
              <a:schemeClr val="bg1"/>
            </a:solidFill>
            <a:ln>
              <a:noFill/>
            </a:ln>
          </p:spPr>
          <p:txBody>
            <a:bodyPr vert="horz" wrap="square" lIns="89605" tIns="44803" rIns="89605" bIns="44803" numCol="1" anchor="t" anchorCtr="0" compatLnSpc="1"/>
            <a:lstStyle/>
            <a:p>
              <a:endParaRPr lang="zh-CN" altLang="en-US" sz="1765">
                <a:cs typeface="+mn-ea"/>
                <a:sym typeface="+mn-lt"/>
              </a:endParaRPr>
            </a:p>
          </p:txBody>
        </p:sp>
        <p:grpSp>
          <p:nvGrpSpPr>
            <p:cNvPr id="36" name="组合 35"/>
            <p:cNvGrpSpPr/>
            <p:nvPr/>
          </p:nvGrpSpPr>
          <p:grpSpPr>
            <a:xfrm>
              <a:off x="1053392" y="4631426"/>
              <a:ext cx="2262724" cy="806934"/>
              <a:chOff x="1211801" y="4738725"/>
              <a:chExt cx="1915589" cy="806934"/>
            </a:xfrm>
          </p:grpSpPr>
          <p:sp>
            <p:nvSpPr>
              <p:cNvPr id="37"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endParaRPr lang="zh-CN" altLang="en-US" sz="1600" b="1" dirty="0">
                  <a:solidFill>
                    <a:schemeClr val="tx1">
                      <a:lumMod val="75000"/>
                      <a:lumOff val="25000"/>
                    </a:schemeClr>
                  </a:solidFill>
                  <a:cs typeface="+mn-ea"/>
                  <a:sym typeface="+mn-lt"/>
                </a:endParaRPr>
              </a:p>
            </p:txBody>
          </p:sp>
          <p:sp>
            <p:nvSpPr>
              <p:cNvPr id="38" name="矩形 37"/>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nvGrpSpPr>
            <p:cNvPr id="39" name="组合 38"/>
            <p:cNvGrpSpPr/>
            <p:nvPr/>
          </p:nvGrpSpPr>
          <p:grpSpPr>
            <a:xfrm>
              <a:off x="4988489" y="4631426"/>
              <a:ext cx="2262724" cy="806934"/>
              <a:chOff x="1211801" y="4738725"/>
              <a:chExt cx="1915589" cy="806934"/>
            </a:xfrm>
          </p:grpSpPr>
          <p:sp>
            <p:nvSpPr>
              <p:cNvPr id="40"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endParaRPr lang="zh-CN" altLang="en-US" sz="1600" b="1" dirty="0">
                  <a:solidFill>
                    <a:schemeClr val="tx1">
                      <a:lumMod val="75000"/>
                      <a:lumOff val="25000"/>
                    </a:schemeClr>
                  </a:solidFill>
                  <a:cs typeface="+mn-ea"/>
                  <a:sym typeface="+mn-lt"/>
                </a:endParaRPr>
              </a:p>
            </p:txBody>
          </p:sp>
          <p:sp>
            <p:nvSpPr>
              <p:cNvPr id="41" name="矩形 40"/>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nvGrpSpPr>
            <p:cNvPr id="42" name="组合 41"/>
            <p:cNvGrpSpPr/>
            <p:nvPr/>
          </p:nvGrpSpPr>
          <p:grpSpPr>
            <a:xfrm>
              <a:off x="9009438" y="4631426"/>
              <a:ext cx="2262724" cy="806934"/>
              <a:chOff x="1211801" y="4738725"/>
              <a:chExt cx="1915589" cy="806934"/>
            </a:xfrm>
          </p:grpSpPr>
          <p:sp>
            <p:nvSpPr>
              <p:cNvPr id="43"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endParaRPr lang="zh-CN" altLang="en-US" sz="1600" b="1" dirty="0">
                  <a:solidFill>
                    <a:schemeClr val="tx1">
                      <a:lumMod val="75000"/>
                      <a:lumOff val="25000"/>
                    </a:schemeClr>
                  </a:solidFill>
                  <a:cs typeface="+mn-ea"/>
                  <a:sym typeface="+mn-lt"/>
                </a:endParaRPr>
              </a:p>
            </p:txBody>
          </p:sp>
          <p:sp>
            <p:nvSpPr>
              <p:cNvPr id="44" name="矩形 43"/>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nvGrpSpPr>
            <p:cNvPr id="45" name="组合 44"/>
            <p:cNvGrpSpPr/>
            <p:nvPr/>
          </p:nvGrpSpPr>
          <p:grpSpPr>
            <a:xfrm>
              <a:off x="2962444" y="3937661"/>
              <a:ext cx="2262724" cy="806934"/>
              <a:chOff x="1211801" y="4738725"/>
              <a:chExt cx="1915589" cy="806934"/>
            </a:xfrm>
          </p:grpSpPr>
          <p:sp>
            <p:nvSpPr>
              <p:cNvPr id="46"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endParaRPr lang="zh-CN" altLang="en-US" sz="1600" b="1" dirty="0">
                  <a:solidFill>
                    <a:schemeClr val="tx1">
                      <a:lumMod val="75000"/>
                      <a:lumOff val="25000"/>
                    </a:schemeClr>
                  </a:solidFill>
                  <a:cs typeface="+mn-ea"/>
                  <a:sym typeface="+mn-lt"/>
                </a:endParaRPr>
              </a:p>
            </p:txBody>
          </p:sp>
          <p:sp>
            <p:nvSpPr>
              <p:cNvPr id="47" name="矩形 46"/>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nvGrpSpPr>
            <p:cNvPr id="48" name="组合 47"/>
            <p:cNvGrpSpPr/>
            <p:nvPr/>
          </p:nvGrpSpPr>
          <p:grpSpPr>
            <a:xfrm>
              <a:off x="6980578" y="3937661"/>
              <a:ext cx="2262724" cy="806934"/>
              <a:chOff x="1211801" y="4738725"/>
              <a:chExt cx="1915589" cy="806934"/>
            </a:xfrm>
          </p:grpSpPr>
          <p:sp>
            <p:nvSpPr>
              <p:cNvPr id="49" name="标题 9"/>
              <p:cNvSpPr txBox="1"/>
              <p:nvPr/>
            </p:nvSpPr>
            <p:spPr>
              <a:xfrm>
                <a:off x="1570309" y="4738725"/>
                <a:ext cx="1198572"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r>
                  <a:rPr lang="zh-CN" altLang="en-US" sz="1600" b="1" dirty="0">
                    <a:solidFill>
                      <a:schemeClr val="tx1">
                        <a:lumMod val="75000"/>
                        <a:lumOff val="25000"/>
                      </a:schemeClr>
                    </a:solidFill>
                    <a:cs typeface="+mn-ea"/>
                    <a:sym typeface="+mn-lt"/>
                  </a:rPr>
                  <a:t>此处添加标题</a:t>
                </a:r>
                <a:endParaRPr lang="zh-CN" altLang="en-US" sz="1600" b="1" dirty="0">
                  <a:solidFill>
                    <a:schemeClr val="tx1">
                      <a:lumMod val="75000"/>
                      <a:lumOff val="25000"/>
                    </a:schemeClr>
                  </a:solidFill>
                  <a:cs typeface="+mn-ea"/>
                  <a:sym typeface="+mn-lt"/>
                </a:endParaRPr>
              </a:p>
            </p:txBody>
          </p:sp>
          <p:sp>
            <p:nvSpPr>
              <p:cNvPr id="50" name="矩形 49"/>
              <p:cNvSpPr/>
              <p:nvPr/>
            </p:nvSpPr>
            <p:spPr>
              <a:xfrm>
                <a:off x="1211801" y="5053216"/>
                <a:ext cx="1915589" cy="492443"/>
              </a:xfrm>
              <a:prstGeom prst="rect">
                <a:avLst/>
              </a:prstGeom>
            </p:spPr>
            <p:txBody>
              <a:bodyPr wrap="square">
                <a:spAutoFit/>
              </a:bodyPr>
              <a:lstStyle/>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a:p>
                <a:pPr defTabSz="1285240">
                  <a:lnSpc>
                    <a:spcPct val="120000"/>
                  </a:lnSpc>
                  <a:spcBef>
                    <a:spcPct val="20000"/>
                  </a:spcBef>
                  <a:defRPr/>
                </a:pPr>
                <a:r>
                  <a:rPr lang="zh-CN" altLang="en-US" sz="1000" dirty="0">
                    <a:solidFill>
                      <a:schemeClr val="bg1">
                        <a:lumMod val="50000"/>
                      </a:schemeClr>
                    </a:solidFill>
                    <a:cs typeface="+mn-ea"/>
                    <a:sym typeface="+mn-lt"/>
                  </a:rPr>
                  <a:t>点击替换文字内容点击替换文字内容</a:t>
                </a:r>
                <a:endParaRPr lang="en-US" altLang="zh-CN" sz="1000" dirty="0">
                  <a:solidFill>
                    <a:schemeClr val="bg1">
                      <a:lumMod val="50000"/>
                    </a:schemeClr>
                  </a:solidFill>
                  <a:cs typeface="+mn-ea"/>
                  <a:sym typeface="+mn-lt"/>
                </a:endParaRPr>
              </a:p>
            </p:txBody>
          </p:sp>
        </p:grpSp>
      </p:grpSp>
      <p:sp>
        <p:nvSpPr>
          <p:cNvPr id="53" name="MH_PageTitle"/>
          <p:cNvSpPr txBox="1"/>
          <p:nvPr>
            <p:custDataLst>
              <p:tags r:id="rId1"/>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工作完成情况</a:t>
            </a:r>
            <a:endParaRPr lang="zh-CN" altLang="en-US" dirty="0">
              <a:solidFill>
                <a:schemeClr val="tx1">
                  <a:lumMod val="65000"/>
                  <a:lumOff val="35000"/>
                </a:schemeClr>
              </a:solidFill>
              <a:latin typeface="+mn-lt"/>
              <a:ea typeface="+mn-ea"/>
              <a:cs typeface="+mn-ea"/>
              <a:sym typeface="+mn-lt"/>
            </a:endParaRPr>
          </a:p>
        </p:txBody>
      </p:sp>
      <p:pic>
        <p:nvPicPr>
          <p:cNvPr id="51" name="图片 50"/>
          <p:cNvPicPr>
            <a:picLocks noChangeAspect="1"/>
          </p:cNvPicPr>
          <p:nvPr/>
        </p:nvPicPr>
        <p:blipFill>
          <a:blip r:embed="rId2" cstate="screen"/>
          <a:stretch>
            <a:fillRect/>
          </a:stretch>
        </p:blipFill>
        <p:spPr>
          <a:xfrm rot="20430802" flipH="1">
            <a:off x="9745796" y="-177795"/>
            <a:ext cx="2264751" cy="2264751"/>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702">
        <p:split orient="vert"/>
      </p:transition>
    </mc:Choice>
    <mc:Fallback>
      <p:transition spd="slow" advTm="70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randombar(horizontal)">
                                      <p:cBhvr>
                                        <p:cTn id="12" dur="500"/>
                                        <p:tgtEl>
                                          <p:spTgt spid="53"/>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8331165" y="2177620"/>
            <a:ext cx="2990110" cy="2950220"/>
            <a:chOff x="8331165" y="2177620"/>
            <a:chExt cx="2990110" cy="2950220"/>
          </a:xfrm>
        </p:grpSpPr>
        <p:sp>
          <p:nvSpPr>
            <p:cNvPr id="43" name="Oval 52"/>
            <p:cNvSpPr/>
            <p:nvPr/>
          </p:nvSpPr>
          <p:spPr>
            <a:xfrm flipH="1">
              <a:off x="8331165" y="4266242"/>
              <a:ext cx="861598" cy="86159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4" name="Oval 48"/>
            <p:cNvSpPr/>
            <p:nvPr/>
          </p:nvSpPr>
          <p:spPr>
            <a:xfrm flipH="1">
              <a:off x="8425176" y="4362008"/>
              <a:ext cx="673579" cy="673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5" name="Oval 46"/>
            <p:cNvSpPr/>
            <p:nvPr/>
          </p:nvSpPr>
          <p:spPr>
            <a:xfrm flipH="1">
              <a:off x="8331165" y="3208327"/>
              <a:ext cx="861598" cy="86159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6" name="Oval 42"/>
            <p:cNvSpPr/>
            <p:nvPr/>
          </p:nvSpPr>
          <p:spPr>
            <a:xfrm flipH="1">
              <a:off x="8425176" y="3299860"/>
              <a:ext cx="673579" cy="673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7" name="Oval 40"/>
            <p:cNvSpPr/>
            <p:nvPr/>
          </p:nvSpPr>
          <p:spPr>
            <a:xfrm flipH="1">
              <a:off x="8331165" y="2177620"/>
              <a:ext cx="861598" cy="86159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8" name="Oval 36"/>
            <p:cNvSpPr/>
            <p:nvPr/>
          </p:nvSpPr>
          <p:spPr>
            <a:xfrm flipH="1">
              <a:off x="8425176" y="2266287"/>
              <a:ext cx="673579" cy="6735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49" name="Freeform: Shape 21"/>
            <p:cNvSpPr/>
            <p:nvPr/>
          </p:nvSpPr>
          <p:spPr bwMode="auto">
            <a:xfrm>
              <a:off x="8565132" y="2386081"/>
              <a:ext cx="407146" cy="425041"/>
            </a:xfrm>
            <a:custGeom>
              <a:avLst/>
              <a:gdLst>
                <a:gd name="T0" fmla="*/ 3 w 77"/>
                <a:gd name="T1" fmla="*/ 30 h 77"/>
                <a:gd name="T2" fmla="*/ 30 w 77"/>
                <a:gd name="T3" fmla="*/ 5 h 77"/>
                <a:gd name="T4" fmla="*/ 7 w 77"/>
                <a:gd name="T5" fmla="*/ 31 h 77"/>
                <a:gd name="T6" fmla="*/ 71 w 77"/>
                <a:gd name="T7" fmla="*/ 31 h 77"/>
                <a:gd name="T8" fmla="*/ 74 w 77"/>
                <a:gd name="T9" fmla="*/ 30 h 77"/>
                <a:gd name="T10" fmla="*/ 47 w 77"/>
                <a:gd name="T11" fmla="*/ 5 h 77"/>
                <a:gd name="T12" fmla="*/ 71 w 77"/>
                <a:gd name="T13" fmla="*/ 31 h 77"/>
                <a:gd name="T14" fmla="*/ 72 w 77"/>
                <a:gd name="T15" fmla="*/ 43 h 77"/>
                <a:gd name="T16" fmla="*/ 61 w 77"/>
                <a:gd name="T17" fmla="*/ 40 h 77"/>
                <a:gd name="T18" fmla="*/ 55 w 77"/>
                <a:gd name="T19" fmla="*/ 61 h 77"/>
                <a:gd name="T20" fmla="*/ 40 w 77"/>
                <a:gd name="T21" fmla="*/ 68 h 77"/>
                <a:gd name="T22" fmla="*/ 39 w 77"/>
                <a:gd name="T23" fmla="*/ 77 h 77"/>
                <a:gd name="T24" fmla="*/ 38 w 77"/>
                <a:gd name="T25" fmla="*/ 68 h 77"/>
                <a:gd name="T26" fmla="*/ 22 w 77"/>
                <a:gd name="T27" fmla="*/ 61 h 77"/>
                <a:gd name="T28" fmla="*/ 16 w 77"/>
                <a:gd name="T29" fmla="*/ 40 h 77"/>
                <a:gd name="T30" fmla="*/ 5 w 77"/>
                <a:gd name="T31" fmla="*/ 43 h 77"/>
                <a:gd name="T32" fmla="*/ 5 w 77"/>
                <a:gd name="T33" fmla="*/ 34 h 77"/>
                <a:gd name="T34" fmla="*/ 16 w 77"/>
                <a:gd name="T35" fmla="*/ 38 h 77"/>
                <a:gd name="T36" fmla="*/ 22 w 77"/>
                <a:gd name="T37" fmla="*/ 16 h 77"/>
                <a:gd name="T38" fmla="*/ 38 w 77"/>
                <a:gd name="T39" fmla="*/ 9 h 77"/>
                <a:gd name="T40" fmla="*/ 39 w 77"/>
                <a:gd name="T41" fmla="*/ 0 h 77"/>
                <a:gd name="T42" fmla="*/ 40 w 77"/>
                <a:gd name="T43" fmla="*/ 9 h 77"/>
                <a:gd name="T44" fmla="*/ 55 w 77"/>
                <a:gd name="T45" fmla="*/ 16 h 77"/>
                <a:gd name="T46" fmla="*/ 61 w 77"/>
                <a:gd name="T47" fmla="*/ 38 h 77"/>
                <a:gd name="T48" fmla="*/ 72 w 77"/>
                <a:gd name="T49" fmla="*/ 34 h 77"/>
                <a:gd name="T50" fmla="*/ 39 w 77"/>
                <a:gd name="T51" fmla="*/ 8 h 77"/>
                <a:gd name="T52" fmla="*/ 39 w 77"/>
                <a:gd name="T53" fmla="*/ 2 h 77"/>
                <a:gd name="T54" fmla="*/ 39 w 77"/>
                <a:gd name="T55" fmla="*/ 8 h 77"/>
                <a:gd name="T56" fmla="*/ 5 w 77"/>
                <a:gd name="T57" fmla="*/ 36 h 77"/>
                <a:gd name="T58" fmla="*/ 5 w 77"/>
                <a:gd name="T59" fmla="*/ 41 h 77"/>
                <a:gd name="T60" fmla="*/ 39 w 77"/>
                <a:gd name="T61" fmla="*/ 70 h 77"/>
                <a:gd name="T62" fmla="*/ 39 w 77"/>
                <a:gd name="T63" fmla="*/ 75 h 77"/>
                <a:gd name="T64" fmla="*/ 39 w 77"/>
                <a:gd name="T65" fmla="*/ 70 h 77"/>
                <a:gd name="T66" fmla="*/ 52 w 77"/>
                <a:gd name="T67" fmla="*/ 47 h 77"/>
                <a:gd name="T68" fmla="*/ 42 w 77"/>
                <a:gd name="T69" fmla="*/ 39 h 77"/>
                <a:gd name="T70" fmla="*/ 46 w 77"/>
                <a:gd name="T71" fmla="*/ 33 h 77"/>
                <a:gd name="T72" fmla="*/ 45 w 77"/>
                <a:gd name="T73" fmla="*/ 30 h 77"/>
                <a:gd name="T74" fmla="*/ 32 w 77"/>
                <a:gd name="T75" fmla="*/ 30 h 77"/>
                <a:gd name="T76" fmla="*/ 31 w 77"/>
                <a:gd name="T77" fmla="*/ 33 h 77"/>
                <a:gd name="T78" fmla="*/ 35 w 77"/>
                <a:gd name="T79" fmla="*/ 39 h 77"/>
                <a:gd name="T80" fmla="*/ 25 w 77"/>
                <a:gd name="T81" fmla="*/ 47 h 77"/>
                <a:gd name="T82" fmla="*/ 55 w 77"/>
                <a:gd name="T83" fmla="*/ 54 h 77"/>
                <a:gd name="T84" fmla="*/ 72 w 77"/>
                <a:gd name="T85" fmla="*/ 36 h 77"/>
                <a:gd name="T86" fmla="*/ 72 w 77"/>
                <a:gd name="T87" fmla="*/ 41 h 77"/>
                <a:gd name="T88" fmla="*/ 71 w 77"/>
                <a:gd name="T89" fmla="*/ 47 h 77"/>
                <a:gd name="T90" fmla="*/ 47 w 77"/>
                <a:gd name="T91" fmla="*/ 73 h 77"/>
                <a:gd name="T92" fmla="*/ 74 w 77"/>
                <a:gd name="T93" fmla="*/ 47 h 77"/>
                <a:gd name="T94" fmla="*/ 71 w 77"/>
                <a:gd name="T95" fmla="*/ 47 h 77"/>
                <a:gd name="T96" fmla="*/ 5 w 77"/>
                <a:gd name="T97" fmla="*/ 47 h 77"/>
                <a:gd name="T98" fmla="*/ 30 w 77"/>
                <a:gd name="T99" fmla="*/ 74 h 77"/>
                <a:gd name="T100" fmla="*/ 30 w 77"/>
                <a:gd name="T101" fmla="*/ 7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5" y="30"/>
                  </a:moveTo>
                  <a:cubicBezTo>
                    <a:pt x="4" y="30"/>
                    <a:pt x="4" y="30"/>
                    <a:pt x="3" y="30"/>
                  </a:cubicBezTo>
                  <a:cubicBezTo>
                    <a:pt x="7" y="17"/>
                    <a:pt x="17" y="7"/>
                    <a:pt x="30" y="4"/>
                  </a:cubicBezTo>
                  <a:cubicBezTo>
                    <a:pt x="30" y="4"/>
                    <a:pt x="30" y="4"/>
                    <a:pt x="30" y="5"/>
                  </a:cubicBezTo>
                  <a:cubicBezTo>
                    <a:pt x="30" y="5"/>
                    <a:pt x="30" y="6"/>
                    <a:pt x="30" y="7"/>
                  </a:cubicBezTo>
                  <a:cubicBezTo>
                    <a:pt x="19" y="10"/>
                    <a:pt x="9" y="19"/>
                    <a:pt x="7" y="31"/>
                  </a:cubicBezTo>
                  <a:cubicBezTo>
                    <a:pt x="6" y="30"/>
                    <a:pt x="5" y="30"/>
                    <a:pt x="5" y="30"/>
                  </a:cubicBezTo>
                  <a:close/>
                  <a:moveTo>
                    <a:pt x="71" y="31"/>
                  </a:moveTo>
                  <a:cubicBezTo>
                    <a:pt x="71" y="30"/>
                    <a:pt x="72" y="30"/>
                    <a:pt x="72" y="30"/>
                  </a:cubicBezTo>
                  <a:cubicBezTo>
                    <a:pt x="73" y="30"/>
                    <a:pt x="73" y="30"/>
                    <a:pt x="74" y="30"/>
                  </a:cubicBezTo>
                  <a:cubicBezTo>
                    <a:pt x="70" y="17"/>
                    <a:pt x="60" y="7"/>
                    <a:pt x="47" y="4"/>
                  </a:cubicBezTo>
                  <a:cubicBezTo>
                    <a:pt x="47" y="4"/>
                    <a:pt x="47" y="4"/>
                    <a:pt x="47" y="5"/>
                  </a:cubicBezTo>
                  <a:cubicBezTo>
                    <a:pt x="47" y="5"/>
                    <a:pt x="47" y="6"/>
                    <a:pt x="47" y="7"/>
                  </a:cubicBezTo>
                  <a:cubicBezTo>
                    <a:pt x="58" y="10"/>
                    <a:pt x="68" y="19"/>
                    <a:pt x="71" y="31"/>
                  </a:cubicBezTo>
                  <a:close/>
                  <a:moveTo>
                    <a:pt x="77" y="39"/>
                  </a:moveTo>
                  <a:cubicBezTo>
                    <a:pt x="77" y="41"/>
                    <a:pt x="75" y="43"/>
                    <a:pt x="72" y="43"/>
                  </a:cubicBezTo>
                  <a:cubicBezTo>
                    <a:pt x="70" y="43"/>
                    <a:pt x="68" y="42"/>
                    <a:pt x="68" y="40"/>
                  </a:cubicBezTo>
                  <a:cubicBezTo>
                    <a:pt x="61" y="40"/>
                    <a:pt x="61" y="40"/>
                    <a:pt x="61" y="40"/>
                  </a:cubicBezTo>
                  <a:cubicBezTo>
                    <a:pt x="61" y="55"/>
                    <a:pt x="61" y="55"/>
                    <a:pt x="61" y="55"/>
                  </a:cubicBezTo>
                  <a:cubicBezTo>
                    <a:pt x="61" y="58"/>
                    <a:pt x="58" y="61"/>
                    <a:pt x="55" y="61"/>
                  </a:cubicBezTo>
                  <a:cubicBezTo>
                    <a:pt x="40" y="61"/>
                    <a:pt x="40" y="61"/>
                    <a:pt x="40" y="61"/>
                  </a:cubicBezTo>
                  <a:cubicBezTo>
                    <a:pt x="40" y="68"/>
                    <a:pt x="40" y="68"/>
                    <a:pt x="40" y="68"/>
                  </a:cubicBezTo>
                  <a:cubicBezTo>
                    <a:pt x="42" y="68"/>
                    <a:pt x="43" y="70"/>
                    <a:pt x="43" y="73"/>
                  </a:cubicBezTo>
                  <a:cubicBezTo>
                    <a:pt x="43" y="75"/>
                    <a:pt x="41" y="77"/>
                    <a:pt x="39" y="77"/>
                  </a:cubicBezTo>
                  <a:cubicBezTo>
                    <a:pt x="36" y="77"/>
                    <a:pt x="34" y="75"/>
                    <a:pt x="34" y="73"/>
                  </a:cubicBezTo>
                  <a:cubicBezTo>
                    <a:pt x="34" y="70"/>
                    <a:pt x="35" y="68"/>
                    <a:pt x="38" y="68"/>
                  </a:cubicBezTo>
                  <a:cubicBezTo>
                    <a:pt x="38" y="61"/>
                    <a:pt x="38" y="61"/>
                    <a:pt x="38" y="61"/>
                  </a:cubicBezTo>
                  <a:cubicBezTo>
                    <a:pt x="22" y="61"/>
                    <a:pt x="22" y="61"/>
                    <a:pt x="22" y="61"/>
                  </a:cubicBezTo>
                  <a:cubicBezTo>
                    <a:pt x="19" y="61"/>
                    <a:pt x="16" y="58"/>
                    <a:pt x="16" y="55"/>
                  </a:cubicBezTo>
                  <a:cubicBezTo>
                    <a:pt x="16" y="40"/>
                    <a:pt x="16" y="40"/>
                    <a:pt x="16" y="40"/>
                  </a:cubicBezTo>
                  <a:cubicBezTo>
                    <a:pt x="9" y="40"/>
                    <a:pt x="9" y="40"/>
                    <a:pt x="9" y="40"/>
                  </a:cubicBezTo>
                  <a:cubicBezTo>
                    <a:pt x="9" y="42"/>
                    <a:pt x="7" y="43"/>
                    <a:pt x="5" y="43"/>
                  </a:cubicBezTo>
                  <a:cubicBezTo>
                    <a:pt x="2" y="43"/>
                    <a:pt x="0" y="41"/>
                    <a:pt x="0" y="39"/>
                  </a:cubicBezTo>
                  <a:cubicBezTo>
                    <a:pt x="0" y="36"/>
                    <a:pt x="2" y="34"/>
                    <a:pt x="5" y="34"/>
                  </a:cubicBezTo>
                  <a:cubicBezTo>
                    <a:pt x="7" y="34"/>
                    <a:pt x="9" y="36"/>
                    <a:pt x="9" y="38"/>
                  </a:cubicBezTo>
                  <a:cubicBezTo>
                    <a:pt x="16" y="38"/>
                    <a:pt x="16" y="38"/>
                    <a:pt x="16" y="38"/>
                  </a:cubicBezTo>
                  <a:cubicBezTo>
                    <a:pt x="16" y="22"/>
                    <a:pt x="16" y="22"/>
                    <a:pt x="16" y="22"/>
                  </a:cubicBezTo>
                  <a:cubicBezTo>
                    <a:pt x="16" y="19"/>
                    <a:pt x="19" y="16"/>
                    <a:pt x="22" y="16"/>
                  </a:cubicBezTo>
                  <a:cubicBezTo>
                    <a:pt x="38" y="16"/>
                    <a:pt x="38" y="16"/>
                    <a:pt x="38" y="16"/>
                  </a:cubicBezTo>
                  <a:cubicBezTo>
                    <a:pt x="38" y="9"/>
                    <a:pt x="38" y="9"/>
                    <a:pt x="38" y="9"/>
                  </a:cubicBezTo>
                  <a:cubicBezTo>
                    <a:pt x="35" y="9"/>
                    <a:pt x="34" y="7"/>
                    <a:pt x="34" y="5"/>
                  </a:cubicBezTo>
                  <a:cubicBezTo>
                    <a:pt x="34" y="2"/>
                    <a:pt x="36" y="0"/>
                    <a:pt x="39" y="0"/>
                  </a:cubicBezTo>
                  <a:cubicBezTo>
                    <a:pt x="41" y="0"/>
                    <a:pt x="43" y="2"/>
                    <a:pt x="43" y="5"/>
                  </a:cubicBezTo>
                  <a:cubicBezTo>
                    <a:pt x="43" y="7"/>
                    <a:pt x="42" y="9"/>
                    <a:pt x="40" y="9"/>
                  </a:cubicBezTo>
                  <a:cubicBezTo>
                    <a:pt x="40" y="16"/>
                    <a:pt x="40" y="16"/>
                    <a:pt x="40" y="16"/>
                  </a:cubicBezTo>
                  <a:cubicBezTo>
                    <a:pt x="55" y="16"/>
                    <a:pt x="55" y="16"/>
                    <a:pt x="55" y="16"/>
                  </a:cubicBezTo>
                  <a:cubicBezTo>
                    <a:pt x="58" y="16"/>
                    <a:pt x="61" y="19"/>
                    <a:pt x="61" y="22"/>
                  </a:cubicBezTo>
                  <a:cubicBezTo>
                    <a:pt x="61" y="38"/>
                    <a:pt x="61" y="38"/>
                    <a:pt x="61" y="38"/>
                  </a:cubicBezTo>
                  <a:cubicBezTo>
                    <a:pt x="68" y="38"/>
                    <a:pt x="68" y="38"/>
                    <a:pt x="68" y="38"/>
                  </a:cubicBezTo>
                  <a:cubicBezTo>
                    <a:pt x="68" y="36"/>
                    <a:pt x="70" y="34"/>
                    <a:pt x="72" y="34"/>
                  </a:cubicBezTo>
                  <a:cubicBezTo>
                    <a:pt x="75" y="34"/>
                    <a:pt x="77" y="36"/>
                    <a:pt x="77" y="39"/>
                  </a:cubicBezTo>
                  <a:close/>
                  <a:moveTo>
                    <a:pt x="39" y="8"/>
                  </a:moveTo>
                  <a:cubicBezTo>
                    <a:pt x="40" y="8"/>
                    <a:pt x="41" y="6"/>
                    <a:pt x="41" y="5"/>
                  </a:cubicBezTo>
                  <a:cubicBezTo>
                    <a:pt x="41" y="3"/>
                    <a:pt x="40" y="2"/>
                    <a:pt x="39" y="2"/>
                  </a:cubicBezTo>
                  <a:cubicBezTo>
                    <a:pt x="37" y="2"/>
                    <a:pt x="36" y="3"/>
                    <a:pt x="36" y="5"/>
                  </a:cubicBezTo>
                  <a:cubicBezTo>
                    <a:pt x="36" y="6"/>
                    <a:pt x="37" y="8"/>
                    <a:pt x="39" y="8"/>
                  </a:cubicBezTo>
                  <a:close/>
                  <a:moveTo>
                    <a:pt x="7" y="39"/>
                  </a:moveTo>
                  <a:cubicBezTo>
                    <a:pt x="7" y="37"/>
                    <a:pt x="6" y="36"/>
                    <a:pt x="5" y="36"/>
                  </a:cubicBezTo>
                  <a:cubicBezTo>
                    <a:pt x="3" y="36"/>
                    <a:pt x="2" y="37"/>
                    <a:pt x="2" y="39"/>
                  </a:cubicBezTo>
                  <a:cubicBezTo>
                    <a:pt x="2" y="40"/>
                    <a:pt x="3" y="41"/>
                    <a:pt x="5" y="41"/>
                  </a:cubicBezTo>
                  <a:cubicBezTo>
                    <a:pt x="6" y="41"/>
                    <a:pt x="7" y="40"/>
                    <a:pt x="7" y="39"/>
                  </a:cubicBezTo>
                  <a:close/>
                  <a:moveTo>
                    <a:pt x="39" y="70"/>
                  </a:moveTo>
                  <a:cubicBezTo>
                    <a:pt x="37" y="70"/>
                    <a:pt x="36" y="71"/>
                    <a:pt x="36" y="73"/>
                  </a:cubicBezTo>
                  <a:cubicBezTo>
                    <a:pt x="36" y="74"/>
                    <a:pt x="37" y="75"/>
                    <a:pt x="39" y="75"/>
                  </a:cubicBezTo>
                  <a:cubicBezTo>
                    <a:pt x="40" y="75"/>
                    <a:pt x="41" y="74"/>
                    <a:pt x="41" y="73"/>
                  </a:cubicBezTo>
                  <a:cubicBezTo>
                    <a:pt x="41" y="71"/>
                    <a:pt x="40" y="70"/>
                    <a:pt x="39" y="70"/>
                  </a:cubicBezTo>
                  <a:close/>
                  <a:moveTo>
                    <a:pt x="55" y="54"/>
                  </a:moveTo>
                  <a:cubicBezTo>
                    <a:pt x="55" y="54"/>
                    <a:pt x="54" y="49"/>
                    <a:pt x="52" y="47"/>
                  </a:cubicBezTo>
                  <a:cubicBezTo>
                    <a:pt x="51" y="45"/>
                    <a:pt x="44" y="44"/>
                    <a:pt x="43" y="43"/>
                  </a:cubicBezTo>
                  <a:cubicBezTo>
                    <a:pt x="42" y="42"/>
                    <a:pt x="42" y="40"/>
                    <a:pt x="42" y="39"/>
                  </a:cubicBezTo>
                  <a:cubicBezTo>
                    <a:pt x="43" y="38"/>
                    <a:pt x="44" y="37"/>
                    <a:pt x="44" y="35"/>
                  </a:cubicBezTo>
                  <a:cubicBezTo>
                    <a:pt x="45" y="35"/>
                    <a:pt x="45" y="34"/>
                    <a:pt x="46" y="33"/>
                  </a:cubicBezTo>
                  <a:cubicBezTo>
                    <a:pt x="46" y="32"/>
                    <a:pt x="45" y="32"/>
                    <a:pt x="45" y="31"/>
                  </a:cubicBezTo>
                  <a:cubicBezTo>
                    <a:pt x="45" y="31"/>
                    <a:pt x="45" y="31"/>
                    <a:pt x="45" y="30"/>
                  </a:cubicBezTo>
                  <a:cubicBezTo>
                    <a:pt x="45" y="26"/>
                    <a:pt x="42" y="23"/>
                    <a:pt x="39" y="23"/>
                  </a:cubicBezTo>
                  <a:cubicBezTo>
                    <a:pt x="35" y="23"/>
                    <a:pt x="32" y="26"/>
                    <a:pt x="32" y="30"/>
                  </a:cubicBezTo>
                  <a:cubicBezTo>
                    <a:pt x="32" y="31"/>
                    <a:pt x="32" y="31"/>
                    <a:pt x="32" y="31"/>
                  </a:cubicBezTo>
                  <a:cubicBezTo>
                    <a:pt x="32" y="32"/>
                    <a:pt x="31" y="32"/>
                    <a:pt x="31" y="33"/>
                  </a:cubicBezTo>
                  <a:cubicBezTo>
                    <a:pt x="32" y="34"/>
                    <a:pt x="32" y="35"/>
                    <a:pt x="33" y="35"/>
                  </a:cubicBezTo>
                  <a:cubicBezTo>
                    <a:pt x="33" y="37"/>
                    <a:pt x="34" y="38"/>
                    <a:pt x="35" y="39"/>
                  </a:cubicBezTo>
                  <a:cubicBezTo>
                    <a:pt x="35" y="40"/>
                    <a:pt x="35" y="42"/>
                    <a:pt x="34" y="43"/>
                  </a:cubicBezTo>
                  <a:cubicBezTo>
                    <a:pt x="34" y="44"/>
                    <a:pt x="26" y="45"/>
                    <a:pt x="25" y="47"/>
                  </a:cubicBezTo>
                  <a:cubicBezTo>
                    <a:pt x="24" y="49"/>
                    <a:pt x="22" y="54"/>
                    <a:pt x="22" y="54"/>
                  </a:cubicBezTo>
                  <a:lnTo>
                    <a:pt x="55" y="54"/>
                  </a:lnTo>
                  <a:close/>
                  <a:moveTo>
                    <a:pt x="75" y="39"/>
                  </a:moveTo>
                  <a:cubicBezTo>
                    <a:pt x="75" y="37"/>
                    <a:pt x="74" y="36"/>
                    <a:pt x="72" y="36"/>
                  </a:cubicBezTo>
                  <a:cubicBezTo>
                    <a:pt x="71" y="36"/>
                    <a:pt x="70" y="37"/>
                    <a:pt x="70" y="39"/>
                  </a:cubicBezTo>
                  <a:cubicBezTo>
                    <a:pt x="70" y="40"/>
                    <a:pt x="71" y="41"/>
                    <a:pt x="72" y="41"/>
                  </a:cubicBezTo>
                  <a:cubicBezTo>
                    <a:pt x="74" y="41"/>
                    <a:pt x="75" y="40"/>
                    <a:pt x="75" y="39"/>
                  </a:cubicBezTo>
                  <a:close/>
                  <a:moveTo>
                    <a:pt x="71" y="47"/>
                  </a:moveTo>
                  <a:cubicBezTo>
                    <a:pt x="68" y="58"/>
                    <a:pt x="58" y="68"/>
                    <a:pt x="47" y="71"/>
                  </a:cubicBezTo>
                  <a:cubicBezTo>
                    <a:pt x="47" y="71"/>
                    <a:pt x="47" y="72"/>
                    <a:pt x="47" y="73"/>
                  </a:cubicBezTo>
                  <a:cubicBezTo>
                    <a:pt x="47" y="73"/>
                    <a:pt x="47" y="73"/>
                    <a:pt x="47" y="74"/>
                  </a:cubicBezTo>
                  <a:cubicBezTo>
                    <a:pt x="60" y="71"/>
                    <a:pt x="70" y="60"/>
                    <a:pt x="74" y="47"/>
                  </a:cubicBezTo>
                  <a:cubicBezTo>
                    <a:pt x="73" y="47"/>
                    <a:pt x="73" y="47"/>
                    <a:pt x="72" y="47"/>
                  </a:cubicBezTo>
                  <a:cubicBezTo>
                    <a:pt x="72" y="47"/>
                    <a:pt x="71" y="47"/>
                    <a:pt x="71" y="47"/>
                  </a:cubicBezTo>
                  <a:close/>
                  <a:moveTo>
                    <a:pt x="7" y="47"/>
                  </a:moveTo>
                  <a:cubicBezTo>
                    <a:pt x="6" y="47"/>
                    <a:pt x="5" y="47"/>
                    <a:pt x="5" y="47"/>
                  </a:cubicBezTo>
                  <a:cubicBezTo>
                    <a:pt x="4" y="47"/>
                    <a:pt x="4" y="47"/>
                    <a:pt x="3" y="47"/>
                  </a:cubicBezTo>
                  <a:cubicBezTo>
                    <a:pt x="7" y="60"/>
                    <a:pt x="17" y="71"/>
                    <a:pt x="30" y="74"/>
                  </a:cubicBezTo>
                  <a:cubicBezTo>
                    <a:pt x="30" y="73"/>
                    <a:pt x="30" y="73"/>
                    <a:pt x="30" y="73"/>
                  </a:cubicBezTo>
                  <a:cubicBezTo>
                    <a:pt x="30" y="72"/>
                    <a:pt x="30" y="71"/>
                    <a:pt x="30" y="71"/>
                  </a:cubicBezTo>
                  <a:cubicBezTo>
                    <a:pt x="19" y="68"/>
                    <a:pt x="9" y="58"/>
                    <a:pt x="7" y="47"/>
                  </a:cubicBezTo>
                  <a:close/>
                </a:path>
              </a:pathLst>
            </a:custGeom>
            <a:solidFill>
              <a:schemeClr val="tx1">
                <a:lumMod val="65000"/>
                <a:lumOff val="35000"/>
              </a:schemeClr>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sp>
          <p:nvSpPr>
            <p:cNvPr id="50" name="Freeform: Shape 22"/>
            <p:cNvSpPr/>
            <p:nvPr/>
          </p:nvSpPr>
          <p:spPr bwMode="auto">
            <a:xfrm>
              <a:off x="8587732" y="4524474"/>
              <a:ext cx="373975" cy="371384"/>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tx1">
                <a:lumMod val="65000"/>
                <a:lumOff val="35000"/>
              </a:schemeClr>
            </a:solidFill>
            <a:ln>
              <a:noFill/>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sp>
          <p:nvSpPr>
            <p:cNvPr id="51" name="Freeform: Shape 24"/>
            <p:cNvSpPr/>
            <p:nvPr/>
          </p:nvSpPr>
          <p:spPr>
            <a:xfrm>
              <a:off x="8589774" y="3470918"/>
              <a:ext cx="358713" cy="336307"/>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tx1">
                <a:lumMod val="65000"/>
                <a:lumOff val="35000"/>
              </a:schemeClr>
            </a:solidFill>
            <a:ln w="12700" cap="flat">
              <a:noFill/>
              <a:miter lim="400000"/>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sp>
          <p:nvSpPr>
            <p:cNvPr id="52" name="文本框 51"/>
            <p:cNvSpPr txBox="1"/>
            <p:nvPr/>
          </p:nvSpPr>
          <p:spPr>
            <a:xfrm>
              <a:off x="9562304" y="2192919"/>
              <a:ext cx="1758971" cy="830997"/>
            </a:xfrm>
            <a:prstGeom prst="rect">
              <a:avLst/>
            </a:prstGeom>
            <a:noFill/>
          </p:spPr>
          <p:txBody>
            <a:bodyPr wrap="square" rtlCol="0">
              <a:spAutoFit/>
            </a:bodyPr>
            <a:lstStyle/>
            <a:p>
              <a:r>
                <a:rPr lang="zh-CN" altLang="en-US" b="1" kern="1100" spc="150" dirty="0">
                  <a:solidFill>
                    <a:schemeClr val="tx1">
                      <a:lumMod val="75000"/>
                      <a:lumOff val="25000"/>
                    </a:schemeClr>
                  </a:solidFill>
                  <a:cs typeface="+mn-ea"/>
                  <a:sym typeface="+mn-lt"/>
                </a:rPr>
                <a:t>添加标题</a:t>
              </a:r>
              <a:endParaRPr lang="en-US" altLang="zh-CN" b="1" kern="1100" spc="150" dirty="0">
                <a:solidFill>
                  <a:schemeClr val="tx1">
                    <a:lumMod val="75000"/>
                    <a:lumOff val="25000"/>
                  </a:schemeClr>
                </a:solidFill>
                <a:cs typeface="+mn-ea"/>
                <a:sym typeface="+mn-lt"/>
              </a:endParaRPr>
            </a:p>
            <a:p>
              <a:pPr algn="ctr"/>
              <a:r>
                <a:rPr lang="zh-CN" altLang="en-US" sz="1400" kern="1100" spc="150" dirty="0">
                  <a:solidFill>
                    <a:schemeClr val="tx1">
                      <a:lumMod val="75000"/>
                      <a:lumOff val="25000"/>
                    </a:schemeClr>
                  </a:solidFill>
                  <a:cs typeface="+mn-ea"/>
                  <a:sym typeface="+mn-lt"/>
                </a:rPr>
                <a:t>此处添加你的信息此处添加你的信息</a:t>
              </a:r>
              <a:endParaRPr lang="zh-CN" altLang="en-US" sz="1400" kern="1100" spc="150" dirty="0">
                <a:solidFill>
                  <a:schemeClr val="tx1">
                    <a:lumMod val="75000"/>
                    <a:lumOff val="25000"/>
                  </a:schemeClr>
                </a:solidFill>
                <a:cs typeface="+mn-ea"/>
                <a:sym typeface="+mn-lt"/>
              </a:endParaRPr>
            </a:p>
          </p:txBody>
        </p:sp>
        <p:sp>
          <p:nvSpPr>
            <p:cNvPr id="53" name="文本框 52"/>
            <p:cNvSpPr txBox="1"/>
            <p:nvPr/>
          </p:nvSpPr>
          <p:spPr>
            <a:xfrm>
              <a:off x="9562304" y="3242834"/>
              <a:ext cx="1758971" cy="830997"/>
            </a:xfrm>
            <a:prstGeom prst="rect">
              <a:avLst/>
            </a:prstGeom>
            <a:noFill/>
          </p:spPr>
          <p:txBody>
            <a:bodyPr wrap="square" rtlCol="0">
              <a:spAutoFit/>
            </a:bodyPr>
            <a:lstStyle/>
            <a:p>
              <a:r>
                <a:rPr lang="zh-CN" altLang="en-US" b="1" kern="1100" spc="150" dirty="0">
                  <a:solidFill>
                    <a:schemeClr val="tx1">
                      <a:lumMod val="75000"/>
                      <a:lumOff val="25000"/>
                    </a:schemeClr>
                  </a:solidFill>
                  <a:cs typeface="+mn-ea"/>
                  <a:sym typeface="+mn-lt"/>
                </a:rPr>
                <a:t>添加标题</a:t>
              </a:r>
              <a:endParaRPr lang="en-US" altLang="zh-CN" b="1" kern="1100" spc="150" dirty="0">
                <a:solidFill>
                  <a:schemeClr val="tx1">
                    <a:lumMod val="75000"/>
                    <a:lumOff val="25000"/>
                  </a:schemeClr>
                </a:solidFill>
                <a:cs typeface="+mn-ea"/>
                <a:sym typeface="+mn-lt"/>
              </a:endParaRPr>
            </a:p>
            <a:p>
              <a:pPr algn="ctr"/>
              <a:r>
                <a:rPr lang="zh-CN" altLang="en-US" sz="1400" kern="1100" spc="150" dirty="0">
                  <a:solidFill>
                    <a:schemeClr val="tx1">
                      <a:lumMod val="75000"/>
                      <a:lumOff val="25000"/>
                    </a:schemeClr>
                  </a:solidFill>
                  <a:cs typeface="+mn-ea"/>
                  <a:sym typeface="+mn-lt"/>
                </a:rPr>
                <a:t>此处添加你的信息此处添加你的信息</a:t>
              </a:r>
              <a:endParaRPr lang="zh-CN" altLang="en-US" sz="1400" kern="1100" spc="150" dirty="0">
                <a:solidFill>
                  <a:schemeClr val="tx1">
                    <a:lumMod val="75000"/>
                    <a:lumOff val="25000"/>
                  </a:schemeClr>
                </a:solidFill>
                <a:cs typeface="+mn-ea"/>
                <a:sym typeface="+mn-lt"/>
              </a:endParaRPr>
            </a:p>
          </p:txBody>
        </p:sp>
        <p:sp>
          <p:nvSpPr>
            <p:cNvPr id="54" name="文本框 53"/>
            <p:cNvSpPr txBox="1"/>
            <p:nvPr/>
          </p:nvSpPr>
          <p:spPr>
            <a:xfrm>
              <a:off x="9562304" y="4281542"/>
              <a:ext cx="1758971" cy="830997"/>
            </a:xfrm>
            <a:prstGeom prst="rect">
              <a:avLst/>
            </a:prstGeom>
            <a:noFill/>
          </p:spPr>
          <p:txBody>
            <a:bodyPr wrap="square" rtlCol="0">
              <a:spAutoFit/>
            </a:bodyPr>
            <a:lstStyle/>
            <a:p>
              <a:r>
                <a:rPr lang="zh-CN" altLang="en-US" b="1" kern="1100" spc="150" dirty="0">
                  <a:solidFill>
                    <a:schemeClr val="tx1">
                      <a:lumMod val="75000"/>
                      <a:lumOff val="25000"/>
                    </a:schemeClr>
                  </a:solidFill>
                  <a:cs typeface="+mn-ea"/>
                  <a:sym typeface="+mn-lt"/>
                </a:rPr>
                <a:t>添加标题</a:t>
              </a:r>
              <a:endParaRPr lang="en-US" altLang="zh-CN" b="1" kern="1100" spc="150" dirty="0">
                <a:solidFill>
                  <a:schemeClr val="tx1">
                    <a:lumMod val="75000"/>
                    <a:lumOff val="25000"/>
                  </a:schemeClr>
                </a:solidFill>
                <a:cs typeface="+mn-ea"/>
                <a:sym typeface="+mn-lt"/>
              </a:endParaRPr>
            </a:p>
            <a:p>
              <a:pPr algn="ctr"/>
              <a:r>
                <a:rPr lang="zh-CN" altLang="en-US" sz="1400" kern="1100" spc="150" dirty="0">
                  <a:solidFill>
                    <a:schemeClr val="tx1">
                      <a:lumMod val="75000"/>
                      <a:lumOff val="25000"/>
                    </a:schemeClr>
                  </a:solidFill>
                  <a:cs typeface="+mn-ea"/>
                  <a:sym typeface="+mn-lt"/>
                </a:rPr>
                <a:t>此处添加你的信息此处添加你的信息</a:t>
              </a:r>
              <a:endParaRPr lang="zh-CN" altLang="en-US" sz="1400" kern="1100" spc="150" dirty="0">
                <a:solidFill>
                  <a:schemeClr val="tx1">
                    <a:lumMod val="75000"/>
                    <a:lumOff val="25000"/>
                  </a:schemeClr>
                </a:solidFill>
                <a:cs typeface="+mn-ea"/>
                <a:sym typeface="+mn-lt"/>
              </a:endParaRPr>
            </a:p>
          </p:txBody>
        </p:sp>
      </p:grpSp>
      <p:sp>
        <p:nvSpPr>
          <p:cNvPr id="26" name="MH_PageTitle"/>
          <p:cNvSpPr txBox="1"/>
          <p:nvPr>
            <p:custDataLst>
              <p:tags r:id="rId1"/>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工作完成情况</a:t>
            </a:r>
            <a:endParaRPr lang="zh-CN" altLang="en-US" dirty="0">
              <a:solidFill>
                <a:schemeClr val="tx1">
                  <a:lumMod val="65000"/>
                  <a:lumOff val="35000"/>
                </a:schemeClr>
              </a:solidFill>
              <a:latin typeface="+mn-lt"/>
              <a:ea typeface="+mn-ea"/>
              <a:cs typeface="+mn-ea"/>
              <a:sym typeface="+mn-lt"/>
            </a:endParaRPr>
          </a:p>
        </p:txBody>
      </p:sp>
      <p:grpSp>
        <p:nvGrpSpPr>
          <p:cNvPr id="6" name="组合 5"/>
          <p:cNvGrpSpPr/>
          <p:nvPr/>
        </p:nvGrpSpPr>
        <p:grpSpPr>
          <a:xfrm>
            <a:off x="2785267" y="1246530"/>
            <a:ext cx="4916764" cy="4916764"/>
            <a:chOff x="2785267" y="1246530"/>
            <a:chExt cx="4916764" cy="4916764"/>
          </a:xfrm>
        </p:grpSpPr>
        <p:pic>
          <p:nvPicPr>
            <p:cNvPr id="41" name="图片 40" descr="图片包含 监视器, 电子产品, 屏幕, 计算机&#10;&#10;已生成极高可信度的说明"/>
            <p:cNvPicPr>
              <a:picLocks noChangeAspect="1"/>
            </p:cNvPicPr>
            <p:nvPr/>
          </p:nvPicPr>
          <p:blipFill>
            <a:blip r:embed="rId2" cstate="screen"/>
            <a:stretch>
              <a:fillRect/>
            </a:stretch>
          </p:blipFill>
          <p:spPr>
            <a:xfrm>
              <a:off x="2785267" y="1246530"/>
              <a:ext cx="4916764" cy="4916764"/>
            </a:xfrm>
            <a:prstGeom prst="rect">
              <a:avLst/>
            </a:prstGeom>
          </p:spPr>
        </p:pic>
        <p:pic>
          <p:nvPicPr>
            <p:cNvPr id="5" name="图片 4"/>
            <p:cNvPicPr>
              <a:picLocks noChangeAspect="1"/>
            </p:cNvPicPr>
            <p:nvPr/>
          </p:nvPicPr>
          <p:blipFill>
            <a:blip r:embed="rId3" cstate="screen"/>
            <a:stretch>
              <a:fillRect/>
            </a:stretch>
          </p:blipFill>
          <p:spPr>
            <a:xfrm>
              <a:off x="3240615" y="2299675"/>
              <a:ext cx="4089099" cy="2303309"/>
            </a:xfrm>
            <a:prstGeom prst="rect">
              <a:avLst/>
            </a:prstGeom>
          </p:spPr>
        </p:pic>
      </p:grpSp>
      <p:pic>
        <p:nvPicPr>
          <p:cNvPr id="7" name="图片 6"/>
          <p:cNvPicPr>
            <a:picLocks noChangeAspect="1"/>
          </p:cNvPicPr>
          <p:nvPr/>
        </p:nvPicPr>
        <p:blipFill>
          <a:blip r:embed="rId4" cstate="screen"/>
          <a:stretch>
            <a:fillRect/>
          </a:stretch>
        </p:blipFill>
        <p:spPr>
          <a:xfrm rot="16200000">
            <a:off x="-472517" y="4503066"/>
            <a:ext cx="2795022" cy="2779782"/>
          </a:xfrm>
          <a:prstGeom prst="rect">
            <a:avLst/>
          </a:prstGeom>
        </p:spPr>
      </p:pic>
    </p:spTree>
    <p:custDataLst>
      <p:tags r:id="rId5"/>
    </p:custDataLst>
  </p:cSld>
  <p:clrMapOvr>
    <a:masterClrMapping/>
  </p:clrMapOvr>
  <p:transition spd="med" advTm="729">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1" y="0"/>
            <a:ext cx="1219200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1" y="0"/>
            <a:ext cx="2438929" cy="6858000"/>
            <a:chOff x="-1" y="0"/>
            <a:chExt cx="2438929" cy="6858000"/>
          </a:xfrm>
        </p:grpSpPr>
        <p:sp>
          <p:nvSpPr>
            <p:cNvPr id="9" name="矩形 8"/>
            <p:cNvSpPr/>
            <p:nvPr/>
          </p:nvSpPr>
          <p:spPr>
            <a:xfrm>
              <a:off x="-1" y="0"/>
              <a:ext cx="2438929" cy="6753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sp>
          <p:nvSpPr>
            <p:cNvPr id="10" name="矩形 9"/>
            <p:cNvSpPr/>
            <p:nvPr/>
          </p:nvSpPr>
          <p:spPr>
            <a:xfrm>
              <a:off x="0" y="101600"/>
              <a:ext cx="2205318" cy="6756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grpSp>
      <p:sp>
        <p:nvSpPr>
          <p:cNvPr id="8" name="文本框 7"/>
          <p:cNvSpPr txBox="1"/>
          <p:nvPr/>
        </p:nvSpPr>
        <p:spPr>
          <a:xfrm>
            <a:off x="0" y="0"/>
            <a:ext cx="1721946" cy="2246769"/>
          </a:xfrm>
          <a:prstGeom prst="rect">
            <a:avLst/>
          </a:prstGeom>
          <a:noFill/>
        </p:spPr>
        <p:txBody>
          <a:bodyPr wrap="none" rtlCol="0">
            <a:spAutoFit/>
          </a:bodyPr>
          <a:lstStyle>
            <a:defPPr>
              <a:defRPr lang="zh-CN"/>
            </a:defPPr>
            <a:lvl1pPr>
              <a:defRPr sz="14000">
                <a:solidFill>
                  <a:schemeClr val="bg1"/>
                </a:solidFill>
                <a:latin typeface="Agency FB" panose="020B0503020202020204" pitchFamily="34" charset="0"/>
                <a:cs typeface="+mn-ea"/>
              </a:defRPr>
            </a:lvl1pPr>
          </a:lstStyle>
          <a:p>
            <a:r>
              <a:rPr lang="en-US" altLang="zh-CN" dirty="0">
                <a:sym typeface="+mn-lt"/>
              </a:rPr>
              <a:t>03</a:t>
            </a:r>
            <a:endParaRPr lang="zh-CN" altLang="en-US" dirty="0">
              <a:sym typeface="+mn-lt"/>
            </a:endParaRPr>
          </a:p>
        </p:txBody>
      </p:sp>
      <p:grpSp>
        <p:nvGrpSpPr>
          <p:cNvPr id="2" name="组合 1"/>
          <p:cNvGrpSpPr/>
          <p:nvPr/>
        </p:nvGrpSpPr>
        <p:grpSpPr>
          <a:xfrm>
            <a:off x="2353235" y="2770094"/>
            <a:ext cx="5109999" cy="1107996"/>
            <a:chOff x="2353235" y="2770094"/>
            <a:chExt cx="5109999" cy="1107996"/>
          </a:xfrm>
        </p:grpSpPr>
        <p:sp>
          <p:nvSpPr>
            <p:cNvPr id="22" name="任意多边形 21"/>
            <p:cNvSpPr/>
            <p:nvPr/>
          </p:nvSpPr>
          <p:spPr>
            <a:xfrm>
              <a:off x="6736358" y="2975098"/>
              <a:ext cx="641747" cy="116235"/>
            </a:xfrm>
            <a:custGeom>
              <a:avLst/>
              <a:gdLst/>
              <a:ahLst/>
              <a:cxnLst/>
              <a:rect l="l" t="t" r="r" b="b"/>
              <a:pathLst>
                <a:path w="641747" h="116235">
                  <a:moveTo>
                    <a:pt x="0" y="0"/>
                  </a:moveTo>
                  <a:lnTo>
                    <a:pt x="641747" y="0"/>
                  </a:lnTo>
                  <a:lnTo>
                    <a:pt x="641747" y="116235"/>
                  </a:lnTo>
                  <a:lnTo>
                    <a:pt x="0" y="116235"/>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1" name="任意多边形 20"/>
            <p:cNvSpPr/>
            <p:nvPr/>
          </p:nvSpPr>
          <p:spPr>
            <a:xfrm>
              <a:off x="6662688" y="3198563"/>
              <a:ext cx="785812" cy="528786"/>
            </a:xfrm>
            <a:custGeom>
              <a:avLst/>
              <a:gdLst/>
              <a:ahLst/>
              <a:cxnLst/>
              <a:rect l="l" t="t" r="r" b="b"/>
              <a:pathLst>
                <a:path w="785812" h="528786">
                  <a:moveTo>
                    <a:pt x="0" y="0"/>
                  </a:moveTo>
                  <a:lnTo>
                    <a:pt x="785812" y="0"/>
                  </a:lnTo>
                  <a:lnTo>
                    <a:pt x="785812" y="116235"/>
                  </a:lnTo>
                  <a:lnTo>
                    <a:pt x="469850" y="116235"/>
                  </a:lnTo>
                  <a:lnTo>
                    <a:pt x="469850" y="387176"/>
                  </a:lnTo>
                  <a:cubicBezTo>
                    <a:pt x="469850" y="432470"/>
                    <a:pt x="461937" y="464461"/>
                    <a:pt x="446112" y="483152"/>
                  </a:cubicBezTo>
                  <a:cubicBezTo>
                    <a:pt x="430286" y="501842"/>
                    <a:pt x="411119" y="514120"/>
                    <a:pt x="388608" y="519987"/>
                  </a:cubicBezTo>
                  <a:cubicBezTo>
                    <a:pt x="366098" y="525853"/>
                    <a:pt x="308322" y="528786"/>
                    <a:pt x="215279" y="528786"/>
                  </a:cubicBezTo>
                  <a:cubicBezTo>
                    <a:pt x="206002" y="481856"/>
                    <a:pt x="196726" y="440928"/>
                    <a:pt x="187449" y="406003"/>
                  </a:cubicBezTo>
                  <a:cubicBezTo>
                    <a:pt x="229195" y="410369"/>
                    <a:pt x="263847" y="412551"/>
                    <a:pt x="291405" y="412551"/>
                  </a:cubicBezTo>
                  <a:cubicBezTo>
                    <a:pt x="327967" y="412551"/>
                    <a:pt x="346248" y="397817"/>
                    <a:pt x="346248" y="368350"/>
                  </a:cubicBezTo>
                  <a:lnTo>
                    <a:pt x="346248" y="116235"/>
                  </a:lnTo>
                  <a:lnTo>
                    <a:pt x="0" y="116235"/>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0" name="任意多边形 19"/>
            <p:cNvSpPr/>
            <p:nvPr/>
          </p:nvSpPr>
          <p:spPr>
            <a:xfrm>
              <a:off x="6647136" y="3349996"/>
              <a:ext cx="282401" cy="321693"/>
            </a:xfrm>
            <a:custGeom>
              <a:avLst/>
              <a:gdLst/>
              <a:ahLst/>
              <a:cxnLst/>
              <a:rect l="l" t="t" r="r" b="b"/>
              <a:pathLst>
                <a:path w="282401" h="321693">
                  <a:moveTo>
                    <a:pt x="176808" y="0"/>
                  </a:moveTo>
                  <a:lnTo>
                    <a:pt x="282401" y="55662"/>
                  </a:lnTo>
                  <a:cubicBezTo>
                    <a:pt x="216371" y="162074"/>
                    <a:pt x="154434" y="250751"/>
                    <a:pt x="96589" y="321693"/>
                  </a:cubicBezTo>
                  <a:cubicBezTo>
                    <a:pt x="69304" y="299319"/>
                    <a:pt x="37108" y="275308"/>
                    <a:pt x="0" y="249660"/>
                  </a:cubicBezTo>
                  <a:cubicBezTo>
                    <a:pt x="66576" y="171078"/>
                    <a:pt x="125512" y="87859"/>
                    <a:pt x="17680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9" name="任意多边形 18"/>
            <p:cNvSpPr/>
            <p:nvPr/>
          </p:nvSpPr>
          <p:spPr>
            <a:xfrm>
              <a:off x="7182470" y="3354088"/>
              <a:ext cx="280764" cy="315962"/>
            </a:xfrm>
            <a:custGeom>
              <a:avLst/>
              <a:gdLst/>
              <a:ahLst/>
              <a:cxnLst/>
              <a:rect l="l" t="t" r="r" b="b"/>
              <a:pathLst>
                <a:path w="280764" h="315962">
                  <a:moveTo>
                    <a:pt x="90859" y="0"/>
                  </a:moveTo>
                  <a:cubicBezTo>
                    <a:pt x="155252" y="78036"/>
                    <a:pt x="218554" y="159618"/>
                    <a:pt x="280764" y="244748"/>
                  </a:cubicBezTo>
                  <a:cubicBezTo>
                    <a:pt x="251296" y="263848"/>
                    <a:pt x="215825" y="287586"/>
                    <a:pt x="174352" y="315962"/>
                  </a:cubicBezTo>
                  <a:cubicBezTo>
                    <a:pt x="125239" y="235744"/>
                    <a:pt x="67121" y="150614"/>
                    <a:pt x="0" y="60573"/>
                  </a:cubicBezTo>
                  <a:lnTo>
                    <a:pt x="90859"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3" name="文本框 12"/>
            <p:cNvSpPr txBox="1"/>
            <p:nvPr/>
          </p:nvSpPr>
          <p:spPr>
            <a:xfrm>
              <a:off x="23532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成</a:t>
              </a:r>
              <a:endParaRPr lang="en-US" altLang="zh-CN" sz="6600" b="1" dirty="0">
                <a:solidFill>
                  <a:schemeClr val="tx1">
                    <a:lumMod val="65000"/>
                    <a:lumOff val="35000"/>
                  </a:schemeClr>
                </a:solidFill>
                <a:cs typeface="+mn-ea"/>
                <a:sym typeface="+mn-lt"/>
              </a:endParaRPr>
            </a:p>
          </p:txBody>
        </p:sp>
        <p:sp>
          <p:nvSpPr>
            <p:cNvPr id="14" name="文本框 13"/>
            <p:cNvSpPr txBox="1"/>
            <p:nvPr/>
          </p:nvSpPr>
          <p:spPr>
            <a:xfrm>
              <a:off x="31914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功</a:t>
              </a:r>
              <a:endParaRPr lang="en-US" altLang="zh-CN" sz="6600" b="1" dirty="0">
                <a:solidFill>
                  <a:schemeClr val="tx1">
                    <a:lumMod val="65000"/>
                    <a:lumOff val="35000"/>
                  </a:schemeClr>
                </a:solidFill>
                <a:cs typeface="+mn-ea"/>
                <a:sym typeface="+mn-lt"/>
              </a:endParaRPr>
            </a:p>
          </p:txBody>
        </p:sp>
        <p:sp>
          <p:nvSpPr>
            <p:cNvPr id="15" name="文本框 14"/>
            <p:cNvSpPr txBox="1"/>
            <p:nvPr/>
          </p:nvSpPr>
          <p:spPr>
            <a:xfrm>
              <a:off x="40296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项</a:t>
              </a:r>
              <a:endParaRPr lang="en-US" altLang="zh-CN" sz="6600" b="1" dirty="0">
                <a:solidFill>
                  <a:schemeClr val="tx1">
                    <a:lumMod val="65000"/>
                    <a:lumOff val="35000"/>
                  </a:schemeClr>
                </a:solidFill>
                <a:cs typeface="+mn-ea"/>
                <a:sym typeface="+mn-lt"/>
              </a:endParaRPr>
            </a:p>
          </p:txBody>
        </p:sp>
        <p:sp>
          <p:nvSpPr>
            <p:cNvPr id="16" name="文本框 15"/>
            <p:cNvSpPr txBox="1"/>
            <p:nvPr/>
          </p:nvSpPr>
          <p:spPr>
            <a:xfrm>
              <a:off x="48678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目</a:t>
              </a:r>
              <a:endParaRPr lang="en-US" altLang="zh-CN" sz="6600" b="1" dirty="0">
                <a:solidFill>
                  <a:schemeClr val="tx1">
                    <a:lumMod val="65000"/>
                    <a:lumOff val="35000"/>
                  </a:schemeClr>
                </a:solidFill>
                <a:cs typeface="+mn-ea"/>
                <a:sym typeface="+mn-lt"/>
              </a:endParaRPr>
            </a:p>
          </p:txBody>
        </p:sp>
        <p:sp>
          <p:nvSpPr>
            <p:cNvPr id="17" name="文本框 16"/>
            <p:cNvSpPr txBox="1"/>
            <p:nvPr/>
          </p:nvSpPr>
          <p:spPr>
            <a:xfrm>
              <a:off x="57060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展</a:t>
              </a:r>
              <a:endParaRPr lang="en-US" altLang="zh-CN" sz="6600" b="1" dirty="0">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1" cstate="screen"/>
          <a:stretch>
            <a:fillRect/>
          </a:stretch>
        </p:blipFill>
        <p:spPr>
          <a:xfrm flipH="1">
            <a:off x="7626271" y="0"/>
            <a:ext cx="4572000" cy="6858000"/>
          </a:xfrm>
          <a:prstGeom prst="rect">
            <a:avLst/>
          </a:prstGeom>
        </p:spPr>
      </p:pic>
      <p:grpSp>
        <p:nvGrpSpPr>
          <p:cNvPr id="15" name="组合 14"/>
          <p:cNvGrpSpPr/>
          <p:nvPr/>
        </p:nvGrpSpPr>
        <p:grpSpPr>
          <a:xfrm>
            <a:off x="1538408" y="1910391"/>
            <a:ext cx="9118498" cy="4480838"/>
            <a:chOff x="1538408" y="1910391"/>
            <a:chExt cx="9118498" cy="4480838"/>
          </a:xfrm>
        </p:grpSpPr>
        <p:grpSp>
          <p:nvGrpSpPr>
            <p:cNvPr id="8" name="Group 39"/>
            <p:cNvGrpSpPr/>
            <p:nvPr/>
          </p:nvGrpSpPr>
          <p:grpSpPr>
            <a:xfrm>
              <a:off x="5327446" y="3461087"/>
              <a:ext cx="175599" cy="1794389"/>
              <a:chOff x="5440968" y="3760505"/>
              <a:chExt cx="154203" cy="1575752"/>
            </a:xfrm>
            <a:solidFill>
              <a:schemeClr val="bg1">
                <a:lumMod val="75000"/>
              </a:schemeClr>
            </a:solidFill>
          </p:grpSpPr>
          <p:sp>
            <p:nvSpPr>
              <p:cNvPr id="9" name="Rectangle 40"/>
              <p:cNvSpPr/>
              <p:nvPr/>
            </p:nvSpPr>
            <p:spPr>
              <a:xfrm>
                <a:off x="5491773" y="3760505"/>
                <a:ext cx="45719" cy="14512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10" name="Group 41"/>
              <p:cNvGrpSpPr/>
              <p:nvPr/>
            </p:nvGrpSpPr>
            <p:grpSpPr>
              <a:xfrm>
                <a:off x="5440968" y="5182054"/>
                <a:ext cx="154203" cy="154203"/>
                <a:chOff x="2489936" y="5293684"/>
                <a:chExt cx="154203" cy="154203"/>
              </a:xfrm>
              <a:grpFill/>
            </p:grpSpPr>
            <p:sp>
              <p:nvSpPr>
                <p:cNvPr id="16" name="Oval 42"/>
                <p:cNvSpPr/>
                <p:nvPr/>
              </p:nvSpPr>
              <p:spPr>
                <a:xfrm>
                  <a:off x="2489936" y="5293684"/>
                  <a:ext cx="154203" cy="154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17" name="Oval 81"/>
                <p:cNvSpPr/>
                <p:nvPr/>
              </p:nvSpPr>
              <p:spPr>
                <a:xfrm>
                  <a:off x="2524063" y="5323389"/>
                  <a:ext cx="85947" cy="85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2" name="Group 82"/>
            <p:cNvGrpSpPr/>
            <p:nvPr/>
          </p:nvGrpSpPr>
          <p:grpSpPr>
            <a:xfrm>
              <a:off x="8083844" y="3461087"/>
              <a:ext cx="175599" cy="1794389"/>
              <a:chOff x="7861513" y="3760505"/>
              <a:chExt cx="154203" cy="1575752"/>
            </a:xfrm>
            <a:solidFill>
              <a:schemeClr val="bg1">
                <a:lumMod val="75000"/>
              </a:schemeClr>
            </a:solidFill>
          </p:grpSpPr>
          <p:sp>
            <p:nvSpPr>
              <p:cNvPr id="3" name="Rectangle 83"/>
              <p:cNvSpPr/>
              <p:nvPr/>
            </p:nvSpPr>
            <p:spPr>
              <a:xfrm>
                <a:off x="7912318" y="3760505"/>
                <a:ext cx="47890" cy="14512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4" name="Group 84"/>
              <p:cNvGrpSpPr/>
              <p:nvPr/>
            </p:nvGrpSpPr>
            <p:grpSpPr>
              <a:xfrm>
                <a:off x="7861513" y="5182054"/>
                <a:ext cx="154203" cy="154203"/>
                <a:chOff x="2489936" y="5293684"/>
                <a:chExt cx="154203" cy="154203"/>
              </a:xfrm>
              <a:grpFill/>
            </p:grpSpPr>
            <p:sp>
              <p:nvSpPr>
                <p:cNvPr id="5" name="Oval 85"/>
                <p:cNvSpPr/>
                <p:nvPr/>
              </p:nvSpPr>
              <p:spPr>
                <a:xfrm>
                  <a:off x="2489936" y="5293684"/>
                  <a:ext cx="154203" cy="154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6" name="Oval 86"/>
                <p:cNvSpPr/>
                <p:nvPr/>
              </p:nvSpPr>
              <p:spPr>
                <a:xfrm>
                  <a:off x="2524063" y="5323389"/>
                  <a:ext cx="85947" cy="85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sp>
          <p:nvSpPr>
            <p:cNvPr id="7" name="Block Arc 87"/>
            <p:cNvSpPr/>
            <p:nvPr/>
          </p:nvSpPr>
          <p:spPr>
            <a:xfrm>
              <a:off x="3103563" y="1926266"/>
              <a:ext cx="1819275" cy="1819275"/>
            </a:xfrm>
            <a:prstGeom prst="blockArc">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1" name="Block Arc 88"/>
            <p:cNvSpPr/>
            <p:nvPr/>
          </p:nvSpPr>
          <p:spPr>
            <a:xfrm>
              <a:off x="5846514" y="1926044"/>
              <a:ext cx="1819162" cy="1819162"/>
            </a:xfrm>
            <a:prstGeom prst="blockArc">
              <a:avLst/>
            </a:prstGeom>
            <a:solidFill>
              <a:schemeClr val="tx1">
                <a:lumMod val="65000"/>
                <a:lumOff val="35000"/>
              </a:schemeClr>
            </a:solidFill>
            <a:ln>
              <a:noFill/>
            </a:ln>
            <a:effectLst>
              <a:innerShdw blurRad="63500" dist="50800" dir="18900000">
                <a:schemeClr val="bg2">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prstClr val="black"/>
                </a:solidFill>
                <a:effectLst/>
                <a:uLnTx/>
                <a:uFillTx/>
                <a:latin typeface="+mn-lt"/>
                <a:cs typeface="+mn-ea"/>
                <a:sym typeface="+mn-lt"/>
              </a:endParaRPr>
            </a:p>
          </p:txBody>
        </p:sp>
        <p:sp>
          <p:nvSpPr>
            <p:cNvPr id="12" name="Block Arc 89"/>
            <p:cNvSpPr/>
            <p:nvPr/>
          </p:nvSpPr>
          <p:spPr>
            <a:xfrm flipV="1">
              <a:off x="1735138" y="1926266"/>
              <a:ext cx="1819275" cy="1819275"/>
            </a:xfrm>
            <a:prstGeom prst="blockArc">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6" name="Block Arc 90"/>
            <p:cNvSpPr/>
            <p:nvPr/>
          </p:nvSpPr>
          <p:spPr>
            <a:xfrm>
              <a:off x="1735138" y="1931029"/>
              <a:ext cx="1819275" cy="1819275"/>
            </a:xfrm>
            <a:prstGeom prst="blockArc">
              <a:avLst/>
            </a:prstGeom>
            <a:solidFill>
              <a:schemeClr val="bg1">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27" name="Block Arc 91"/>
            <p:cNvSpPr/>
            <p:nvPr/>
          </p:nvSpPr>
          <p:spPr>
            <a:xfrm flipV="1">
              <a:off x="4475163" y="1931029"/>
              <a:ext cx="1819275" cy="1819275"/>
            </a:xfrm>
            <a:prstGeom prst="blockArc">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nvGrpSpPr>
            <p:cNvPr id="28" name="Group 92"/>
            <p:cNvGrpSpPr/>
            <p:nvPr/>
          </p:nvGrpSpPr>
          <p:grpSpPr>
            <a:xfrm>
              <a:off x="3945847" y="2858414"/>
              <a:ext cx="175599" cy="1392497"/>
              <a:chOff x="2489936" y="4225059"/>
              <a:chExt cx="154203" cy="1222828"/>
            </a:xfrm>
            <a:solidFill>
              <a:srgbClr val="C00000"/>
            </a:solidFill>
          </p:grpSpPr>
          <p:sp>
            <p:nvSpPr>
              <p:cNvPr id="29" name="Rectangle 93"/>
              <p:cNvSpPr/>
              <p:nvPr/>
            </p:nvSpPr>
            <p:spPr>
              <a:xfrm>
                <a:off x="2540741" y="4225059"/>
                <a:ext cx="45719" cy="11457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30" name="Group 94"/>
              <p:cNvGrpSpPr/>
              <p:nvPr/>
            </p:nvGrpSpPr>
            <p:grpSpPr>
              <a:xfrm>
                <a:off x="2489936" y="5293684"/>
                <a:ext cx="154203" cy="154203"/>
                <a:chOff x="2489936" y="5293684"/>
                <a:chExt cx="154203" cy="154203"/>
              </a:xfrm>
              <a:grpFill/>
            </p:grpSpPr>
            <p:sp>
              <p:nvSpPr>
                <p:cNvPr id="31" name="Oval 95"/>
                <p:cNvSpPr/>
                <p:nvPr/>
              </p:nvSpPr>
              <p:spPr>
                <a:xfrm>
                  <a:off x="2489936" y="5293684"/>
                  <a:ext cx="154203" cy="154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2" name="Oval 96"/>
                <p:cNvSpPr/>
                <p:nvPr/>
              </p:nvSpPr>
              <p:spPr>
                <a:xfrm>
                  <a:off x="2524063" y="5323389"/>
                  <a:ext cx="85947" cy="85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33" name="Group 97"/>
            <p:cNvGrpSpPr/>
            <p:nvPr/>
          </p:nvGrpSpPr>
          <p:grpSpPr>
            <a:xfrm>
              <a:off x="6711342" y="2858414"/>
              <a:ext cx="175599" cy="1392497"/>
              <a:chOff x="2489936" y="4225059"/>
              <a:chExt cx="154203" cy="1222828"/>
            </a:xfrm>
            <a:solidFill>
              <a:srgbClr val="C00000"/>
            </a:solidFill>
          </p:grpSpPr>
          <p:sp>
            <p:nvSpPr>
              <p:cNvPr id="34" name="Rectangle 98"/>
              <p:cNvSpPr/>
              <p:nvPr/>
            </p:nvSpPr>
            <p:spPr>
              <a:xfrm>
                <a:off x="2540741" y="4225059"/>
                <a:ext cx="45719" cy="11457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35" name="Group 99"/>
              <p:cNvGrpSpPr/>
              <p:nvPr/>
            </p:nvGrpSpPr>
            <p:grpSpPr>
              <a:xfrm>
                <a:off x="2489936" y="5293684"/>
                <a:ext cx="154203" cy="154203"/>
                <a:chOff x="2489936" y="5293684"/>
                <a:chExt cx="154203" cy="154203"/>
              </a:xfrm>
              <a:grpFill/>
            </p:grpSpPr>
            <p:sp>
              <p:nvSpPr>
                <p:cNvPr id="36" name="Oval 100"/>
                <p:cNvSpPr/>
                <p:nvPr/>
              </p:nvSpPr>
              <p:spPr>
                <a:xfrm>
                  <a:off x="2489936" y="5293684"/>
                  <a:ext cx="154203" cy="154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7" name="Oval 101"/>
                <p:cNvSpPr/>
                <p:nvPr/>
              </p:nvSpPr>
              <p:spPr>
                <a:xfrm>
                  <a:off x="2524063" y="5323389"/>
                  <a:ext cx="85947" cy="85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grpSp>
          <p:nvGrpSpPr>
            <p:cNvPr id="38" name="Group 102"/>
            <p:cNvGrpSpPr/>
            <p:nvPr/>
          </p:nvGrpSpPr>
          <p:grpSpPr>
            <a:xfrm>
              <a:off x="9467741" y="2858414"/>
              <a:ext cx="175599" cy="1392497"/>
              <a:chOff x="2489936" y="4225059"/>
              <a:chExt cx="154203" cy="1222828"/>
            </a:xfrm>
            <a:solidFill>
              <a:srgbClr val="C00000"/>
            </a:solidFill>
          </p:grpSpPr>
          <p:sp>
            <p:nvSpPr>
              <p:cNvPr id="39" name="Rectangle 103"/>
              <p:cNvSpPr/>
              <p:nvPr/>
            </p:nvSpPr>
            <p:spPr>
              <a:xfrm>
                <a:off x="2540741" y="4225059"/>
                <a:ext cx="45719" cy="11457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40" name="Group 104"/>
              <p:cNvGrpSpPr/>
              <p:nvPr/>
            </p:nvGrpSpPr>
            <p:grpSpPr>
              <a:xfrm>
                <a:off x="2489936" y="5293684"/>
                <a:ext cx="154203" cy="154203"/>
                <a:chOff x="2489936" y="5293684"/>
                <a:chExt cx="154203" cy="154203"/>
              </a:xfrm>
              <a:grpFill/>
            </p:grpSpPr>
            <p:sp>
              <p:nvSpPr>
                <p:cNvPr id="41" name="Oval 105"/>
                <p:cNvSpPr/>
                <p:nvPr/>
              </p:nvSpPr>
              <p:spPr>
                <a:xfrm>
                  <a:off x="2489936" y="5293684"/>
                  <a:ext cx="154203" cy="154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2" name="Oval 106"/>
                <p:cNvSpPr/>
                <p:nvPr/>
              </p:nvSpPr>
              <p:spPr>
                <a:xfrm>
                  <a:off x="2524063" y="5323389"/>
                  <a:ext cx="85947" cy="85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sp>
          <p:nvSpPr>
            <p:cNvPr id="43" name="Block Arc 107"/>
            <p:cNvSpPr/>
            <p:nvPr/>
          </p:nvSpPr>
          <p:spPr>
            <a:xfrm>
              <a:off x="4475163" y="1935791"/>
              <a:ext cx="1819275" cy="1817688"/>
            </a:xfrm>
            <a:prstGeom prst="blockArc">
              <a:avLst/>
            </a:prstGeom>
            <a:solidFill>
              <a:schemeClr val="bg1">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44" name="Block Arc 108"/>
            <p:cNvSpPr/>
            <p:nvPr/>
          </p:nvSpPr>
          <p:spPr>
            <a:xfrm flipV="1">
              <a:off x="3103563" y="1951668"/>
              <a:ext cx="1819275" cy="1819275"/>
            </a:xfrm>
            <a:prstGeom prst="blockArc">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5" name="Block Arc 109"/>
            <p:cNvSpPr/>
            <p:nvPr/>
          </p:nvSpPr>
          <p:spPr>
            <a:xfrm flipV="1">
              <a:off x="5837238" y="1926266"/>
              <a:ext cx="1819275" cy="1819275"/>
            </a:xfrm>
            <a:prstGeom prst="blockArc">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6" name="Block Arc 110"/>
            <p:cNvSpPr/>
            <p:nvPr/>
          </p:nvSpPr>
          <p:spPr>
            <a:xfrm>
              <a:off x="8637588" y="1910391"/>
              <a:ext cx="1819275" cy="1819275"/>
            </a:xfrm>
            <a:prstGeom prst="blockArc">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7" name="Block Arc 111"/>
            <p:cNvSpPr/>
            <p:nvPr/>
          </p:nvSpPr>
          <p:spPr>
            <a:xfrm flipV="1">
              <a:off x="7267575" y="1915154"/>
              <a:ext cx="1819275" cy="1819275"/>
            </a:xfrm>
            <a:prstGeom prst="blockArc">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8" name="Block Arc 112"/>
            <p:cNvSpPr/>
            <p:nvPr/>
          </p:nvSpPr>
          <p:spPr>
            <a:xfrm>
              <a:off x="7267575" y="1918329"/>
              <a:ext cx="1819275" cy="1819275"/>
            </a:xfrm>
            <a:prstGeom prst="blockArc">
              <a:avLst/>
            </a:prstGeom>
            <a:solidFill>
              <a:schemeClr val="bg1">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49" name="Block Arc 113"/>
            <p:cNvSpPr/>
            <p:nvPr/>
          </p:nvSpPr>
          <p:spPr>
            <a:xfrm flipV="1">
              <a:off x="8628063" y="1910391"/>
              <a:ext cx="1828800" cy="1819275"/>
            </a:xfrm>
            <a:prstGeom prst="blockArc">
              <a:avLst>
                <a:gd name="adj1" fmla="val 10800000"/>
                <a:gd name="adj2" fmla="val 110149"/>
                <a:gd name="adj3" fmla="val 24659"/>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0" name="Oval 115"/>
            <p:cNvSpPr/>
            <p:nvPr/>
          </p:nvSpPr>
          <p:spPr>
            <a:xfrm>
              <a:off x="2165700" y="2357066"/>
              <a:ext cx="957117" cy="9571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1" name="Oval 116"/>
            <p:cNvSpPr/>
            <p:nvPr/>
          </p:nvSpPr>
          <p:spPr>
            <a:xfrm>
              <a:off x="2260731" y="2444399"/>
              <a:ext cx="791472" cy="791472"/>
            </a:xfrm>
            <a:prstGeom prst="ellipse">
              <a:avLst/>
            </a:prstGeom>
            <a:solidFill>
              <a:schemeClr val="bg1"/>
            </a:solidFill>
            <a:ln>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52" name="Group 117"/>
            <p:cNvGrpSpPr/>
            <p:nvPr/>
          </p:nvGrpSpPr>
          <p:grpSpPr>
            <a:xfrm>
              <a:off x="2561950" y="3461087"/>
              <a:ext cx="175599" cy="1794389"/>
              <a:chOff x="3012434" y="3760505"/>
              <a:chExt cx="154203" cy="1575752"/>
            </a:xfrm>
            <a:solidFill>
              <a:schemeClr val="bg1">
                <a:lumMod val="75000"/>
              </a:schemeClr>
            </a:solidFill>
          </p:grpSpPr>
          <p:sp>
            <p:nvSpPr>
              <p:cNvPr id="53" name="Rectangle 118"/>
              <p:cNvSpPr/>
              <p:nvPr/>
            </p:nvSpPr>
            <p:spPr>
              <a:xfrm>
                <a:off x="3063239" y="3760505"/>
                <a:ext cx="45719" cy="14512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nvGrpSpPr>
              <p:cNvPr id="54" name="Group 119"/>
              <p:cNvGrpSpPr/>
              <p:nvPr/>
            </p:nvGrpSpPr>
            <p:grpSpPr>
              <a:xfrm>
                <a:off x="3012434" y="5182054"/>
                <a:ext cx="154203" cy="154203"/>
                <a:chOff x="2489936" y="5293684"/>
                <a:chExt cx="154203" cy="154203"/>
              </a:xfrm>
              <a:grpFill/>
            </p:grpSpPr>
            <p:sp>
              <p:nvSpPr>
                <p:cNvPr id="55" name="Oval 120"/>
                <p:cNvSpPr/>
                <p:nvPr/>
              </p:nvSpPr>
              <p:spPr>
                <a:xfrm>
                  <a:off x="2489936" y="5293684"/>
                  <a:ext cx="154203" cy="154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6" name="Oval 121"/>
                <p:cNvSpPr/>
                <p:nvPr/>
              </p:nvSpPr>
              <p:spPr>
                <a:xfrm>
                  <a:off x="2524063" y="5323389"/>
                  <a:ext cx="85947" cy="859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grpSp>
        </p:grpSp>
        <p:sp>
          <p:nvSpPr>
            <p:cNvPr id="57" name="Oval 123"/>
            <p:cNvSpPr/>
            <p:nvPr/>
          </p:nvSpPr>
          <p:spPr>
            <a:xfrm>
              <a:off x="3527480" y="2357066"/>
              <a:ext cx="957117" cy="9571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58" name="Oval 124"/>
            <p:cNvSpPr/>
            <p:nvPr/>
          </p:nvSpPr>
          <p:spPr>
            <a:xfrm>
              <a:off x="3622511" y="2444399"/>
              <a:ext cx="791472" cy="791472"/>
            </a:xfrm>
            <a:prstGeom prst="ellipse">
              <a:avLst/>
            </a:prstGeom>
            <a:solidFill>
              <a:schemeClr val="bg1"/>
            </a:solidFill>
            <a:ln>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9" name="Oval 126"/>
            <p:cNvSpPr/>
            <p:nvPr/>
          </p:nvSpPr>
          <p:spPr>
            <a:xfrm>
              <a:off x="4896103" y="2357066"/>
              <a:ext cx="957117" cy="9571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0" name="Oval 127"/>
            <p:cNvSpPr/>
            <p:nvPr/>
          </p:nvSpPr>
          <p:spPr>
            <a:xfrm>
              <a:off x="4991134" y="2444399"/>
              <a:ext cx="791472" cy="791472"/>
            </a:xfrm>
            <a:prstGeom prst="ellipse">
              <a:avLst/>
            </a:prstGeom>
            <a:solidFill>
              <a:schemeClr val="bg1"/>
            </a:solidFill>
            <a:ln>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1" name="Oval 129"/>
            <p:cNvSpPr/>
            <p:nvPr/>
          </p:nvSpPr>
          <p:spPr>
            <a:xfrm>
              <a:off x="6257883" y="2357066"/>
              <a:ext cx="957117" cy="9571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2" name="Oval 130"/>
            <p:cNvSpPr/>
            <p:nvPr/>
          </p:nvSpPr>
          <p:spPr>
            <a:xfrm>
              <a:off x="6352914" y="2444399"/>
              <a:ext cx="791472" cy="791472"/>
            </a:xfrm>
            <a:prstGeom prst="ellipse">
              <a:avLst/>
            </a:prstGeom>
            <a:solidFill>
              <a:schemeClr val="bg1"/>
            </a:solidFill>
            <a:ln>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3" name="Oval 132"/>
            <p:cNvSpPr/>
            <p:nvPr/>
          </p:nvSpPr>
          <p:spPr>
            <a:xfrm>
              <a:off x="7699529" y="2357066"/>
              <a:ext cx="957117" cy="9571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4" name="Oval 133"/>
            <p:cNvSpPr/>
            <p:nvPr/>
          </p:nvSpPr>
          <p:spPr>
            <a:xfrm>
              <a:off x="7794560" y="2444399"/>
              <a:ext cx="791472" cy="791472"/>
            </a:xfrm>
            <a:prstGeom prst="ellipse">
              <a:avLst/>
            </a:prstGeom>
            <a:solidFill>
              <a:schemeClr val="bg1"/>
            </a:solidFill>
            <a:ln>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5" name="Oval 135"/>
            <p:cNvSpPr/>
            <p:nvPr/>
          </p:nvSpPr>
          <p:spPr>
            <a:xfrm>
              <a:off x="9061309" y="2357066"/>
              <a:ext cx="957117" cy="95711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6" name="Oval 136"/>
            <p:cNvSpPr/>
            <p:nvPr/>
          </p:nvSpPr>
          <p:spPr>
            <a:xfrm>
              <a:off x="9156340" y="2444399"/>
              <a:ext cx="791472" cy="791472"/>
            </a:xfrm>
            <a:prstGeom prst="ellipse">
              <a:avLst/>
            </a:prstGeom>
            <a:solidFill>
              <a:schemeClr val="bg1"/>
            </a:solidFill>
            <a:ln>
              <a:noFill/>
            </a:ln>
            <a:effectLst>
              <a:innerShdw blurRad="114300">
                <a:schemeClr val="bg1">
                  <a:lumMod val="6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7" name="Freeform 1028"/>
            <p:cNvSpPr>
              <a:spLocks noEditPoints="1"/>
            </p:cNvSpPr>
            <p:nvPr/>
          </p:nvSpPr>
          <p:spPr bwMode="auto">
            <a:xfrm>
              <a:off x="2466975" y="2742241"/>
              <a:ext cx="365125" cy="306388"/>
            </a:xfrm>
            <a:custGeom>
              <a:avLst/>
              <a:gdLst>
                <a:gd name="T0" fmla="*/ 2147483646 w 3604"/>
                <a:gd name="T1" fmla="*/ 1768628551 h 3007"/>
                <a:gd name="T2" fmla="*/ 2147483646 w 3604"/>
                <a:gd name="T3" fmla="*/ 2024760258 h 3007"/>
                <a:gd name="T4" fmla="*/ 2147483646 w 3604"/>
                <a:gd name="T5" fmla="*/ 2147483646 h 3007"/>
                <a:gd name="T6" fmla="*/ 2147483646 w 3604"/>
                <a:gd name="T7" fmla="*/ 2147483646 h 3007"/>
                <a:gd name="T8" fmla="*/ 2147483646 w 3604"/>
                <a:gd name="T9" fmla="*/ 2147483646 h 3007"/>
                <a:gd name="T10" fmla="*/ 2138807524 w 3604"/>
                <a:gd name="T11" fmla="*/ 2147483646 h 3007"/>
                <a:gd name="T12" fmla="*/ 1620243099 w 3604"/>
                <a:gd name="T13" fmla="*/ 2147483646 h 3007"/>
                <a:gd name="T14" fmla="*/ 1006922050 w 3604"/>
                <a:gd name="T15" fmla="*/ 2147483646 h 3007"/>
                <a:gd name="T16" fmla="*/ 997551083 w 3604"/>
                <a:gd name="T17" fmla="*/ 2147483646 h 3007"/>
                <a:gd name="T18" fmla="*/ 1222474769 w 3604"/>
                <a:gd name="T19" fmla="*/ 1874035906 h 3007"/>
                <a:gd name="T20" fmla="*/ 1598380885 w 3604"/>
                <a:gd name="T21" fmla="*/ 1716988978 h 3007"/>
                <a:gd name="T22" fmla="*/ 2147483646 w 3604"/>
                <a:gd name="T23" fmla="*/ 1174171639 h 3007"/>
                <a:gd name="T24" fmla="*/ 2147483646 w 3604"/>
                <a:gd name="T25" fmla="*/ 1399728636 h 3007"/>
                <a:gd name="T26" fmla="*/ 2147483646 w 3604"/>
                <a:gd name="T27" fmla="*/ 1777069046 h 3007"/>
                <a:gd name="T28" fmla="*/ 2147483646 w 3604"/>
                <a:gd name="T29" fmla="*/ 2147483646 h 3007"/>
                <a:gd name="T30" fmla="*/ 2147483646 w 3604"/>
                <a:gd name="T31" fmla="*/ 2147483646 h 3007"/>
                <a:gd name="T32" fmla="*/ 2147483646 w 3604"/>
                <a:gd name="T33" fmla="*/ 2147483646 h 3007"/>
                <a:gd name="T34" fmla="*/ 2147483646 w 3604"/>
                <a:gd name="T35" fmla="*/ 2147483646 h 3007"/>
                <a:gd name="T36" fmla="*/ 2147483646 w 3604"/>
                <a:gd name="T37" fmla="*/ 1835031196 h 3007"/>
                <a:gd name="T38" fmla="*/ 2147483646 w 3604"/>
                <a:gd name="T39" fmla="*/ 1616855633 h 3007"/>
                <a:gd name="T40" fmla="*/ 2147483646 w 3604"/>
                <a:gd name="T41" fmla="*/ 1278520035 h 3007"/>
                <a:gd name="T42" fmla="*/ 1228715327 w 3604"/>
                <a:gd name="T43" fmla="*/ 1213165957 h 3007"/>
                <a:gd name="T44" fmla="*/ 1388032008 w 3604"/>
                <a:gd name="T45" fmla="*/ 1569420718 h 3007"/>
                <a:gd name="T46" fmla="*/ 1124587735 w 3604"/>
                <a:gd name="T47" fmla="*/ 1786547715 h 3007"/>
                <a:gd name="T48" fmla="*/ 885089240 w 3604"/>
                <a:gd name="T49" fmla="*/ 2132264848 h 3007"/>
                <a:gd name="T50" fmla="*/ 745561442 w 3604"/>
                <a:gd name="T51" fmla="*/ 2147483646 h 3007"/>
                <a:gd name="T52" fmla="*/ 150982328 w 3604"/>
                <a:gd name="T53" fmla="*/ 2147483646 h 3007"/>
                <a:gd name="T54" fmla="*/ 13538093 w 3604"/>
                <a:gd name="T55" fmla="*/ 1707499916 h 3007"/>
                <a:gd name="T56" fmla="*/ 206171519 w 3604"/>
                <a:gd name="T57" fmla="*/ 1350186298 h 3007"/>
                <a:gd name="T58" fmla="*/ 562298984 w 3604"/>
                <a:gd name="T59" fmla="*/ 1156252475 h 3007"/>
                <a:gd name="T60" fmla="*/ 2077367645 w 3604"/>
                <a:gd name="T61" fmla="*/ 598682356 h 3007"/>
                <a:gd name="T62" fmla="*/ 2147483646 w 3604"/>
                <a:gd name="T63" fmla="*/ 796831229 h 3007"/>
                <a:gd name="T64" fmla="*/ 2147483646 w 3604"/>
                <a:gd name="T65" fmla="*/ 1122521673 h 3007"/>
                <a:gd name="T66" fmla="*/ 2147483646 w 3604"/>
                <a:gd name="T67" fmla="*/ 1448212117 h 3007"/>
                <a:gd name="T68" fmla="*/ 2077367645 w 3604"/>
                <a:gd name="T69" fmla="*/ 1647419950 h 3007"/>
                <a:gd name="T70" fmla="*/ 1729574431 w 3604"/>
                <a:gd name="T71" fmla="*/ 1647419950 h 3007"/>
                <a:gd name="T72" fmla="*/ 1459889702 w 3604"/>
                <a:gd name="T73" fmla="*/ 1449271077 h 3007"/>
                <a:gd name="T74" fmla="*/ 1353678649 w 3604"/>
                <a:gd name="T75" fmla="*/ 1122521673 h 3007"/>
                <a:gd name="T76" fmla="*/ 1459889702 w 3604"/>
                <a:gd name="T77" fmla="*/ 796831229 h 3007"/>
                <a:gd name="T78" fmla="*/ 1729574431 w 3604"/>
                <a:gd name="T79" fmla="*/ 598682356 h 3007"/>
                <a:gd name="T80" fmla="*/ 2147483646 w 3604"/>
                <a:gd name="T81" fmla="*/ 12645153 h 3007"/>
                <a:gd name="T82" fmla="*/ 2147483646 w 3604"/>
                <a:gd name="T83" fmla="*/ 182347628 h 3007"/>
                <a:gd name="T84" fmla="*/ 2147483646 w 3604"/>
                <a:gd name="T85" fmla="*/ 492226434 h 3007"/>
                <a:gd name="T86" fmla="*/ 2147483646 w 3604"/>
                <a:gd name="T87" fmla="*/ 831620991 h 3007"/>
                <a:gd name="T88" fmla="*/ 2147483646 w 3604"/>
                <a:gd name="T89" fmla="*/ 1056119028 h 3007"/>
                <a:gd name="T90" fmla="*/ 2147483646 w 3604"/>
                <a:gd name="T91" fmla="*/ 1090898397 h 3007"/>
                <a:gd name="T92" fmla="*/ 2147483646 w 3604"/>
                <a:gd name="T93" fmla="*/ 811594301 h 3007"/>
                <a:gd name="T94" fmla="*/ 2147483646 w 3604"/>
                <a:gd name="T95" fmla="*/ 543866007 h 3007"/>
                <a:gd name="T96" fmla="*/ 2147483646 w 3604"/>
                <a:gd name="T97" fmla="*/ 202374318 h 3007"/>
                <a:gd name="T98" fmla="*/ 2147483646 w 3604"/>
                <a:gd name="T99" fmla="*/ 13704113 h 3007"/>
                <a:gd name="T100" fmla="*/ 1113133205 w 3604"/>
                <a:gd name="T101" fmla="*/ 28456792 h 3007"/>
                <a:gd name="T102" fmla="*/ 1382828166 w 3604"/>
                <a:gd name="T103" fmla="*/ 225557099 h 3007"/>
                <a:gd name="T104" fmla="*/ 1488002605 w 3604"/>
                <a:gd name="T105" fmla="*/ 552306400 h 3007"/>
                <a:gd name="T106" fmla="*/ 1319314956 w 3604"/>
                <a:gd name="T107" fmla="*/ 774697014 h 3007"/>
                <a:gd name="T108" fmla="*/ 1141246108 w 3604"/>
                <a:gd name="T109" fmla="*/ 1065608090 h 3007"/>
                <a:gd name="T110" fmla="*/ 819492467 w 3604"/>
                <a:gd name="T111" fmla="*/ 1091957356 h 3007"/>
                <a:gd name="T112" fmla="*/ 528972007 w 3604"/>
                <a:gd name="T113" fmla="*/ 923313841 h 3007"/>
                <a:gd name="T114" fmla="*/ 390480824 w 3604"/>
                <a:gd name="T115" fmla="*/ 612386468 h 3007"/>
                <a:gd name="T116" fmla="*/ 463375234 w 3604"/>
                <a:gd name="T117" fmla="*/ 272991912 h 3007"/>
                <a:gd name="T118" fmla="*/ 711197850 w 3604"/>
                <a:gd name="T119" fmla="*/ 48483481 h 30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604" h="3007">
                  <a:moveTo>
                    <a:pt x="1604" y="1624"/>
                  </a:moveTo>
                  <a:lnTo>
                    <a:pt x="2053" y="1624"/>
                  </a:lnTo>
                  <a:lnTo>
                    <a:pt x="2122" y="1629"/>
                  </a:lnTo>
                  <a:lnTo>
                    <a:pt x="2189" y="1639"/>
                  </a:lnTo>
                  <a:lnTo>
                    <a:pt x="2253" y="1655"/>
                  </a:lnTo>
                  <a:lnTo>
                    <a:pt x="2315" y="1678"/>
                  </a:lnTo>
                  <a:lnTo>
                    <a:pt x="2375" y="1706"/>
                  </a:lnTo>
                  <a:lnTo>
                    <a:pt x="2430" y="1740"/>
                  </a:lnTo>
                  <a:lnTo>
                    <a:pt x="2483" y="1778"/>
                  </a:lnTo>
                  <a:lnTo>
                    <a:pt x="2531" y="1822"/>
                  </a:lnTo>
                  <a:lnTo>
                    <a:pt x="2574" y="1869"/>
                  </a:lnTo>
                  <a:lnTo>
                    <a:pt x="2613" y="1921"/>
                  </a:lnTo>
                  <a:lnTo>
                    <a:pt x="2647" y="1977"/>
                  </a:lnTo>
                  <a:lnTo>
                    <a:pt x="2676" y="2035"/>
                  </a:lnTo>
                  <a:lnTo>
                    <a:pt x="2698" y="2097"/>
                  </a:lnTo>
                  <a:lnTo>
                    <a:pt x="2715" y="2161"/>
                  </a:lnTo>
                  <a:lnTo>
                    <a:pt x="2726" y="2227"/>
                  </a:lnTo>
                  <a:lnTo>
                    <a:pt x="2729" y="2297"/>
                  </a:lnTo>
                  <a:lnTo>
                    <a:pt x="2729" y="2840"/>
                  </a:lnTo>
                  <a:lnTo>
                    <a:pt x="2725" y="2840"/>
                  </a:lnTo>
                  <a:lnTo>
                    <a:pt x="2691" y="2858"/>
                  </a:lnTo>
                  <a:lnTo>
                    <a:pt x="2684" y="2861"/>
                  </a:lnTo>
                  <a:lnTo>
                    <a:pt x="2673" y="2866"/>
                  </a:lnTo>
                  <a:lnTo>
                    <a:pt x="2655" y="2873"/>
                  </a:lnTo>
                  <a:lnTo>
                    <a:pt x="2633" y="2883"/>
                  </a:lnTo>
                  <a:lnTo>
                    <a:pt x="2605" y="2893"/>
                  </a:lnTo>
                  <a:lnTo>
                    <a:pt x="2573" y="2905"/>
                  </a:lnTo>
                  <a:lnTo>
                    <a:pt x="2535" y="2917"/>
                  </a:lnTo>
                  <a:lnTo>
                    <a:pt x="2491" y="2929"/>
                  </a:lnTo>
                  <a:lnTo>
                    <a:pt x="2444" y="2942"/>
                  </a:lnTo>
                  <a:lnTo>
                    <a:pt x="2391" y="2955"/>
                  </a:lnTo>
                  <a:lnTo>
                    <a:pt x="2332" y="2966"/>
                  </a:lnTo>
                  <a:lnTo>
                    <a:pt x="2270" y="2977"/>
                  </a:lnTo>
                  <a:lnTo>
                    <a:pt x="2202" y="2987"/>
                  </a:lnTo>
                  <a:lnTo>
                    <a:pt x="2130" y="2996"/>
                  </a:lnTo>
                  <a:lnTo>
                    <a:pt x="2054" y="3002"/>
                  </a:lnTo>
                  <a:lnTo>
                    <a:pt x="1972" y="3006"/>
                  </a:lnTo>
                  <a:lnTo>
                    <a:pt x="1887" y="3007"/>
                  </a:lnTo>
                  <a:lnTo>
                    <a:pt x="1808" y="3006"/>
                  </a:lnTo>
                  <a:lnTo>
                    <a:pt x="1727" y="3003"/>
                  </a:lnTo>
                  <a:lnTo>
                    <a:pt x="1643" y="2996"/>
                  </a:lnTo>
                  <a:lnTo>
                    <a:pt x="1556" y="2987"/>
                  </a:lnTo>
                  <a:lnTo>
                    <a:pt x="1465" y="2975"/>
                  </a:lnTo>
                  <a:lnTo>
                    <a:pt x="1371" y="2960"/>
                  </a:lnTo>
                  <a:lnTo>
                    <a:pt x="1274" y="2941"/>
                  </a:lnTo>
                  <a:lnTo>
                    <a:pt x="1175" y="2918"/>
                  </a:lnTo>
                  <a:lnTo>
                    <a:pt x="1072" y="2892"/>
                  </a:lnTo>
                  <a:lnTo>
                    <a:pt x="967" y="2860"/>
                  </a:lnTo>
                  <a:lnTo>
                    <a:pt x="929" y="2849"/>
                  </a:lnTo>
                  <a:lnTo>
                    <a:pt x="927" y="2840"/>
                  </a:lnTo>
                  <a:lnTo>
                    <a:pt x="927" y="2297"/>
                  </a:lnTo>
                  <a:lnTo>
                    <a:pt x="931" y="2227"/>
                  </a:lnTo>
                  <a:lnTo>
                    <a:pt x="941" y="2161"/>
                  </a:lnTo>
                  <a:lnTo>
                    <a:pt x="958" y="2097"/>
                  </a:lnTo>
                  <a:lnTo>
                    <a:pt x="981" y="2035"/>
                  </a:lnTo>
                  <a:lnTo>
                    <a:pt x="1009" y="1977"/>
                  </a:lnTo>
                  <a:lnTo>
                    <a:pt x="1043" y="1921"/>
                  </a:lnTo>
                  <a:lnTo>
                    <a:pt x="1082" y="1869"/>
                  </a:lnTo>
                  <a:lnTo>
                    <a:pt x="1126" y="1822"/>
                  </a:lnTo>
                  <a:lnTo>
                    <a:pt x="1174" y="1778"/>
                  </a:lnTo>
                  <a:lnTo>
                    <a:pt x="1226" y="1740"/>
                  </a:lnTo>
                  <a:lnTo>
                    <a:pt x="1282" y="1706"/>
                  </a:lnTo>
                  <a:lnTo>
                    <a:pt x="1341" y="1678"/>
                  </a:lnTo>
                  <a:lnTo>
                    <a:pt x="1403" y="1655"/>
                  </a:lnTo>
                  <a:lnTo>
                    <a:pt x="1468" y="1639"/>
                  </a:lnTo>
                  <a:lnTo>
                    <a:pt x="1535" y="1629"/>
                  </a:lnTo>
                  <a:lnTo>
                    <a:pt x="1604" y="1624"/>
                  </a:lnTo>
                  <a:close/>
                  <a:moveTo>
                    <a:pt x="2483" y="1084"/>
                  </a:moveTo>
                  <a:lnTo>
                    <a:pt x="2927" y="1084"/>
                  </a:lnTo>
                  <a:lnTo>
                    <a:pt x="2996" y="1087"/>
                  </a:lnTo>
                  <a:lnTo>
                    <a:pt x="3063" y="1097"/>
                  </a:lnTo>
                  <a:lnTo>
                    <a:pt x="3128" y="1114"/>
                  </a:lnTo>
                  <a:lnTo>
                    <a:pt x="3190" y="1137"/>
                  </a:lnTo>
                  <a:lnTo>
                    <a:pt x="3249" y="1165"/>
                  </a:lnTo>
                  <a:lnTo>
                    <a:pt x="3305" y="1198"/>
                  </a:lnTo>
                  <a:lnTo>
                    <a:pt x="3357" y="1237"/>
                  </a:lnTo>
                  <a:lnTo>
                    <a:pt x="3405" y="1281"/>
                  </a:lnTo>
                  <a:lnTo>
                    <a:pt x="3449" y="1328"/>
                  </a:lnTo>
                  <a:lnTo>
                    <a:pt x="3488" y="1380"/>
                  </a:lnTo>
                  <a:lnTo>
                    <a:pt x="3522" y="1436"/>
                  </a:lnTo>
                  <a:lnTo>
                    <a:pt x="3550" y="1494"/>
                  </a:lnTo>
                  <a:lnTo>
                    <a:pt x="3573" y="1555"/>
                  </a:lnTo>
                  <a:lnTo>
                    <a:pt x="3590" y="1620"/>
                  </a:lnTo>
                  <a:lnTo>
                    <a:pt x="3600" y="1686"/>
                  </a:lnTo>
                  <a:lnTo>
                    <a:pt x="3604" y="1755"/>
                  </a:lnTo>
                  <a:lnTo>
                    <a:pt x="3604" y="2299"/>
                  </a:lnTo>
                  <a:lnTo>
                    <a:pt x="3600" y="2299"/>
                  </a:lnTo>
                  <a:lnTo>
                    <a:pt x="3564" y="2316"/>
                  </a:lnTo>
                  <a:lnTo>
                    <a:pt x="3559" y="2320"/>
                  </a:lnTo>
                  <a:lnTo>
                    <a:pt x="3548" y="2325"/>
                  </a:lnTo>
                  <a:lnTo>
                    <a:pt x="3531" y="2332"/>
                  </a:lnTo>
                  <a:lnTo>
                    <a:pt x="3509" y="2342"/>
                  </a:lnTo>
                  <a:lnTo>
                    <a:pt x="3481" y="2351"/>
                  </a:lnTo>
                  <a:lnTo>
                    <a:pt x="3449" y="2363"/>
                  </a:lnTo>
                  <a:lnTo>
                    <a:pt x="3412" y="2376"/>
                  </a:lnTo>
                  <a:lnTo>
                    <a:pt x="3368" y="2388"/>
                  </a:lnTo>
                  <a:lnTo>
                    <a:pt x="3321" y="2401"/>
                  </a:lnTo>
                  <a:lnTo>
                    <a:pt x="3269" y="2413"/>
                  </a:lnTo>
                  <a:lnTo>
                    <a:pt x="3211" y="2425"/>
                  </a:lnTo>
                  <a:lnTo>
                    <a:pt x="3149" y="2436"/>
                  </a:lnTo>
                  <a:lnTo>
                    <a:pt x="3083" y="2446"/>
                  </a:lnTo>
                  <a:lnTo>
                    <a:pt x="3012" y="2454"/>
                  </a:lnTo>
                  <a:lnTo>
                    <a:pt x="2935" y="2460"/>
                  </a:lnTo>
                  <a:lnTo>
                    <a:pt x="2856" y="2465"/>
                  </a:lnTo>
                  <a:lnTo>
                    <a:pt x="2856" y="2297"/>
                  </a:lnTo>
                  <a:lnTo>
                    <a:pt x="2852" y="2226"/>
                  </a:lnTo>
                  <a:lnTo>
                    <a:pt x="2842" y="2156"/>
                  </a:lnTo>
                  <a:lnTo>
                    <a:pt x="2828" y="2089"/>
                  </a:lnTo>
                  <a:lnTo>
                    <a:pt x="2807" y="2023"/>
                  </a:lnTo>
                  <a:lnTo>
                    <a:pt x="2780" y="1960"/>
                  </a:lnTo>
                  <a:lnTo>
                    <a:pt x="2748" y="1901"/>
                  </a:lnTo>
                  <a:lnTo>
                    <a:pt x="2713" y="1844"/>
                  </a:lnTo>
                  <a:lnTo>
                    <a:pt x="2672" y="1790"/>
                  </a:lnTo>
                  <a:lnTo>
                    <a:pt x="2626" y="1741"/>
                  </a:lnTo>
                  <a:lnTo>
                    <a:pt x="2578" y="1695"/>
                  </a:lnTo>
                  <a:lnTo>
                    <a:pt x="2525" y="1653"/>
                  </a:lnTo>
                  <a:lnTo>
                    <a:pt x="2468" y="1616"/>
                  </a:lnTo>
                  <a:lnTo>
                    <a:pt x="2408" y="1584"/>
                  </a:lnTo>
                  <a:lnTo>
                    <a:pt x="2346" y="1556"/>
                  </a:lnTo>
                  <a:lnTo>
                    <a:pt x="2281" y="1534"/>
                  </a:lnTo>
                  <a:lnTo>
                    <a:pt x="2324" y="1489"/>
                  </a:lnTo>
                  <a:lnTo>
                    <a:pt x="2363" y="1440"/>
                  </a:lnTo>
                  <a:lnTo>
                    <a:pt x="2396" y="1387"/>
                  </a:lnTo>
                  <a:lnTo>
                    <a:pt x="2425" y="1332"/>
                  </a:lnTo>
                  <a:lnTo>
                    <a:pt x="2448" y="1274"/>
                  </a:lnTo>
                  <a:lnTo>
                    <a:pt x="2466" y="1213"/>
                  </a:lnTo>
                  <a:lnTo>
                    <a:pt x="2477" y="1149"/>
                  </a:lnTo>
                  <a:lnTo>
                    <a:pt x="2483" y="1084"/>
                  </a:lnTo>
                  <a:close/>
                  <a:moveTo>
                    <a:pt x="677" y="1084"/>
                  </a:moveTo>
                  <a:lnTo>
                    <a:pt x="1125" y="1084"/>
                  </a:lnTo>
                  <a:lnTo>
                    <a:pt x="1175" y="1086"/>
                  </a:lnTo>
                  <a:lnTo>
                    <a:pt x="1180" y="1151"/>
                  </a:lnTo>
                  <a:lnTo>
                    <a:pt x="1191" y="1214"/>
                  </a:lnTo>
                  <a:lnTo>
                    <a:pt x="1209" y="1275"/>
                  </a:lnTo>
                  <a:lnTo>
                    <a:pt x="1232" y="1333"/>
                  </a:lnTo>
                  <a:lnTo>
                    <a:pt x="1261" y="1388"/>
                  </a:lnTo>
                  <a:lnTo>
                    <a:pt x="1294" y="1441"/>
                  </a:lnTo>
                  <a:lnTo>
                    <a:pt x="1333" y="1489"/>
                  </a:lnTo>
                  <a:lnTo>
                    <a:pt x="1375" y="1534"/>
                  </a:lnTo>
                  <a:lnTo>
                    <a:pt x="1311" y="1556"/>
                  </a:lnTo>
                  <a:lnTo>
                    <a:pt x="1248" y="1584"/>
                  </a:lnTo>
                  <a:lnTo>
                    <a:pt x="1188" y="1616"/>
                  </a:lnTo>
                  <a:lnTo>
                    <a:pt x="1133" y="1653"/>
                  </a:lnTo>
                  <a:lnTo>
                    <a:pt x="1080" y="1695"/>
                  </a:lnTo>
                  <a:lnTo>
                    <a:pt x="1030" y="1741"/>
                  </a:lnTo>
                  <a:lnTo>
                    <a:pt x="985" y="1790"/>
                  </a:lnTo>
                  <a:lnTo>
                    <a:pt x="945" y="1844"/>
                  </a:lnTo>
                  <a:lnTo>
                    <a:pt x="908" y="1901"/>
                  </a:lnTo>
                  <a:lnTo>
                    <a:pt x="877" y="1960"/>
                  </a:lnTo>
                  <a:lnTo>
                    <a:pt x="850" y="2023"/>
                  </a:lnTo>
                  <a:lnTo>
                    <a:pt x="829" y="2089"/>
                  </a:lnTo>
                  <a:lnTo>
                    <a:pt x="814" y="2156"/>
                  </a:lnTo>
                  <a:lnTo>
                    <a:pt x="805" y="2226"/>
                  </a:lnTo>
                  <a:lnTo>
                    <a:pt x="802" y="2297"/>
                  </a:lnTo>
                  <a:lnTo>
                    <a:pt x="802" y="2461"/>
                  </a:lnTo>
                  <a:lnTo>
                    <a:pt x="716" y="2455"/>
                  </a:lnTo>
                  <a:lnTo>
                    <a:pt x="629" y="2446"/>
                  </a:lnTo>
                  <a:lnTo>
                    <a:pt x="538" y="2434"/>
                  </a:lnTo>
                  <a:lnTo>
                    <a:pt x="444" y="2418"/>
                  </a:lnTo>
                  <a:lnTo>
                    <a:pt x="348" y="2400"/>
                  </a:lnTo>
                  <a:lnTo>
                    <a:pt x="248" y="2377"/>
                  </a:lnTo>
                  <a:lnTo>
                    <a:pt x="145" y="2350"/>
                  </a:lnTo>
                  <a:lnTo>
                    <a:pt x="39" y="2320"/>
                  </a:lnTo>
                  <a:lnTo>
                    <a:pt x="1" y="2307"/>
                  </a:lnTo>
                  <a:lnTo>
                    <a:pt x="0" y="2299"/>
                  </a:lnTo>
                  <a:lnTo>
                    <a:pt x="0" y="1755"/>
                  </a:lnTo>
                  <a:lnTo>
                    <a:pt x="3" y="1686"/>
                  </a:lnTo>
                  <a:lnTo>
                    <a:pt x="13" y="1620"/>
                  </a:lnTo>
                  <a:lnTo>
                    <a:pt x="31" y="1555"/>
                  </a:lnTo>
                  <a:lnTo>
                    <a:pt x="53" y="1494"/>
                  </a:lnTo>
                  <a:lnTo>
                    <a:pt x="82" y="1436"/>
                  </a:lnTo>
                  <a:lnTo>
                    <a:pt x="115" y="1380"/>
                  </a:lnTo>
                  <a:lnTo>
                    <a:pt x="155" y="1328"/>
                  </a:lnTo>
                  <a:lnTo>
                    <a:pt x="198" y="1281"/>
                  </a:lnTo>
                  <a:lnTo>
                    <a:pt x="247" y="1237"/>
                  </a:lnTo>
                  <a:lnTo>
                    <a:pt x="299" y="1198"/>
                  </a:lnTo>
                  <a:lnTo>
                    <a:pt x="354" y="1165"/>
                  </a:lnTo>
                  <a:lnTo>
                    <a:pt x="413" y="1137"/>
                  </a:lnTo>
                  <a:lnTo>
                    <a:pt x="476" y="1114"/>
                  </a:lnTo>
                  <a:lnTo>
                    <a:pt x="540" y="1097"/>
                  </a:lnTo>
                  <a:lnTo>
                    <a:pt x="608" y="1087"/>
                  </a:lnTo>
                  <a:lnTo>
                    <a:pt x="677" y="1084"/>
                  </a:lnTo>
                  <a:close/>
                  <a:moveTo>
                    <a:pt x="1828" y="541"/>
                  </a:moveTo>
                  <a:lnTo>
                    <a:pt x="1886" y="544"/>
                  </a:lnTo>
                  <a:lnTo>
                    <a:pt x="1942" y="553"/>
                  </a:lnTo>
                  <a:lnTo>
                    <a:pt x="1995" y="568"/>
                  </a:lnTo>
                  <a:lnTo>
                    <a:pt x="2046" y="588"/>
                  </a:lnTo>
                  <a:lnTo>
                    <a:pt x="2095" y="613"/>
                  </a:lnTo>
                  <a:lnTo>
                    <a:pt x="2140" y="642"/>
                  </a:lnTo>
                  <a:lnTo>
                    <a:pt x="2182" y="676"/>
                  </a:lnTo>
                  <a:lnTo>
                    <a:pt x="2221" y="714"/>
                  </a:lnTo>
                  <a:lnTo>
                    <a:pt x="2254" y="756"/>
                  </a:lnTo>
                  <a:lnTo>
                    <a:pt x="2284" y="801"/>
                  </a:lnTo>
                  <a:lnTo>
                    <a:pt x="2310" y="848"/>
                  </a:lnTo>
                  <a:lnTo>
                    <a:pt x="2330" y="900"/>
                  </a:lnTo>
                  <a:lnTo>
                    <a:pt x="2345" y="952"/>
                  </a:lnTo>
                  <a:lnTo>
                    <a:pt x="2354" y="1008"/>
                  </a:lnTo>
                  <a:lnTo>
                    <a:pt x="2357" y="1065"/>
                  </a:lnTo>
                  <a:lnTo>
                    <a:pt x="2354" y="1123"/>
                  </a:lnTo>
                  <a:lnTo>
                    <a:pt x="2345" y="1177"/>
                  </a:lnTo>
                  <a:lnTo>
                    <a:pt x="2330" y="1230"/>
                  </a:lnTo>
                  <a:lnTo>
                    <a:pt x="2310" y="1282"/>
                  </a:lnTo>
                  <a:lnTo>
                    <a:pt x="2284" y="1330"/>
                  </a:lnTo>
                  <a:lnTo>
                    <a:pt x="2254" y="1374"/>
                  </a:lnTo>
                  <a:lnTo>
                    <a:pt x="2221" y="1416"/>
                  </a:lnTo>
                  <a:lnTo>
                    <a:pt x="2182" y="1454"/>
                  </a:lnTo>
                  <a:lnTo>
                    <a:pt x="2140" y="1488"/>
                  </a:lnTo>
                  <a:lnTo>
                    <a:pt x="2095" y="1518"/>
                  </a:lnTo>
                  <a:lnTo>
                    <a:pt x="2046" y="1542"/>
                  </a:lnTo>
                  <a:lnTo>
                    <a:pt x="1995" y="1563"/>
                  </a:lnTo>
                  <a:lnTo>
                    <a:pt x="1942" y="1577"/>
                  </a:lnTo>
                  <a:lnTo>
                    <a:pt x="1886" y="1586"/>
                  </a:lnTo>
                  <a:lnTo>
                    <a:pt x="1828" y="1589"/>
                  </a:lnTo>
                  <a:lnTo>
                    <a:pt x="1771" y="1586"/>
                  </a:lnTo>
                  <a:lnTo>
                    <a:pt x="1715" y="1577"/>
                  </a:lnTo>
                  <a:lnTo>
                    <a:pt x="1661" y="1563"/>
                  </a:lnTo>
                  <a:lnTo>
                    <a:pt x="1610" y="1542"/>
                  </a:lnTo>
                  <a:lnTo>
                    <a:pt x="1561" y="1518"/>
                  </a:lnTo>
                  <a:lnTo>
                    <a:pt x="1516" y="1488"/>
                  </a:lnTo>
                  <a:lnTo>
                    <a:pt x="1474" y="1454"/>
                  </a:lnTo>
                  <a:lnTo>
                    <a:pt x="1436" y="1416"/>
                  </a:lnTo>
                  <a:lnTo>
                    <a:pt x="1402" y="1375"/>
                  </a:lnTo>
                  <a:lnTo>
                    <a:pt x="1372" y="1330"/>
                  </a:lnTo>
                  <a:lnTo>
                    <a:pt x="1346" y="1282"/>
                  </a:lnTo>
                  <a:lnTo>
                    <a:pt x="1327" y="1231"/>
                  </a:lnTo>
                  <a:lnTo>
                    <a:pt x="1312" y="1177"/>
                  </a:lnTo>
                  <a:lnTo>
                    <a:pt x="1303" y="1123"/>
                  </a:lnTo>
                  <a:lnTo>
                    <a:pt x="1300" y="1065"/>
                  </a:lnTo>
                  <a:lnTo>
                    <a:pt x="1303" y="1008"/>
                  </a:lnTo>
                  <a:lnTo>
                    <a:pt x="1312" y="952"/>
                  </a:lnTo>
                  <a:lnTo>
                    <a:pt x="1327" y="900"/>
                  </a:lnTo>
                  <a:lnTo>
                    <a:pt x="1346" y="849"/>
                  </a:lnTo>
                  <a:lnTo>
                    <a:pt x="1372" y="801"/>
                  </a:lnTo>
                  <a:lnTo>
                    <a:pt x="1402" y="756"/>
                  </a:lnTo>
                  <a:lnTo>
                    <a:pt x="1436" y="714"/>
                  </a:lnTo>
                  <a:lnTo>
                    <a:pt x="1474" y="676"/>
                  </a:lnTo>
                  <a:lnTo>
                    <a:pt x="1516" y="642"/>
                  </a:lnTo>
                  <a:lnTo>
                    <a:pt x="1561" y="613"/>
                  </a:lnTo>
                  <a:lnTo>
                    <a:pt x="1610" y="588"/>
                  </a:lnTo>
                  <a:lnTo>
                    <a:pt x="1661" y="568"/>
                  </a:lnTo>
                  <a:lnTo>
                    <a:pt x="1715" y="553"/>
                  </a:lnTo>
                  <a:lnTo>
                    <a:pt x="1771" y="544"/>
                  </a:lnTo>
                  <a:lnTo>
                    <a:pt x="1828" y="541"/>
                  </a:lnTo>
                  <a:close/>
                  <a:moveTo>
                    <a:pt x="2703" y="0"/>
                  </a:moveTo>
                  <a:lnTo>
                    <a:pt x="2760" y="2"/>
                  </a:lnTo>
                  <a:lnTo>
                    <a:pt x="2816" y="12"/>
                  </a:lnTo>
                  <a:lnTo>
                    <a:pt x="2870" y="27"/>
                  </a:lnTo>
                  <a:lnTo>
                    <a:pt x="2921" y="46"/>
                  </a:lnTo>
                  <a:lnTo>
                    <a:pt x="2970" y="72"/>
                  </a:lnTo>
                  <a:lnTo>
                    <a:pt x="3015" y="101"/>
                  </a:lnTo>
                  <a:lnTo>
                    <a:pt x="3057" y="135"/>
                  </a:lnTo>
                  <a:lnTo>
                    <a:pt x="3095" y="173"/>
                  </a:lnTo>
                  <a:lnTo>
                    <a:pt x="3129" y="214"/>
                  </a:lnTo>
                  <a:lnTo>
                    <a:pt x="3159" y="259"/>
                  </a:lnTo>
                  <a:lnTo>
                    <a:pt x="3185" y="308"/>
                  </a:lnTo>
                  <a:lnTo>
                    <a:pt x="3204" y="358"/>
                  </a:lnTo>
                  <a:lnTo>
                    <a:pt x="3219" y="411"/>
                  </a:lnTo>
                  <a:lnTo>
                    <a:pt x="3228" y="467"/>
                  </a:lnTo>
                  <a:lnTo>
                    <a:pt x="3231" y="524"/>
                  </a:lnTo>
                  <a:lnTo>
                    <a:pt x="3228" y="581"/>
                  </a:lnTo>
                  <a:lnTo>
                    <a:pt x="3219" y="636"/>
                  </a:lnTo>
                  <a:lnTo>
                    <a:pt x="3204" y="690"/>
                  </a:lnTo>
                  <a:lnTo>
                    <a:pt x="3185" y="740"/>
                  </a:lnTo>
                  <a:lnTo>
                    <a:pt x="3159" y="789"/>
                  </a:lnTo>
                  <a:lnTo>
                    <a:pt x="3129" y="834"/>
                  </a:lnTo>
                  <a:lnTo>
                    <a:pt x="3095" y="876"/>
                  </a:lnTo>
                  <a:lnTo>
                    <a:pt x="3057" y="913"/>
                  </a:lnTo>
                  <a:lnTo>
                    <a:pt x="3015" y="947"/>
                  </a:lnTo>
                  <a:lnTo>
                    <a:pt x="2970" y="977"/>
                  </a:lnTo>
                  <a:lnTo>
                    <a:pt x="2921" y="1002"/>
                  </a:lnTo>
                  <a:lnTo>
                    <a:pt x="2870" y="1022"/>
                  </a:lnTo>
                  <a:lnTo>
                    <a:pt x="2816" y="1036"/>
                  </a:lnTo>
                  <a:lnTo>
                    <a:pt x="2760" y="1045"/>
                  </a:lnTo>
                  <a:lnTo>
                    <a:pt x="2703" y="1048"/>
                  </a:lnTo>
                  <a:lnTo>
                    <a:pt x="2644" y="1045"/>
                  </a:lnTo>
                  <a:lnTo>
                    <a:pt x="2587" y="1035"/>
                  </a:lnTo>
                  <a:lnTo>
                    <a:pt x="2531" y="1019"/>
                  </a:lnTo>
                  <a:lnTo>
                    <a:pt x="2479" y="999"/>
                  </a:lnTo>
                  <a:lnTo>
                    <a:pt x="2470" y="938"/>
                  </a:lnTo>
                  <a:lnTo>
                    <a:pt x="2456" y="880"/>
                  </a:lnTo>
                  <a:lnTo>
                    <a:pt x="2436" y="824"/>
                  </a:lnTo>
                  <a:lnTo>
                    <a:pt x="2411" y="770"/>
                  </a:lnTo>
                  <a:lnTo>
                    <a:pt x="2382" y="720"/>
                  </a:lnTo>
                  <a:lnTo>
                    <a:pt x="2347" y="672"/>
                  </a:lnTo>
                  <a:lnTo>
                    <a:pt x="2310" y="627"/>
                  </a:lnTo>
                  <a:lnTo>
                    <a:pt x="2269" y="587"/>
                  </a:lnTo>
                  <a:lnTo>
                    <a:pt x="2223" y="549"/>
                  </a:lnTo>
                  <a:lnTo>
                    <a:pt x="2175" y="516"/>
                  </a:lnTo>
                  <a:lnTo>
                    <a:pt x="2179" y="456"/>
                  </a:lnTo>
                  <a:lnTo>
                    <a:pt x="2190" y="398"/>
                  </a:lnTo>
                  <a:lnTo>
                    <a:pt x="2208" y="342"/>
                  </a:lnTo>
                  <a:lnTo>
                    <a:pt x="2231" y="289"/>
                  </a:lnTo>
                  <a:lnTo>
                    <a:pt x="2260" y="239"/>
                  </a:lnTo>
                  <a:lnTo>
                    <a:pt x="2293" y="192"/>
                  </a:lnTo>
                  <a:lnTo>
                    <a:pt x="2332" y="151"/>
                  </a:lnTo>
                  <a:lnTo>
                    <a:pt x="2375" y="113"/>
                  </a:lnTo>
                  <a:lnTo>
                    <a:pt x="2422" y="80"/>
                  </a:lnTo>
                  <a:lnTo>
                    <a:pt x="2473" y="52"/>
                  </a:lnTo>
                  <a:lnTo>
                    <a:pt x="2526" y="30"/>
                  </a:lnTo>
                  <a:lnTo>
                    <a:pt x="2582" y="13"/>
                  </a:lnTo>
                  <a:lnTo>
                    <a:pt x="2642" y="4"/>
                  </a:lnTo>
                  <a:lnTo>
                    <a:pt x="2703" y="0"/>
                  </a:lnTo>
                  <a:close/>
                  <a:moveTo>
                    <a:pt x="901" y="0"/>
                  </a:moveTo>
                  <a:lnTo>
                    <a:pt x="959" y="2"/>
                  </a:lnTo>
                  <a:lnTo>
                    <a:pt x="1014" y="12"/>
                  </a:lnTo>
                  <a:lnTo>
                    <a:pt x="1069" y="27"/>
                  </a:lnTo>
                  <a:lnTo>
                    <a:pt x="1119" y="46"/>
                  </a:lnTo>
                  <a:lnTo>
                    <a:pt x="1168" y="72"/>
                  </a:lnTo>
                  <a:lnTo>
                    <a:pt x="1214" y="101"/>
                  </a:lnTo>
                  <a:lnTo>
                    <a:pt x="1256" y="135"/>
                  </a:lnTo>
                  <a:lnTo>
                    <a:pt x="1293" y="173"/>
                  </a:lnTo>
                  <a:lnTo>
                    <a:pt x="1328" y="214"/>
                  </a:lnTo>
                  <a:lnTo>
                    <a:pt x="1358" y="259"/>
                  </a:lnTo>
                  <a:lnTo>
                    <a:pt x="1383" y="308"/>
                  </a:lnTo>
                  <a:lnTo>
                    <a:pt x="1403" y="358"/>
                  </a:lnTo>
                  <a:lnTo>
                    <a:pt x="1417" y="412"/>
                  </a:lnTo>
                  <a:lnTo>
                    <a:pt x="1426" y="467"/>
                  </a:lnTo>
                  <a:lnTo>
                    <a:pt x="1429" y="524"/>
                  </a:lnTo>
                  <a:lnTo>
                    <a:pt x="1429" y="538"/>
                  </a:lnTo>
                  <a:lnTo>
                    <a:pt x="1428" y="554"/>
                  </a:lnTo>
                  <a:lnTo>
                    <a:pt x="1382" y="593"/>
                  </a:lnTo>
                  <a:lnTo>
                    <a:pt x="1339" y="636"/>
                  </a:lnTo>
                  <a:lnTo>
                    <a:pt x="1300" y="684"/>
                  </a:lnTo>
                  <a:lnTo>
                    <a:pt x="1267" y="735"/>
                  </a:lnTo>
                  <a:lnTo>
                    <a:pt x="1237" y="789"/>
                  </a:lnTo>
                  <a:lnTo>
                    <a:pt x="1214" y="846"/>
                  </a:lnTo>
                  <a:lnTo>
                    <a:pt x="1195" y="905"/>
                  </a:lnTo>
                  <a:lnTo>
                    <a:pt x="1183" y="967"/>
                  </a:lnTo>
                  <a:lnTo>
                    <a:pt x="1140" y="991"/>
                  </a:lnTo>
                  <a:lnTo>
                    <a:pt x="1096" y="1011"/>
                  </a:lnTo>
                  <a:lnTo>
                    <a:pt x="1050" y="1027"/>
                  </a:lnTo>
                  <a:lnTo>
                    <a:pt x="1002" y="1038"/>
                  </a:lnTo>
                  <a:lnTo>
                    <a:pt x="952" y="1046"/>
                  </a:lnTo>
                  <a:lnTo>
                    <a:pt x="901" y="1048"/>
                  </a:lnTo>
                  <a:lnTo>
                    <a:pt x="844" y="1045"/>
                  </a:lnTo>
                  <a:lnTo>
                    <a:pt x="787" y="1036"/>
                  </a:lnTo>
                  <a:lnTo>
                    <a:pt x="734" y="1022"/>
                  </a:lnTo>
                  <a:lnTo>
                    <a:pt x="683" y="1002"/>
                  </a:lnTo>
                  <a:lnTo>
                    <a:pt x="634" y="977"/>
                  </a:lnTo>
                  <a:lnTo>
                    <a:pt x="589" y="947"/>
                  </a:lnTo>
                  <a:lnTo>
                    <a:pt x="547" y="913"/>
                  </a:lnTo>
                  <a:lnTo>
                    <a:pt x="508" y="876"/>
                  </a:lnTo>
                  <a:lnTo>
                    <a:pt x="474" y="834"/>
                  </a:lnTo>
                  <a:lnTo>
                    <a:pt x="445" y="789"/>
                  </a:lnTo>
                  <a:lnTo>
                    <a:pt x="420" y="740"/>
                  </a:lnTo>
                  <a:lnTo>
                    <a:pt x="400" y="690"/>
                  </a:lnTo>
                  <a:lnTo>
                    <a:pt x="384" y="636"/>
                  </a:lnTo>
                  <a:lnTo>
                    <a:pt x="375" y="581"/>
                  </a:lnTo>
                  <a:lnTo>
                    <a:pt x="372" y="524"/>
                  </a:lnTo>
                  <a:lnTo>
                    <a:pt x="375" y="467"/>
                  </a:lnTo>
                  <a:lnTo>
                    <a:pt x="384" y="412"/>
                  </a:lnTo>
                  <a:lnTo>
                    <a:pt x="400" y="358"/>
                  </a:lnTo>
                  <a:lnTo>
                    <a:pt x="420" y="308"/>
                  </a:lnTo>
                  <a:lnTo>
                    <a:pt x="445" y="259"/>
                  </a:lnTo>
                  <a:lnTo>
                    <a:pt x="474" y="214"/>
                  </a:lnTo>
                  <a:lnTo>
                    <a:pt x="508" y="173"/>
                  </a:lnTo>
                  <a:lnTo>
                    <a:pt x="547" y="135"/>
                  </a:lnTo>
                  <a:lnTo>
                    <a:pt x="589" y="101"/>
                  </a:lnTo>
                  <a:lnTo>
                    <a:pt x="634" y="72"/>
                  </a:lnTo>
                  <a:lnTo>
                    <a:pt x="683" y="46"/>
                  </a:lnTo>
                  <a:lnTo>
                    <a:pt x="734" y="27"/>
                  </a:lnTo>
                  <a:lnTo>
                    <a:pt x="787" y="12"/>
                  </a:lnTo>
                  <a:lnTo>
                    <a:pt x="844" y="2"/>
                  </a:lnTo>
                  <a:lnTo>
                    <a:pt x="901" y="0"/>
                  </a:lnTo>
                  <a:close/>
                </a:path>
              </a:pathLst>
            </a:custGeom>
            <a:solidFill>
              <a:schemeClr val="bg1">
                <a:lumMod val="50000"/>
              </a:schemeClr>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68" name="Group 1089"/>
            <p:cNvGrpSpPr>
              <a:grpSpLocks noChangeAspect="1"/>
            </p:cNvGrpSpPr>
            <p:nvPr/>
          </p:nvGrpSpPr>
          <p:grpSpPr bwMode="auto">
            <a:xfrm>
              <a:off x="6587408" y="2648096"/>
              <a:ext cx="318164" cy="343064"/>
              <a:chOff x="7231" y="-1200"/>
              <a:chExt cx="920" cy="992"/>
            </a:xfrm>
            <a:solidFill>
              <a:srgbClr val="C00000"/>
            </a:solidFill>
          </p:grpSpPr>
          <p:sp>
            <p:nvSpPr>
              <p:cNvPr id="69" name="Freeform 1091"/>
              <p:cNvSpPr/>
              <p:nvPr/>
            </p:nvSpPr>
            <p:spPr bwMode="auto">
              <a:xfrm>
                <a:off x="7599" y="-1009"/>
                <a:ext cx="43" cy="84"/>
              </a:xfrm>
              <a:custGeom>
                <a:avLst/>
                <a:gdLst>
                  <a:gd name="T0" fmla="*/ 0 w 174"/>
                  <a:gd name="T1" fmla="*/ 0 h 336"/>
                  <a:gd name="T2" fmla="*/ 38 w 174"/>
                  <a:gd name="T3" fmla="*/ 11 h 336"/>
                  <a:gd name="T4" fmla="*/ 70 w 174"/>
                  <a:gd name="T5" fmla="*/ 23 h 336"/>
                  <a:gd name="T6" fmla="*/ 95 w 174"/>
                  <a:gd name="T7" fmla="*/ 34 h 336"/>
                  <a:gd name="T8" fmla="*/ 115 w 174"/>
                  <a:gd name="T9" fmla="*/ 47 h 336"/>
                  <a:gd name="T10" fmla="*/ 136 w 174"/>
                  <a:gd name="T11" fmla="*/ 64 h 336"/>
                  <a:gd name="T12" fmla="*/ 152 w 174"/>
                  <a:gd name="T13" fmla="*/ 85 h 336"/>
                  <a:gd name="T14" fmla="*/ 164 w 174"/>
                  <a:gd name="T15" fmla="*/ 110 h 336"/>
                  <a:gd name="T16" fmla="*/ 171 w 174"/>
                  <a:gd name="T17" fmla="*/ 137 h 336"/>
                  <a:gd name="T18" fmla="*/ 174 w 174"/>
                  <a:gd name="T19" fmla="*/ 168 h 336"/>
                  <a:gd name="T20" fmla="*/ 171 w 174"/>
                  <a:gd name="T21" fmla="*/ 200 h 336"/>
                  <a:gd name="T22" fmla="*/ 164 w 174"/>
                  <a:gd name="T23" fmla="*/ 230 h 336"/>
                  <a:gd name="T24" fmla="*/ 152 w 174"/>
                  <a:gd name="T25" fmla="*/ 257 h 336"/>
                  <a:gd name="T26" fmla="*/ 136 w 174"/>
                  <a:gd name="T27" fmla="*/ 280 h 336"/>
                  <a:gd name="T28" fmla="*/ 116 w 174"/>
                  <a:gd name="T29" fmla="*/ 299 h 336"/>
                  <a:gd name="T30" fmla="*/ 93 w 174"/>
                  <a:gd name="T31" fmla="*/ 314 h 336"/>
                  <a:gd name="T32" fmla="*/ 66 w 174"/>
                  <a:gd name="T33" fmla="*/ 325 h 336"/>
                  <a:gd name="T34" fmla="*/ 36 w 174"/>
                  <a:gd name="T35" fmla="*/ 333 h 336"/>
                  <a:gd name="T36" fmla="*/ 0 w 174"/>
                  <a:gd name="T37" fmla="*/ 336 h 336"/>
                  <a:gd name="T38" fmla="*/ 0 w 174"/>
                  <a:gd name="T39"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336">
                    <a:moveTo>
                      <a:pt x="0" y="0"/>
                    </a:moveTo>
                    <a:lnTo>
                      <a:pt x="38" y="11"/>
                    </a:lnTo>
                    <a:lnTo>
                      <a:pt x="70" y="23"/>
                    </a:lnTo>
                    <a:lnTo>
                      <a:pt x="95" y="34"/>
                    </a:lnTo>
                    <a:lnTo>
                      <a:pt x="115" y="47"/>
                    </a:lnTo>
                    <a:lnTo>
                      <a:pt x="136" y="64"/>
                    </a:lnTo>
                    <a:lnTo>
                      <a:pt x="152" y="85"/>
                    </a:lnTo>
                    <a:lnTo>
                      <a:pt x="164" y="110"/>
                    </a:lnTo>
                    <a:lnTo>
                      <a:pt x="171" y="137"/>
                    </a:lnTo>
                    <a:lnTo>
                      <a:pt x="174" y="168"/>
                    </a:lnTo>
                    <a:lnTo>
                      <a:pt x="171" y="200"/>
                    </a:lnTo>
                    <a:lnTo>
                      <a:pt x="164" y="230"/>
                    </a:lnTo>
                    <a:lnTo>
                      <a:pt x="152" y="257"/>
                    </a:lnTo>
                    <a:lnTo>
                      <a:pt x="136" y="280"/>
                    </a:lnTo>
                    <a:lnTo>
                      <a:pt x="116" y="299"/>
                    </a:lnTo>
                    <a:lnTo>
                      <a:pt x="93" y="314"/>
                    </a:lnTo>
                    <a:lnTo>
                      <a:pt x="66" y="325"/>
                    </a:lnTo>
                    <a:lnTo>
                      <a:pt x="36" y="333"/>
                    </a:lnTo>
                    <a:lnTo>
                      <a:pt x="0" y="336"/>
                    </a:lnTo>
                    <a:lnTo>
                      <a:pt x="0"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0" name="Freeform 1092"/>
              <p:cNvSpPr/>
              <p:nvPr/>
            </p:nvSpPr>
            <p:spPr bwMode="auto">
              <a:xfrm>
                <a:off x="7545" y="-1117"/>
                <a:ext cx="39" cy="75"/>
              </a:xfrm>
              <a:custGeom>
                <a:avLst/>
                <a:gdLst>
                  <a:gd name="T0" fmla="*/ 155 w 155"/>
                  <a:gd name="T1" fmla="*/ 0 h 299"/>
                  <a:gd name="T2" fmla="*/ 155 w 155"/>
                  <a:gd name="T3" fmla="*/ 299 h 299"/>
                  <a:gd name="T4" fmla="*/ 121 w 155"/>
                  <a:gd name="T5" fmla="*/ 292 h 299"/>
                  <a:gd name="T6" fmla="*/ 91 w 155"/>
                  <a:gd name="T7" fmla="*/ 281 h 299"/>
                  <a:gd name="T8" fmla="*/ 64 w 155"/>
                  <a:gd name="T9" fmla="*/ 267 h 299"/>
                  <a:gd name="T10" fmla="*/ 41 w 155"/>
                  <a:gd name="T11" fmla="*/ 249 h 299"/>
                  <a:gd name="T12" fmla="*/ 22 w 155"/>
                  <a:gd name="T13" fmla="*/ 230 h 299"/>
                  <a:gd name="T14" fmla="*/ 10 w 155"/>
                  <a:gd name="T15" fmla="*/ 207 h 299"/>
                  <a:gd name="T16" fmla="*/ 2 w 155"/>
                  <a:gd name="T17" fmla="*/ 180 h 299"/>
                  <a:gd name="T18" fmla="*/ 0 w 155"/>
                  <a:gd name="T19" fmla="*/ 150 h 299"/>
                  <a:gd name="T20" fmla="*/ 3 w 155"/>
                  <a:gd name="T21" fmla="*/ 116 h 299"/>
                  <a:gd name="T22" fmla="*/ 15 w 155"/>
                  <a:gd name="T23" fmla="*/ 82 h 299"/>
                  <a:gd name="T24" fmla="*/ 35 w 155"/>
                  <a:gd name="T25" fmla="*/ 50 h 299"/>
                  <a:gd name="T26" fmla="*/ 51 w 155"/>
                  <a:gd name="T27" fmla="*/ 33 h 299"/>
                  <a:gd name="T28" fmla="*/ 71 w 155"/>
                  <a:gd name="T29" fmla="*/ 20 h 299"/>
                  <a:gd name="T30" fmla="*/ 95 w 155"/>
                  <a:gd name="T31" fmla="*/ 10 h 299"/>
                  <a:gd name="T32" fmla="*/ 123 w 155"/>
                  <a:gd name="T33" fmla="*/ 2 h 299"/>
                  <a:gd name="T34" fmla="*/ 155 w 155"/>
                  <a:gd name="T35"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299">
                    <a:moveTo>
                      <a:pt x="155" y="0"/>
                    </a:moveTo>
                    <a:lnTo>
                      <a:pt x="155" y="299"/>
                    </a:lnTo>
                    <a:lnTo>
                      <a:pt x="121" y="292"/>
                    </a:lnTo>
                    <a:lnTo>
                      <a:pt x="91" y="281"/>
                    </a:lnTo>
                    <a:lnTo>
                      <a:pt x="64" y="267"/>
                    </a:lnTo>
                    <a:lnTo>
                      <a:pt x="41" y="249"/>
                    </a:lnTo>
                    <a:lnTo>
                      <a:pt x="22" y="230"/>
                    </a:lnTo>
                    <a:lnTo>
                      <a:pt x="10" y="207"/>
                    </a:lnTo>
                    <a:lnTo>
                      <a:pt x="2" y="180"/>
                    </a:lnTo>
                    <a:lnTo>
                      <a:pt x="0" y="150"/>
                    </a:lnTo>
                    <a:lnTo>
                      <a:pt x="3" y="116"/>
                    </a:lnTo>
                    <a:lnTo>
                      <a:pt x="15" y="82"/>
                    </a:lnTo>
                    <a:lnTo>
                      <a:pt x="35" y="50"/>
                    </a:lnTo>
                    <a:lnTo>
                      <a:pt x="51" y="33"/>
                    </a:lnTo>
                    <a:lnTo>
                      <a:pt x="71" y="20"/>
                    </a:lnTo>
                    <a:lnTo>
                      <a:pt x="95" y="10"/>
                    </a:lnTo>
                    <a:lnTo>
                      <a:pt x="123" y="2"/>
                    </a:lnTo>
                    <a:lnTo>
                      <a:pt x="155"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1" name="Freeform 1093"/>
              <p:cNvSpPr>
                <a:spLocks noEditPoints="1"/>
              </p:cNvSpPr>
              <p:nvPr/>
            </p:nvSpPr>
            <p:spPr bwMode="auto">
              <a:xfrm>
                <a:off x="7407" y="-1200"/>
                <a:ext cx="368" cy="368"/>
              </a:xfrm>
              <a:custGeom>
                <a:avLst/>
                <a:gdLst>
                  <a:gd name="T0" fmla="*/ 664 w 1469"/>
                  <a:gd name="T1" fmla="*/ 240 h 1470"/>
                  <a:gd name="T2" fmla="*/ 558 w 1469"/>
                  <a:gd name="T3" fmla="*/ 272 h 1470"/>
                  <a:gd name="T4" fmla="*/ 479 w 1469"/>
                  <a:gd name="T5" fmla="*/ 348 h 1470"/>
                  <a:gd name="T6" fmla="*/ 437 w 1469"/>
                  <a:gd name="T7" fmla="*/ 453 h 1470"/>
                  <a:gd name="T8" fmla="*/ 444 w 1469"/>
                  <a:gd name="T9" fmla="*/ 571 h 1470"/>
                  <a:gd name="T10" fmla="*/ 500 w 1469"/>
                  <a:gd name="T11" fmla="*/ 661 h 1470"/>
                  <a:gd name="T12" fmla="*/ 606 w 1469"/>
                  <a:gd name="T13" fmla="*/ 723 h 1470"/>
                  <a:gd name="T14" fmla="*/ 705 w 1469"/>
                  <a:gd name="T15" fmla="*/ 1098 h 1470"/>
                  <a:gd name="T16" fmla="*/ 614 w 1469"/>
                  <a:gd name="T17" fmla="*/ 1073 h 1470"/>
                  <a:gd name="T18" fmla="*/ 557 w 1469"/>
                  <a:gd name="T19" fmla="*/ 1016 h 1470"/>
                  <a:gd name="T20" fmla="*/ 533 w 1469"/>
                  <a:gd name="T21" fmla="*/ 930 h 1470"/>
                  <a:gd name="T22" fmla="*/ 418 w 1469"/>
                  <a:gd name="T23" fmla="*/ 931 h 1470"/>
                  <a:gd name="T24" fmla="*/ 439 w 1469"/>
                  <a:gd name="T25" fmla="*/ 1035 h 1470"/>
                  <a:gd name="T26" fmla="*/ 501 w 1469"/>
                  <a:gd name="T27" fmla="*/ 1123 h 1470"/>
                  <a:gd name="T28" fmla="*/ 609 w 1469"/>
                  <a:gd name="T29" fmla="*/ 1179 h 1470"/>
                  <a:gd name="T30" fmla="*/ 705 w 1469"/>
                  <a:gd name="T31" fmla="*/ 1319 h 1470"/>
                  <a:gd name="T32" fmla="*/ 811 w 1469"/>
                  <a:gd name="T33" fmla="*/ 1188 h 1470"/>
                  <a:gd name="T34" fmla="*/ 916 w 1469"/>
                  <a:gd name="T35" fmla="*/ 1157 h 1470"/>
                  <a:gd name="T36" fmla="*/ 998 w 1469"/>
                  <a:gd name="T37" fmla="*/ 1093 h 1470"/>
                  <a:gd name="T38" fmla="*/ 1044 w 1469"/>
                  <a:gd name="T39" fmla="*/ 990 h 1470"/>
                  <a:gd name="T40" fmla="*/ 1052 w 1469"/>
                  <a:gd name="T41" fmla="*/ 863 h 1470"/>
                  <a:gd name="T42" fmla="*/ 1015 w 1469"/>
                  <a:gd name="T43" fmla="*/ 769 h 1470"/>
                  <a:gd name="T44" fmla="*/ 942 w 1469"/>
                  <a:gd name="T45" fmla="*/ 708 h 1470"/>
                  <a:gd name="T46" fmla="*/ 822 w 1469"/>
                  <a:gd name="T47" fmla="*/ 661 h 1470"/>
                  <a:gd name="T48" fmla="*/ 799 w 1469"/>
                  <a:gd name="T49" fmla="*/ 338 h 1470"/>
                  <a:gd name="T50" fmla="*/ 876 w 1469"/>
                  <a:gd name="T51" fmla="*/ 378 h 1470"/>
                  <a:gd name="T52" fmla="*/ 916 w 1469"/>
                  <a:gd name="T53" fmla="*/ 454 h 1470"/>
                  <a:gd name="T54" fmla="*/ 1029 w 1469"/>
                  <a:gd name="T55" fmla="*/ 443 h 1470"/>
                  <a:gd name="T56" fmla="*/ 985 w 1469"/>
                  <a:gd name="T57" fmla="*/ 339 h 1470"/>
                  <a:gd name="T58" fmla="*/ 897 w 1469"/>
                  <a:gd name="T59" fmla="*/ 267 h 1470"/>
                  <a:gd name="T60" fmla="*/ 765 w 1469"/>
                  <a:gd name="T61" fmla="*/ 236 h 1470"/>
                  <a:gd name="T62" fmla="*/ 735 w 1469"/>
                  <a:gd name="T63" fmla="*/ 0 h 1470"/>
                  <a:gd name="T64" fmla="*/ 954 w 1469"/>
                  <a:gd name="T65" fmla="*/ 34 h 1470"/>
                  <a:gd name="T66" fmla="*/ 1146 w 1469"/>
                  <a:gd name="T67" fmla="*/ 126 h 1470"/>
                  <a:gd name="T68" fmla="*/ 1303 w 1469"/>
                  <a:gd name="T69" fmla="*/ 267 h 1470"/>
                  <a:gd name="T70" fmla="*/ 1412 w 1469"/>
                  <a:gd name="T71" fmla="*/ 449 h 1470"/>
                  <a:gd name="T72" fmla="*/ 1466 w 1469"/>
                  <a:gd name="T73" fmla="*/ 660 h 1470"/>
                  <a:gd name="T74" fmla="*/ 1456 w 1469"/>
                  <a:gd name="T75" fmla="*/ 883 h 1470"/>
                  <a:gd name="T76" fmla="*/ 1382 w 1469"/>
                  <a:gd name="T77" fmla="*/ 1085 h 1470"/>
                  <a:gd name="T78" fmla="*/ 1255 w 1469"/>
                  <a:gd name="T79" fmla="*/ 1255 h 1470"/>
                  <a:gd name="T80" fmla="*/ 1085 w 1469"/>
                  <a:gd name="T81" fmla="*/ 1381 h 1470"/>
                  <a:gd name="T82" fmla="*/ 883 w 1469"/>
                  <a:gd name="T83" fmla="*/ 1455 h 1470"/>
                  <a:gd name="T84" fmla="*/ 660 w 1469"/>
                  <a:gd name="T85" fmla="*/ 1467 h 1470"/>
                  <a:gd name="T86" fmla="*/ 448 w 1469"/>
                  <a:gd name="T87" fmla="*/ 1413 h 1470"/>
                  <a:gd name="T88" fmla="*/ 267 w 1469"/>
                  <a:gd name="T89" fmla="*/ 1302 h 1470"/>
                  <a:gd name="T90" fmla="*/ 126 w 1469"/>
                  <a:gd name="T91" fmla="*/ 1147 h 1470"/>
                  <a:gd name="T92" fmla="*/ 33 w 1469"/>
                  <a:gd name="T93" fmla="*/ 954 h 1470"/>
                  <a:gd name="T94" fmla="*/ 0 w 1469"/>
                  <a:gd name="T95" fmla="*/ 735 h 1470"/>
                  <a:gd name="T96" fmla="*/ 33 w 1469"/>
                  <a:gd name="T97" fmla="*/ 517 h 1470"/>
                  <a:gd name="T98" fmla="*/ 126 w 1469"/>
                  <a:gd name="T99" fmla="*/ 324 h 1470"/>
                  <a:gd name="T100" fmla="*/ 267 w 1469"/>
                  <a:gd name="T101" fmla="*/ 168 h 1470"/>
                  <a:gd name="T102" fmla="*/ 448 w 1469"/>
                  <a:gd name="T103" fmla="*/ 58 h 1470"/>
                  <a:gd name="T104" fmla="*/ 660 w 1469"/>
                  <a:gd name="T105" fmla="*/ 4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9" h="1470">
                    <a:moveTo>
                      <a:pt x="705" y="152"/>
                    </a:moveTo>
                    <a:lnTo>
                      <a:pt x="705" y="237"/>
                    </a:lnTo>
                    <a:lnTo>
                      <a:pt x="664" y="240"/>
                    </a:lnTo>
                    <a:lnTo>
                      <a:pt x="626" y="246"/>
                    </a:lnTo>
                    <a:lnTo>
                      <a:pt x="591" y="257"/>
                    </a:lnTo>
                    <a:lnTo>
                      <a:pt x="558" y="272"/>
                    </a:lnTo>
                    <a:lnTo>
                      <a:pt x="531" y="292"/>
                    </a:lnTo>
                    <a:lnTo>
                      <a:pt x="506" y="316"/>
                    </a:lnTo>
                    <a:lnTo>
                      <a:pt x="479" y="348"/>
                    </a:lnTo>
                    <a:lnTo>
                      <a:pt x="459" y="381"/>
                    </a:lnTo>
                    <a:lnTo>
                      <a:pt x="446" y="417"/>
                    </a:lnTo>
                    <a:lnTo>
                      <a:pt x="437" y="453"/>
                    </a:lnTo>
                    <a:lnTo>
                      <a:pt x="434" y="492"/>
                    </a:lnTo>
                    <a:lnTo>
                      <a:pt x="437" y="533"/>
                    </a:lnTo>
                    <a:lnTo>
                      <a:pt x="444" y="571"/>
                    </a:lnTo>
                    <a:lnTo>
                      <a:pt x="458" y="605"/>
                    </a:lnTo>
                    <a:lnTo>
                      <a:pt x="477" y="635"/>
                    </a:lnTo>
                    <a:lnTo>
                      <a:pt x="500" y="661"/>
                    </a:lnTo>
                    <a:lnTo>
                      <a:pt x="530" y="685"/>
                    </a:lnTo>
                    <a:lnTo>
                      <a:pt x="565" y="705"/>
                    </a:lnTo>
                    <a:lnTo>
                      <a:pt x="606" y="723"/>
                    </a:lnTo>
                    <a:lnTo>
                      <a:pt x="653" y="738"/>
                    </a:lnTo>
                    <a:lnTo>
                      <a:pt x="705" y="749"/>
                    </a:lnTo>
                    <a:lnTo>
                      <a:pt x="705" y="1098"/>
                    </a:lnTo>
                    <a:lnTo>
                      <a:pt x="671" y="1093"/>
                    </a:lnTo>
                    <a:lnTo>
                      <a:pt x="641" y="1085"/>
                    </a:lnTo>
                    <a:lnTo>
                      <a:pt x="614" y="1073"/>
                    </a:lnTo>
                    <a:lnTo>
                      <a:pt x="591" y="1058"/>
                    </a:lnTo>
                    <a:lnTo>
                      <a:pt x="572" y="1039"/>
                    </a:lnTo>
                    <a:lnTo>
                      <a:pt x="557" y="1016"/>
                    </a:lnTo>
                    <a:lnTo>
                      <a:pt x="547" y="994"/>
                    </a:lnTo>
                    <a:lnTo>
                      <a:pt x="538" y="965"/>
                    </a:lnTo>
                    <a:lnTo>
                      <a:pt x="533" y="930"/>
                    </a:lnTo>
                    <a:lnTo>
                      <a:pt x="530" y="888"/>
                    </a:lnTo>
                    <a:lnTo>
                      <a:pt x="417" y="888"/>
                    </a:lnTo>
                    <a:lnTo>
                      <a:pt x="418" y="931"/>
                    </a:lnTo>
                    <a:lnTo>
                      <a:pt x="422" y="969"/>
                    </a:lnTo>
                    <a:lnTo>
                      <a:pt x="429" y="1004"/>
                    </a:lnTo>
                    <a:lnTo>
                      <a:pt x="439" y="1035"/>
                    </a:lnTo>
                    <a:lnTo>
                      <a:pt x="453" y="1063"/>
                    </a:lnTo>
                    <a:lnTo>
                      <a:pt x="474" y="1095"/>
                    </a:lnTo>
                    <a:lnTo>
                      <a:pt x="501" y="1123"/>
                    </a:lnTo>
                    <a:lnTo>
                      <a:pt x="532" y="1145"/>
                    </a:lnTo>
                    <a:lnTo>
                      <a:pt x="569" y="1164"/>
                    </a:lnTo>
                    <a:lnTo>
                      <a:pt x="609" y="1179"/>
                    </a:lnTo>
                    <a:lnTo>
                      <a:pt x="655" y="1189"/>
                    </a:lnTo>
                    <a:lnTo>
                      <a:pt x="705" y="1194"/>
                    </a:lnTo>
                    <a:lnTo>
                      <a:pt x="705" y="1319"/>
                    </a:lnTo>
                    <a:lnTo>
                      <a:pt x="765" y="1319"/>
                    </a:lnTo>
                    <a:lnTo>
                      <a:pt x="765" y="1194"/>
                    </a:lnTo>
                    <a:lnTo>
                      <a:pt x="811" y="1188"/>
                    </a:lnTo>
                    <a:lnTo>
                      <a:pt x="850" y="1181"/>
                    </a:lnTo>
                    <a:lnTo>
                      <a:pt x="885" y="1169"/>
                    </a:lnTo>
                    <a:lnTo>
                      <a:pt x="916" y="1157"/>
                    </a:lnTo>
                    <a:lnTo>
                      <a:pt x="944" y="1142"/>
                    </a:lnTo>
                    <a:lnTo>
                      <a:pt x="973" y="1119"/>
                    </a:lnTo>
                    <a:lnTo>
                      <a:pt x="998" y="1093"/>
                    </a:lnTo>
                    <a:lnTo>
                      <a:pt x="1018" y="1063"/>
                    </a:lnTo>
                    <a:lnTo>
                      <a:pt x="1033" y="1029"/>
                    </a:lnTo>
                    <a:lnTo>
                      <a:pt x="1044" y="990"/>
                    </a:lnTo>
                    <a:lnTo>
                      <a:pt x="1052" y="947"/>
                    </a:lnTo>
                    <a:lnTo>
                      <a:pt x="1054" y="901"/>
                    </a:lnTo>
                    <a:lnTo>
                      <a:pt x="1052" y="863"/>
                    </a:lnTo>
                    <a:lnTo>
                      <a:pt x="1044" y="828"/>
                    </a:lnTo>
                    <a:lnTo>
                      <a:pt x="1031" y="797"/>
                    </a:lnTo>
                    <a:lnTo>
                      <a:pt x="1015" y="769"/>
                    </a:lnTo>
                    <a:lnTo>
                      <a:pt x="994" y="744"/>
                    </a:lnTo>
                    <a:lnTo>
                      <a:pt x="967" y="723"/>
                    </a:lnTo>
                    <a:lnTo>
                      <a:pt x="942" y="708"/>
                    </a:lnTo>
                    <a:lnTo>
                      <a:pt x="910" y="693"/>
                    </a:lnTo>
                    <a:lnTo>
                      <a:pt x="870" y="678"/>
                    </a:lnTo>
                    <a:lnTo>
                      <a:pt x="822" y="661"/>
                    </a:lnTo>
                    <a:lnTo>
                      <a:pt x="765" y="645"/>
                    </a:lnTo>
                    <a:lnTo>
                      <a:pt x="765" y="334"/>
                    </a:lnTo>
                    <a:lnTo>
                      <a:pt x="799" y="338"/>
                    </a:lnTo>
                    <a:lnTo>
                      <a:pt x="828" y="346"/>
                    </a:lnTo>
                    <a:lnTo>
                      <a:pt x="855" y="360"/>
                    </a:lnTo>
                    <a:lnTo>
                      <a:pt x="876" y="378"/>
                    </a:lnTo>
                    <a:lnTo>
                      <a:pt x="895" y="402"/>
                    </a:lnTo>
                    <a:lnTo>
                      <a:pt x="907" y="427"/>
                    </a:lnTo>
                    <a:lnTo>
                      <a:pt x="916" y="454"/>
                    </a:lnTo>
                    <a:lnTo>
                      <a:pt x="921" y="484"/>
                    </a:lnTo>
                    <a:lnTo>
                      <a:pt x="1033" y="484"/>
                    </a:lnTo>
                    <a:lnTo>
                      <a:pt x="1029" y="443"/>
                    </a:lnTo>
                    <a:lnTo>
                      <a:pt x="1019" y="405"/>
                    </a:lnTo>
                    <a:lnTo>
                      <a:pt x="1005" y="370"/>
                    </a:lnTo>
                    <a:lnTo>
                      <a:pt x="985" y="339"/>
                    </a:lnTo>
                    <a:lnTo>
                      <a:pt x="961" y="311"/>
                    </a:lnTo>
                    <a:lnTo>
                      <a:pt x="931" y="286"/>
                    </a:lnTo>
                    <a:lnTo>
                      <a:pt x="897" y="267"/>
                    </a:lnTo>
                    <a:lnTo>
                      <a:pt x="858" y="252"/>
                    </a:lnTo>
                    <a:lnTo>
                      <a:pt x="814" y="242"/>
                    </a:lnTo>
                    <a:lnTo>
                      <a:pt x="765" y="236"/>
                    </a:lnTo>
                    <a:lnTo>
                      <a:pt x="765" y="152"/>
                    </a:lnTo>
                    <a:lnTo>
                      <a:pt x="705" y="152"/>
                    </a:lnTo>
                    <a:close/>
                    <a:moveTo>
                      <a:pt x="735" y="0"/>
                    </a:moveTo>
                    <a:lnTo>
                      <a:pt x="811" y="4"/>
                    </a:lnTo>
                    <a:lnTo>
                      <a:pt x="883" y="15"/>
                    </a:lnTo>
                    <a:lnTo>
                      <a:pt x="954" y="34"/>
                    </a:lnTo>
                    <a:lnTo>
                      <a:pt x="1021" y="58"/>
                    </a:lnTo>
                    <a:lnTo>
                      <a:pt x="1085" y="89"/>
                    </a:lnTo>
                    <a:lnTo>
                      <a:pt x="1146" y="126"/>
                    </a:lnTo>
                    <a:lnTo>
                      <a:pt x="1202" y="168"/>
                    </a:lnTo>
                    <a:lnTo>
                      <a:pt x="1255" y="216"/>
                    </a:lnTo>
                    <a:lnTo>
                      <a:pt x="1303" y="267"/>
                    </a:lnTo>
                    <a:lnTo>
                      <a:pt x="1344" y="324"/>
                    </a:lnTo>
                    <a:lnTo>
                      <a:pt x="1382" y="385"/>
                    </a:lnTo>
                    <a:lnTo>
                      <a:pt x="1412" y="449"/>
                    </a:lnTo>
                    <a:lnTo>
                      <a:pt x="1437" y="517"/>
                    </a:lnTo>
                    <a:lnTo>
                      <a:pt x="1456" y="587"/>
                    </a:lnTo>
                    <a:lnTo>
                      <a:pt x="1466" y="660"/>
                    </a:lnTo>
                    <a:lnTo>
                      <a:pt x="1469" y="735"/>
                    </a:lnTo>
                    <a:lnTo>
                      <a:pt x="1466" y="811"/>
                    </a:lnTo>
                    <a:lnTo>
                      <a:pt x="1456" y="883"/>
                    </a:lnTo>
                    <a:lnTo>
                      <a:pt x="1437" y="954"/>
                    </a:lnTo>
                    <a:lnTo>
                      <a:pt x="1412" y="1021"/>
                    </a:lnTo>
                    <a:lnTo>
                      <a:pt x="1382" y="1085"/>
                    </a:lnTo>
                    <a:lnTo>
                      <a:pt x="1344" y="1147"/>
                    </a:lnTo>
                    <a:lnTo>
                      <a:pt x="1303" y="1203"/>
                    </a:lnTo>
                    <a:lnTo>
                      <a:pt x="1255" y="1255"/>
                    </a:lnTo>
                    <a:lnTo>
                      <a:pt x="1202" y="1302"/>
                    </a:lnTo>
                    <a:lnTo>
                      <a:pt x="1146" y="1345"/>
                    </a:lnTo>
                    <a:lnTo>
                      <a:pt x="1085" y="1381"/>
                    </a:lnTo>
                    <a:lnTo>
                      <a:pt x="1021" y="1413"/>
                    </a:lnTo>
                    <a:lnTo>
                      <a:pt x="954" y="1438"/>
                    </a:lnTo>
                    <a:lnTo>
                      <a:pt x="883" y="1455"/>
                    </a:lnTo>
                    <a:lnTo>
                      <a:pt x="811" y="1467"/>
                    </a:lnTo>
                    <a:lnTo>
                      <a:pt x="735" y="1470"/>
                    </a:lnTo>
                    <a:lnTo>
                      <a:pt x="660" y="1467"/>
                    </a:lnTo>
                    <a:lnTo>
                      <a:pt x="586" y="1455"/>
                    </a:lnTo>
                    <a:lnTo>
                      <a:pt x="516" y="1438"/>
                    </a:lnTo>
                    <a:lnTo>
                      <a:pt x="448" y="1413"/>
                    </a:lnTo>
                    <a:lnTo>
                      <a:pt x="384" y="1381"/>
                    </a:lnTo>
                    <a:lnTo>
                      <a:pt x="324" y="1345"/>
                    </a:lnTo>
                    <a:lnTo>
                      <a:pt x="267" y="1302"/>
                    </a:lnTo>
                    <a:lnTo>
                      <a:pt x="215" y="1255"/>
                    </a:lnTo>
                    <a:lnTo>
                      <a:pt x="167" y="1203"/>
                    </a:lnTo>
                    <a:lnTo>
                      <a:pt x="126" y="1147"/>
                    </a:lnTo>
                    <a:lnTo>
                      <a:pt x="88" y="1085"/>
                    </a:lnTo>
                    <a:lnTo>
                      <a:pt x="58" y="1021"/>
                    </a:lnTo>
                    <a:lnTo>
                      <a:pt x="33" y="954"/>
                    </a:lnTo>
                    <a:lnTo>
                      <a:pt x="15" y="883"/>
                    </a:lnTo>
                    <a:lnTo>
                      <a:pt x="4" y="811"/>
                    </a:lnTo>
                    <a:lnTo>
                      <a:pt x="0" y="735"/>
                    </a:lnTo>
                    <a:lnTo>
                      <a:pt x="4" y="660"/>
                    </a:lnTo>
                    <a:lnTo>
                      <a:pt x="15" y="587"/>
                    </a:lnTo>
                    <a:lnTo>
                      <a:pt x="33" y="517"/>
                    </a:lnTo>
                    <a:lnTo>
                      <a:pt x="58" y="449"/>
                    </a:lnTo>
                    <a:lnTo>
                      <a:pt x="88" y="385"/>
                    </a:lnTo>
                    <a:lnTo>
                      <a:pt x="126" y="324"/>
                    </a:lnTo>
                    <a:lnTo>
                      <a:pt x="167" y="267"/>
                    </a:lnTo>
                    <a:lnTo>
                      <a:pt x="215" y="216"/>
                    </a:lnTo>
                    <a:lnTo>
                      <a:pt x="267" y="168"/>
                    </a:lnTo>
                    <a:lnTo>
                      <a:pt x="324" y="126"/>
                    </a:lnTo>
                    <a:lnTo>
                      <a:pt x="384" y="89"/>
                    </a:lnTo>
                    <a:lnTo>
                      <a:pt x="448" y="58"/>
                    </a:lnTo>
                    <a:lnTo>
                      <a:pt x="516" y="34"/>
                    </a:lnTo>
                    <a:lnTo>
                      <a:pt x="586" y="15"/>
                    </a:lnTo>
                    <a:lnTo>
                      <a:pt x="660" y="4"/>
                    </a:lnTo>
                    <a:lnTo>
                      <a:pt x="735"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2" name="Freeform 1094"/>
              <p:cNvSpPr>
                <a:spLocks noEditPoints="1"/>
              </p:cNvSpPr>
              <p:nvPr/>
            </p:nvSpPr>
            <p:spPr bwMode="auto">
              <a:xfrm>
                <a:off x="7231" y="-798"/>
                <a:ext cx="920" cy="590"/>
              </a:xfrm>
              <a:custGeom>
                <a:avLst/>
                <a:gdLst>
                  <a:gd name="T0" fmla="*/ 2873 w 3679"/>
                  <a:gd name="T1" fmla="*/ 776 h 2359"/>
                  <a:gd name="T2" fmla="*/ 2829 w 3679"/>
                  <a:gd name="T3" fmla="*/ 867 h 2359"/>
                  <a:gd name="T4" fmla="*/ 2873 w 3679"/>
                  <a:gd name="T5" fmla="*/ 960 h 2359"/>
                  <a:gd name="T6" fmla="*/ 2975 w 3679"/>
                  <a:gd name="T7" fmla="*/ 983 h 2359"/>
                  <a:gd name="T8" fmla="*/ 3054 w 3679"/>
                  <a:gd name="T9" fmla="*/ 920 h 2359"/>
                  <a:gd name="T10" fmla="*/ 3054 w 3679"/>
                  <a:gd name="T11" fmla="*/ 816 h 2359"/>
                  <a:gd name="T12" fmla="*/ 2975 w 3679"/>
                  <a:gd name="T13" fmla="*/ 753 h 2359"/>
                  <a:gd name="T14" fmla="*/ 1240 w 3679"/>
                  <a:gd name="T15" fmla="*/ 141 h 2359"/>
                  <a:gd name="T16" fmla="*/ 955 w 3679"/>
                  <a:gd name="T17" fmla="*/ 295 h 2359"/>
                  <a:gd name="T18" fmla="*/ 1356 w 3679"/>
                  <a:gd name="T19" fmla="*/ 212 h 2359"/>
                  <a:gd name="T20" fmla="*/ 1765 w 3679"/>
                  <a:gd name="T21" fmla="*/ 239 h 2359"/>
                  <a:gd name="T22" fmla="*/ 1896 w 3679"/>
                  <a:gd name="T23" fmla="*/ 182 h 2359"/>
                  <a:gd name="T24" fmla="*/ 1459 w 3679"/>
                  <a:gd name="T25" fmla="*/ 126 h 2359"/>
                  <a:gd name="T26" fmla="*/ 1744 w 3679"/>
                  <a:gd name="T27" fmla="*/ 19 h 2359"/>
                  <a:gd name="T28" fmla="*/ 2073 w 3679"/>
                  <a:gd name="T29" fmla="*/ 94 h 2359"/>
                  <a:gd name="T30" fmla="*/ 2348 w 3679"/>
                  <a:gd name="T31" fmla="*/ 220 h 2359"/>
                  <a:gd name="T32" fmla="*/ 2536 w 3679"/>
                  <a:gd name="T33" fmla="*/ 309 h 2359"/>
                  <a:gd name="T34" fmla="*/ 2695 w 3679"/>
                  <a:gd name="T35" fmla="*/ 176 h 2359"/>
                  <a:gd name="T36" fmla="*/ 2892 w 3679"/>
                  <a:gd name="T37" fmla="*/ 94 h 2359"/>
                  <a:gd name="T38" fmla="*/ 2955 w 3679"/>
                  <a:gd name="T39" fmla="*/ 145 h 2359"/>
                  <a:gd name="T40" fmla="*/ 2903 w 3679"/>
                  <a:gd name="T41" fmla="*/ 301 h 2359"/>
                  <a:gd name="T42" fmla="*/ 2957 w 3679"/>
                  <a:gd name="T43" fmla="*/ 480 h 2359"/>
                  <a:gd name="T44" fmla="*/ 3191 w 3679"/>
                  <a:gd name="T45" fmla="*/ 657 h 2359"/>
                  <a:gd name="T46" fmla="*/ 3366 w 3679"/>
                  <a:gd name="T47" fmla="*/ 891 h 2359"/>
                  <a:gd name="T48" fmla="*/ 3474 w 3679"/>
                  <a:gd name="T49" fmla="*/ 961 h 2359"/>
                  <a:gd name="T50" fmla="*/ 3608 w 3679"/>
                  <a:gd name="T51" fmla="*/ 956 h 2359"/>
                  <a:gd name="T52" fmla="*/ 3679 w 3679"/>
                  <a:gd name="T53" fmla="*/ 1072 h 2359"/>
                  <a:gd name="T54" fmla="*/ 3665 w 3679"/>
                  <a:gd name="T55" fmla="*/ 1259 h 2359"/>
                  <a:gd name="T56" fmla="*/ 3603 w 3679"/>
                  <a:gd name="T57" fmla="*/ 1387 h 2359"/>
                  <a:gd name="T58" fmla="*/ 3332 w 3679"/>
                  <a:gd name="T59" fmla="*/ 1615 h 2359"/>
                  <a:gd name="T60" fmla="*/ 3049 w 3679"/>
                  <a:gd name="T61" fmla="*/ 1779 h 2359"/>
                  <a:gd name="T62" fmla="*/ 2789 w 3679"/>
                  <a:gd name="T63" fmla="*/ 1890 h 2359"/>
                  <a:gd name="T64" fmla="*/ 2590 w 3679"/>
                  <a:gd name="T65" fmla="*/ 1951 h 2359"/>
                  <a:gd name="T66" fmla="*/ 2491 w 3679"/>
                  <a:gd name="T67" fmla="*/ 2037 h 2359"/>
                  <a:gd name="T68" fmla="*/ 2497 w 3679"/>
                  <a:gd name="T69" fmla="*/ 2295 h 2359"/>
                  <a:gd name="T70" fmla="*/ 1942 w 3679"/>
                  <a:gd name="T71" fmla="*/ 2233 h 2359"/>
                  <a:gd name="T72" fmla="*/ 1602 w 3679"/>
                  <a:gd name="T73" fmla="*/ 2113 h 2359"/>
                  <a:gd name="T74" fmla="*/ 1104 w 3679"/>
                  <a:gd name="T75" fmla="*/ 2084 h 2359"/>
                  <a:gd name="T76" fmla="*/ 873 w 3679"/>
                  <a:gd name="T77" fmla="*/ 2176 h 2359"/>
                  <a:gd name="T78" fmla="*/ 410 w 3679"/>
                  <a:gd name="T79" fmla="*/ 2359 h 2359"/>
                  <a:gd name="T80" fmla="*/ 285 w 3679"/>
                  <a:gd name="T81" fmla="*/ 2119 h 2359"/>
                  <a:gd name="T82" fmla="*/ 211 w 3679"/>
                  <a:gd name="T83" fmla="*/ 1827 h 2359"/>
                  <a:gd name="T84" fmla="*/ 141 w 3679"/>
                  <a:gd name="T85" fmla="*/ 1552 h 2359"/>
                  <a:gd name="T86" fmla="*/ 40 w 3679"/>
                  <a:gd name="T87" fmla="*/ 1369 h 2359"/>
                  <a:gd name="T88" fmla="*/ 0 w 3679"/>
                  <a:gd name="T89" fmla="*/ 1137 h 2359"/>
                  <a:gd name="T90" fmla="*/ 16 w 3679"/>
                  <a:gd name="T91" fmla="*/ 895 h 2359"/>
                  <a:gd name="T92" fmla="*/ 83 w 3679"/>
                  <a:gd name="T93" fmla="*/ 677 h 2359"/>
                  <a:gd name="T94" fmla="*/ 82 w 3679"/>
                  <a:gd name="T95" fmla="*/ 564 h 2359"/>
                  <a:gd name="T96" fmla="*/ 28 w 3679"/>
                  <a:gd name="T97" fmla="*/ 476 h 2359"/>
                  <a:gd name="T98" fmla="*/ 31 w 3679"/>
                  <a:gd name="T99" fmla="*/ 368 h 2359"/>
                  <a:gd name="T100" fmla="*/ 83 w 3679"/>
                  <a:gd name="T101" fmla="*/ 276 h 2359"/>
                  <a:gd name="T102" fmla="*/ 174 w 3679"/>
                  <a:gd name="T103" fmla="*/ 240 h 2359"/>
                  <a:gd name="T104" fmla="*/ 237 w 3679"/>
                  <a:gd name="T105" fmla="*/ 269 h 2359"/>
                  <a:gd name="T106" fmla="*/ 168 w 3679"/>
                  <a:gd name="T107" fmla="*/ 304 h 2359"/>
                  <a:gd name="T108" fmla="*/ 151 w 3679"/>
                  <a:gd name="T109" fmla="*/ 381 h 2359"/>
                  <a:gd name="T110" fmla="*/ 184 w 3679"/>
                  <a:gd name="T111" fmla="*/ 446 h 2359"/>
                  <a:gd name="T112" fmla="*/ 354 w 3679"/>
                  <a:gd name="T113" fmla="*/ 338 h 2359"/>
                  <a:gd name="T114" fmla="*/ 665 w 3679"/>
                  <a:gd name="T115" fmla="*/ 155 h 2359"/>
                  <a:gd name="T116" fmla="*/ 1016 w 3679"/>
                  <a:gd name="T117" fmla="*/ 44 h 2359"/>
                  <a:gd name="T118" fmla="*/ 1384 w 3679"/>
                  <a:gd name="T119" fmla="*/ 2 h 2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79" h="2359">
                    <a:moveTo>
                      <a:pt x="2947" y="749"/>
                    </a:moveTo>
                    <a:lnTo>
                      <a:pt x="2921" y="753"/>
                    </a:lnTo>
                    <a:lnTo>
                      <a:pt x="2896" y="762"/>
                    </a:lnTo>
                    <a:lnTo>
                      <a:pt x="2873" y="776"/>
                    </a:lnTo>
                    <a:lnTo>
                      <a:pt x="2856" y="795"/>
                    </a:lnTo>
                    <a:lnTo>
                      <a:pt x="2842" y="816"/>
                    </a:lnTo>
                    <a:lnTo>
                      <a:pt x="2833" y="841"/>
                    </a:lnTo>
                    <a:lnTo>
                      <a:pt x="2829" y="867"/>
                    </a:lnTo>
                    <a:lnTo>
                      <a:pt x="2833" y="895"/>
                    </a:lnTo>
                    <a:lnTo>
                      <a:pt x="2842" y="920"/>
                    </a:lnTo>
                    <a:lnTo>
                      <a:pt x="2856" y="941"/>
                    </a:lnTo>
                    <a:lnTo>
                      <a:pt x="2873" y="960"/>
                    </a:lnTo>
                    <a:lnTo>
                      <a:pt x="2896" y="974"/>
                    </a:lnTo>
                    <a:lnTo>
                      <a:pt x="2921" y="983"/>
                    </a:lnTo>
                    <a:lnTo>
                      <a:pt x="2947" y="986"/>
                    </a:lnTo>
                    <a:lnTo>
                      <a:pt x="2975" y="983"/>
                    </a:lnTo>
                    <a:lnTo>
                      <a:pt x="2999" y="974"/>
                    </a:lnTo>
                    <a:lnTo>
                      <a:pt x="3021" y="960"/>
                    </a:lnTo>
                    <a:lnTo>
                      <a:pt x="3039" y="941"/>
                    </a:lnTo>
                    <a:lnTo>
                      <a:pt x="3054" y="920"/>
                    </a:lnTo>
                    <a:lnTo>
                      <a:pt x="3063" y="895"/>
                    </a:lnTo>
                    <a:lnTo>
                      <a:pt x="3065" y="867"/>
                    </a:lnTo>
                    <a:lnTo>
                      <a:pt x="3063" y="841"/>
                    </a:lnTo>
                    <a:lnTo>
                      <a:pt x="3054" y="816"/>
                    </a:lnTo>
                    <a:lnTo>
                      <a:pt x="3039" y="795"/>
                    </a:lnTo>
                    <a:lnTo>
                      <a:pt x="3021" y="776"/>
                    </a:lnTo>
                    <a:lnTo>
                      <a:pt x="2999" y="762"/>
                    </a:lnTo>
                    <a:lnTo>
                      <a:pt x="2975" y="753"/>
                    </a:lnTo>
                    <a:lnTo>
                      <a:pt x="2947" y="749"/>
                    </a:lnTo>
                    <a:close/>
                    <a:moveTo>
                      <a:pt x="1459" y="126"/>
                    </a:moveTo>
                    <a:lnTo>
                      <a:pt x="1349" y="130"/>
                    </a:lnTo>
                    <a:lnTo>
                      <a:pt x="1240" y="141"/>
                    </a:lnTo>
                    <a:lnTo>
                      <a:pt x="1130" y="160"/>
                    </a:lnTo>
                    <a:lnTo>
                      <a:pt x="1023" y="186"/>
                    </a:lnTo>
                    <a:lnTo>
                      <a:pt x="917" y="219"/>
                    </a:lnTo>
                    <a:lnTo>
                      <a:pt x="955" y="295"/>
                    </a:lnTo>
                    <a:lnTo>
                      <a:pt x="1053" y="264"/>
                    </a:lnTo>
                    <a:lnTo>
                      <a:pt x="1153" y="240"/>
                    </a:lnTo>
                    <a:lnTo>
                      <a:pt x="1255" y="222"/>
                    </a:lnTo>
                    <a:lnTo>
                      <a:pt x="1356" y="212"/>
                    </a:lnTo>
                    <a:lnTo>
                      <a:pt x="1459" y="209"/>
                    </a:lnTo>
                    <a:lnTo>
                      <a:pt x="1562" y="211"/>
                    </a:lnTo>
                    <a:lnTo>
                      <a:pt x="1665" y="221"/>
                    </a:lnTo>
                    <a:lnTo>
                      <a:pt x="1765" y="239"/>
                    </a:lnTo>
                    <a:lnTo>
                      <a:pt x="1866" y="261"/>
                    </a:lnTo>
                    <a:lnTo>
                      <a:pt x="1965" y="293"/>
                    </a:lnTo>
                    <a:lnTo>
                      <a:pt x="2001" y="215"/>
                    </a:lnTo>
                    <a:lnTo>
                      <a:pt x="1896" y="182"/>
                    </a:lnTo>
                    <a:lnTo>
                      <a:pt x="1788" y="157"/>
                    </a:lnTo>
                    <a:lnTo>
                      <a:pt x="1679" y="140"/>
                    </a:lnTo>
                    <a:lnTo>
                      <a:pt x="1570" y="130"/>
                    </a:lnTo>
                    <a:lnTo>
                      <a:pt x="1459" y="126"/>
                    </a:lnTo>
                    <a:close/>
                    <a:moveTo>
                      <a:pt x="1476" y="0"/>
                    </a:moveTo>
                    <a:lnTo>
                      <a:pt x="1566" y="3"/>
                    </a:lnTo>
                    <a:lnTo>
                      <a:pt x="1656" y="9"/>
                    </a:lnTo>
                    <a:lnTo>
                      <a:pt x="1744" y="19"/>
                    </a:lnTo>
                    <a:lnTo>
                      <a:pt x="1829" y="33"/>
                    </a:lnTo>
                    <a:lnTo>
                      <a:pt x="1913" y="51"/>
                    </a:lnTo>
                    <a:lnTo>
                      <a:pt x="1995" y="71"/>
                    </a:lnTo>
                    <a:lnTo>
                      <a:pt x="2073" y="94"/>
                    </a:lnTo>
                    <a:lnTo>
                      <a:pt x="2147" y="122"/>
                    </a:lnTo>
                    <a:lnTo>
                      <a:pt x="2218" y="152"/>
                    </a:lnTo>
                    <a:lnTo>
                      <a:pt x="2285" y="185"/>
                    </a:lnTo>
                    <a:lnTo>
                      <a:pt x="2348" y="220"/>
                    </a:lnTo>
                    <a:lnTo>
                      <a:pt x="2405" y="259"/>
                    </a:lnTo>
                    <a:lnTo>
                      <a:pt x="2457" y="300"/>
                    </a:lnTo>
                    <a:lnTo>
                      <a:pt x="2503" y="345"/>
                    </a:lnTo>
                    <a:lnTo>
                      <a:pt x="2536" y="309"/>
                    </a:lnTo>
                    <a:lnTo>
                      <a:pt x="2572" y="274"/>
                    </a:lnTo>
                    <a:lnTo>
                      <a:pt x="2610" y="240"/>
                    </a:lnTo>
                    <a:lnTo>
                      <a:pt x="2651" y="206"/>
                    </a:lnTo>
                    <a:lnTo>
                      <a:pt x="2695" y="176"/>
                    </a:lnTo>
                    <a:lnTo>
                      <a:pt x="2740" y="150"/>
                    </a:lnTo>
                    <a:lnTo>
                      <a:pt x="2789" y="126"/>
                    </a:lnTo>
                    <a:lnTo>
                      <a:pt x="2839" y="107"/>
                    </a:lnTo>
                    <a:lnTo>
                      <a:pt x="2892" y="94"/>
                    </a:lnTo>
                    <a:lnTo>
                      <a:pt x="2947" y="88"/>
                    </a:lnTo>
                    <a:lnTo>
                      <a:pt x="3004" y="88"/>
                    </a:lnTo>
                    <a:lnTo>
                      <a:pt x="2977" y="113"/>
                    </a:lnTo>
                    <a:lnTo>
                      <a:pt x="2955" y="145"/>
                    </a:lnTo>
                    <a:lnTo>
                      <a:pt x="2937" y="179"/>
                    </a:lnTo>
                    <a:lnTo>
                      <a:pt x="2923" y="216"/>
                    </a:lnTo>
                    <a:lnTo>
                      <a:pt x="2912" y="258"/>
                    </a:lnTo>
                    <a:lnTo>
                      <a:pt x="2903" y="301"/>
                    </a:lnTo>
                    <a:lnTo>
                      <a:pt x="2897" y="348"/>
                    </a:lnTo>
                    <a:lnTo>
                      <a:pt x="2892" y="396"/>
                    </a:lnTo>
                    <a:lnTo>
                      <a:pt x="2888" y="445"/>
                    </a:lnTo>
                    <a:lnTo>
                      <a:pt x="2957" y="480"/>
                    </a:lnTo>
                    <a:lnTo>
                      <a:pt x="3021" y="517"/>
                    </a:lnTo>
                    <a:lnTo>
                      <a:pt x="3082" y="560"/>
                    </a:lnTo>
                    <a:lnTo>
                      <a:pt x="3138" y="606"/>
                    </a:lnTo>
                    <a:lnTo>
                      <a:pt x="3191" y="657"/>
                    </a:lnTo>
                    <a:lnTo>
                      <a:pt x="3240" y="710"/>
                    </a:lnTo>
                    <a:lnTo>
                      <a:pt x="3286" y="767"/>
                    </a:lnTo>
                    <a:lnTo>
                      <a:pt x="3327" y="828"/>
                    </a:lnTo>
                    <a:lnTo>
                      <a:pt x="3366" y="891"/>
                    </a:lnTo>
                    <a:lnTo>
                      <a:pt x="3403" y="959"/>
                    </a:lnTo>
                    <a:lnTo>
                      <a:pt x="3422" y="960"/>
                    </a:lnTo>
                    <a:lnTo>
                      <a:pt x="3445" y="961"/>
                    </a:lnTo>
                    <a:lnTo>
                      <a:pt x="3474" y="961"/>
                    </a:lnTo>
                    <a:lnTo>
                      <a:pt x="3506" y="960"/>
                    </a:lnTo>
                    <a:lnTo>
                      <a:pt x="3539" y="959"/>
                    </a:lnTo>
                    <a:lnTo>
                      <a:pt x="3575" y="958"/>
                    </a:lnTo>
                    <a:lnTo>
                      <a:pt x="3608" y="956"/>
                    </a:lnTo>
                    <a:lnTo>
                      <a:pt x="3642" y="958"/>
                    </a:lnTo>
                    <a:lnTo>
                      <a:pt x="3674" y="959"/>
                    </a:lnTo>
                    <a:lnTo>
                      <a:pt x="3677" y="1017"/>
                    </a:lnTo>
                    <a:lnTo>
                      <a:pt x="3679" y="1072"/>
                    </a:lnTo>
                    <a:lnTo>
                      <a:pt x="3679" y="1123"/>
                    </a:lnTo>
                    <a:lnTo>
                      <a:pt x="3676" y="1172"/>
                    </a:lnTo>
                    <a:lnTo>
                      <a:pt x="3672" y="1217"/>
                    </a:lnTo>
                    <a:lnTo>
                      <a:pt x="3665" y="1259"/>
                    </a:lnTo>
                    <a:lnTo>
                      <a:pt x="3655" y="1296"/>
                    </a:lnTo>
                    <a:lnTo>
                      <a:pt x="3641" y="1331"/>
                    </a:lnTo>
                    <a:lnTo>
                      <a:pt x="3624" y="1362"/>
                    </a:lnTo>
                    <a:lnTo>
                      <a:pt x="3603" y="1387"/>
                    </a:lnTo>
                    <a:lnTo>
                      <a:pt x="3538" y="1451"/>
                    </a:lnTo>
                    <a:lnTo>
                      <a:pt x="3472" y="1510"/>
                    </a:lnTo>
                    <a:lnTo>
                      <a:pt x="3403" y="1564"/>
                    </a:lnTo>
                    <a:lnTo>
                      <a:pt x="3332" y="1615"/>
                    </a:lnTo>
                    <a:lnTo>
                      <a:pt x="3262" y="1661"/>
                    </a:lnTo>
                    <a:lnTo>
                      <a:pt x="3191" y="1704"/>
                    </a:lnTo>
                    <a:lnTo>
                      <a:pt x="3119" y="1744"/>
                    </a:lnTo>
                    <a:lnTo>
                      <a:pt x="3049" y="1779"/>
                    </a:lnTo>
                    <a:lnTo>
                      <a:pt x="2980" y="1812"/>
                    </a:lnTo>
                    <a:lnTo>
                      <a:pt x="2913" y="1841"/>
                    </a:lnTo>
                    <a:lnTo>
                      <a:pt x="2849" y="1866"/>
                    </a:lnTo>
                    <a:lnTo>
                      <a:pt x="2789" y="1890"/>
                    </a:lnTo>
                    <a:lnTo>
                      <a:pt x="2733" y="1909"/>
                    </a:lnTo>
                    <a:lnTo>
                      <a:pt x="2680" y="1926"/>
                    </a:lnTo>
                    <a:lnTo>
                      <a:pt x="2632" y="1940"/>
                    </a:lnTo>
                    <a:lnTo>
                      <a:pt x="2590" y="1951"/>
                    </a:lnTo>
                    <a:lnTo>
                      <a:pt x="2555" y="1961"/>
                    </a:lnTo>
                    <a:lnTo>
                      <a:pt x="2526" y="1968"/>
                    </a:lnTo>
                    <a:lnTo>
                      <a:pt x="2503" y="1973"/>
                    </a:lnTo>
                    <a:lnTo>
                      <a:pt x="2491" y="2037"/>
                    </a:lnTo>
                    <a:lnTo>
                      <a:pt x="2486" y="2102"/>
                    </a:lnTo>
                    <a:lnTo>
                      <a:pt x="2486" y="2167"/>
                    </a:lnTo>
                    <a:lnTo>
                      <a:pt x="2489" y="2231"/>
                    </a:lnTo>
                    <a:lnTo>
                      <a:pt x="2497" y="2295"/>
                    </a:lnTo>
                    <a:lnTo>
                      <a:pt x="2506" y="2359"/>
                    </a:lnTo>
                    <a:lnTo>
                      <a:pt x="2030" y="2359"/>
                    </a:lnTo>
                    <a:lnTo>
                      <a:pt x="1985" y="2297"/>
                    </a:lnTo>
                    <a:lnTo>
                      <a:pt x="1942" y="2233"/>
                    </a:lnTo>
                    <a:lnTo>
                      <a:pt x="1902" y="2167"/>
                    </a:lnTo>
                    <a:lnTo>
                      <a:pt x="1862" y="2101"/>
                    </a:lnTo>
                    <a:lnTo>
                      <a:pt x="1731" y="2109"/>
                    </a:lnTo>
                    <a:lnTo>
                      <a:pt x="1602" y="2113"/>
                    </a:lnTo>
                    <a:lnTo>
                      <a:pt x="1474" y="2112"/>
                    </a:lnTo>
                    <a:lnTo>
                      <a:pt x="1348" y="2107"/>
                    </a:lnTo>
                    <a:lnTo>
                      <a:pt x="1225" y="2098"/>
                    </a:lnTo>
                    <a:lnTo>
                      <a:pt x="1104" y="2084"/>
                    </a:lnTo>
                    <a:lnTo>
                      <a:pt x="987" y="2067"/>
                    </a:lnTo>
                    <a:lnTo>
                      <a:pt x="876" y="2044"/>
                    </a:lnTo>
                    <a:lnTo>
                      <a:pt x="872" y="2111"/>
                    </a:lnTo>
                    <a:lnTo>
                      <a:pt x="873" y="2176"/>
                    </a:lnTo>
                    <a:lnTo>
                      <a:pt x="877" y="2239"/>
                    </a:lnTo>
                    <a:lnTo>
                      <a:pt x="883" y="2299"/>
                    </a:lnTo>
                    <a:lnTo>
                      <a:pt x="891" y="2359"/>
                    </a:lnTo>
                    <a:lnTo>
                      <a:pt x="410" y="2359"/>
                    </a:lnTo>
                    <a:lnTo>
                      <a:pt x="373" y="2305"/>
                    </a:lnTo>
                    <a:lnTo>
                      <a:pt x="340" y="2247"/>
                    </a:lnTo>
                    <a:lnTo>
                      <a:pt x="310" y="2185"/>
                    </a:lnTo>
                    <a:lnTo>
                      <a:pt x="285" y="2119"/>
                    </a:lnTo>
                    <a:lnTo>
                      <a:pt x="262" y="2050"/>
                    </a:lnTo>
                    <a:lnTo>
                      <a:pt x="242" y="1978"/>
                    </a:lnTo>
                    <a:lnTo>
                      <a:pt x="226" y="1904"/>
                    </a:lnTo>
                    <a:lnTo>
                      <a:pt x="211" y="1827"/>
                    </a:lnTo>
                    <a:lnTo>
                      <a:pt x="198" y="1748"/>
                    </a:lnTo>
                    <a:lnTo>
                      <a:pt x="187" y="1668"/>
                    </a:lnTo>
                    <a:lnTo>
                      <a:pt x="177" y="1586"/>
                    </a:lnTo>
                    <a:lnTo>
                      <a:pt x="141" y="1552"/>
                    </a:lnTo>
                    <a:lnTo>
                      <a:pt x="110" y="1512"/>
                    </a:lnTo>
                    <a:lnTo>
                      <a:pt x="83" y="1468"/>
                    </a:lnTo>
                    <a:lnTo>
                      <a:pt x="59" y="1421"/>
                    </a:lnTo>
                    <a:lnTo>
                      <a:pt x="40" y="1369"/>
                    </a:lnTo>
                    <a:lnTo>
                      <a:pt x="25" y="1314"/>
                    </a:lnTo>
                    <a:lnTo>
                      <a:pt x="13" y="1256"/>
                    </a:lnTo>
                    <a:lnTo>
                      <a:pt x="5" y="1197"/>
                    </a:lnTo>
                    <a:lnTo>
                      <a:pt x="0" y="1137"/>
                    </a:lnTo>
                    <a:lnTo>
                      <a:pt x="0" y="1077"/>
                    </a:lnTo>
                    <a:lnTo>
                      <a:pt x="1" y="1015"/>
                    </a:lnTo>
                    <a:lnTo>
                      <a:pt x="8" y="955"/>
                    </a:lnTo>
                    <a:lnTo>
                      <a:pt x="16" y="895"/>
                    </a:lnTo>
                    <a:lnTo>
                      <a:pt x="29" y="837"/>
                    </a:lnTo>
                    <a:lnTo>
                      <a:pt x="44" y="781"/>
                    </a:lnTo>
                    <a:lnTo>
                      <a:pt x="61" y="727"/>
                    </a:lnTo>
                    <a:lnTo>
                      <a:pt x="83" y="677"/>
                    </a:lnTo>
                    <a:lnTo>
                      <a:pt x="107" y="630"/>
                    </a:lnTo>
                    <a:lnTo>
                      <a:pt x="134" y="588"/>
                    </a:lnTo>
                    <a:lnTo>
                      <a:pt x="105" y="577"/>
                    </a:lnTo>
                    <a:lnTo>
                      <a:pt x="82" y="564"/>
                    </a:lnTo>
                    <a:lnTo>
                      <a:pt x="63" y="546"/>
                    </a:lnTo>
                    <a:lnTo>
                      <a:pt x="46" y="525"/>
                    </a:lnTo>
                    <a:lnTo>
                      <a:pt x="35" y="501"/>
                    </a:lnTo>
                    <a:lnTo>
                      <a:pt x="28" y="476"/>
                    </a:lnTo>
                    <a:lnTo>
                      <a:pt x="23" y="450"/>
                    </a:lnTo>
                    <a:lnTo>
                      <a:pt x="23" y="422"/>
                    </a:lnTo>
                    <a:lnTo>
                      <a:pt x="25" y="394"/>
                    </a:lnTo>
                    <a:lnTo>
                      <a:pt x="31" y="368"/>
                    </a:lnTo>
                    <a:lnTo>
                      <a:pt x="40" y="342"/>
                    </a:lnTo>
                    <a:lnTo>
                      <a:pt x="51" y="318"/>
                    </a:lnTo>
                    <a:lnTo>
                      <a:pt x="66" y="295"/>
                    </a:lnTo>
                    <a:lnTo>
                      <a:pt x="83" y="276"/>
                    </a:lnTo>
                    <a:lnTo>
                      <a:pt x="103" y="260"/>
                    </a:lnTo>
                    <a:lnTo>
                      <a:pt x="124" y="249"/>
                    </a:lnTo>
                    <a:lnTo>
                      <a:pt x="148" y="243"/>
                    </a:lnTo>
                    <a:lnTo>
                      <a:pt x="174" y="240"/>
                    </a:lnTo>
                    <a:lnTo>
                      <a:pt x="202" y="245"/>
                    </a:lnTo>
                    <a:lnTo>
                      <a:pt x="231" y="255"/>
                    </a:lnTo>
                    <a:lnTo>
                      <a:pt x="262" y="273"/>
                    </a:lnTo>
                    <a:lnTo>
                      <a:pt x="237" y="269"/>
                    </a:lnTo>
                    <a:lnTo>
                      <a:pt x="215" y="271"/>
                    </a:lnTo>
                    <a:lnTo>
                      <a:pt x="196" y="279"/>
                    </a:lnTo>
                    <a:lnTo>
                      <a:pt x="179" y="290"/>
                    </a:lnTo>
                    <a:lnTo>
                      <a:pt x="168" y="304"/>
                    </a:lnTo>
                    <a:lnTo>
                      <a:pt x="158" y="322"/>
                    </a:lnTo>
                    <a:lnTo>
                      <a:pt x="153" y="340"/>
                    </a:lnTo>
                    <a:lnTo>
                      <a:pt x="149" y="360"/>
                    </a:lnTo>
                    <a:lnTo>
                      <a:pt x="151" y="381"/>
                    </a:lnTo>
                    <a:lnTo>
                      <a:pt x="154" y="399"/>
                    </a:lnTo>
                    <a:lnTo>
                      <a:pt x="161" y="418"/>
                    </a:lnTo>
                    <a:lnTo>
                      <a:pt x="171" y="433"/>
                    </a:lnTo>
                    <a:lnTo>
                      <a:pt x="184" y="446"/>
                    </a:lnTo>
                    <a:lnTo>
                      <a:pt x="201" y="455"/>
                    </a:lnTo>
                    <a:lnTo>
                      <a:pt x="220" y="458"/>
                    </a:lnTo>
                    <a:lnTo>
                      <a:pt x="285" y="396"/>
                    </a:lnTo>
                    <a:lnTo>
                      <a:pt x="354" y="338"/>
                    </a:lnTo>
                    <a:lnTo>
                      <a:pt x="427" y="285"/>
                    </a:lnTo>
                    <a:lnTo>
                      <a:pt x="503" y="238"/>
                    </a:lnTo>
                    <a:lnTo>
                      <a:pt x="583" y="194"/>
                    </a:lnTo>
                    <a:lnTo>
                      <a:pt x="665" y="155"/>
                    </a:lnTo>
                    <a:lnTo>
                      <a:pt x="750" y="121"/>
                    </a:lnTo>
                    <a:lnTo>
                      <a:pt x="838" y="91"/>
                    </a:lnTo>
                    <a:lnTo>
                      <a:pt x="926" y="66"/>
                    </a:lnTo>
                    <a:lnTo>
                      <a:pt x="1016" y="44"/>
                    </a:lnTo>
                    <a:lnTo>
                      <a:pt x="1108" y="28"/>
                    </a:lnTo>
                    <a:lnTo>
                      <a:pt x="1199" y="14"/>
                    </a:lnTo>
                    <a:lnTo>
                      <a:pt x="1292" y="5"/>
                    </a:lnTo>
                    <a:lnTo>
                      <a:pt x="1384" y="2"/>
                    </a:lnTo>
                    <a:lnTo>
                      <a:pt x="1476"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73" name="Freeform 1120"/>
            <p:cNvSpPr>
              <a:spLocks noEditPoints="1"/>
            </p:cNvSpPr>
            <p:nvPr/>
          </p:nvSpPr>
          <p:spPr bwMode="auto">
            <a:xfrm>
              <a:off x="9347200" y="2681916"/>
              <a:ext cx="385763" cy="304800"/>
            </a:xfrm>
            <a:custGeom>
              <a:avLst/>
              <a:gdLst>
                <a:gd name="T0" fmla="*/ 2147483646 w 3573"/>
                <a:gd name="T1" fmla="*/ 724980331 h 2827"/>
                <a:gd name="T2" fmla="*/ 2147483646 w 3573"/>
                <a:gd name="T3" fmla="*/ 951613633 h 2827"/>
                <a:gd name="T4" fmla="*/ 2147483646 w 3573"/>
                <a:gd name="T5" fmla="*/ 1353546072 h 2827"/>
                <a:gd name="T6" fmla="*/ 2147483646 w 3573"/>
                <a:gd name="T7" fmla="*/ 1793037591 h 2827"/>
                <a:gd name="T8" fmla="*/ 2147483646 w 3573"/>
                <a:gd name="T9" fmla="*/ 2147483646 h 2827"/>
                <a:gd name="T10" fmla="*/ 2147483646 w 3573"/>
                <a:gd name="T11" fmla="*/ 2147483646 h 2827"/>
                <a:gd name="T12" fmla="*/ 2147483646 w 3573"/>
                <a:gd name="T13" fmla="*/ 2147483646 h 2827"/>
                <a:gd name="T14" fmla="*/ 2147483646 w 3573"/>
                <a:gd name="T15" fmla="*/ 2147483646 h 2827"/>
                <a:gd name="T16" fmla="*/ 2147483646 w 3573"/>
                <a:gd name="T17" fmla="*/ 2147483646 h 2827"/>
                <a:gd name="T18" fmla="*/ 2147483646 w 3573"/>
                <a:gd name="T19" fmla="*/ 2147483646 h 2827"/>
                <a:gd name="T20" fmla="*/ 2147483646 w 3573"/>
                <a:gd name="T21" fmla="*/ 2147483646 h 2827"/>
                <a:gd name="T22" fmla="*/ 2147483646 w 3573"/>
                <a:gd name="T23" fmla="*/ 2147483646 h 2827"/>
                <a:gd name="T24" fmla="*/ 2147483646 w 3573"/>
                <a:gd name="T25" fmla="*/ 1980856386 h 2827"/>
                <a:gd name="T26" fmla="*/ 2147483646 w 3573"/>
                <a:gd name="T27" fmla="*/ 1613983817 h 2827"/>
                <a:gd name="T28" fmla="*/ 2147483646 w 3573"/>
                <a:gd name="T29" fmla="*/ 1277160733 h 2827"/>
                <a:gd name="T30" fmla="*/ 2147483646 w 3573"/>
                <a:gd name="T31" fmla="*/ 1020477839 h 2827"/>
                <a:gd name="T32" fmla="*/ 2147483646 w 3573"/>
                <a:gd name="T33" fmla="*/ 877739255 h 2827"/>
                <a:gd name="T34" fmla="*/ 2147483646 w 3573"/>
                <a:gd name="T35" fmla="*/ 753774389 h 2827"/>
                <a:gd name="T36" fmla="*/ 2147483646 w 3573"/>
                <a:gd name="T37" fmla="*/ 697429948 h 2827"/>
                <a:gd name="T38" fmla="*/ 2125899838 w 3573"/>
                <a:gd name="T39" fmla="*/ 244163237 h 2827"/>
                <a:gd name="T40" fmla="*/ 2147483646 w 3573"/>
                <a:gd name="T41" fmla="*/ 353097485 h 2827"/>
                <a:gd name="T42" fmla="*/ 2147483646 w 3573"/>
                <a:gd name="T43" fmla="*/ 2147483646 h 2827"/>
                <a:gd name="T44" fmla="*/ 2147483646 w 3573"/>
                <a:gd name="T45" fmla="*/ 2147483646 h 2827"/>
                <a:gd name="T46" fmla="*/ 2039313912 w 3573"/>
                <a:gd name="T47" fmla="*/ 2147483646 h 2827"/>
                <a:gd name="T48" fmla="*/ 1910052969 w 3573"/>
                <a:gd name="T49" fmla="*/ 2147483646 h 2827"/>
                <a:gd name="T50" fmla="*/ 124236955 w 3573"/>
                <a:gd name="T51" fmla="*/ 2147483646 h 2827"/>
                <a:gd name="T52" fmla="*/ 16319405 w 3573"/>
                <a:gd name="T53" fmla="*/ 2147483646 h 2827"/>
                <a:gd name="T54" fmla="*/ 3765103 w 3573"/>
                <a:gd name="T55" fmla="*/ 1349779684 h 2827"/>
                <a:gd name="T56" fmla="*/ 90362581 w 3573"/>
                <a:gd name="T57" fmla="*/ 1222071718 h 2827"/>
                <a:gd name="T58" fmla="*/ 796897718 w 3573"/>
                <a:gd name="T59" fmla="*/ 1188255738 h 2827"/>
                <a:gd name="T60" fmla="*/ 2014217076 w 3573"/>
                <a:gd name="T61" fmla="*/ 226633301 h 2827"/>
                <a:gd name="T62" fmla="*/ 2147483646 w 3573"/>
                <a:gd name="T63" fmla="*/ 13775192 h 2827"/>
                <a:gd name="T64" fmla="*/ 2147483646 w 3573"/>
                <a:gd name="T65" fmla="*/ 172788177 h 2827"/>
                <a:gd name="T66" fmla="*/ 2147483646 w 3573"/>
                <a:gd name="T67" fmla="*/ 624810997 h 2827"/>
                <a:gd name="T68" fmla="*/ 2147483646 w 3573"/>
                <a:gd name="T69" fmla="*/ 1125657236 h 2827"/>
                <a:gd name="T70" fmla="*/ 2147483646 w 3573"/>
                <a:gd name="T71" fmla="*/ 1657808602 h 2827"/>
                <a:gd name="T72" fmla="*/ 2147483646 w 3573"/>
                <a:gd name="T73" fmla="*/ 2147483646 h 2827"/>
                <a:gd name="T74" fmla="*/ 2147483646 w 3573"/>
                <a:gd name="T75" fmla="*/ 2147483646 h 2827"/>
                <a:gd name="T76" fmla="*/ 2147483646 w 3573"/>
                <a:gd name="T77" fmla="*/ 2147483646 h 2827"/>
                <a:gd name="T78" fmla="*/ 2147483646 w 3573"/>
                <a:gd name="T79" fmla="*/ 2147483646 h 2827"/>
                <a:gd name="T80" fmla="*/ 2147483646 w 3573"/>
                <a:gd name="T81" fmla="*/ 2147483646 h 2827"/>
                <a:gd name="T82" fmla="*/ 2147483646 w 3573"/>
                <a:gd name="T83" fmla="*/ 2147483646 h 2827"/>
                <a:gd name="T84" fmla="*/ 2147483646 w 3573"/>
                <a:gd name="T85" fmla="*/ 2147483646 h 2827"/>
                <a:gd name="T86" fmla="*/ 2147483646 w 3573"/>
                <a:gd name="T87" fmla="*/ 2147483646 h 2827"/>
                <a:gd name="T88" fmla="*/ 2147483646 w 3573"/>
                <a:gd name="T89" fmla="*/ 2147483646 h 2827"/>
                <a:gd name="T90" fmla="*/ 2147483646 w 3573"/>
                <a:gd name="T91" fmla="*/ 2147483646 h 2827"/>
                <a:gd name="T92" fmla="*/ 2147483646 w 3573"/>
                <a:gd name="T93" fmla="*/ 2044710422 h 2827"/>
                <a:gd name="T94" fmla="*/ 2147483646 w 3573"/>
                <a:gd name="T95" fmla="*/ 1551373671 h 2827"/>
                <a:gd name="T96" fmla="*/ 2147483646 w 3573"/>
                <a:gd name="T97" fmla="*/ 1084331768 h 2827"/>
                <a:gd name="T98" fmla="*/ 2147483646 w 3573"/>
                <a:gd name="T99" fmla="*/ 653605163 h 2827"/>
                <a:gd name="T100" fmla="*/ 2147483646 w 3573"/>
                <a:gd name="T101" fmla="*/ 336822976 h 2827"/>
                <a:gd name="T102" fmla="*/ 2147483646 w 3573"/>
                <a:gd name="T103" fmla="*/ 206604157 h 2827"/>
                <a:gd name="T104" fmla="*/ 2147483646 w 3573"/>
                <a:gd name="T105" fmla="*/ 87649569 h 2827"/>
                <a:gd name="T106" fmla="*/ 2147483646 w 3573"/>
                <a:gd name="T107" fmla="*/ 10020448 h 28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573" h="2827">
                  <a:moveTo>
                    <a:pt x="2378" y="555"/>
                  </a:moveTo>
                  <a:lnTo>
                    <a:pt x="2404" y="559"/>
                  </a:lnTo>
                  <a:lnTo>
                    <a:pt x="2431" y="567"/>
                  </a:lnTo>
                  <a:lnTo>
                    <a:pt x="2455" y="579"/>
                  </a:lnTo>
                  <a:lnTo>
                    <a:pt x="2476" y="595"/>
                  </a:lnTo>
                  <a:lnTo>
                    <a:pt x="2495" y="614"/>
                  </a:lnTo>
                  <a:lnTo>
                    <a:pt x="2551" y="686"/>
                  </a:lnTo>
                  <a:lnTo>
                    <a:pt x="2600" y="760"/>
                  </a:lnTo>
                  <a:lnTo>
                    <a:pt x="2643" y="837"/>
                  </a:lnTo>
                  <a:lnTo>
                    <a:pt x="2680" y="916"/>
                  </a:lnTo>
                  <a:lnTo>
                    <a:pt x="2713" y="998"/>
                  </a:lnTo>
                  <a:lnTo>
                    <a:pt x="2739" y="1081"/>
                  </a:lnTo>
                  <a:lnTo>
                    <a:pt x="2761" y="1166"/>
                  </a:lnTo>
                  <a:lnTo>
                    <a:pt x="2775" y="1253"/>
                  </a:lnTo>
                  <a:lnTo>
                    <a:pt x="2784" y="1342"/>
                  </a:lnTo>
                  <a:lnTo>
                    <a:pt x="2787" y="1432"/>
                  </a:lnTo>
                  <a:lnTo>
                    <a:pt x="2785" y="1516"/>
                  </a:lnTo>
                  <a:lnTo>
                    <a:pt x="2776" y="1598"/>
                  </a:lnTo>
                  <a:lnTo>
                    <a:pt x="2763" y="1681"/>
                  </a:lnTo>
                  <a:lnTo>
                    <a:pt x="2745" y="1761"/>
                  </a:lnTo>
                  <a:lnTo>
                    <a:pt x="2722" y="1840"/>
                  </a:lnTo>
                  <a:lnTo>
                    <a:pt x="2693" y="1918"/>
                  </a:lnTo>
                  <a:lnTo>
                    <a:pt x="2660" y="1993"/>
                  </a:lnTo>
                  <a:lnTo>
                    <a:pt x="2621" y="2067"/>
                  </a:lnTo>
                  <a:lnTo>
                    <a:pt x="2578" y="2137"/>
                  </a:lnTo>
                  <a:lnTo>
                    <a:pt x="2529" y="2206"/>
                  </a:lnTo>
                  <a:lnTo>
                    <a:pt x="2510" y="2226"/>
                  </a:lnTo>
                  <a:lnTo>
                    <a:pt x="2489" y="2244"/>
                  </a:lnTo>
                  <a:lnTo>
                    <a:pt x="2464" y="2257"/>
                  </a:lnTo>
                  <a:lnTo>
                    <a:pt x="2438" y="2267"/>
                  </a:lnTo>
                  <a:lnTo>
                    <a:pt x="2411" y="2271"/>
                  </a:lnTo>
                  <a:lnTo>
                    <a:pt x="2399" y="2271"/>
                  </a:lnTo>
                  <a:lnTo>
                    <a:pt x="2374" y="2269"/>
                  </a:lnTo>
                  <a:lnTo>
                    <a:pt x="2349" y="2263"/>
                  </a:lnTo>
                  <a:lnTo>
                    <a:pt x="2326" y="2254"/>
                  </a:lnTo>
                  <a:lnTo>
                    <a:pt x="2304" y="2241"/>
                  </a:lnTo>
                  <a:lnTo>
                    <a:pt x="2284" y="2224"/>
                  </a:lnTo>
                  <a:lnTo>
                    <a:pt x="2263" y="2202"/>
                  </a:lnTo>
                  <a:lnTo>
                    <a:pt x="2244" y="2180"/>
                  </a:lnTo>
                  <a:lnTo>
                    <a:pt x="2230" y="2155"/>
                  </a:lnTo>
                  <a:lnTo>
                    <a:pt x="2220" y="2128"/>
                  </a:lnTo>
                  <a:lnTo>
                    <a:pt x="2216" y="2099"/>
                  </a:lnTo>
                  <a:lnTo>
                    <a:pt x="2216" y="2071"/>
                  </a:lnTo>
                  <a:lnTo>
                    <a:pt x="2221" y="2044"/>
                  </a:lnTo>
                  <a:lnTo>
                    <a:pt x="2232" y="2017"/>
                  </a:lnTo>
                  <a:lnTo>
                    <a:pt x="2247" y="1992"/>
                  </a:lnTo>
                  <a:lnTo>
                    <a:pt x="2290" y="1929"/>
                  </a:lnTo>
                  <a:lnTo>
                    <a:pt x="2327" y="1864"/>
                  </a:lnTo>
                  <a:lnTo>
                    <a:pt x="2360" y="1796"/>
                  </a:lnTo>
                  <a:lnTo>
                    <a:pt x="2386" y="1727"/>
                  </a:lnTo>
                  <a:lnTo>
                    <a:pt x="2407" y="1655"/>
                  </a:lnTo>
                  <a:lnTo>
                    <a:pt x="2421" y="1582"/>
                  </a:lnTo>
                  <a:lnTo>
                    <a:pt x="2429" y="1507"/>
                  </a:lnTo>
                  <a:lnTo>
                    <a:pt x="2433" y="1432"/>
                  </a:lnTo>
                  <a:lnTo>
                    <a:pt x="2431" y="1359"/>
                  </a:lnTo>
                  <a:lnTo>
                    <a:pt x="2422" y="1289"/>
                  </a:lnTo>
                  <a:lnTo>
                    <a:pt x="2409" y="1219"/>
                  </a:lnTo>
                  <a:lnTo>
                    <a:pt x="2390" y="1151"/>
                  </a:lnTo>
                  <a:lnTo>
                    <a:pt x="2366" y="1085"/>
                  </a:lnTo>
                  <a:lnTo>
                    <a:pt x="2338" y="1020"/>
                  </a:lnTo>
                  <a:lnTo>
                    <a:pt x="2304" y="957"/>
                  </a:lnTo>
                  <a:lnTo>
                    <a:pt x="2266" y="898"/>
                  </a:lnTo>
                  <a:lnTo>
                    <a:pt x="2222" y="840"/>
                  </a:lnTo>
                  <a:lnTo>
                    <a:pt x="2205" y="815"/>
                  </a:lnTo>
                  <a:lnTo>
                    <a:pt x="2194" y="788"/>
                  </a:lnTo>
                  <a:lnTo>
                    <a:pt x="2187" y="759"/>
                  </a:lnTo>
                  <a:lnTo>
                    <a:pt x="2186" y="730"/>
                  </a:lnTo>
                  <a:lnTo>
                    <a:pt x="2191" y="701"/>
                  </a:lnTo>
                  <a:lnTo>
                    <a:pt x="2199" y="674"/>
                  </a:lnTo>
                  <a:lnTo>
                    <a:pt x="2213" y="648"/>
                  </a:lnTo>
                  <a:lnTo>
                    <a:pt x="2233" y="624"/>
                  </a:lnTo>
                  <a:lnTo>
                    <a:pt x="2255" y="602"/>
                  </a:lnTo>
                  <a:lnTo>
                    <a:pt x="2276" y="585"/>
                  </a:lnTo>
                  <a:lnTo>
                    <a:pt x="2299" y="571"/>
                  </a:lnTo>
                  <a:lnTo>
                    <a:pt x="2324" y="562"/>
                  </a:lnTo>
                  <a:lnTo>
                    <a:pt x="2350" y="557"/>
                  </a:lnTo>
                  <a:lnTo>
                    <a:pt x="2378" y="555"/>
                  </a:lnTo>
                  <a:close/>
                  <a:moveTo>
                    <a:pt x="1635" y="180"/>
                  </a:moveTo>
                  <a:lnTo>
                    <a:pt x="1665" y="184"/>
                  </a:lnTo>
                  <a:lnTo>
                    <a:pt x="1694" y="195"/>
                  </a:lnTo>
                  <a:lnTo>
                    <a:pt x="1720" y="210"/>
                  </a:lnTo>
                  <a:lnTo>
                    <a:pt x="1743" y="231"/>
                  </a:lnTo>
                  <a:lnTo>
                    <a:pt x="1762" y="255"/>
                  </a:lnTo>
                  <a:lnTo>
                    <a:pt x="1776" y="282"/>
                  </a:lnTo>
                  <a:lnTo>
                    <a:pt x="1785" y="310"/>
                  </a:lnTo>
                  <a:lnTo>
                    <a:pt x="1787" y="341"/>
                  </a:lnTo>
                  <a:lnTo>
                    <a:pt x="1787" y="2523"/>
                  </a:lnTo>
                  <a:lnTo>
                    <a:pt x="1785" y="2553"/>
                  </a:lnTo>
                  <a:lnTo>
                    <a:pt x="1776" y="2583"/>
                  </a:lnTo>
                  <a:lnTo>
                    <a:pt x="1762" y="2610"/>
                  </a:lnTo>
                  <a:lnTo>
                    <a:pt x="1743" y="2634"/>
                  </a:lnTo>
                  <a:lnTo>
                    <a:pt x="1720" y="2653"/>
                  </a:lnTo>
                  <a:lnTo>
                    <a:pt x="1694" y="2670"/>
                  </a:lnTo>
                  <a:lnTo>
                    <a:pt x="1671" y="2678"/>
                  </a:lnTo>
                  <a:lnTo>
                    <a:pt x="1648" y="2683"/>
                  </a:lnTo>
                  <a:lnTo>
                    <a:pt x="1625" y="2685"/>
                  </a:lnTo>
                  <a:lnTo>
                    <a:pt x="1597" y="2683"/>
                  </a:lnTo>
                  <a:lnTo>
                    <a:pt x="1571" y="2675"/>
                  </a:lnTo>
                  <a:lnTo>
                    <a:pt x="1545" y="2663"/>
                  </a:lnTo>
                  <a:lnTo>
                    <a:pt x="1522" y="2647"/>
                  </a:lnTo>
                  <a:lnTo>
                    <a:pt x="635" y="1916"/>
                  </a:lnTo>
                  <a:lnTo>
                    <a:pt x="163" y="1916"/>
                  </a:lnTo>
                  <a:lnTo>
                    <a:pt x="130" y="1912"/>
                  </a:lnTo>
                  <a:lnTo>
                    <a:pt x="99" y="1903"/>
                  </a:lnTo>
                  <a:lnTo>
                    <a:pt x="72" y="1887"/>
                  </a:lnTo>
                  <a:lnTo>
                    <a:pt x="48" y="1868"/>
                  </a:lnTo>
                  <a:lnTo>
                    <a:pt x="27" y="1844"/>
                  </a:lnTo>
                  <a:lnTo>
                    <a:pt x="13" y="1817"/>
                  </a:lnTo>
                  <a:lnTo>
                    <a:pt x="3" y="1786"/>
                  </a:lnTo>
                  <a:lnTo>
                    <a:pt x="0" y="1754"/>
                  </a:lnTo>
                  <a:lnTo>
                    <a:pt x="0" y="1111"/>
                  </a:lnTo>
                  <a:lnTo>
                    <a:pt x="3" y="1078"/>
                  </a:lnTo>
                  <a:lnTo>
                    <a:pt x="13" y="1048"/>
                  </a:lnTo>
                  <a:lnTo>
                    <a:pt x="27" y="1019"/>
                  </a:lnTo>
                  <a:lnTo>
                    <a:pt x="48" y="995"/>
                  </a:lnTo>
                  <a:lnTo>
                    <a:pt x="72" y="976"/>
                  </a:lnTo>
                  <a:lnTo>
                    <a:pt x="99" y="961"/>
                  </a:lnTo>
                  <a:lnTo>
                    <a:pt x="130" y="952"/>
                  </a:lnTo>
                  <a:lnTo>
                    <a:pt x="163" y="949"/>
                  </a:lnTo>
                  <a:lnTo>
                    <a:pt x="635" y="949"/>
                  </a:lnTo>
                  <a:lnTo>
                    <a:pt x="1522" y="216"/>
                  </a:lnTo>
                  <a:lnTo>
                    <a:pt x="1547" y="199"/>
                  </a:lnTo>
                  <a:lnTo>
                    <a:pt x="1575" y="187"/>
                  </a:lnTo>
                  <a:lnTo>
                    <a:pt x="1605" y="181"/>
                  </a:lnTo>
                  <a:lnTo>
                    <a:pt x="1635" y="180"/>
                  </a:lnTo>
                  <a:close/>
                  <a:moveTo>
                    <a:pt x="2931" y="0"/>
                  </a:moveTo>
                  <a:lnTo>
                    <a:pt x="2957" y="4"/>
                  </a:lnTo>
                  <a:lnTo>
                    <a:pt x="2983" y="11"/>
                  </a:lnTo>
                  <a:lnTo>
                    <a:pt x="3007" y="22"/>
                  </a:lnTo>
                  <a:lnTo>
                    <a:pt x="3028" y="37"/>
                  </a:lnTo>
                  <a:lnTo>
                    <a:pt x="3048" y="55"/>
                  </a:lnTo>
                  <a:lnTo>
                    <a:pt x="3118" y="138"/>
                  </a:lnTo>
                  <a:lnTo>
                    <a:pt x="3183" y="224"/>
                  </a:lnTo>
                  <a:lnTo>
                    <a:pt x="3244" y="313"/>
                  </a:lnTo>
                  <a:lnTo>
                    <a:pt x="3300" y="406"/>
                  </a:lnTo>
                  <a:lnTo>
                    <a:pt x="3350" y="499"/>
                  </a:lnTo>
                  <a:lnTo>
                    <a:pt x="3396" y="597"/>
                  </a:lnTo>
                  <a:lnTo>
                    <a:pt x="3437" y="696"/>
                  </a:lnTo>
                  <a:lnTo>
                    <a:pt x="3472" y="797"/>
                  </a:lnTo>
                  <a:lnTo>
                    <a:pt x="3503" y="899"/>
                  </a:lnTo>
                  <a:lnTo>
                    <a:pt x="3528" y="1003"/>
                  </a:lnTo>
                  <a:lnTo>
                    <a:pt x="3548" y="1108"/>
                  </a:lnTo>
                  <a:lnTo>
                    <a:pt x="3562" y="1216"/>
                  </a:lnTo>
                  <a:lnTo>
                    <a:pt x="3569" y="1324"/>
                  </a:lnTo>
                  <a:lnTo>
                    <a:pt x="3573" y="1432"/>
                  </a:lnTo>
                  <a:lnTo>
                    <a:pt x="3569" y="1545"/>
                  </a:lnTo>
                  <a:lnTo>
                    <a:pt x="3561" y="1656"/>
                  </a:lnTo>
                  <a:lnTo>
                    <a:pt x="3545" y="1768"/>
                  </a:lnTo>
                  <a:lnTo>
                    <a:pt x="3524" y="1877"/>
                  </a:lnTo>
                  <a:lnTo>
                    <a:pt x="3497" y="1985"/>
                  </a:lnTo>
                  <a:lnTo>
                    <a:pt x="3465" y="2092"/>
                  </a:lnTo>
                  <a:lnTo>
                    <a:pt x="3427" y="2196"/>
                  </a:lnTo>
                  <a:lnTo>
                    <a:pt x="3382" y="2299"/>
                  </a:lnTo>
                  <a:lnTo>
                    <a:pt x="3333" y="2399"/>
                  </a:lnTo>
                  <a:lnTo>
                    <a:pt x="3278" y="2496"/>
                  </a:lnTo>
                  <a:lnTo>
                    <a:pt x="3218" y="2590"/>
                  </a:lnTo>
                  <a:lnTo>
                    <a:pt x="3153" y="2682"/>
                  </a:lnTo>
                  <a:lnTo>
                    <a:pt x="3082" y="2770"/>
                  </a:lnTo>
                  <a:lnTo>
                    <a:pt x="3062" y="2789"/>
                  </a:lnTo>
                  <a:lnTo>
                    <a:pt x="3040" y="2804"/>
                  </a:lnTo>
                  <a:lnTo>
                    <a:pt x="3017" y="2816"/>
                  </a:lnTo>
                  <a:lnTo>
                    <a:pt x="2991" y="2824"/>
                  </a:lnTo>
                  <a:lnTo>
                    <a:pt x="2965" y="2827"/>
                  </a:lnTo>
                  <a:lnTo>
                    <a:pt x="2957" y="2827"/>
                  </a:lnTo>
                  <a:lnTo>
                    <a:pt x="2932" y="2825"/>
                  </a:lnTo>
                  <a:lnTo>
                    <a:pt x="2907" y="2820"/>
                  </a:lnTo>
                  <a:lnTo>
                    <a:pt x="2884" y="2810"/>
                  </a:lnTo>
                  <a:lnTo>
                    <a:pt x="2863" y="2797"/>
                  </a:lnTo>
                  <a:lnTo>
                    <a:pt x="2843" y="2780"/>
                  </a:lnTo>
                  <a:lnTo>
                    <a:pt x="2822" y="2759"/>
                  </a:lnTo>
                  <a:lnTo>
                    <a:pt x="2801" y="2735"/>
                  </a:lnTo>
                  <a:lnTo>
                    <a:pt x="2787" y="2709"/>
                  </a:lnTo>
                  <a:lnTo>
                    <a:pt x="2779" y="2681"/>
                  </a:lnTo>
                  <a:lnTo>
                    <a:pt x="2774" y="2651"/>
                  </a:lnTo>
                  <a:lnTo>
                    <a:pt x="2775" y="2622"/>
                  </a:lnTo>
                  <a:lnTo>
                    <a:pt x="2783" y="2594"/>
                  </a:lnTo>
                  <a:lnTo>
                    <a:pt x="2795" y="2565"/>
                  </a:lnTo>
                  <a:lnTo>
                    <a:pt x="2812" y="2540"/>
                  </a:lnTo>
                  <a:lnTo>
                    <a:pt x="2876" y="2461"/>
                  </a:lnTo>
                  <a:lnTo>
                    <a:pt x="2933" y="2378"/>
                  </a:lnTo>
                  <a:lnTo>
                    <a:pt x="2986" y="2294"/>
                  </a:lnTo>
                  <a:lnTo>
                    <a:pt x="3034" y="2206"/>
                  </a:lnTo>
                  <a:lnTo>
                    <a:pt x="3076" y="2114"/>
                  </a:lnTo>
                  <a:lnTo>
                    <a:pt x="3113" y="2022"/>
                  </a:lnTo>
                  <a:lnTo>
                    <a:pt x="3145" y="1927"/>
                  </a:lnTo>
                  <a:lnTo>
                    <a:pt x="3171" y="1831"/>
                  </a:lnTo>
                  <a:lnTo>
                    <a:pt x="3191" y="1732"/>
                  </a:lnTo>
                  <a:lnTo>
                    <a:pt x="3206" y="1633"/>
                  </a:lnTo>
                  <a:lnTo>
                    <a:pt x="3215" y="1533"/>
                  </a:lnTo>
                  <a:lnTo>
                    <a:pt x="3218" y="1432"/>
                  </a:lnTo>
                  <a:lnTo>
                    <a:pt x="3215" y="1336"/>
                  </a:lnTo>
                  <a:lnTo>
                    <a:pt x="3207" y="1239"/>
                  </a:lnTo>
                  <a:lnTo>
                    <a:pt x="3194" y="1144"/>
                  </a:lnTo>
                  <a:lnTo>
                    <a:pt x="3175" y="1050"/>
                  </a:lnTo>
                  <a:lnTo>
                    <a:pt x="3152" y="957"/>
                  </a:lnTo>
                  <a:lnTo>
                    <a:pt x="3122" y="866"/>
                  </a:lnTo>
                  <a:lnTo>
                    <a:pt x="3088" y="777"/>
                  </a:lnTo>
                  <a:lnTo>
                    <a:pt x="3049" y="690"/>
                  </a:lnTo>
                  <a:lnTo>
                    <a:pt x="3005" y="604"/>
                  </a:lnTo>
                  <a:lnTo>
                    <a:pt x="2957" y="522"/>
                  </a:lnTo>
                  <a:lnTo>
                    <a:pt x="2904" y="442"/>
                  </a:lnTo>
                  <a:lnTo>
                    <a:pt x="2846" y="365"/>
                  </a:lnTo>
                  <a:lnTo>
                    <a:pt x="2784" y="290"/>
                  </a:lnTo>
                  <a:lnTo>
                    <a:pt x="2767" y="269"/>
                  </a:lnTo>
                  <a:lnTo>
                    <a:pt x="2755" y="244"/>
                  </a:lnTo>
                  <a:lnTo>
                    <a:pt x="2747" y="219"/>
                  </a:lnTo>
                  <a:lnTo>
                    <a:pt x="2743" y="191"/>
                  </a:lnTo>
                  <a:lnTo>
                    <a:pt x="2744" y="165"/>
                  </a:lnTo>
                  <a:lnTo>
                    <a:pt x="2749" y="139"/>
                  </a:lnTo>
                  <a:lnTo>
                    <a:pt x="2758" y="114"/>
                  </a:lnTo>
                  <a:lnTo>
                    <a:pt x="2772" y="90"/>
                  </a:lnTo>
                  <a:lnTo>
                    <a:pt x="2791" y="70"/>
                  </a:lnTo>
                  <a:lnTo>
                    <a:pt x="2811" y="48"/>
                  </a:lnTo>
                  <a:lnTo>
                    <a:pt x="2831" y="31"/>
                  </a:lnTo>
                  <a:lnTo>
                    <a:pt x="2854" y="18"/>
                  </a:lnTo>
                  <a:lnTo>
                    <a:pt x="2878" y="8"/>
                  </a:lnTo>
                  <a:lnTo>
                    <a:pt x="2904" y="2"/>
                  </a:lnTo>
                  <a:lnTo>
                    <a:pt x="2931" y="0"/>
                  </a:lnTo>
                  <a:close/>
                </a:path>
              </a:pathLst>
            </a:custGeom>
            <a:solidFill>
              <a:srgbClr val="C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4" name="Freeform 1171"/>
            <p:cNvSpPr/>
            <p:nvPr/>
          </p:nvSpPr>
          <p:spPr bwMode="auto">
            <a:xfrm>
              <a:off x="5194300" y="2708904"/>
              <a:ext cx="393700" cy="295275"/>
            </a:xfrm>
            <a:custGeom>
              <a:avLst/>
              <a:gdLst>
                <a:gd name="T0" fmla="*/ 6189 w 6231"/>
                <a:gd name="T1" fmla="*/ 0 h 4673"/>
                <a:gd name="T2" fmla="*/ 6206 w 6231"/>
                <a:gd name="T3" fmla="*/ 6 h 4673"/>
                <a:gd name="T4" fmla="*/ 6219 w 6231"/>
                <a:gd name="T5" fmla="*/ 17 h 4673"/>
                <a:gd name="T6" fmla="*/ 6229 w 6231"/>
                <a:gd name="T7" fmla="*/ 34 h 4673"/>
                <a:gd name="T8" fmla="*/ 6231 w 6231"/>
                <a:gd name="T9" fmla="*/ 53 h 4673"/>
                <a:gd name="T10" fmla="*/ 6223 w 6231"/>
                <a:gd name="T11" fmla="*/ 72 h 4673"/>
                <a:gd name="T12" fmla="*/ 3477 w 6231"/>
                <a:gd name="T13" fmla="*/ 4603 h 4673"/>
                <a:gd name="T14" fmla="*/ 3455 w 6231"/>
                <a:gd name="T15" fmla="*/ 4631 h 4673"/>
                <a:gd name="T16" fmla="*/ 3428 w 6231"/>
                <a:gd name="T17" fmla="*/ 4652 h 4673"/>
                <a:gd name="T18" fmla="*/ 3398 w 6231"/>
                <a:gd name="T19" fmla="*/ 4665 h 4673"/>
                <a:gd name="T20" fmla="*/ 3366 w 6231"/>
                <a:gd name="T21" fmla="*/ 4673 h 4673"/>
                <a:gd name="T22" fmla="*/ 3332 w 6231"/>
                <a:gd name="T23" fmla="*/ 4673 h 4673"/>
                <a:gd name="T24" fmla="*/ 3300 w 6231"/>
                <a:gd name="T25" fmla="*/ 4664 h 4673"/>
                <a:gd name="T26" fmla="*/ 3269 w 6231"/>
                <a:gd name="T27" fmla="*/ 4648 h 4673"/>
                <a:gd name="T28" fmla="*/ 2513 w 6231"/>
                <a:gd name="T29" fmla="*/ 4132 h 4673"/>
                <a:gd name="T30" fmla="*/ 1745 w 6231"/>
                <a:gd name="T31" fmla="*/ 4641 h 4673"/>
                <a:gd name="T32" fmla="*/ 1717 w 6231"/>
                <a:gd name="T33" fmla="*/ 4654 h 4673"/>
                <a:gd name="T34" fmla="*/ 1690 w 6231"/>
                <a:gd name="T35" fmla="*/ 4656 h 4673"/>
                <a:gd name="T36" fmla="*/ 1664 w 6231"/>
                <a:gd name="T37" fmla="*/ 4650 h 4673"/>
                <a:gd name="T38" fmla="*/ 1639 w 6231"/>
                <a:gd name="T39" fmla="*/ 4639 h 4673"/>
                <a:gd name="T40" fmla="*/ 1621 w 6231"/>
                <a:gd name="T41" fmla="*/ 4618 h 4673"/>
                <a:gd name="T42" fmla="*/ 1609 w 6231"/>
                <a:gd name="T43" fmla="*/ 4595 h 4673"/>
                <a:gd name="T44" fmla="*/ 1603 w 6231"/>
                <a:gd name="T45" fmla="*/ 4565 h 4673"/>
                <a:gd name="T46" fmla="*/ 1603 w 6231"/>
                <a:gd name="T47" fmla="*/ 3511 h 4673"/>
                <a:gd name="T48" fmla="*/ 5090 w 6231"/>
                <a:gd name="T49" fmla="*/ 905 h 4673"/>
                <a:gd name="T50" fmla="*/ 972 w 6231"/>
                <a:gd name="T51" fmla="*/ 3077 h 4673"/>
                <a:gd name="T52" fmla="*/ 64 w 6231"/>
                <a:gd name="T53" fmla="*/ 2459 h 4673"/>
                <a:gd name="T54" fmla="*/ 36 w 6231"/>
                <a:gd name="T55" fmla="*/ 2434 h 4673"/>
                <a:gd name="T56" fmla="*/ 15 w 6231"/>
                <a:gd name="T57" fmla="*/ 2404 h 4673"/>
                <a:gd name="T58" fmla="*/ 4 w 6231"/>
                <a:gd name="T59" fmla="*/ 2370 h 4673"/>
                <a:gd name="T60" fmla="*/ 0 w 6231"/>
                <a:gd name="T61" fmla="*/ 2335 h 4673"/>
                <a:gd name="T62" fmla="*/ 0 w 6231"/>
                <a:gd name="T63" fmla="*/ 2335 h 4673"/>
                <a:gd name="T64" fmla="*/ 4 w 6231"/>
                <a:gd name="T65" fmla="*/ 2301 h 4673"/>
                <a:gd name="T66" fmla="*/ 17 w 6231"/>
                <a:gd name="T67" fmla="*/ 2269 h 4673"/>
                <a:gd name="T68" fmla="*/ 36 w 6231"/>
                <a:gd name="T69" fmla="*/ 2241 h 4673"/>
                <a:gd name="T70" fmla="*/ 62 w 6231"/>
                <a:gd name="T71" fmla="*/ 2216 h 4673"/>
                <a:gd name="T72" fmla="*/ 96 w 6231"/>
                <a:gd name="T73" fmla="*/ 2199 h 4673"/>
                <a:gd name="T74" fmla="*/ 6168 w 6231"/>
                <a:gd name="T75" fmla="*/ 4 h 4673"/>
                <a:gd name="T76" fmla="*/ 6189 w 6231"/>
                <a:gd name="T77" fmla="*/ 0 h 4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1" h="4673">
                  <a:moveTo>
                    <a:pt x="6189" y="0"/>
                  </a:moveTo>
                  <a:lnTo>
                    <a:pt x="6206" y="6"/>
                  </a:lnTo>
                  <a:lnTo>
                    <a:pt x="6219" y="17"/>
                  </a:lnTo>
                  <a:lnTo>
                    <a:pt x="6229" y="34"/>
                  </a:lnTo>
                  <a:lnTo>
                    <a:pt x="6231" y="53"/>
                  </a:lnTo>
                  <a:lnTo>
                    <a:pt x="6223" y="72"/>
                  </a:lnTo>
                  <a:lnTo>
                    <a:pt x="3477" y="4603"/>
                  </a:lnTo>
                  <a:lnTo>
                    <a:pt x="3455" y="4631"/>
                  </a:lnTo>
                  <a:lnTo>
                    <a:pt x="3428" y="4652"/>
                  </a:lnTo>
                  <a:lnTo>
                    <a:pt x="3398" y="4665"/>
                  </a:lnTo>
                  <a:lnTo>
                    <a:pt x="3366" y="4673"/>
                  </a:lnTo>
                  <a:lnTo>
                    <a:pt x="3332" y="4673"/>
                  </a:lnTo>
                  <a:lnTo>
                    <a:pt x="3300" y="4664"/>
                  </a:lnTo>
                  <a:lnTo>
                    <a:pt x="3269" y="4648"/>
                  </a:lnTo>
                  <a:lnTo>
                    <a:pt x="2513" y="4132"/>
                  </a:lnTo>
                  <a:lnTo>
                    <a:pt x="1745" y="4641"/>
                  </a:lnTo>
                  <a:lnTo>
                    <a:pt x="1717" y="4654"/>
                  </a:lnTo>
                  <a:lnTo>
                    <a:pt x="1690" y="4656"/>
                  </a:lnTo>
                  <a:lnTo>
                    <a:pt x="1664" y="4650"/>
                  </a:lnTo>
                  <a:lnTo>
                    <a:pt x="1639" y="4639"/>
                  </a:lnTo>
                  <a:lnTo>
                    <a:pt x="1621" y="4618"/>
                  </a:lnTo>
                  <a:lnTo>
                    <a:pt x="1609" y="4595"/>
                  </a:lnTo>
                  <a:lnTo>
                    <a:pt x="1603" y="4565"/>
                  </a:lnTo>
                  <a:lnTo>
                    <a:pt x="1603" y="3511"/>
                  </a:lnTo>
                  <a:lnTo>
                    <a:pt x="5090" y="905"/>
                  </a:lnTo>
                  <a:lnTo>
                    <a:pt x="972" y="3077"/>
                  </a:lnTo>
                  <a:lnTo>
                    <a:pt x="64" y="2459"/>
                  </a:lnTo>
                  <a:lnTo>
                    <a:pt x="36" y="2434"/>
                  </a:lnTo>
                  <a:lnTo>
                    <a:pt x="15" y="2404"/>
                  </a:lnTo>
                  <a:lnTo>
                    <a:pt x="4" y="2370"/>
                  </a:lnTo>
                  <a:lnTo>
                    <a:pt x="0" y="2335"/>
                  </a:lnTo>
                  <a:lnTo>
                    <a:pt x="0" y="2335"/>
                  </a:lnTo>
                  <a:lnTo>
                    <a:pt x="4" y="2301"/>
                  </a:lnTo>
                  <a:lnTo>
                    <a:pt x="17" y="2269"/>
                  </a:lnTo>
                  <a:lnTo>
                    <a:pt x="36" y="2241"/>
                  </a:lnTo>
                  <a:lnTo>
                    <a:pt x="62" y="2216"/>
                  </a:lnTo>
                  <a:lnTo>
                    <a:pt x="96" y="2199"/>
                  </a:lnTo>
                  <a:lnTo>
                    <a:pt x="6168" y="4"/>
                  </a:lnTo>
                  <a:lnTo>
                    <a:pt x="6189" y="0"/>
                  </a:lnTo>
                  <a:close/>
                </a:path>
              </a:pathLst>
            </a:custGeom>
            <a:solidFill>
              <a:schemeClr val="bg1">
                <a:lumMod val="50000"/>
              </a:schemeClr>
            </a:solid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5" name="Freeform 1190"/>
            <p:cNvSpPr/>
            <p:nvPr/>
          </p:nvSpPr>
          <p:spPr bwMode="auto">
            <a:xfrm>
              <a:off x="3849688" y="2694616"/>
              <a:ext cx="314325" cy="312738"/>
            </a:xfrm>
            <a:custGeom>
              <a:avLst/>
              <a:gdLst>
                <a:gd name="T0" fmla="*/ 0 w 4467"/>
                <a:gd name="T1" fmla="*/ 0 h 4467"/>
                <a:gd name="T2" fmla="*/ 1553459661 w 4467"/>
                <a:gd name="T3" fmla="*/ 549782132 h 4467"/>
                <a:gd name="T4" fmla="*/ 1077370012 w 4467"/>
                <a:gd name="T5" fmla="*/ 854797877 h 4467"/>
                <a:gd name="T6" fmla="*/ 1410874889 w 4467"/>
                <a:gd name="T7" fmla="*/ 1184943629 h 4467"/>
                <a:gd name="T8" fmla="*/ 1423396944 w 4467"/>
                <a:gd name="T9" fmla="*/ 1199059965 h 4467"/>
                <a:gd name="T10" fmla="*/ 1433829480 w 4467"/>
                <a:gd name="T11" fmla="*/ 1214553623 h 4467"/>
                <a:gd name="T12" fmla="*/ 1442524116 w 4467"/>
                <a:gd name="T13" fmla="*/ 1230385433 h 4467"/>
                <a:gd name="T14" fmla="*/ 1448436058 w 4467"/>
                <a:gd name="T15" fmla="*/ 1246913360 h 4467"/>
                <a:gd name="T16" fmla="*/ 1452610029 w 4467"/>
                <a:gd name="T17" fmla="*/ 1264127392 h 4467"/>
                <a:gd name="T18" fmla="*/ 1455041175 w 4467"/>
                <a:gd name="T19" fmla="*/ 1282027740 h 4467"/>
                <a:gd name="T20" fmla="*/ 1455041175 w 4467"/>
                <a:gd name="T21" fmla="*/ 1299584894 h 4467"/>
                <a:gd name="T22" fmla="*/ 1452610029 w 4467"/>
                <a:gd name="T23" fmla="*/ 1317485172 h 4467"/>
                <a:gd name="T24" fmla="*/ 1448436058 w 4467"/>
                <a:gd name="T25" fmla="*/ 1334699274 h 4467"/>
                <a:gd name="T26" fmla="*/ 1442524116 w 4467"/>
                <a:gd name="T27" fmla="*/ 1351565352 h 4467"/>
                <a:gd name="T28" fmla="*/ 1433829480 w 4467"/>
                <a:gd name="T29" fmla="*/ 1367402133 h 4467"/>
                <a:gd name="T30" fmla="*/ 1423396944 w 4467"/>
                <a:gd name="T31" fmla="*/ 1382552668 h 4467"/>
                <a:gd name="T32" fmla="*/ 1410874889 w 4467"/>
                <a:gd name="T33" fmla="*/ 1396664104 h 4467"/>
                <a:gd name="T34" fmla="*/ 1396619859 w 4467"/>
                <a:gd name="T35" fmla="*/ 1409059997 h 4467"/>
                <a:gd name="T36" fmla="*/ 1381315180 w 4467"/>
                <a:gd name="T37" fmla="*/ 1419387492 h 4467"/>
                <a:gd name="T38" fmla="*/ 1365317255 w 4467"/>
                <a:gd name="T39" fmla="*/ 1427994543 h 4467"/>
                <a:gd name="T40" fmla="*/ 1348279602 w 4467"/>
                <a:gd name="T41" fmla="*/ 1433846881 h 4467"/>
                <a:gd name="T42" fmla="*/ 1330890399 w 4467"/>
                <a:gd name="T43" fmla="*/ 1437978845 h 4467"/>
                <a:gd name="T44" fmla="*/ 1312807951 w 4467"/>
                <a:gd name="T45" fmla="*/ 1440385535 h 4467"/>
                <a:gd name="T46" fmla="*/ 1295072126 w 4467"/>
                <a:gd name="T47" fmla="*/ 1440385535 h 4467"/>
                <a:gd name="T48" fmla="*/ 1276989678 w 4467"/>
                <a:gd name="T49" fmla="*/ 1437978845 h 4467"/>
                <a:gd name="T50" fmla="*/ 1259600476 w 4467"/>
                <a:gd name="T51" fmla="*/ 1433846881 h 4467"/>
                <a:gd name="T52" fmla="*/ 1242904379 w 4467"/>
                <a:gd name="T53" fmla="*/ 1427994543 h 4467"/>
                <a:gd name="T54" fmla="*/ 1226911450 w 4467"/>
                <a:gd name="T55" fmla="*/ 1419387492 h 4467"/>
                <a:gd name="T56" fmla="*/ 1211260148 w 4467"/>
                <a:gd name="T57" fmla="*/ 1409059997 h 4467"/>
                <a:gd name="T58" fmla="*/ 1197000193 w 4467"/>
                <a:gd name="T59" fmla="*/ 1396664104 h 4467"/>
                <a:gd name="T60" fmla="*/ 863495317 w 4467"/>
                <a:gd name="T61" fmla="*/ 1066518353 h 4467"/>
                <a:gd name="T62" fmla="*/ 555376107 w 4467"/>
                <a:gd name="T63" fmla="*/ 1537812698 h 4467"/>
                <a:gd name="T64" fmla="*/ 0 w 4467"/>
                <a:gd name="T65" fmla="*/ 0 h 44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67" h="4467">
                  <a:moveTo>
                    <a:pt x="0" y="0"/>
                  </a:moveTo>
                  <a:lnTo>
                    <a:pt x="4467" y="1597"/>
                  </a:lnTo>
                  <a:lnTo>
                    <a:pt x="3098" y="2483"/>
                  </a:lnTo>
                  <a:lnTo>
                    <a:pt x="4057" y="3442"/>
                  </a:lnTo>
                  <a:lnTo>
                    <a:pt x="4093" y="3483"/>
                  </a:lnTo>
                  <a:lnTo>
                    <a:pt x="4123" y="3528"/>
                  </a:lnTo>
                  <a:lnTo>
                    <a:pt x="4148" y="3574"/>
                  </a:lnTo>
                  <a:lnTo>
                    <a:pt x="4165" y="3622"/>
                  </a:lnTo>
                  <a:lnTo>
                    <a:pt x="4177" y="3672"/>
                  </a:lnTo>
                  <a:lnTo>
                    <a:pt x="4184" y="3724"/>
                  </a:lnTo>
                  <a:lnTo>
                    <a:pt x="4184" y="3775"/>
                  </a:lnTo>
                  <a:lnTo>
                    <a:pt x="4177" y="3827"/>
                  </a:lnTo>
                  <a:lnTo>
                    <a:pt x="4165" y="3877"/>
                  </a:lnTo>
                  <a:lnTo>
                    <a:pt x="4148" y="3926"/>
                  </a:lnTo>
                  <a:lnTo>
                    <a:pt x="4123" y="3972"/>
                  </a:lnTo>
                  <a:lnTo>
                    <a:pt x="4093" y="4016"/>
                  </a:lnTo>
                  <a:lnTo>
                    <a:pt x="4057" y="4057"/>
                  </a:lnTo>
                  <a:lnTo>
                    <a:pt x="4016" y="4093"/>
                  </a:lnTo>
                  <a:lnTo>
                    <a:pt x="3972" y="4123"/>
                  </a:lnTo>
                  <a:lnTo>
                    <a:pt x="3926" y="4148"/>
                  </a:lnTo>
                  <a:lnTo>
                    <a:pt x="3877" y="4165"/>
                  </a:lnTo>
                  <a:lnTo>
                    <a:pt x="3827" y="4177"/>
                  </a:lnTo>
                  <a:lnTo>
                    <a:pt x="3775" y="4184"/>
                  </a:lnTo>
                  <a:lnTo>
                    <a:pt x="3724" y="4184"/>
                  </a:lnTo>
                  <a:lnTo>
                    <a:pt x="3672" y="4177"/>
                  </a:lnTo>
                  <a:lnTo>
                    <a:pt x="3622" y="4165"/>
                  </a:lnTo>
                  <a:lnTo>
                    <a:pt x="3574" y="4148"/>
                  </a:lnTo>
                  <a:lnTo>
                    <a:pt x="3528" y="4123"/>
                  </a:lnTo>
                  <a:lnTo>
                    <a:pt x="3483" y="4093"/>
                  </a:lnTo>
                  <a:lnTo>
                    <a:pt x="3442" y="4057"/>
                  </a:lnTo>
                  <a:lnTo>
                    <a:pt x="2483" y="3098"/>
                  </a:lnTo>
                  <a:lnTo>
                    <a:pt x="1597" y="4467"/>
                  </a:lnTo>
                  <a:lnTo>
                    <a:pt x="0" y="0"/>
                  </a:lnTo>
                  <a:close/>
                </a:path>
              </a:pathLst>
            </a:custGeom>
            <a:solidFill>
              <a:srgbClr val="C00000"/>
            </a:solidFill>
            <a:ln>
              <a:noFill/>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76" name="Group 1254"/>
            <p:cNvGrpSpPr>
              <a:grpSpLocks noChangeAspect="1"/>
            </p:cNvGrpSpPr>
            <p:nvPr/>
          </p:nvGrpSpPr>
          <p:grpSpPr bwMode="auto">
            <a:xfrm>
              <a:off x="8043471" y="2688511"/>
              <a:ext cx="305067" cy="302662"/>
              <a:chOff x="3311" y="3798"/>
              <a:chExt cx="760" cy="754"/>
            </a:xfrm>
            <a:solidFill>
              <a:schemeClr val="bg1">
                <a:lumMod val="50000"/>
              </a:schemeClr>
            </a:solidFill>
          </p:grpSpPr>
          <p:sp>
            <p:nvSpPr>
              <p:cNvPr id="77" name="Freeform 1256"/>
              <p:cNvSpPr/>
              <p:nvPr/>
            </p:nvSpPr>
            <p:spPr bwMode="auto">
              <a:xfrm>
                <a:off x="3652" y="3874"/>
                <a:ext cx="419" cy="667"/>
              </a:xfrm>
              <a:custGeom>
                <a:avLst/>
                <a:gdLst>
                  <a:gd name="T0" fmla="*/ 788 w 2091"/>
                  <a:gd name="T1" fmla="*/ 34 h 3334"/>
                  <a:gd name="T2" fmla="*/ 986 w 2091"/>
                  <a:gd name="T3" fmla="*/ 288 h 3334"/>
                  <a:gd name="T4" fmla="*/ 1263 w 2091"/>
                  <a:gd name="T5" fmla="*/ 616 h 3334"/>
                  <a:gd name="T6" fmla="*/ 1409 w 2091"/>
                  <a:gd name="T7" fmla="*/ 500 h 3334"/>
                  <a:gd name="T8" fmla="*/ 1769 w 2091"/>
                  <a:gd name="T9" fmla="*/ 455 h 3334"/>
                  <a:gd name="T10" fmla="*/ 1880 w 2091"/>
                  <a:gd name="T11" fmla="*/ 643 h 3334"/>
                  <a:gd name="T12" fmla="*/ 1971 w 2091"/>
                  <a:gd name="T13" fmla="*/ 843 h 3334"/>
                  <a:gd name="T14" fmla="*/ 2036 w 2091"/>
                  <a:gd name="T15" fmla="*/ 1054 h 3334"/>
                  <a:gd name="T16" fmla="*/ 2077 w 2091"/>
                  <a:gd name="T17" fmla="*/ 1275 h 3334"/>
                  <a:gd name="T18" fmla="*/ 2091 w 2091"/>
                  <a:gd name="T19" fmla="*/ 1504 h 3334"/>
                  <a:gd name="T20" fmla="*/ 2076 w 2091"/>
                  <a:gd name="T21" fmla="*/ 1742 h 3334"/>
                  <a:gd name="T22" fmla="*/ 2032 w 2091"/>
                  <a:gd name="T23" fmla="*/ 1972 h 3334"/>
                  <a:gd name="T24" fmla="*/ 1961 w 2091"/>
                  <a:gd name="T25" fmla="*/ 2190 h 3334"/>
                  <a:gd name="T26" fmla="*/ 1864 w 2091"/>
                  <a:gd name="T27" fmla="*/ 2396 h 3334"/>
                  <a:gd name="T28" fmla="*/ 1746 w 2091"/>
                  <a:gd name="T29" fmla="*/ 2588 h 3334"/>
                  <a:gd name="T30" fmla="*/ 1603 w 2091"/>
                  <a:gd name="T31" fmla="*/ 2763 h 3334"/>
                  <a:gd name="T32" fmla="*/ 1442 w 2091"/>
                  <a:gd name="T33" fmla="*/ 2920 h 3334"/>
                  <a:gd name="T34" fmla="*/ 1263 w 2091"/>
                  <a:gd name="T35" fmla="*/ 3058 h 3334"/>
                  <a:gd name="T36" fmla="*/ 1069 w 2091"/>
                  <a:gd name="T37" fmla="*/ 3175 h 3334"/>
                  <a:gd name="T38" fmla="*/ 859 w 2091"/>
                  <a:gd name="T39" fmla="*/ 3267 h 3334"/>
                  <a:gd name="T40" fmla="*/ 637 w 2091"/>
                  <a:gd name="T41" fmla="*/ 3334 h 3334"/>
                  <a:gd name="T42" fmla="*/ 998 w 2091"/>
                  <a:gd name="T43" fmla="*/ 2993 h 3334"/>
                  <a:gd name="T44" fmla="*/ 1309 w 2091"/>
                  <a:gd name="T45" fmla="*/ 2658 h 3334"/>
                  <a:gd name="T46" fmla="*/ 1193 w 2091"/>
                  <a:gd name="T47" fmla="*/ 2061 h 3334"/>
                  <a:gd name="T48" fmla="*/ 920 w 2091"/>
                  <a:gd name="T49" fmla="*/ 1856 h 3334"/>
                  <a:gd name="T50" fmla="*/ 544 w 2091"/>
                  <a:gd name="T51" fmla="*/ 1775 h 3334"/>
                  <a:gd name="T52" fmla="*/ 298 w 2091"/>
                  <a:gd name="T53" fmla="*/ 1714 h 3334"/>
                  <a:gd name="T54" fmla="*/ 214 w 2091"/>
                  <a:gd name="T55" fmla="*/ 1548 h 3334"/>
                  <a:gd name="T56" fmla="*/ 36 w 2091"/>
                  <a:gd name="T57" fmla="*/ 1626 h 3334"/>
                  <a:gd name="T58" fmla="*/ 147 w 2091"/>
                  <a:gd name="T59" fmla="*/ 1402 h 3334"/>
                  <a:gd name="T60" fmla="*/ 380 w 2091"/>
                  <a:gd name="T61" fmla="*/ 1471 h 3334"/>
                  <a:gd name="T62" fmla="*/ 637 w 2091"/>
                  <a:gd name="T63" fmla="*/ 1082 h 3334"/>
                  <a:gd name="T64" fmla="*/ 1134 w 2091"/>
                  <a:gd name="T65" fmla="*/ 947 h 3334"/>
                  <a:gd name="T66" fmla="*/ 924 w 2091"/>
                  <a:gd name="T67" fmla="*/ 630 h 3334"/>
                  <a:gd name="T68" fmla="*/ 714 w 2091"/>
                  <a:gd name="T69" fmla="*/ 461 h 3334"/>
                  <a:gd name="T70" fmla="*/ 470 w 2091"/>
                  <a:gd name="T71" fmla="*/ 392 h 3334"/>
                  <a:gd name="T72" fmla="*/ 233 w 2091"/>
                  <a:gd name="T73" fmla="*/ 551 h 3334"/>
                  <a:gd name="T74" fmla="*/ 372 w 2091"/>
                  <a:gd name="T75" fmla="*/ 392 h 3334"/>
                  <a:gd name="T76" fmla="*/ 578 w 2091"/>
                  <a:gd name="T77" fmla="*/ 234 h 3334"/>
                  <a:gd name="T78" fmla="*/ 692 w 2091"/>
                  <a:gd name="T79" fmla="*/ 376 h 3334"/>
                  <a:gd name="T80" fmla="*/ 866 w 2091"/>
                  <a:gd name="T81" fmla="*/ 349 h 3334"/>
                  <a:gd name="T82" fmla="*/ 605 w 2091"/>
                  <a:gd name="T83" fmla="*/ 81 h 3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91" h="3334">
                    <a:moveTo>
                      <a:pt x="610" y="0"/>
                    </a:moveTo>
                    <a:lnTo>
                      <a:pt x="788" y="34"/>
                    </a:lnTo>
                    <a:lnTo>
                      <a:pt x="939" y="169"/>
                    </a:lnTo>
                    <a:lnTo>
                      <a:pt x="986" y="288"/>
                    </a:lnTo>
                    <a:lnTo>
                      <a:pt x="1022" y="400"/>
                    </a:lnTo>
                    <a:lnTo>
                      <a:pt x="1263" y="616"/>
                    </a:lnTo>
                    <a:lnTo>
                      <a:pt x="1325" y="635"/>
                    </a:lnTo>
                    <a:lnTo>
                      <a:pt x="1409" y="500"/>
                    </a:lnTo>
                    <a:lnTo>
                      <a:pt x="1712" y="473"/>
                    </a:lnTo>
                    <a:lnTo>
                      <a:pt x="1769" y="455"/>
                    </a:lnTo>
                    <a:lnTo>
                      <a:pt x="1827" y="547"/>
                    </a:lnTo>
                    <a:lnTo>
                      <a:pt x="1880" y="643"/>
                    </a:lnTo>
                    <a:lnTo>
                      <a:pt x="1929" y="741"/>
                    </a:lnTo>
                    <a:lnTo>
                      <a:pt x="1971" y="843"/>
                    </a:lnTo>
                    <a:lnTo>
                      <a:pt x="2007" y="947"/>
                    </a:lnTo>
                    <a:lnTo>
                      <a:pt x="2036" y="1054"/>
                    </a:lnTo>
                    <a:lnTo>
                      <a:pt x="2060" y="1163"/>
                    </a:lnTo>
                    <a:lnTo>
                      <a:pt x="2077" y="1275"/>
                    </a:lnTo>
                    <a:lnTo>
                      <a:pt x="2088" y="1389"/>
                    </a:lnTo>
                    <a:lnTo>
                      <a:pt x="2091" y="1504"/>
                    </a:lnTo>
                    <a:lnTo>
                      <a:pt x="2087" y="1624"/>
                    </a:lnTo>
                    <a:lnTo>
                      <a:pt x="2076" y="1742"/>
                    </a:lnTo>
                    <a:lnTo>
                      <a:pt x="2057" y="1859"/>
                    </a:lnTo>
                    <a:lnTo>
                      <a:pt x="2032" y="1972"/>
                    </a:lnTo>
                    <a:lnTo>
                      <a:pt x="2000" y="2082"/>
                    </a:lnTo>
                    <a:lnTo>
                      <a:pt x="1961" y="2190"/>
                    </a:lnTo>
                    <a:lnTo>
                      <a:pt x="1916" y="2295"/>
                    </a:lnTo>
                    <a:lnTo>
                      <a:pt x="1864" y="2396"/>
                    </a:lnTo>
                    <a:lnTo>
                      <a:pt x="1807" y="2493"/>
                    </a:lnTo>
                    <a:lnTo>
                      <a:pt x="1746" y="2588"/>
                    </a:lnTo>
                    <a:lnTo>
                      <a:pt x="1676" y="2677"/>
                    </a:lnTo>
                    <a:lnTo>
                      <a:pt x="1603" y="2763"/>
                    </a:lnTo>
                    <a:lnTo>
                      <a:pt x="1525" y="2844"/>
                    </a:lnTo>
                    <a:lnTo>
                      <a:pt x="1442" y="2920"/>
                    </a:lnTo>
                    <a:lnTo>
                      <a:pt x="1355" y="2992"/>
                    </a:lnTo>
                    <a:lnTo>
                      <a:pt x="1263" y="3058"/>
                    </a:lnTo>
                    <a:lnTo>
                      <a:pt x="1168" y="3119"/>
                    </a:lnTo>
                    <a:lnTo>
                      <a:pt x="1069" y="3175"/>
                    </a:lnTo>
                    <a:lnTo>
                      <a:pt x="965" y="3224"/>
                    </a:lnTo>
                    <a:lnTo>
                      <a:pt x="859" y="3267"/>
                    </a:lnTo>
                    <a:lnTo>
                      <a:pt x="750" y="3305"/>
                    </a:lnTo>
                    <a:lnTo>
                      <a:pt x="637" y="3334"/>
                    </a:lnTo>
                    <a:lnTo>
                      <a:pt x="672" y="3210"/>
                    </a:lnTo>
                    <a:lnTo>
                      <a:pt x="998" y="2993"/>
                    </a:lnTo>
                    <a:lnTo>
                      <a:pt x="1084" y="2762"/>
                    </a:lnTo>
                    <a:lnTo>
                      <a:pt x="1309" y="2658"/>
                    </a:lnTo>
                    <a:lnTo>
                      <a:pt x="1523" y="2254"/>
                    </a:lnTo>
                    <a:lnTo>
                      <a:pt x="1193" y="2061"/>
                    </a:lnTo>
                    <a:lnTo>
                      <a:pt x="1022" y="1869"/>
                    </a:lnTo>
                    <a:lnTo>
                      <a:pt x="920" y="1856"/>
                    </a:lnTo>
                    <a:lnTo>
                      <a:pt x="719" y="1802"/>
                    </a:lnTo>
                    <a:lnTo>
                      <a:pt x="544" y="1775"/>
                    </a:lnTo>
                    <a:lnTo>
                      <a:pt x="392" y="1818"/>
                    </a:lnTo>
                    <a:lnTo>
                      <a:pt x="298" y="1714"/>
                    </a:lnTo>
                    <a:lnTo>
                      <a:pt x="205" y="1687"/>
                    </a:lnTo>
                    <a:lnTo>
                      <a:pt x="214" y="1548"/>
                    </a:lnTo>
                    <a:lnTo>
                      <a:pt x="102" y="1552"/>
                    </a:lnTo>
                    <a:lnTo>
                      <a:pt x="36" y="1626"/>
                    </a:lnTo>
                    <a:lnTo>
                      <a:pt x="0" y="1471"/>
                    </a:lnTo>
                    <a:lnTo>
                      <a:pt x="147" y="1402"/>
                    </a:lnTo>
                    <a:lnTo>
                      <a:pt x="298" y="1471"/>
                    </a:lnTo>
                    <a:lnTo>
                      <a:pt x="380" y="1471"/>
                    </a:lnTo>
                    <a:lnTo>
                      <a:pt x="410" y="1352"/>
                    </a:lnTo>
                    <a:lnTo>
                      <a:pt x="637" y="1082"/>
                    </a:lnTo>
                    <a:lnTo>
                      <a:pt x="951" y="924"/>
                    </a:lnTo>
                    <a:lnTo>
                      <a:pt x="1134" y="947"/>
                    </a:lnTo>
                    <a:lnTo>
                      <a:pt x="1151" y="859"/>
                    </a:lnTo>
                    <a:lnTo>
                      <a:pt x="924" y="630"/>
                    </a:lnTo>
                    <a:lnTo>
                      <a:pt x="839" y="461"/>
                    </a:lnTo>
                    <a:lnTo>
                      <a:pt x="714" y="461"/>
                    </a:lnTo>
                    <a:lnTo>
                      <a:pt x="637" y="417"/>
                    </a:lnTo>
                    <a:lnTo>
                      <a:pt x="470" y="392"/>
                    </a:lnTo>
                    <a:lnTo>
                      <a:pt x="436" y="590"/>
                    </a:lnTo>
                    <a:lnTo>
                      <a:pt x="233" y="551"/>
                    </a:lnTo>
                    <a:lnTo>
                      <a:pt x="217" y="427"/>
                    </a:lnTo>
                    <a:lnTo>
                      <a:pt x="372" y="392"/>
                    </a:lnTo>
                    <a:lnTo>
                      <a:pt x="424" y="171"/>
                    </a:lnTo>
                    <a:lnTo>
                      <a:pt x="578" y="234"/>
                    </a:lnTo>
                    <a:lnTo>
                      <a:pt x="574" y="328"/>
                    </a:lnTo>
                    <a:lnTo>
                      <a:pt x="692" y="376"/>
                    </a:lnTo>
                    <a:lnTo>
                      <a:pt x="770" y="400"/>
                    </a:lnTo>
                    <a:lnTo>
                      <a:pt x="866" y="349"/>
                    </a:lnTo>
                    <a:lnTo>
                      <a:pt x="781" y="250"/>
                    </a:lnTo>
                    <a:lnTo>
                      <a:pt x="605" y="81"/>
                    </a:lnTo>
                    <a:lnTo>
                      <a:pt x="610"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8" name="Freeform 1257"/>
              <p:cNvSpPr/>
              <p:nvPr/>
            </p:nvSpPr>
            <p:spPr bwMode="auto">
              <a:xfrm>
                <a:off x="3311" y="3979"/>
                <a:ext cx="441" cy="573"/>
              </a:xfrm>
              <a:custGeom>
                <a:avLst/>
                <a:gdLst>
                  <a:gd name="T0" fmla="*/ 261 w 2205"/>
                  <a:gd name="T1" fmla="*/ 106 h 2865"/>
                  <a:gd name="T2" fmla="*/ 581 w 2205"/>
                  <a:gd name="T3" fmla="*/ 176 h 2865"/>
                  <a:gd name="T4" fmla="*/ 1098 w 2205"/>
                  <a:gd name="T5" fmla="*/ 443 h 2865"/>
                  <a:gd name="T6" fmla="*/ 1370 w 2205"/>
                  <a:gd name="T7" fmla="*/ 1109 h 2865"/>
                  <a:gd name="T8" fmla="*/ 1416 w 2205"/>
                  <a:gd name="T9" fmla="*/ 980 h 2865"/>
                  <a:gd name="T10" fmla="*/ 1837 w 2205"/>
                  <a:gd name="T11" fmla="*/ 1269 h 2865"/>
                  <a:gd name="T12" fmla="*/ 2106 w 2205"/>
                  <a:gd name="T13" fmla="*/ 1448 h 2865"/>
                  <a:gd name="T14" fmla="*/ 2118 w 2205"/>
                  <a:gd name="T15" fmla="*/ 1964 h 2865"/>
                  <a:gd name="T16" fmla="*/ 2121 w 2205"/>
                  <a:gd name="T17" fmla="*/ 1978 h 2865"/>
                  <a:gd name="T18" fmla="*/ 2131 w 2205"/>
                  <a:gd name="T19" fmla="*/ 2011 h 2865"/>
                  <a:gd name="T20" fmla="*/ 2146 w 2205"/>
                  <a:gd name="T21" fmla="*/ 2058 h 2865"/>
                  <a:gd name="T22" fmla="*/ 2162 w 2205"/>
                  <a:gd name="T23" fmla="*/ 2113 h 2865"/>
                  <a:gd name="T24" fmla="*/ 2177 w 2205"/>
                  <a:gd name="T25" fmla="*/ 2168 h 2865"/>
                  <a:gd name="T26" fmla="*/ 2192 w 2205"/>
                  <a:gd name="T27" fmla="*/ 2217 h 2865"/>
                  <a:gd name="T28" fmla="*/ 2202 w 2205"/>
                  <a:gd name="T29" fmla="*/ 2253 h 2865"/>
                  <a:gd name="T30" fmla="*/ 2205 w 2205"/>
                  <a:gd name="T31" fmla="*/ 2270 h 2865"/>
                  <a:gd name="T32" fmla="*/ 2202 w 2205"/>
                  <a:gd name="T33" fmla="*/ 2286 h 2865"/>
                  <a:gd name="T34" fmla="*/ 2193 w 2205"/>
                  <a:gd name="T35" fmla="*/ 2323 h 2865"/>
                  <a:gd name="T36" fmla="*/ 2181 w 2205"/>
                  <a:gd name="T37" fmla="*/ 2374 h 2865"/>
                  <a:gd name="T38" fmla="*/ 2166 w 2205"/>
                  <a:gd name="T39" fmla="*/ 2433 h 2865"/>
                  <a:gd name="T40" fmla="*/ 2150 w 2205"/>
                  <a:gd name="T41" fmla="*/ 2495 h 2865"/>
                  <a:gd name="T42" fmla="*/ 2136 w 2205"/>
                  <a:gd name="T43" fmla="*/ 2549 h 2865"/>
                  <a:gd name="T44" fmla="*/ 2125 w 2205"/>
                  <a:gd name="T45" fmla="*/ 2592 h 2865"/>
                  <a:gd name="T46" fmla="*/ 2119 w 2205"/>
                  <a:gd name="T47" fmla="*/ 2616 h 2865"/>
                  <a:gd name="T48" fmla="*/ 2137 w 2205"/>
                  <a:gd name="T49" fmla="*/ 2848 h 2865"/>
                  <a:gd name="T50" fmla="*/ 1979 w 2205"/>
                  <a:gd name="T51" fmla="*/ 2863 h 2865"/>
                  <a:gd name="T52" fmla="*/ 1779 w 2205"/>
                  <a:gd name="T53" fmla="*/ 2862 h 2865"/>
                  <a:gd name="T54" fmla="*/ 1545 w 2205"/>
                  <a:gd name="T55" fmla="*/ 2832 h 2865"/>
                  <a:gd name="T56" fmla="*/ 1321 w 2205"/>
                  <a:gd name="T57" fmla="*/ 2776 h 2865"/>
                  <a:gd name="T58" fmla="*/ 1108 w 2205"/>
                  <a:gd name="T59" fmla="*/ 2693 h 2865"/>
                  <a:gd name="T60" fmla="*/ 909 w 2205"/>
                  <a:gd name="T61" fmla="*/ 2588 h 2865"/>
                  <a:gd name="T62" fmla="*/ 723 w 2205"/>
                  <a:gd name="T63" fmla="*/ 2460 h 2865"/>
                  <a:gd name="T64" fmla="*/ 556 w 2205"/>
                  <a:gd name="T65" fmla="*/ 2313 h 2865"/>
                  <a:gd name="T66" fmla="*/ 407 w 2205"/>
                  <a:gd name="T67" fmla="*/ 2146 h 2865"/>
                  <a:gd name="T68" fmla="*/ 278 w 2205"/>
                  <a:gd name="T69" fmla="*/ 1963 h 2865"/>
                  <a:gd name="T70" fmla="*/ 172 w 2205"/>
                  <a:gd name="T71" fmla="*/ 1766 h 2865"/>
                  <a:gd name="T72" fmla="*/ 90 w 2205"/>
                  <a:gd name="T73" fmla="*/ 1555 h 2865"/>
                  <a:gd name="T74" fmla="*/ 33 w 2205"/>
                  <a:gd name="T75" fmla="*/ 1331 h 2865"/>
                  <a:gd name="T76" fmla="*/ 3 w 2205"/>
                  <a:gd name="T77" fmla="*/ 1099 h 2865"/>
                  <a:gd name="T78" fmla="*/ 3 w 2205"/>
                  <a:gd name="T79" fmla="*/ 865 h 2865"/>
                  <a:gd name="T80" fmla="*/ 31 w 2205"/>
                  <a:gd name="T81" fmla="*/ 641 h 2865"/>
                  <a:gd name="T82" fmla="*/ 84 w 2205"/>
                  <a:gd name="T83" fmla="*/ 427 h 2865"/>
                  <a:gd name="T84" fmla="*/ 162 w 2205"/>
                  <a:gd name="T85" fmla="*/ 223 h 2865"/>
                  <a:gd name="T86" fmla="*/ 261 w 2205"/>
                  <a:gd name="T87" fmla="*/ 30 h 2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5" h="2865">
                    <a:moveTo>
                      <a:pt x="397" y="0"/>
                    </a:moveTo>
                    <a:lnTo>
                      <a:pt x="261" y="106"/>
                    </a:lnTo>
                    <a:lnTo>
                      <a:pt x="368" y="176"/>
                    </a:lnTo>
                    <a:lnTo>
                      <a:pt x="581" y="176"/>
                    </a:lnTo>
                    <a:lnTo>
                      <a:pt x="898" y="120"/>
                    </a:lnTo>
                    <a:lnTo>
                      <a:pt x="1098" y="443"/>
                    </a:lnTo>
                    <a:lnTo>
                      <a:pt x="1098" y="743"/>
                    </a:lnTo>
                    <a:lnTo>
                      <a:pt x="1370" y="1109"/>
                    </a:lnTo>
                    <a:lnTo>
                      <a:pt x="1416" y="1109"/>
                    </a:lnTo>
                    <a:lnTo>
                      <a:pt x="1416" y="980"/>
                    </a:lnTo>
                    <a:lnTo>
                      <a:pt x="1521" y="1199"/>
                    </a:lnTo>
                    <a:lnTo>
                      <a:pt x="1837" y="1269"/>
                    </a:lnTo>
                    <a:lnTo>
                      <a:pt x="1979" y="1410"/>
                    </a:lnTo>
                    <a:lnTo>
                      <a:pt x="2106" y="1448"/>
                    </a:lnTo>
                    <a:lnTo>
                      <a:pt x="1979" y="1710"/>
                    </a:lnTo>
                    <a:lnTo>
                      <a:pt x="2118" y="1964"/>
                    </a:lnTo>
                    <a:lnTo>
                      <a:pt x="2119" y="1968"/>
                    </a:lnTo>
                    <a:lnTo>
                      <a:pt x="2121" y="1978"/>
                    </a:lnTo>
                    <a:lnTo>
                      <a:pt x="2126" y="1993"/>
                    </a:lnTo>
                    <a:lnTo>
                      <a:pt x="2131" y="2011"/>
                    </a:lnTo>
                    <a:lnTo>
                      <a:pt x="2139" y="2033"/>
                    </a:lnTo>
                    <a:lnTo>
                      <a:pt x="2146" y="2058"/>
                    </a:lnTo>
                    <a:lnTo>
                      <a:pt x="2153" y="2085"/>
                    </a:lnTo>
                    <a:lnTo>
                      <a:pt x="2162" y="2113"/>
                    </a:lnTo>
                    <a:lnTo>
                      <a:pt x="2169" y="2141"/>
                    </a:lnTo>
                    <a:lnTo>
                      <a:pt x="2177" y="2168"/>
                    </a:lnTo>
                    <a:lnTo>
                      <a:pt x="2184" y="2194"/>
                    </a:lnTo>
                    <a:lnTo>
                      <a:pt x="2192" y="2217"/>
                    </a:lnTo>
                    <a:lnTo>
                      <a:pt x="2197" y="2237"/>
                    </a:lnTo>
                    <a:lnTo>
                      <a:pt x="2202" y="2253"/>
                    </a:lnTo>
                    <a:lnTo>
                      <a:pt x="2204" y="2264"/>
                    </a:lnTo>
                    <a:lnTo>
                      <a:pt x="2205" y="2270"/>
                    </a:lnTo>
                    <a:lnTo>
                      <a:pt x="2204" y="2275"/>
                    </a:lnTo>
                    <a:lnTo>
                      <a:pt x="2202" y="2286"/>
                    </a:lnTo>
                    <a:lnTo>
                      <a:pt x="2198" y="2302"/>
                    </a:lnTo>
                    <a:lnTo>
                      <a:pt x="2193" y="2323"/>
                    </a:lnTo>
                    <a:lnTo>
                      <a:pt x="2187" y="2347"/>
                    </a:lnTo>
                    <a:lnTo>
                      <a:pt x="2181" y="2374"/>
                    </a:lnTo>
                    <a:lnTo>
                      <a:pt x="2173" y="2404"/>
                    </a:lnTo>
                    <a:lnTo>
                      <a:pt x="2166" y="2433"/>
                    </a:lnTo>
                    <a:lnTo>
                      <a:pt x="2157" y="2464"/>
                    </a:lnTo>
                    <a:lnTo>
                      <a:pt x="2150" y="2495"/>
                    </a:lnTo>
                    <a:lnTo>
                      <a:pt x="2142" y="2523"/>
                    </a:lnTo>
                    <a:lnTo>
                      <a:pt x="2136" y="2549"/>
                    </a:lnTo>
                    <a:lnTo>
                      <a:pt x="2130" y="2572"/>
                    </a:lnTo>
                    <a:lnTo>
                      <a:pt x="2125" y="2592"/>
                    </a:lnTo>
                    <a:lnTo>
                      <a:pt x="2121" y="2608"/>
                    </a:lnTo>
                    <a:lnTo>
                      <a:pt x="2119" y="2616"/>
                    </a:lnTo>
                    <a:lnTo>
                      <a:pt x="2118" y="2620"/>
                    </a:lnTo>
                    <a:lnTo>
                      <a:pt x="2137" y="2848"/>
                    </a:lnTo>
                    <a:lnTo>
                      <a:pt x="2059" y="2857"/>
                    </a:lnTo>
                    <a:lnTo>
                      <a:pt x="1979" y="2863"/>
                    </a:lnTo>
                    <a:lnTo>
                      <a:pt x="1899" y="2865"/>
                    </a:lnTo>
                    <a:lnTo>
                      <a:pt x="1779" y="2862"/>
                    </a:lnTo>
                    <a:lnTo>
                      <a:pt x="1661" y="2851"/>
                    </a:lnTo>
                    <a:lnTo>
                      <a:pt x="1545" y="2832"/>
                    </a:lnTo>
                    <a:lnTo>
                      <a:pt x="1431" y="2808"/>
                    </a:lnTo>
                    <a:lnTo>
                      <a:pt x="1321" y="2776"/>
                    </a:lnTo>
                    <a:lnTo>
                      <a:pt x="1213" y="2738"/>
                    </a:lnTo>
                    <a:lnTo>
                      <a:pt x="1108" y="2693"/>
                    </a:lnTo>
                    <a:lnTo>
                      <a:pt x="1007" y="2644"/>
                    </a:lnTo>
                    <a:lnTo>
                      <a:pt x="909" y="2588"/>
                    </a:lnTo>
                    <a:lnTo>
                      <a:pt x="814" y="2528"/>
                    </a:lnTo>
                    <a:lnTo>
                      <a:pt x="723" y="2460"/>
                    </a:lnTo>
                    <a:lnTo>
                      <a:pt x="638" y="2389"/>
                    </a:lnTo>
                    <a:lnTo>
                      <a:pt x="556" y="2313"/>
                    </a:lnTo>
                    <a:lnTo>
                      <a:pt x="480" y="2232"/>
                    </a:lnTo>
                    <a:lnTo>
                      <a:pt x="407" y="2146"/>
                    </a:lnTo>
                    <a:lnTo>
                      <a:pt x="340" y="2057"/>
                    </a:lnTo>
                    <a:lnTo>
                      <a:pt x="278" y="1963"/>
                    </a:lnTo>
                    <a:lnTo>
                      <a:pt x="222" y="1866"/>
                    </a:lnTo>
                    <a:lnTo>
                      <a:pt x="172" y="1766"/>
                    </a:lnTo>
                    <a:lnTo>
                      <a:pt x="127" y="1661"/>
                    </a:lnTo>
                    <a:lnTo>
                      <a:pt x="90" y="1555"/>
                    </a:lnTo>
                    <a:lnTo>
                      <a:pt x="58" y="1444"/>
                    </a:lnTo>
                    <a:lnTo>
                      <a:pt x="33" y="1331"/>
                    </a:lnTo>
                    <a:lnTo>
                      <a:pt x="15" y="1217"/>
                    </a:lnTo>
                    <a:lnTo>
                      <a:pt x="3" y="1099"/>
                    </a:lnTo>
                    <a:lnTo>
                      <a:pt x="0" y="980"/>
                    </a:lnTo>
                    <a:lnTo>
                      <a:pt x="3" y="865"/>
                    </a:lnTo>
                    <a:lnTo>
                      <a:pt x="13" y="752"/>
                    </a:lnTo>
                    <a:lnTo>
                      <a:pt x="31" y="641"/>
                    </a:lnTo>
                    <a:lnTo>
                      <a:pt x="54" y="533"/>
                    </a:lnTo>
                    <a:lnTo>
                      <a:pt x="84" y="427"/>
                    </a:lnTo>
                    <a:lnTo>
                      <a:pt x="120" y="324"/>
                    </a:lnTo>
                    <a:lnTo>
                      <a:pt x="162" y="223"/>
                    </a:lnTo>
                    <a:lnTo>
                      <a:pt x="209" y="125"/>
                    </a:lnTo>
                    <a:lnTo>
                      <a:pt x="261" y="30"/>
                    </a:lnTo>
                    <a:lnTo>
                      <a:pt x="397"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79" name="Freeform 1258"/>
              <p:cNvSpPr>
                <a:spLocks noEditPoints="1"/>
              </p:cNvSpPr>
              <p:nvPr/>
            </p:nvSpPr>
            <p:spPr bwMode="auto">
              <a:xfrm>
                <a:off x="3398" y="3798"/>
                <a:ext cx="455" cy="137"/>
              </a:xfrm>
              <a:custGeom>
                <a:avLst/>
                <a:gdLst>
                  <a:gd name="T0" fmla="*/ 971 w 2275"/>
                  <a:gd name="T1" fmla="*/ 203 h 686"/>
                  <a:gd name="T2" fmla="*/ 967 w 2275"/>
                  <a:gd name="T3" fmla="*/ 210 h 686"/>
                  <a:gd name="T4" fmla="*/ 959 w 2275"/>
                  <a:gd name="T5" fmla="*/ 220 h 686"/>
                  <a:gd name="T6" fmla="*/ 946 w 2275"/>
                  <a:gd name="T7" fmla="*/ 231 h 686"/>
                  <a:gd name="T8" fmla="*/ 933 w 2275"/>
                  <a:gd name="T9" fmla="*/ 243 h 686"/>
                  <a:gd name="T10" fmla="*/ 915 w 2275"/>
                  <a:gd name="T11" fmla="*/ 255 h 686"/>
                  <a:gd name="T12" fmla="*/ 899 w 2275"/>
                  <a:gd name="T13" fmla="*/ 268 h 686"/>
                  <a:gd name="T14" fmla="*/ 883 w 2275"/>
                  <a:gd name="T15" fmla="*/ 279 h 686"/>
                  <a:gd name="T16" fmla="*/ 868 w 2275"/>
                  <a:gd name="T17" fmla="*/ 289 h 686"/>
                  <a:gd name="T18" fmla="*/ 857 w 2275"/>
                  <a:gd name="T19" fmla="*/ 296 h 686"/>
                  <a:gd name="T20" fmla="*/ 850 w 2275"/>
                  <a:gd name="T21" fmla="*/ 301 h 686"/>
                  <a:gd name="T22" fmla="*/ 846 w 2275"/>
                  <a:gd name="T23" fmla="*/ 303 h 686"/>
                  <a:gd name="T24" fmla="*/ 971 w 2275"/>
                  <a:gd name="T25" fmla="*/ 376 h 686"/>
                  <a:gd name="T26" fmla="*/ 1230 w 2275"/>
                  <a:gd name="T27" fmla="*/ 308 h 686"/>
                  <a:gd name="T28" fmla="*/ 1169 w 2275"/>
                  <a:gd name="T29" fmla="*/ 203 h 686"/>
                  <a:gd name="T30" fmla="*/ 1056 w 2275"/>
                  <a:gd name="T31" fmla="*/ 238 h 686"/>
                  <a:gd name="T32" fmla="*/ 971 w 2275"/>
                  <a:gd name="T33" fmla="*/ 203 h 686"/>
                  <a:gd name="T34" fmla="*/ 1740 w 2275"/>
                  <a:gd name="T35" fmla="*/ 81 h 686"/>
                  <a:gd name="T36" fmla="*/ 1545 w 2275"/>
                  <a:gd name="T37" fmla="*/ 188 h 686"/>
                  <a:gd name="T38" fmla="*/ 1435 w 2275"/>
                  <a:gd name="T39" fmla="*/ 257 h 686"/>
                  <a:gd name="T40" fmla="*/ 1512 w 2275"/>
                  <a:gd name="T41" fmla="*/ 307 h 686"/>
                  <a:gd name="T42" fmla="*/ 1684 w 2275"/>
                  <a:gd name="T43" fmla="*/ 289 h 686"/>
                  <a:gd name="T44" fmla="*/ 1864 w 2275"/>
                  <a:gd name="T45" fmla="*/ 154 h 686"/>
                  <a:gd name="T46" fmla="*/ 1740 w 2275"/>
                  <a:gd name="T47" fmla="*/ 81 h 686"/>
                  <a:gd name="T48" fmla="*/ 1465 w 2275"/>
                  <a:gd name="T49" fmla="*/ 0 h 686"/>
                  <a:gd name="T50" fmla="*/ 1573 w 2275"/>
                  <a:gd name="T51" fmla="*/ 3 h 686"/>
                  <a:gd name="T52" fmla="*/ 1680 w 2275"/>
                  <a:gd name="T53" fmla="*/ 12 h 686"/>
                  <a:gd name="T54" fmla="*/ 1784 w 2275"/>
                  <a:gd name="T55" fmla="*/ 27 h 686"/>
                  <a:gd name="T56" fmla="*/ 1886 w 2275"/>
                  <a:gd name="T57" fmla="*/ 48 h 686"/>
                  <a:gd name="T58" fmla="*/ 1987 w 2275"/>
                  <a:gd name="T59" fmla="*/ 74 h 686"/>
                  <a:gd name="T60" fmla="*/ 2086 w 2275"/>
                  <a:gd name="T61" fmla="*/ 104 h 686"/>
                  <a:gd name="T62" fmla="*/ 2181 w 2275"/>
                  <a:gd name="T63" fmla="*/ 140 h 686"/>
                  <a:gd name="T64" fmla="*/ 2275 w 2275"/>
                  <a:gd name="T65" fmla="*/ 181 h 686"/>
                  <a:gd name="T66" fmla="*/ 2206 w 2275"/>
                  <a:gd name="T67" fmla="*/ 192 h 686"/>
                  <a:gd name="T68" fmla="*/ 2020 w 2275"/>
                  <a:gd name="T69" fmla="*/ 163 h 686"/>
                  <a:gd name="T70" fmla="*/ 1888 w 2275"/>
                  <a:gd name="T71" fmla="*/ 250 h 686"/>
                  <a:gd name="T72" fmla="*/ 1794 w 2275"/>
                  <a:gd name="T73" fmla="*/ 354 h 686"/>
                  <a:gd name="T74" fmla="*/ 1455 w 2275"/>
                  <a:gd name="T75" fmla="*/ 384 h 686"/>
                  <a:gd name="T76" fmla="*/ 1315 w 2275"/>
                  <a:gd name="T77" fmla="*/ 362 h 686"/>
                  <a:gd name="T78" fmla="*/ 1220 w 2275"/>
                  <a:gd name="T79" fmla="*/ 511 h 686"/>
                  <a:gd name="T80" fmla="*/ 940 w 2275"/>
                  <a:gd name="T81" fmla="*/ 527 h 686"/>
                  <a:gd name="T82" fmla="*/ 764 w 2275"/>
                  <a:gd name="T83" fmla="*/ 476 h 686"/>
                  <a:gd name="T84" fmla="*/ 610 w 2275"/>
                  <a:gd name="T85" fmla="*/ 561 h 686"/>
                  <a:gd name="T86" fmla="*/ 272 w 2275"/>
                  <a:gd name="T87" fmla="*/ 608 h 686"/>
                  <a:gd name="T88" fmla="*/ 1 w 2275"/>
                  <a:gd name="T89" fmla="*/ 686 h 686"/>
                  <a:gd name="T90" fmla="*/ 0 w 2275"/>
                  <a:gd name="T91" fmla="*/ 686 h 686"/>
                  <a:gd name="T92" fmla="*/ 73 w 2275"/>
                  <a:gd name="T93" fmla="*/ 604 h 686"/>
                  <a:gd name="T94" fmla="*/ 150 w 2275"/>
                  <a:gd name="T95" fmla="*/ 527 h 686"/>
                  <a:gd name="T96" fmla="*/ 230 w 2275"/>
                  <a:gd name="T97" fmla="*/ 453 h 686"/>
                  <a:gd name="T98" fmla="*/ 315 w 2275"/>
                  <a:gd name="T99" fmla="*/ 385 h 686"/>
                  <a:gd name="T100" fmla="*/ 404 w 2275"/>
                  <a:gd name="T101" fmla="*/ 322 h 686"/>
                  <a:gd name="T102" fmla="*/ 497 w 2275"/>
                  <a:gd name="T103" fmla="*/ 264 h 686"/>
                  <a:gd name="T104" fmla="*/ 592 w 2275"/>
                  <a:gd name="T105" fmla="*/ 210 h 686"/>
                  <a:gd name="T106" fmla="*/ 693 w 2275"/>
                  <a:gd name="T107" fmla="*/ 162 h 686"/>
                  <a:gd name="T108" fmla="*/ 795 w 2275"/>
                  <a:gd name="T109" fmla="*/ 120 h 686"/>
                  <a:gd name="T110" fmla="*/ 901 w 2275"/>
                  <a:gd name="T111" fmla="*/ 85 h 686"/>
                  <a:gd name="T112" fmla="*/ 1009 w 2275"/>
                  <a:gd name="T113" fmla="*/ 55 h 686"/>
                  <a:gd name="T114" fmla="*/ 1119 w 2275"/>
                  <a:gd name="T115" fmla="*/ 31 h 686"/>
                  <a:gd name="T116" fmla="*/ 1233 w 2275"/>
                  <a:gd name="T117" fmla="*/ 14 h 686"/>
                  <a:gd name="T118" fmla="*/ 1348 w 2275"/>
                  <a:gd name="T119" fmla="*/ 4 h 686"/>
                  <a:gd name="T120" fmla="*/ 1465 w 2275"/>
                  <a:gd name="T12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5" h="686">
                    <a:moveTo>
                      <a:pt x="971" y="203"/>
                    </a:moveTo>
                    <a:lnTo>
                      <a:pt x="967" y="210"/>
                    </a:lnTo>
                    <a:lnTo>
                      <a:pt x="959" y="220"/>
                    </a:lnTo>
                    <a:lnTo>
                      <a:pt x="946" y="231"/>
                    </a:lnTo>
                    <a:lnTo>
                      <a:pt x="933" y="243"/>
                    </a:lnTo>
                    <a:lnTo>
                      <a:pt x="915" y="255"/>
                    </a:lnTo>
                    <a:lnTo>
                      <a:pt x="899" y="268"/>
                    </a:lnTo>
                    <a:lnTo>
                      <a:pt x="883" y="279"/>
                    </a:lnTo>
                    <a:lnTo>
                      <a:pt x="868" y="289"/>
                    </a:lnTo>
                    <a:lnTo>
                      <a:pt x="857" y="296"/>
                    </a:lnTo>
                    <a:lnTo>
                      <a:pt x="850" y="301"/>
                    </a:lnTo>
                    <a:lnTo>
                      <a:pt x="846" y="303"/>
                    </a:lnTo>
                    <a:lnTo>
                      <a:pt x="971" y="376"/>
                    </a:lnTo>
                    <a:lnTo>
                      <a:pt x="1230" y="308"/>
                    </a:lnTo>
                    <a:lnTo>
                      <a:pt x="1169" y="203"/>
                    </a:lnTo>
                    <a:lnTo>
                      <a:pt x="1056" y="238"/>
                    </a:lnTo>
                    <a:lnTo>
                      <a:pt x="971" y="203"/>
                    </a:lnTo>
                    <a:close/>
                    <a:moveTo>
                      <a:pt x="1740" y="81"/>
                    </a:moveTo>
                    <a:lnTo>
                      <a:pt x="1545" y="188"/>
                    </a:lnTo>
                    <a:lnTo>
                      <a:pt x="1435" y="257"/>
                    </a:lnTo>
                    <a:lnTo>
                      <a:pt x="1512" y="307"/>
                    </a:lnTo>
                    <a:lnTo>
                      <a:pt x="1684" y="289"/>
                    </a:lnTo>
                    <a:lnTo>
                      <a:pt x="1864" y="154"/>
                    </a:lnTo>
                    <a:lnTo>
                      <a:pt x="1740" y="81"/>
                    </a:lnTo>
                    <a:close/>
                    <a:moveTo>
                      <a:pt x="1465" y="0"/>
                    </a:moveTo>
                    <a:lnTo>
                      <a:pt x="1573" y="3"/>
                    </a:lnTo>
                    <a:lnTo>
                      <a:pt x="1680" y="12"/>
                    </a:lnTo>
                    <a:lnTo>
                      <a:pt x="1784" y="27"/>
                    </a:lnTo>
                    <a:lnTo>
                      <a:pt x="1886" y="48"/>
                    </a:lnTo>
                    <a:lnTo>
                      <a:pt x="1987" y="74"/>
                    </a:lnTo>
                    <a:lnTo>
                      <a:pt x="2086" y="104"/>
                    </a:lnTo>
                    <a:lnTo>
                      <a:pt x="2181" y="140"/>
                    </a:lnTo>
                    <a:lnTo>
                      <a:pt x="2275" y="181"/>
                    </a:lnTo>
                    <a:lnTo>
                      <a:pt x="2206" y="192"/>
                    </a:lnTo>
                    <a:lnTo>
                      <a:pt x="2020" y="163"/>
                    </a:lnTo>
                    <a:lnTo>
                      <a:pt x="1888" y="250"/>
                    </a:lnTo>
                    <a:lnTo>
                      <a:pt x="1794" y="354"/>
                    </a:lnTo>
                    <a:lnTo>
                      <a:pt x="1455" y="384"/>
                    </a:lnTo>
                    <a:lnTo>
                      <a:pt x="1315" y="362"/>
                    </a:lnTo>
                    <a:lnTo>
                      <a:pt x="1220" y="511"/>
                    </a:lnTo>
                    <a:lnTo>
                      <a:pt x="940" y="527"/>
                    </a:lnTo>
                    <a:lnTo>
                      <a:pt x="764" y="476"/>
                    </a:lnTo>
                    <a:lnTo>
                      <a:pt x="610" y="561"/>
                    </a:lnTo>
                    <a:lnTo>
                      <a:pt x="272" y="608"/>
                    </a:lnTo>
                    <a:lnTo>
                      <a:pt x="1" y="686"/>
                    </a:lnTo>
                    <a:lnTo>
                      <a:pt x="0" y="686"/>
                    </a:lnTo>
                    <a:lnTo>
                      <a:pt x="73" y="604"/>
                    </a:lnTo>
                    <a:lnTo>
                      <a:pt x="150" y="527"/>
                    </a:lnTo>
                    <a:lnTo>
                      <a:pt x="230" y="453"/>
                    </a:lnTo>
                    <a:lnTo>
                      <a:pt x="315" y="385"/>
                    </a:lnTo>
                    <a:lnTo>
                      <a:pt x="404" y="322"/>
                    </a:lnTo>
                    <a:lnTo>
                      <a:pt x="497" y="264"/>
                    </a:lnTo>
                    <a:lnTo>
                      <a:pt x="592" y="210"/>
                    </a:lnTo>
                    <a:lnTo>
                      <a:pt x="693" y="162"/>
                    </a:lnTo>
                    <a:lnTo>
                      <a:pt x="795" y="120"/>
                    </a:lnTo>
                    <a:lnTo>
                      <a:pt x="901" y="85"/>
                    </a:lnTo>
                    <a:lnTo>
                      <a:pt x="1009" y="55"/>
                    </a:lnTo>
                    <a:lnTo>
                      <a:pt x="1119" y="31"/>
                    </a:lnTo>
                    <a:lnTo>
                      <a:pt x="1233" y="14"/>
                    </a:lnTo>
                    <a:lnTo>
                      <a:pt x="1348" y="4"/>
                    </a:lnTo>
                    <a:lnTo>
                      <a:pt x="1465" y="0"/>
                    </a:lnTo>
                    <a:close/>
                  </a:path>
                </a:pathLst>
              </a:custGeom>
              <a:grpFill/>
              <a:ln w="0">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80" name="文本框 79"/>
            <p:cNvSpPr txBox="1"/>
            <p:nvPr/>
          </p:nvSpPr>
          <p:spPr>
            <a:xfrm>
              <a:off x="1538408" y="5606399"/>
              <a:ext cx="2162792" cy="784830"/>
            </a:xfrm>
            <a:prstGeom prst="rect">
              <a:avLst/>
            </a:prstGeom>
            <a:noFill/>
          </p:spPr>
          <p:txBody>
            <a:bodyPr wrap="square" rtlCol="0">
              <a:spAutoFit/>
            </a:bodyPr>
            <a:lstStyle/>
            <a:p>
              <a:pPr algn="ctr">
                <a:lnSpc>
                  <a:spcPct val="125000"/>
                </a:lnSpc>
              </a:pPr>
              <a:r>
                <a:rPr lang="zh-CN" altLang="en-US" sz="1200" dirty="0">
                  <a:solidFill>
                    <a:schemeClr val="bg1">
                      <a:lumMod val="50000"/>
                    </a:schemeClr>
                  </a:solidFill>
                  <a:cs typeface="+mn-ea"/>
                  <a:sym typeface="+mn-lt"/>
                </a:rPr>
                <a:t>点击文本框即可进行编辑输入相关内容点击文本框即可进行编辑输入相关内容</a:t>
              </a:r>
              <a:endParaRPr lang="zh-CN" altLang="en-US" sz="1200" dirty="0">
                <a:solidFill>
                  <a:schemeClr val="bg1">
                    <a:lumMod val="50000"/>
                  </a:schemeClr>
                </a:solidFill>
                <a:cs typeface="+mn-ea"/>
                <a:sym typeface="+mn-lt"/>
              </a:endParaRPr>
            </a:p>
          </p:txBody>
        </p:sp>
        <p:sp>
          <p:nvSpPr>
            <p:cNvPr id="81" name="文本框 80"/>
            <p:cNvSpPr txBox="1"/>
            <p:nvPr/>
          </p:nvSpPr>
          <p:spPr>
            <a:xfrm>
              <a:off x="2078163" y="5326496"/>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编辑标题</a:t>
              </a:r>
              <a:endParaRPr lang="zh-CN" altLang="en-US" sz="1600" b="1" dirty="0">
                <a:solidFill>
                  <a:schemeClr val="tx1">
                    <a:lumMod val="75000"/>
                    <a:lumOff val="25000"/>
                  </a:schemeClr>
                </a:solidFill>
                <a:cs typeface="+mn-ea"/>
                <a:sym typeface="+mn-lt"/>
              </a:endParaRPr>
            </a:p>
          </p:txBody>
        </p:sp>
        <p:sp>
          <p:nvSpPr>
            <p:cNvPr id="82" name="文本框 81"/>
            <p:cNvSpPr txBox="1"/>
            <p:nvPr/>
          </p:nvSpPr>
          <p:spPr>
            <a:xfrm>
              <a:off x="2946824" y="4580682"/>
              <a:ext cx="2162792"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a:t>
              </a:r>
              <a:r>
                <a:rPr lang="zh-CN" altLang="en-US" sz="1200" dirty="0">
                  <a:solidFill>
                    <a:schemeClr val="bg1">
                      <a:lumMod val="50000"/>
                    </a:schemeClr>
                  </a:solidFill>
                  <a:cs typeface="+mn-ea"/>
                  <a:sym typeface="+mn-lt"/>
                </a:rPr>
                <a:t>相关</a:t>
              </a:r>
              <a:r>
                <a:rPr lang="zh-CN" altLang="en-US" sz="1200" dirty="0">
                  <a:solidFill>
                    <a:schemeClr val="tx1">
                      <a:lumMod val="75000"/>
                      <a:lumOff val="25000"/>
                    </a:schemeClr>
                  </a:solidFill>
                  <a:cs typeface="+mn-ea"/>
                  <a:sym typeface="+mn-lt"/>
                </a:rPr>
                <a:t>内容</a:t>
              </a:r>
              <a:endParaRPr lang="zh-CN" altLang="en-US" sz="1200" dirty="0">
                <a:solidFill>
                  <a:schemeClr val="tx1">
                    <a:lumMod val="75000"/>
                    <a:lumOff val="25000"/>
                  </a:schemeClr>
                </a:solidFill>
                <a:cs typeface="+mn-ea"/>
                <a:sym typeface="+mn-lt"/>
              </a:endParaRPr>
            </a:p>
          </p:txBody>
        </p:sp>
        <p:sp>
          <p:nvSpPr>
            <p:cNvPr id="83" name="文本框 82"/>
            <p:cNvSpPr txBox="1"/>
            <p:nvPr/>
          </p:nvSpPr>
          <p:spPr>
            <a:xfrm>
              <a:off x="3486579" y="4300779"/>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编辑标题</a:t>
              </a:r>
              <a:endParaRPr lang="zh-CN" altLang="en-US" sz="1600" b="1" dirty="0">
                <a:solidFill>
                  <a:schemeClr val="tx1">
                    <a:lumMod val="75000"/>
                    <a:lumOff val="25000"/>
                  </a:schemeClr>
                </a:solidFill>
                <a:cs typeface="+mn-ea"/>
                <a:sym typeface="+mn-lt"/>
              </a:endParaRPr>
            </a:p>
          </p:txBody>
        </p:sp>
        <p:sp>
          <p:nvSpPr>
            <p:cNvPr id="84" name="文本框 83"/>
            <p:cNvSpPr txBox="1"/>
            <p:nvPr/>
          </p:nvSpPr>
          <p:spPr>
            <a:xfrm>
              <a:off x="4267263" y="5606399"/>
              <a:ext cx="2162792" cy="784830"/>
            </a:xfrm>
            <a:prstGeom prst="rect">
              <a:avLst/>
            </a:prstGeom>
            <a:noFill/>
          </p:spPr>
          <p:txBody>
            <a:bodyPr wrap="square" rtlCol="0">
              <a:spAutoFit/>
            </a:bodyPr>
            <a:lstStyle/>
            <a:p>
              <a:pPr algn="ctr">
                <a:lnSpc>
                  <a:spcPct val="125000"/>
                </a:lnSpc>
              </a:pPr>
              <a:r>
                <a:rPr lang="zh-CN" altLang="en-US" sz="1200" dirty="0">
                  <a:solidFill>
                    <a:schemeClr val="bg1">
                      <a:lumMod val="50000"/>
                    </a:schemeClr>
                  </a:solidFill>
                  <a:cs typeface="+mn-ea"/>
                  <a:sym typeface="+mn-lt"/>
                </a:rPr>
                <a:t>点击文本框即可进行编辑输入相关内容点击文本框即可进行编辑输入相关内容</a:t>
              </a:r>
              <a:endParaRPr lang="zh-CN" altLang="en-US" sz="1200" dirty="0">
                <a:solidFill>
                  <a:schemeClr val="bg1">
                    <a:lumMod val="50000"/>
                  </a:schemeClr>
                </a:solidFill>
                <a:cs typeface="+mn-ea"/>
                <a:sym typeface="+mn-lt"/>
              </a:endParaRPr>
            </a:p>
          </p:txBody>
        </p:sp>
        <p:sp>
          <p:nvSpPr>
            <p:cNvPr id="13" name="文本框 12"/>
            <p:cNvSpPr txBox="1"/>
            <p:nvPr/>
          </p:nvSpPr>
          <p:spPr>
            <a:xfrm>
              <a:off x="4807018" y="5326496"/>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编辑标题</a:t>
              </a:r>
              <a:endParaRPr lang="zh-CN" altLang="en-US" sz="1600" b="1" dirty="0">
                <a:solidFill>
                  <a:schemeClr val="tx1">
                    <a:lumMod val="75000"/>
                    <a:lumOff val="25000"/>
                  </a:schemeClr>
                </a:solidFill>
                <a:cs typeface="+mn-ea"/>
                <a:sym typeface="+mn-lt"/>
              </a:endParaRPr>
            </a:p>
          </p:txBody>
        </p:sp>
        <p:sp>
          <p:nvSpPr>
            <p:cNvPr id="14" name="文本框 13"/>
            <p:cNvSpPr txBox="1"/>
            <p:nvPr/>
          </p:nvSpPr>
          <p:spPr>
            <a:xfrm>
              <a:off x="5675679" y="4580682"/>
              <a:ext cx="2162792" cy="784830"/>
            </a:xfrm>
            <a:prstGeom prst="rect">
              <a:avLst/>
            </a:prstGeom>
            <a:noFill/>
          </p:spPr>
          <p:txBody>
            <a:bodyPr wrap="square" rtlCol="0">
              <a:spAutoFit/>
            </a:bodyPr>
            <a:lstStyle/>
            <a:p>
              <a:pPr algn="ctr">
                <a:lnSpc>
                  <a:spcPct val="125000"/>
                </a:lnSpc>
              </a:pPr>
              <a:r>
                <a:rPr lang="zh-CN" altLang="en-US" sz="1200" dirty="0">
                  <a:solidFill>
                    <a:schemeClr val="bg1">
                      <a:lumMod val="50000"/>
                    </a:schemeClr>
                  </a:solidFill>
                  <a:cs typeface="+mn-ea"/>
                  <a:sym typeface="+mn-lt"/>
                </a:rPr>
                <a:t>点击文本框即可进行编辑输入相关内容点击文本框即可进行编辑输入相关内容</a:t>
              </a:r>
              <a:endParaRPr lang="zh-CN" altLang="en-US" sz="1200" dirty="0">
                <a:solidFill>
                  <a:schemeClr val="bg1">
                    <a:lumMod val="50000"/>
                  </a:schemeClr>
                </a:solidFill>
                <a:cs typeface="+mn-ea"/>
                <a:sym typeface="+mn-lt"/>
              </a:endParaRPr>
            </a:p>
          </p:txBody>
        </p:sp>
        <p:sp>
          <p:nvSpPr>
            <p:cNvPr id="87" name="文本框 86"/>
            <p:cNvSpPr txBox="1"/>
            <p:nvPr/>
          </p:nvSpPr>
          <p:spPr>
            <a:xfrm>
              <a:off x="6215434" y="4300779"/>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编辑标题</a:t>
              </a:r>
              <a:endParaRPr lang="zh-CN" altLang="en-US" sz="1600" b="1" dirty="0">
                <a:solidFill>
                  <a:schemeClr val="tx1">
                    <a:lumMod val="75000"/>
                    <a:lumOff val="25000"/>
                  </a:schemeClr>
                </a:solidFill>
                <a:cs typeface="+mn-ea"/>
                <a:sym typeface="+mn-lt"/>
              </a:endParaRPr>
            </a:p>
          </p:txBody>
        </p:sp>
        <p:sp>
          <p:nvSpPr>
            <p:cNvPr id="88" name="文本框 87"/>
            <p:cNvSpPr txBox="1"/>
            <p:nvPr/>
          </p:nvSpPr>
          <p:spPr>
            <a:xfrm>
              <a:off x="7085698" y="5606399"/>
              <a:ext cx="2162792" cy="784830"/>
            </a:xfrm>
            <a:prstGeom prst="rect">
              <a:avLst/>
            </a:prstGeom>
            <a:noFill/>
          </p:spPr>
          <p:txBody>
            <a:bodyPr wrap="square" rtlCol="0">
              <a:spAutoFit/>
            </a:bodyPr>
            <a:lstStyle/>
            <a:p>
              <a:pPr algn="ctr">
                <a:lnSpc>
                  <a:spcPct val="125000"/>
                </a:lnSpc>
              </a:pPr>
              <a:r>
                <a:rPr lang="zh-CN" altLang="en-US" sz="1200" dirty="0">
                  <a:solidFill>
                    <a:schemeClr val="bg1">
                      <a:lumMod val="50000"/>
                    </a:schemeClr>
                  </a:solidFill>
                  <a:cs typeface="+mn-ea"/>
                  <a:sym typeface="+mn-lt"/>
                </a:rPr>
                <a:t>点击文本框即可进行编辑输入相关内容点击文本框即可进行编辑输入相关内容</a:t>
              </a:r>
              <a:endParaRPr lang="zh-CN" altLang="en-US" sz="1200" dirty="0">
                <a:solidFill>
                  <a:schemeClr val="bg1">
                    <a:lumMod val="50000"/>
                  </a:schemeClr>
                </a:solidFill>
                <a:cs typeface="+mn-ea"/>
                <a:sym typeface="+mn-lt"/>
              </a:endParaRPr>
            </a:p>
          </p:txBody>
        </p:sp>
        <p:sp>
          <p:nvSpPr>
            <p:cNvPr id="89" name="文本框 88"/>
            <p:cNvSpPr txBox="1"/>
            <p:nvPr/>
          </p:nvSpPr>
          <p:spPr>
            <a:xfrm>
              <a:off x="7625453" y="5326496"/>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编辑标题</a:t>
              </a:r>
              <a:endParaRPr lang="zh-CN" altLang="en-US" sz="1600" b="1" dirty="0">
                <a:solidFill>
                  <a:schemeClr val="tx1">
                    <a:lumMod val="75000"/>
                    <a:lumOff val="25000"/>
                  </a:schemeClr>
                </a:solidFill>
                <a:cs typeface="+mn-ea"/>
                <a:sym typeface="+mn-lt"/>
              </a:endParaRPr>
            </a:p>
          </p:txBody>
        </p:sp>
        <p:sp>
          <p:nvSpPr>
            <p:cNvPr id="90" name="文本框 89"/>
            <p:cNvSpPr txBox="1"/>
            <p:nvPr/>
          </p:nvSpPr>
          <p:spPr>
            <a:xfrm>
              <a:off x="8494114" y="4580682"/>
              <a:ext cx="2162792" cy="784830"/>
            </a:xfrm>
            <a:prstGeom prst="rect">
              <a:avLst/>
            </a:prstGeom>
            <a:noFill/>
          </p:spPr>
          <p:txBody>
            <a:bodyPr wrap="square" rtlCol="0">
              <a:spAutoFit/>
            </a:bodyPr>
            <a:lstStyle/>
            <a:p>
              <a:pPr algn="ctr">
                <a:lnSpc>
                  <a:spcPct val="125000"/>
                </a:lnSpc>
              </a:pPr>
              <a:r>
                <a:rPr lang="zh-CN" altLang="en-US" sz="1200" dirty="0">
                  <a:solidFill>
                    <a:schemeClr val="bg1">
                      <a:lumMod val="50000"/>
                    </a:schemeClr>
                  </a:solidFill>
                  <a:cs typeface="+mn-ea"/>
                  <a:sym typeface="+mn-lt"/>
                </a:rPr>
                <a:t>点击文本框即可进行编辑输入相关内容点击文本框即可进行编辑输入相关内容</a:t>
              </a:r>
              <a:endParaRPr lang="zh-CN" altLang="en-US" sz="1200" dirty="0">
                <a:solidFill>
                  <a:schemeClr val="bg1">
                    <a:lumMod val="50000"/>
                  </a:schemeClr>
                </a:solidFill>
                <a:cs typeface="+mn-ea"/>
                <a:sym typeface="+mn-lt"/>
              </a:endParaRPr>
            </a:p>
          </p:txBody>
        </p:sp>
        <p:sp>
          <p:nvSpPr>
            <p:cNvPr id="91" name="文本框 90"/>
            <p:cNvSpPr txBox="1"/>
            <p:nvPr/>
          </p:nvSpPr>
          <p:spPr>
            <a:xfrm>
              <a:off x="9033869" y="4300779"/>
              <a:ext cx="1083282" cy="338554"/>
            </a:xfrm>
            <a:prstGeom prst="rect">
              <a:avLst/>
            </a:prstGeom>
            <a:noFill/>
          </p:spPr>
          <p:txBody>
            <a:bodyPr wrap="square" rtlCol="0">
              <a:spAutoFit/>
            </a:bodyPr>
            <a:lstStyle/>
            <a:p>
              <a:pPr algn="ctr"/>
              <a:r>
                <a:rPr lang="zh-CN" altLang="en-US" sz="1600" b="1" dirty="0">
                  <a:solidFill>
                    <a:schemeClr val="tx1">
                      <a:lumMod val="75000"/>
                      <a:lumOff val="25000"/>
                    </a:schemeClr>
                  </a:solidFill>
                  <a:cs typeface="+mn-ea"/>
                  <a:sym typeface="+mn-lt"/>
                </a:rPr>
                <a:t>编辑标题</a:t>
              </a:r>
              <a:endParaRPr lang="zh-CN" altLang="en-US" sz="1600" b="1" dirty="0">
                <a:solidFill>
                  <a:schemeClr val="tx1">
                    <a:lumMod val="75000"/>
                    <a:lumOff val="25000"/>
                  </a:schemeClr>
                </a:solidFill>
                <a:cs typeface="+mn-ea"/>
                <a:sym typeface="+mn-lt"/>
              </a:endParaRPr>
            </a:p>
          </p:txBody>
        </p:sp>
      </p:grpSp>
      <p:sp>
        <p:nvSpPr>
          <p:cNvPr id="92" name="MH_PageTitle"/>
          <p:cNvSpPr txBox="1"/>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成功项目展示</a:t>
            </a:r>
            <a:endParaRPr lang="zh-CN" altLang="en-US" dirty="0">
              <a:solidFill>
                <a:schemeClr val="tx1">
                  <a:lumMod val="65000"/>
                  <a:lumOff val="35000"/>
                </a:schemeClr>
              </a:solidFill>
              <a:latin typeface="+mn-lt"/>
              <a:ea typeface="+mn-ea"/>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advTm="685">
        <p:fade/>
      </p:transition>
    </mc:Choice>
    <mc:Fallback>
      <p:transition spd="med" advTm="6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randombar(horizontal)">
                                      <p:cBhvr>
                                        <p:cTn id="12" dur="500"/>
                                        <p:tgtEl>
                                          <p:spTgt spid="92"/>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组合 17"/>
          <p:cNvGrpSpPr/>
          <p:nvPr/>
        </p:nvGrpSpPr>
        <p:grpSpPr>
          <a:xfrm>
            <a:off x="1143719" y="1511140"/>
            <a:ext cx="9684805" cy="4738831"/>
            <a:chOff x="1143719" y="1511140"/>
            <a:chExt cx="9684805" cy="4738831"/>
          </a:xfrm>
        </p:grpSpPr>
        <p:sp>
          <p:nvSpPr>
            <p:cNvPr id="8" name="Oval 5"/>
            <p:cNvSpPr>
              <a:spLocks noChangeArrowheads="1"/>
            </p:cNvSpPr>
            <p:nvPr/>
          </p:nvSpPr>
          <p:spPr bwMode="auto">
            <a:xfrm rot="5400000" flipV="1">
              <a:off x="1478167" y="3193418"/>
              <a:ext cx="1355433" cy="1352760"/>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en-US">
                <a:cs typeface="+mn-ea"/>
                <a:sym typeface="+mn-lt"/>
              </a:endParaRPr>
            </a:p>
          </p:txBody>
        </p:sp>
        <p:grpSp>
          <p:nvGrpSpPr>
            <p:cNvPr id="9" name="Group 17"/>
            <p:cNvGrpSpPr/>
            <p:nvPr/>
          </p:nvGrpSpPr>
          <p:grpSpPr>
            <a:xfrm>
              <a:off x="3182484" y="3181388"/>
              <a:ext cx="843471" cy="117631"/>
              <a:chOff x="2735417" y="3483370"/>
              <a:chExt cx="843471" cy="117631"/>
            </a:xfrm>
          </p:grpSpPr>
          <p:sp>
            <p:nvSpPr>
              <p:cNvPr id="15" name="Oval 7"/>
              <p:cNvSpPr>
                <a:spLocks noChangeArrowheads="1"/>
              </p:cNvSpPr>
              <p:nvPr/>
            </p:nvSpPr>
            <p:spPr bwMode="auto">
              <a:xfrm rot="5400000" flipV="1">
                <a:off x="2734749" y="3484038"/>
                <a:ext cx="117631" cy="116295"/>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6" name="Rectangle 10"/>
              <p:cNvSpPr>
                <a:spLocks noChangeArrowheads="1"/>
              </p:cNvSpPr>
              <p:nvPr/>
            </p:nvSpPr>
            <p:spPr bwMode="auto">
              <a:xfrm rot="5400000" flipV="1">
                <a:off x="3163836" y="3141838"/>
                <a:ext cx="24061" cy="806042"/>
              </a:xfrm>
              <a:prstGeom prst="rect">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17" name="Freeform 11"/>
            <p:cNvSpPr/>
            <p:nvPr/>
          </p:nvSpPr>
          <p:spPr bwMode="auto">
            <a:xfrm rot="5400000" flipV="1">
              <a:off x="3737903" y="2966856"/>
              <a:ext cx="24061" cy="806042"/>
            </a:xfrm>
            <a:custGeom>
              <a:avLst/>
              <a:gdLst>
                <a:gd name="T0" fmla="*/ 0 w 18"/>
                <a:gd name="T1" fmla="*/ 0 h 603"/>
                <a:gd name="T2" fmla="*/ 0 w 18"/>
                <a:gd name="T3" fmla="*/ 603 h 603"/>
                <a:gd name="T4" fmla="*/ 18 w 18"/>
                <a:gd name="T5" fmla="*/ 603 h 603"/>
                <a:gd name="T6" fmla="*/ 18 w 18"/>
                <a:gd name="T7" fmla="*/ 0 h 603"/>
              </a:gdLst>
              <a:ahLst/>
              <a:cxnLst>
                <a:cxn ang="0">
                  <a:pos x="T0" y="T1"/>
                </a:cxn>
                <a:cxn ang="0">
                  <a:pos x="T2" y="T3"/>
                </a:cxn>
                <a:cxn ang="0">
                  <a:pos x="T4" y="T5"/>
                </a:cxn>
                <a:cxn ang="0">
                  <a:pos x="T6" y="T7"/>
                </a:cxn>
              </a:cxnLst>
              <a:rect l="0" t="0" r="r" b="b"/>
              <a:pathLst>
                <a:path w="18" h="603">
                  <a:moveTo>
                    <a:pt x="0" y="0"/>
                  </a:moveTo>
                  <a:lnTo>
                    <a:pt x="0" y="603"/>
                  </a:lnTo>
                  <a:lnTo>
                    <a:pt x="18" y="603"/>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2" name="Group 91"/>
            <p:cNvGrpSpPr/>
            <p:nvPr/>
          </p:nvGrpSpPr>
          <p:grpSpPr>
            <a:xfrm>
              <a:off x="3182484" y="4483352"/>
              <a:ext cx="843471" cy="116295"/>
              <a:chOff x="2735417" y="4785334"/>
              <a:chExt cx="843471" cy="116295"/>
            </a:xfrm>
          </p:grpSpPr>
          <p:sp>
            <p:nvSpPr>
              <p:cNvPr id="3" name="Oval 8"/>
              <p:cNvSpPr>
                <a:spLocks noChangeArrowheads="1"/>
              </p:cNvSpPr>
              <p:nvPr/>
            </p:nvSpPr>
            <p:spPr bwMode="auto">
              <a:xfrm rot="5400000" flipV="1">
                <a:off x="2735417" y="4785334"/>
                <a:ext cx="116295" cy="116295"/>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 name="Rectangle 12"/>
              <p:cNvSpPr>
                <a:spLocks noChangeArrowheads="1"/>
              </p:cNvSpPr>
              <p:nvPr/>
            </p:nvSpPr>
            <p:spPr bwMode="auto">
              <a:xfrm rot="5400000" flipV="1">
                <a:off x="3164504" y="4436451"/>
                <a:ext cx="22725" cy="806042"/>
              </a:xfrm>
              <a:prstGeom prst="rect">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5" name="Freeform 13"/>
            <p:cNvSpPr/>
            <p:nvPr/>
          </p:nvSpPr>
          <p:spPr bwMode="auto">
            <a:xfrm rot="5400000" flipV="1">
              <a:off x="3738571" y="4261469"/>
              <a:ext cx="22725" cy="806042"/>
            </a:xfrm>
            <a:custGeom>
              <a:avLst/>
              <a:gdLst>
                <a:gd name="T0" fmla="*/ 0 w 17"/>
                <a:gd name="T1" fmla="*/ 0 h 603"/>
                <a:gd name="T2" fmla="*/ 0 w 17"/>
                <a:gd name="T3" fmla="*/ 603 h 603"/>
                <a:gd name="T4" fmla="*/ 17 w 17"/>
                <a:gd name="T5" fmla="*/ 603 h 603"/>
                <a:gd name="T6" fmla="*/ 17 w 17"/>
                <a:gd name="T7" fmla="*/ 0 h 603"/>
              </a:gdLst>
              <a:ahLst/>
              <a:cxnLst>
                <a:cxn ang="0">
                  <a:pos x="T0" y="T1"/>
                </a:cxn>
                <a:cxn ang="0">
                  <a:pos x="T2" y="T3"/>
                </a:cxn>
                <a:cxn ang="0">
                  <a:pos x="T4" y="T5"/>
                </a:cxn>
                <a:cxn ang="0">
                  <a:pos x="T6" y="T7"/>
                </a:cxn>
              </a:cxnLst>
              <a:rect l="0" t="0" r="r" b="b"/>
              <a:pathLst>
                <a:path w="17" h="603">
                  <a:moveTo>
                    <a:pt x="0" y="0"/>
                  </a:moveTo>
                  <a:lnTo>
                    <a:pt x="0" y="603"/>
                  </a:lnTo>
                  <a:lnTo>
                    <a:pt x="17" y="603"/>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nvGrpSpPr>
            <p:cNvPr id="6" name="Group 15"/>
            <p:cNvGrpSpPr/>
            <p:nvPr/>
          </p:nvGrpSpPr>
          <p:grpSpPr>
            <a:xfrm>
              <a:off x="1630552" y="1998391"/>
              <a:ext cx="2480952" cy="725840"/>
              <a:chOff x="1183485" y="2300373"/>
              <a:chExt cx="2480952" cy="725840"/>
            </a:xfrm>
          </p:grpSpPr>
          <p:sp>
            <p:nvSpPr>
              <p:cNvPr id="7" name="Oval 6"/>
              <p:cNvSpPr>
                <a:spLocks noChangeArrowheads="1"/>
              </p:cNvSpPr>
              <p:nvPr/>
            </p:nvSpPr>
            <p:spPr bwMode="auto">
              <a:xfrm rot="5400000" flipV="1">
                <a:off x="1182149" y="2908581"/>
                <a:ext cx="118968" cy="116295"/>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14"/>
              <p:cNvSpPr/>
              <p:nvPr/>
            </p:nvSpPr>
            <p:spPr bwMode="auto">
              <a:xfrm rot="5400000" flipV="1">
                <a:off x="2144587" y="1386057"/>
                <a:ext cx="605534" cy="2434166"/>
              </a:xfrm>
              <a:custGeom>
                <a:avLst/>
                <a:gdLst>
                  <a:gd name="T0" fmla="*/ 12 w 312"/>
                  <a:gd name="T1" fmla="*/ 1256 h 1256"/>
                  <a:gd name="T2" fmla="*/ 12 w 312"/>
                  <a:gd name="T3" fmla="*/ 43 h 1256"/>
                  <a:gd name="T4" fmla="*/ 19 w 312"/>
                  <a:gd name="T5" fmla="*/ 20 h 1256"/>
                  <a:gd name="T6" fmla="*/ 37 w 312"/>
                  <a:gd name="T7" fmla="*/ 12 h 1256"/>
                  <a:gd name="T8" fmla="*/ 312 w 312"/>
                  <a:gd name="T9" fmla="*/ 12 h 1256"/>
                  <a:gd name="T10" fmla="*/ 312 w 312"/>
                  <a:gd name="T11" fmla="*/ 0 h 1256"/>
                  <a:gd name="T12" fmla="*/ 37 w 312"/>
                  <a:gd name="T13" fmla="*/ 0 h 1256"/>
                  <a:gd name="T14" fmla="*/ 10 w 312"/>
                  <a:gd name="T15" fmla="*/ 13 h 1256"/>
                  <a:gd name="T16" fmla="*/ 0 w 312"/>
                  <a:gd name="T17" fmla="*/ 43 h 1256"/>
                  <a:gd name="T18" fmla="*/ 0 w 312"/>
                  <a:gd name="T19" fmla="*/ 1256 h 1256"/>
                  <a:gd name="T20" fmla="*/ 12 w 312"/>
                  <a:gd name="T2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1256">
                    <a:moveTo>
                      <a:pt x="12" y="1256"/>
                    </a:moveTo>
                    <a:cubicBezTo>
                      <a:pt x="12" y="43"/>
                      <a:pt x="12" y="43"/>
                      <a:pt x="12" y="43"/>
                    </a:cubicBezTo>
                    <a:cubicBezTo>
                      <a:pt x="12" y="33"/>
                      <a:pt x="15" y="26"/>
                      <a:pt x="19" y="20"/>
                    </a:cubicBezTo>
                    <a:cubicBezTo>
                      <a:pt x="24" y="15"/>
                      <a:pt x="29" y="12"/>
                      <a:pt x="37" y="12"/>
                    </a:cubicBezTo>
                    <a:cubicBezTo>
                      <a:pt x="312" y="12"/>
                      <a:pt x="312" y="12"/>
                      <a:pt x="312" y="12"/>
                    </a:cubicBezTo>
                    <a:cubicBezTo>
                      <a:pt x="312" y="0"/>
                      <a:pt x="312" y="0"/>
                      <a:pt x="312" y="0"/>
                    </a:cubicBezTo>
                    <a:cubicBezTo>
                      <a:pt x="37" y="0"/>
                      <a:pt x="37" y="0"/>
                      <a:pt x="37" y="0"/>
                    </a:cubicBezTo>
                    <a:cubicBezTo>
                      <a:pt x="26" y="0"/>
                      <a:pt x="16" y="5"/>
                      <a:pt x="10" y="13"/>
                    </a:cubicBezTo>
                    <a:cubicBezTo>
                      <a:pt x="3" y="20"/>
                      <a:pt x="0" y="31"/>
                      <a:pt x="0" y="43"/>
                    </a:cubicBezTo>
                    <a:cubicBezTo>
                      <a:pt x="0" y="1256"/>
                      <a:pt x="0" y="1256"/>
                      <a:pt x="0" y="1256"/>
                    </a:cubicBezTo>
                    <a:lnTo>
                      <a:pt x="12" y="1256"/>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grpSp>
        <p:grpSp>
          <p:nvGrpSpPr>
            <p:cNvPr id="11" name="Group 104"/>
            <p:cNvGrpSpPr/>
            <p:nvPr/>
          </p:nvGrpSpPr>
          <p:grpSpPr>
            <a:xfrm>
              <a:off x="1630553" y="4992643"/>
              <a:ext cx="2480952" cy="664348"/>
              <a:chOff x="1183486" y="5294625"/>
              <a:chExt cx="2480952" cy="664348"/>
            </a:xfrm>
          </p:grpSpPr>
          <p:sp>
            <p:nvSpPr>
              <p:cNvPr id="26" name="Oval 9"/>
              <p:cNvSpPr>
                <a:spLocks noChangeArrowheads="1"/>
              </p:cNvSpPr>
              <p:nvPr/>
            </p:nvSpPr>
            <p:spPr bwMode="auto">
              <a:xfrm rot="5400000" flipV="1">
                <a:off x="1183486" y="5294625"/>
                <a:ext cx="116295" cy="116295"/>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7" name="Freeform 15"/>
              <p:cNvSpPr/>
              <p:nvPr/>
            </p:nvSpPr>
            <p:spPr bwMode="auto">
              <a:xfrm rot="5400000" flipV="1">
                <a:off x="2145256" y="4439792"/>
                <a:ext cx="604197" cy="2434166"/>
              </a:xfrm>
              <a:custGeom>
                <a:avLst/>
                <a:gdLst>
                  <a:gd name="T0" fmla="*/ 312 w 312"/>
                  <a:gd name="T1" fmla="*/ 1256 h 1256"/>
                  <a:gd name="T2" fmla="*/ 312 w 312"/>
                  <a:gd name="T3" fmla="*/ 43 h 1256"/>
                  <a:gd name="T4" fmla="*/ 301 w 312"/>
                  <a:gd name="T5" fmla="*/ 12 h 1256"/>
                  <a:gd name="T6" fmla="*/ 273 w 312"/>
                  <a:gd name="T7" fmla="*/ 0 h 1256"/>
                  <a:gd name="T8" fmla="*/ 0 w 312"/>
                  <a:gd name="T9" fmla="*/ 0 h 1256"/>
                  <a:gd name="T10" fmla="*/ 0 w 312"/>
                  <a:gd name="T11" fmla="*/ 12 h 1256"/>
                  <a:gd name="T12" fmla="*/ 273 w 312"/>
                  <a:gd name="T13" fmla="*/ 12 h 1256"/>
                  <a:gd name="T14" fmla="*/ 292 w 312"/>
                  <a:gd name="T15" fmla="*/ 20 h 1256"/>
                  <a:gd name="T16" fmla="*/ 300 w 312"/>
                  <a:gd name="T17" fmla="*/ 43 h 1256"/>
                  <a:gd name="T18" fmla="*/ 300 w 312"/>
                  <a:gd name="T19" fmla="*/ 1256 h 1256"/>
                  <a:gd name="T20" fmla="*/ 312 w 312"/>
                  <a:gd name="T21" fmla="*/ 1256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1256">
                    <a:moveTo>
                      <a:pt x="312" y="1256"/>
                    </a:moveTo>
                    <a:cubicBezTo>
                      <a:pt x="312" y="43"/>
                      <a:pt x="312" y="43"/>
                      <a:pt x="312" y="43"/>
                    </a:cubicBezTo>
                    <a:cubicBezTo>
                      <a:pt x="312" y="31"/>
                      <a:pt x="308" y="20"/>
                      <a:pt x="301" y="12"/>
                    </a:cubicBezTo>
                    <a:cubicBezTo>
                      <a:pt x="294" y="5"/>
                      <a:pt x="284" y="0"/>
                      <a:pt x="273" y="0"/>
                    </a:cubicBezTo>
                    <a:cubicBezTo>
                      <a:pt x="0" y="0"/>
                      <a:pt x="0" y="0"/>
                      <a:pt x="0" y="0"/>
                    </a:cubicBezTo>
                    <a:cubicBezTo>
                      <a:pt x="0" y="12"/>
                      <a:pt x="0" y="12"/>
                      <a:pt x="0" y="12"/>
                    </a:cubicBezTo>
                    <a:cubicBezTo>
                      <a:pt x="273" y="12"/>
                      <a:pt x="273" y="12"/>
                      <a:pt x="273" y="12"/>
                    </a:cubicBezTo>
                    <a:cubicBezTo>
                      <a:pt x="281" y="12"/>
                      <a:pt x="287" y="15"/>
                      <a:pt x="292" y="20"/>
                    </a:cubicBezTo>
                    <a:cubicBezTo>
                      <a:pt x="297" y="26"/>
                      <a:pt x="300" y="33"/>
                      <a:pt x="300" y="43"/>
                    </a:cubicBezTo>
                    <a:cubicBezTo>
                      <a:pt x="300" y="1256"/>
                      <a:pt x="300" y="1256"/>
                      <a:pt x="300" y="1256"/>
                    </a:cubicBezTo>
                    <a:lnTo>
                      <a:pt x="312" y="1256"/>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cs typeface="+mn-ea"/>
                  <a:sym typeface="+mn-lt"/>
                </a:endParaRPr>
              </a:p>
            </p:txBody>
          </p:sp>
        </p:grpSp>
        <p:sp>
          <p:nvSpPr>
            <p:cNvPr id="28" name="Freeform 20"/>
            <p:cNvSpPr/>
            <p:nvPr/>
          </p:nvSpPr>
          <p:spPr bwMode="auto">
            <a:xfrm rot="5400000" flipV="1">
              <a:off x="3962459" y="1225751"/>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close/>
                </a:path>
              </a:pathLst>
            </a:custGeom>
            <a:solidFill>
              <a:schemeClr val="tx1">
                <a:lumMod val="75000"/>
                <a:lumOff val="2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29" name="Freeform 21"/>
            <p:cNvSpPr/>
            <p:nvPr/>
          </p:nvSpPr>
          <p:spPr bwMode="auto">
            <a:xfrm rot="5400000" flipV="1">
              <a:off x="4089459" y="1352751"/>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0" name="Freeform 22"/>
            <p:cNvSpPr/>
            <p:nvPr/>
          </p:nvSpPr>
          <p:spPr bwMode="auto">
            <a:xfrm rot="5400000" flipV="1">
              <a:off x="4499153" y="1123492"/>
              <a:ext cx="721830" cy="1740409"/>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1" name="Freeform 23"/>
            <p:cNvSpPr/>
            <p:nvPr/>
          </p:nvSpPr>
          <p:spPr bwMode="auto">
            <a:xfrm rot="5400000" flipV="1">
              <a:off x="4626153" y="1250492"/>
              <a:ext cx="721829" cy="1740409"/>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2" name="Freeform 24"/>
            <p:cNvSpPr/>
            <p:nvPr/>
          </p:nvSpPr>
          <p:spPr bwMode="auto">
            <a:xfrm rot="5400000" flipV="1">
              <a:off x="5227665" y="1852004"/>
              <a:ext cx="721829" cy="283384"/>
            </a:xfrm>
            <a:custGeom>
              <a:avLst/>
              <a:gdLst>
                <a:gd name="T0" fmla="*/ 0 w 540"/>
                <a:gd name="T1" fmla="*/ 0 h 212"/>
                <a:gd name="T2" fmla="*/ 0 w 540"/>
                <a:gd name="T3" fmla="*/ 101 h 212"/>
                <a:gd name="T4" fmla="*/ 270 w 540"/>
                <a:gd name="T5" fmla="*/ 212 h 212"/>
                <a:gd name="T6" fmla="*/ 540 w 540"/>
                <a:gd name="T7" fmla="*/ 101 h 212"/>
                <a:gd name="T8" fmla="*/ 540 w 540"/>
                <a:gd name="T9" fmla="*/ 0 h 212"/>
                <a:gd name="T10" fmla="*/ 270 w 540"/>
                <a:gd name="T11" fmla="*/ 112 h 212"/>
                <a:gd name="T12" fmla="*/ 0 w 54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540" h="212">
                  <a:moveTo>
                    <a:pt x="0" y="0"/>
                  </a:moveTo>
                  <a:lnTo>
                    <a:pt x="0" y="101"/>
                  </a:lnTo>
                  <a:lnTo>
                    <a:pt x="270" y="212"/>
                  </a:lnTo>
                  <a:lnTo>
                    <a:pt x="540" y="101"/>
                  </a:lnTo>
                  <a:lnTo>
                    <a:pt x="540" y="0"/>
                  </a:lnTo>
                  <a:lnTo>
                    <a:pt x="270" y="112"/>
                  </a:lnTo>
                  <a:lnTo>
                    <a:pt x="0" y="0"/>
                  </a:lnTo>
                  <a:close/>
                </a:path>
              </a:pathLst>
            </a:custGeom>
            <a:solidFill>
              <a:schemeClr val="tx1">
                <a:lumMod val="75000"/>
                <a:lumOff val="2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3" name="Freeform 25"/>
            <p:cNvSpPr/>
            <p:nvPr/>
          </p:nvSpPr>
          <p:spPr bwMode="auto">
            <a:xfrm rot="5400000" flipV="1">
              <a:off x="4998417" y="1875396"/>
              <a:ext cx="721829" cy="236600"/>
            </a:xfrm>
            <a:custGeom>
              <a:avLst/>
              <a:gdLst>
                <a:gd name="T0" fmla="*/ 0 w 540"/>
                <a:gd name="T1" fmla="*/ 0 h 177"/>
                <a:gd name="T2" fmla="*/ 0 w 540"/>
                <a:gd name="T3" fmla="*/ 65 h 177"/>
                <a:gd name="T4" fmla="*/ 270 w 540"/>
                <a:gd name="T5" fmla="*/ 177 h 177"/>
                <a:gd name="T6" fmla="*/ 540 w 540"/>
                <a:gd name="T7" fmla="*/ 65 h 177"/>
                <a:gd name="T8" fmla="*/ 540 w 540"/>
                <a:gd name="T9" fmla="*/ 0 h 177"/>
                <a:gd name="T10" fmla="*/ 270 w 540"/>
                <a:gd name="T11" fmla="*/ 110 h 177"/>
                <a:gd name="T12" fmla="*/ 0 w 540"/>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540" h="177">
                  <a:moveTo>
                    <a:pt x="0" y="0"/>
                  </a:moveTo>
                  <a:lnTo>
                    <a:pt x="0" y="65"/>
                  </a:lnTo>
                  <a:lnTo>
                    <a:pt x="270" y="177"/>
                  </a:lnTo>
                  <a:lnTo>
                    <a:pt x="540" y="65"/>
                  </a:lnTo>
                  <a:lnTo>
                    <a:pt x="540" y="0"/>
                  </a:lnTo>
                  <a:lnTo>
                    <a:pt x="270" y="110"/>
                  </a:lnTo>
                  <a:lnTo>
                    <a:pt x="0" y="0"/>
                  </a:lnTo>
                  <a:close/>
                </a:path>
              </a:pathLst>
            </a:custGeom>
            <a:solidFill>
              <a:schemeClr val="tx1">
                <a:lumMod val="75000"/>
                <a:lumOff val="2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4" name="Freeform 26"/>
            <p:cNvSpPr>
              <a:spLocks noEditPoints="1"/>
            </p:cNvSpPr>
            <p:nvPr/>
          </p:nvSpPr>
          <p:spPr bwMode="auto">
            <a:xfrm rot="5400000" flipV="1">
              <a:off x="3793365" y="1937554"/>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close/>
                  <a:moveTo>
                    <a:pt x="719" y="0"/>
                  </a:moveTo>
                  <a:lnTo>
                    <a:pt x="719" y="0"/>
                  </a:lnTo>
                  <a:lnTo>
                    <a:pt x="719" y="81"/>
                  </a:lnTo>
                  <a:lnTo>
                    <a:pt x="719" y="81"/>
                  </a:lnTo>
                  <a:lnTo>
                    <a:pt x="719"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5" name="Freeform 27"/>
            <p:cNvSpPr>
              <a:spLocks noEditPoints="1"/>
            </p:cNvSpPr>
            <p:nvPr/>
          </p:nvSpPr>
          <p:spPr bwMode="auto">
            <a:xfrm rot="5400000" flipV="1">
              <a:off x="3920365" y="2064554"/>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moveTo>
                    <a:pt x="719" y="0"/>
                  </a:moveTo>
                  <a:lnTo>
                    <a:pt x="719" y="0"/>
                  </a:lnTo>
                  <a:lnTo>
                    <a:pt x="719" y="81"/>
                  </a:lnTo>
                  <a:lnTo>
                    <a:pt x="719" y="81"/>
                  </a:lnTo>
                  <a:lnTo>
                    <a:pt x="719"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6" name="Freeform 28"/>
            <p:cNvSpPr>
              <a:spLocks noEditPoints="1"/>
            </p:cNvSpPr>
            <p:nvPr/>
          </p:nvSpPr>
          <p:spPr bwMode="auto">
            <a:xfrm rot="5400000" flipV="1">
              <a:off x="3795370" y="1939559"/>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close/>
                  <a:moveTo>
                    <a:pt x="716" y="0"/>
                  </a:moveTo>
                  <a:lnTo>
                    <a:pt x="628" y="0"/>
                  </a:lnTo>
                  <a:lnTo>
                    <a:pt x="628" y="81"/>
                  </a:lnTo>
                  <a:lnTo>
                    <a:pt x="716" y="81"/>
                  </a:lnTo>
                  <a:lnTo>
                    <a:pt x="716"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7" name="Freeform 29"/>
            <p:cNvSpPr>
              <a:spLocks noEditPoints="1"/>
            </p:cNvSpPr>
            <p:nvPr/>
          </p:nvSpPr>
          <p:spPr bwMode="auto">
            <a:xfrm rot="5400000" flipV="1">
              <a:off x="3922370" y="2066559"/>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moveTo>
                    <a:pt x="716" y="0"/>
                  </a:moveTo>
                  <a:lnTo>
                    <a:pt x="628" y="0"/>
                  </a:lnTo>
                  <a:lnTo>
                    <a:pt x="628" y="81"/>
                  </a:lnTo>
                  <a:lnTo>
                    <a:pt x="716" y="81"/>
                  </a:lnTo>
                  <a:lnTo>
                    <a:pt x="716"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8" name="Rectangle 30"/>
            <p:cNvSpPr>
              <a:spLocks noChangeArrowheads="1"/>
            </p:cNvSpPr>
            <p:nvPr/>
          </p:nvSpPr>
          <p:spPr bwMode="auto">
            <a:xfrm rot="5400000" flipV="1">
              <a:off x="3913001" y="1939559"/>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39" name="Rectangle 31"/>
            <p:cNvSpPr>
              <a:spLocks noChangeArrowheads="1"/>
            </p:cNvSpPr>
            <p:nvPr/>
          </p:nvSpPr>
          <p:spPr bwMode="auto">
            <a:xfrm rot="5400000" flipV="1">
              <a:off x="4040001" y="2066559"/>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0" name="Rectangle 32"/>
            <p:cNvSpPr>
              <a:spLocks noChangeArrowheads="1"/>
            </p:cNvSpPr>
            <p:nvPr/>
          </p:nvSpPr>
          <p:spPr bwMode="auto">
            <a:xfrm rot="5400000" flipV="1">
              <a:off x="3506638" y="1673552"/>
              <a:ext cx="961102" cy="636278"/>
            </a:xfrm>
            <a:prstGeom prst="rect">
              <a:avLst/>
            </a:prstGeom>
            <a:solidFill>
              <a:schemeClr val="tx1">
                <a:lumMod val="75000"/>
                <a:lumOff val="25000"/>
              </a:schemeClr>
            </a:solidFill>
            <a:ln>
              <a:noFill/>
            </a:ln>
          </p:spPr>
          <p:txBody>
            <a:bodyPr vert="horz" wrap="square" lIns="91440" tIns="45720" rIns="91440" bIns="45720" numCol="1" anchor="ctr" anchorCtr="0" compatLnSpc="1"/>
            <a:lstStyle/>
            <a:p>
              <a:pPr algn="ctr"/>
              <a:r>
                <a:rPr lang="en-US" sz="2400" b="1" dirty="0">
                  <a:solidFill>
                    <a:schemeClr val="bg1"/>
                  </a:solidFill>
                  <a:cs typeface="+mn-ea"/>
                  <a:sym typeface="+mn-lt"/>
                </a:rPr>
                <a:t>01</a:t>
              </a:r>
              <a:endParaRPr lang="en-US" sz="2400" b="1" dirty="0">
                <a:solidFill>
                  <a:schemeClr val="bg1"/>
                </a:solidFill>
                <a:cs typeface="+mn-ea"/>
                <a:sym typeface="+mn-lt"/>
              </a:endParaRPr>
            </a:p>
          </p:txBody>
        </p:sp>
        <p:sp>
          <p:nvSpPr>
            <p:cNvPr id="41" name="Oval 33"/>
            <p:cNvSpPr>
              <a:spLocks noChangeArrowheads="1"/>
            </p:cNvSpPr>
            <p:nvPr/>
          </p:nvSpPr>
          <p:spPr bwMode="auto">
            <a:xfrm rot="5400000" flipV="1">
              <a:off x="5107360" y="1749076"/>
              <a:ext cx="58816"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2" name="Oval 34"/>
            <p:cNvSpPr>
              <a:spLocks noChangeArrowheads="1"/>
            </p:cNvSpPr>
            <p:nvPr/>
          </p:nvSpPr>
          <p:spPr bwMode="auto">
            <a:xfrm rot="5400000" flipV="1">
              <a:off x="5108697" y="1893442"/>
              <a:ext cx="56142"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3" name="Oval 35"/>
            <p:cNvSpPr>
              <a:spLocks noChangeArrowheads="1"/>
            </p:cNvSpPr>
            <p:nvPr/>
          </p:nvSpPr>
          <p:spPr bwMode="auto">
            <a:xfrm rot="5400000" flipV="1">
              <a:off x="5108697" y="2039144"/>
              <a:ext cx="56142"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4" name="Oval 36"/>
            <p:cNvSpPr>
              <a:spLocks noChangeArrowheads="1"/>
            </p:cNvSpPr>
            <p:nvPr/>
          </p:nvSpPr>
          <p:spPr bwMode="auto">
            <a:xfrm rot="5400000" flipV="1">
              <a:off x="5108028" y="2182842"/>
              <a:ext cx="57479"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5" name="Freeform 20"/>
            <p:cNvSpPr/>
            <p:nvPr/>
          </p:nvSpPr>
          <p:spPr bwMode="auto">
            <a:xfrm rot="5400000" flipV="1">
              <a:off x="3962460" y="2458873"/>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close/>
                </a:path>
              </a:pathLst>
            </a:cu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7" name="Freeform 22"/>
            <p:cNvSpPr/>
            <p:nvPr/>
          </p:nvSpPr>
          <p:spPr bwMode="auto">
            <a:xfrm rot="5400000" flipV="1">
              <a:off x="4398294" y="2341242"/>
              <a:ext cx="721829" cy="1740408"/>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8" name="Freeform 23"/>
            <p:cNvSpPr/>
            <p:nvPr/>
          </p:nvSpPr>
          <p:spPr bwMode="auto">
            <a:xfrm rot="5400000" flipV="1">
              <a:off x="4626153" y="2483615"/>
              <a:ext cx="721829" cy="1740408"/>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49" name="Freeform 24"/>
            <p:cNvSpPr/>
            <p:nvPr/>
          </p:nvSpPr>
          <p:spPr bwMode="auto">
            <a:xfrm rot="5400000" flipV="1">
              <a:off x="5227665" y="3085127"/>
              <a:ext cx="721829" cy="283384"/>
            </a:xfrm>
            <a:custGeom>
              <a:avLst/>
              <a:gdLst>
                <a:gd name="T0" fmla="*/ 0 w 540"/>
                <a:gd name="T1" fmla="*/ 0 h 212"/>
                <a:gd name="T2" fmla="*/ 0 w 540"/>
                <a:gd name="T3" fmla="*/ 101 h 212"/>
                <a:gd name="T4" fmla="*/ 270 w 540"/>
                <a:gd name="T5" fmla="*/ 212 h 212"/>
                <a:gd name="T6" fmla="*/ 540 w 540"/>
                <a:gd name="T7" fmla="*/ 101 h 212"/>
                <a:gd name="T8" fmla="*/ 540 w 540"/>
                <a:gd name="T9" fmla="*/ 0 h 212"/>
                <a:gd name="T10" fmla="*/ 270 w 540"/>
                <a:gd name="T11" fmla="*/ 112 h 212"/>
                <a:gd name="T12" fmla="*/ 0 w 54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540" h="212">
                  <a:moveTo>
                    <a:pt x="0" y="0"/>
                  </a:moveTo>
                  <a:lnTo>
                    <a:pt x="0" y="101"/>
                  </a:lnTo>
                  <a:lnTo>
                    <a:pt x="270" y="212"/>
                  </a:lnTo>
                  <a:lnTo>
                    <a:pt x="540" y="101"/>
                  </a:lnTo>
                  <a:lnTo>
                    <a:pt x="540" y="0"/>
                  </a:lnTo>
                  <a:lnTo>
                    <a:pt x="270" y="112"/>
                  </a:lnTo>
                  <a:lnTo>
                    <a:pt x="0" y="0"/>
                  </a:lnTo>
                  <a:close/>
                </a:path>
              </a:pathLst>
            </a:cu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0" name="Freeform 25"/>
            <p:cNvSpPr/>
            <p:nvPr/>
          </p:nvSpPr>
          <p:spPr bwMode="auto">
            <a:xfrm rot="5400000" flipV="1">
              <a:off x="4998418" y="3108519"/>
              <a:ext cx="721829" cy="236600"/>
            </a:xfrm>
            <a:custGeom>
              <a:avLst/>
              <a:gdLst>
                <a:gd name="T0" fmla="*/ 0 w 540"/>
                <a:gd name="T1" fmla="*/ 0 h 177"/>
                <a:gd name="T2" fmla="*/ 0 w 540"/>
                <a:gd name="T3" fmla="*/ 65 h 177"/>
                <a:gd name="T4" fmla="*/ 270 w 540"/>
                <a:gd name="T5" fmla="*/ 177 h 177"/>
                <a:gd name="T6" fmla="*/ 540 w 540"/>
                <a:gd name="T7" fmla="*/ 65 h 177"/>
                <a:gd name="T8" fmla="*/ 540 w 540"/>
                <a:gd name="T9" fmla="*/ 0 h 177"/>
                <a:gd name="T10" fmla="*/ 270 w 540"/>
                <a:gd name="T11" fmla="*/ 110 h 177"/>
                <a:gd name="T12" fmla="*/ 0 w 540"/>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540" h="177">
                  <a:moveTo>
                    <a:pt x="0" y="0"/>
                  </a:moveTo>
                  <a:lnTo>
                    <a:pt x="0" y="65"/>
                  </a:lnTo>
                  <a:lnTo>
                    <a:pt x="270" y="177"/>
                  </a:lnTo>
                  <a:lnTo>
                    <a:pt x="540" y="65"/>
                  </a:lnTo>
                  <a:lnTo>
                    <a:pt x="540" y="0"/>
                  </a:lnTo>
                  <a:lnTo>
                    <a:pt x="270" y="110"/>
                  </a:lnTo>
                  <a:lnTo>
                    <a:pt x="0" y="0"/>
                  </a:lnTo>
                  <a:close/>
                </a:path>
              </a:pathLst>
            </a:cu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1" name="Freeform 26"/>
            <p:cNvSpPr>
              <a:spLocks noEditPoints="1"/>
            </p:cNvSpPr>
            <p:nvPr/>
          </p:nvSpPr>
          <p:spPr bwMode="auto">
            <a:xfrm rot="5400000" flipV="1">
              <a:off x="3793365" y="3170676"/>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close/>
                  <a:moveTo>
                    <a:pt x="719" y="0"/>
                  </a:moveTo>
                  <a:lnTo>
                    <a:pt x="719" y="0"/>
                  </a:lnTo>
                  <a:lnTo>
                    <a:pt x="719" y="81"/>
                  </a:lnTo>
                  <a:lnTo>
                    <a:pt x="719" y="81"/>
                  </a:lnTo>
                  <a:lnTo>
                    <a:pt x="719"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2" name="Freeform 27"/>
            <p:cNvSpPr>
              <a:spLocks noEditPoints="1"/>
            </p:cNvSpPr>
            <p:nvPr/>
          </p:nvSpPr>
          <p:spPr bwMode="auto">
            <a:xfrm rot="5400000" flipV="1">
              <a:off x="3920365" y="3297676"/>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moveTo>
                    <a:pt x="719" y="0"/>
                  </a:moveTo>
                  <a:lnTo>
                    <a:pt x="719" y="0"/>
                  </a:lnTo>
                  <a:lnTo>
                    <a:pt x="719" y="81"/>
                  </a:lnTo>
                  <a:lnTo>
                    <a:pt x="719" y="81"/>
                  </a:lnTo>
                  <a:lnTo>
                    <a:pt x="719"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3" name="Freeform 28"/>
            <p:cNvSpPr>
              <a:spLocks noEditPoints="1"/>
            </p:cNvSpPr>
            <p:nvPr/>
          </p:nvSpPr>
          <p:spPr bwMode="auto">
            <a:xfrm rot="5400000" flipV="1">
              <a:off x="3795370" y="3172681"/>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close/>
                  <a:moveTo>
                    <a:pt x="716" y="0"/>
                  </a:moveTo>
                  <a:lnTo>
                    <a:pt x="628" y="0"/>
                  </a:lnTo>
                  <a:lnTo>
                    <a:pt x="628" y="81"/>
                  </a:lnTo>
                  <a:lnTo>
                    <a:pt x="716" y="81"/>
                  </a:lnTo>
                  <a:lnTo>
                    <a:pt x="716"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4" name="Freeform 29"/>
            <p:cNvSpPr>
              <a:spLocks noEditPoints="1"/>
            </p:cNvSpPr>
            <p:nvPr/>
          </p:nvSpPr>
          <p:spPr bwMode="auto">
            <a:xfrm rot="5400000" flipV="1">
              <a:off x="3922370" y="3299681"/>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moveTo>
                    <a:pt x="716" y="0"/>
                  </a:moveTo>
                  <a:lnTo>
                    <a:pt x="628" y="0"/>
                  </a:lnTo>
                  <a:lnTo>
                    <a:pt x="628" y="81"/>
                  </a:lnTo>
                  <a:lnTo>
                    <a:pt x="716" y="81"/>
                  </a:lnTo>
                  <a:lnTo>
                    <a:pt x="716"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5" name="Rectangle 30"/>
            <p:cNvSpPr>
              <a:spLocks noChangeArrowheads="1"/>
            </p:cNvSpPr>
            <p:nvPr/>
          </p:nvSpPr>
          <p:spPr bwMode="auto">
            <a:xfrm rot="5400000" flipV="1">
              <a:off x="3913002" y="3172681"/>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6" name="Rectangle 31"/>
            <p:cNvSpPr>
              <a:spLocks noChangeArrowheads="1"/>
            </p:cNvSpPr>
            <p:nvPr/>
          </p:nvSpPr>
          <p:spPr bwMode="auto">
            <a:xfrm rot="5400000" flipV="1">
              <a:off x="4040002" y="3299681"/>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7" name="Rectangle 32"/>
            <p:cNvSpPr>
              <a:spLocks noChangeArrowheads="1"/>
            </p:cNvSpPr>
            <p:nvPr/>
          </p:nvSpPr>
          <p:spPr bwMode="auto">
            <a:xfrm rot="5400000" flipV="1">
              <a:off x="3506639" y="2906674"/>
              <a:ext cx="961102" cy="636278"/>
            </a:xfrm>
            <a:prstGeom prst="rect">
              <a:avLst/>
            </a:prstGeom>
            <a:solidFill>
              <a:schemeClr val="bg1">
                <a:lumMod val="65000"/>
              </a:schemeClr>
            </a:solidFill>
            <a:ln>
              <a:noFill/>
            </a:ln>
          </p:spPr>
          <p:txBody>
            <a:bodyPr vert="horz" wrap="square" lIns="91440" tIns="45720" rIns="91440" bIns="45720" numCol="1" anchor="ctr" anchorCtr="0" compatLnSpc="1"/>
            <a:lstStyle/>
            <a:p>
              <a:pPr algn="ctr"/>
              <a:r>
                <a:rPr lang="en-US" sz="2400" b="1" dirty="0">
                  <a:solidFill>
                    <a:schemeClr val="bg1"/>
                  </a:solidFill>
                  <a:cs typeface="+mn-ea"/>
                  <a:sym typeface="+mn-lt"/>
                </a:rPr>
                <a:t>02</a:t>
              </a:r>
              <a:endParaRPr lang="en-US" sz="2400" b="1" dirty="0">
                <a:solidFill>
                  <a:schemeClr val="bg1"/>
                </a:solidFill>
                <a:cs typeface="+mn-ea"/>
                <a:sym typeface="+mn-lt"/>
              </a:endParaRPr>
            </a:p>
          </p:txBody>
        </p:sp>
        <p:sp>
          <p:nvSpPr>
            <p:cNvPr id="58" name="Oval 33"/>
            <p:cNvSpPr>
              <a:spLocks noChangeArrowheads="1"/>
            </p:cNvSpPr>
            <p:nvPr/>
          </p:nvSpPr>
          <p:spPr bwMode="auto">
            <a:xfrm rot="5400000" flipV="1">
              <a:off x="5107360" y="2982199"/>
              <a:ext cx="58816"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59" name="Oval 34"/>
            <p:cNvSpPr>
              <a:spLocks noChangeArrowheads="1"/>
            </p:cNvSpPr>
            <p:nvPr/>
          </p:nvSpPr>
          <p:spPr bwMode="auto">
            <a:xfrm rot="5400000" flipV="1">
              <a:off x="5108697" y="3126565"/>
              <a:ext cx="56142"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0" name="Oval 35"/>
            <p:cNvSpPr>
              <a:spLocks noChangeArrowheads="1"/>
            </p:cNvSpPr>
            <p:nvPr/>
          </p:nvSpPr>
          <p:spPr bwMode="auto">
            <a:xfrm rot="5400000" flipV="1">
              <a:off x="5108697" y="3272267"/>
              <a:ext cx="56142"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1" name="Oval 36"/>
            <p:cNvSpPr>
              <a:spLocks noChangeArrowheads="1"/>
            </p:cNvSpPr>
            <p:nvPr/>
          </p:nvSpPr>
          <p:spPr bwMode="auto">
            <a:xfrm rot="5400000" flipV="1">
              <a:off x="5108028" y="3415965"/>
              <a:ext cx="57479"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2" name="Freeform 20"/>
            <p:cNvSpPr/>
            <p:nvPr/>
          </p:nvSpPr>
          <p:spPr bwMode="auto">
            <a:xfrm rot="5400000" flipV="1">
              <a:off x="3962460" y="3755490"/>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close/>
                </a:path>
              </a:pathLst>
            </a:custGeom>
            <a:solidFill>
              <a:schemeClr val="tx1">
                <a:lumMod val="75000"/>
                <a:lumOff val="2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3" name="Freeform 21"/>
            <p:cNvSpPr/>
            <p:nvPr/>
          </p:nvSpPr>
          <p:spPr bwMode="auto">
            <a:xfrm rot="5400000" flipV="1">
              <a:off x="4089460" y="3882490"/>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4" name="Freeform 22"/>
            <p:cNvSpPr/>
            <p:nvPr/>
          </p:nvSpPr>
          <p:spPr bwMode="auto">
            <a:xfrm rot="5400000" flipV="1">
              <a:off x="4499153" y="3653232"/>
              <a:ext cx="721829" cy="1740408"/>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5" name="Freeform 23"/>
            <p:cNvSpPr/>
            <p:nvPr/>
          </p:nvSpPr>
          <p:spPr bwMode="auto">
            <a:xfrm rot="5400000" flipV="1">
              <a:off x="4626153" y="3780232"/>
              <a:ext cx="721829" cy="1740408"/>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6" name="Freeform 24"/>
            <p:cNvSpPr/>
            <p:nvPr/>
          </p:nvSpPr>
          <p:spPr bwMode="auto">
            <a:xfrm rot="5400000" flipV="1">
              <a:off x="5227665" y="4381744"/>
              <a:ext cx="721829" cy="283384"/>
            </a:xfrm>
            <a:custGeom>
              <a:avLst/>
              <a:gdLst>
                <a:gd name="T0" fmla="*/ 0 w 540"/>
                <a:gd name="T1" fmla="*/ 0 h 212"/>
                <a:gd name="T2" fmla="*/ 0 w 540"/>
                <a:gd name="T3" fmla="*/ 101 h 212"/>
                <a:gd name="T4" fmla="*/ 270 w 540"/>
                <a:gd name="T5" fmla="*/ 212 h 212"/>
                <a:gd name="T6" fmla="*/ 540 w 540"/>
                <a:gd name="T7" fmla="*/ 101 h 212"/>
                <a:gd name="T8" fmla="*/ 540 w 540"/>
                <a:gd name="T9" fmla="*/ 0 h 212"/>
                <a:gd name="T10" fmla="*/ 270 w 540"/>
                <a:gd name="T11" fmla="*/ 112 h 212"/>
                <a:gd name="T12" fmla="*/ 0 w 54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540" h="212">
                  <a:moveTo>
                    <a:pt x="0" y="0"/>
                  </a:moveTo>
                  <a:lnTo>
                    <a:pt x="0" y="101"/>
                  </a:lnTo>
                  <a:lnTo>
                    <a:pt x="270" y="212"/>
                  </a:lnTo>
                  <a:lnTo>
                    <a:pt x="540" y="101"/>
                  </a:lnTo>
                  <a:lnTo>
                    <a:pt x="540" y="0"/>
                  </a:lnTo>
                  <a:lnTo>
                    <a:pt x="270" y="112"/>
                  </a:lnTo>
                  <a:lnTo>
                    <a:pt x="0" y="0"/>
                  </a:lnTo>
                  <a:close/>
                </a:path>
              </a:pathLst>
            </a:custGeom>
            <a:solidFill>
              <a:schemeClr val="tx1">
                <a:lumMod val="75000"/>
                <a:lumOff val="2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7" name="Freeform 25"/>
            <p:cNvSpPr/>
            <p:nvPr/>
          </p:nvSpPr>
          <p:spPr bwMode="auto">
            <a:xfrm rot="5400000" flipV="1">
              <a:off x="4998418" y="4405136"/>
              <a:ext cx="721829" cy="236600"/>
            </a:xfrm>
            <a:custGeom>
              <a:avLst/>
              <a:gdLst>
                <a:gd name="T0" fmla="*/ 0 w 540"/>
                <a:gd name="T1" fmla="*/ 0 h 177"/>
                <a:gd name="T2" fmla="*/ 0 w 540"/>
                <a:gd name="T3" fmla="*/ 65 h 177"/>
                <a:gd name="T4" fmla="*/ 270 w 540"/>
                <a:gd name="T5" fmla="*/ 177 h 177"/>
                <a:gd name="T6" fmla="*/ 540 w 540"/>
                <a:gd name="T7" fmla="*/ 65 h 177"/>
                <a:gd name="T8" fmla="*/ 540 w 540"/>
                <a:gd name="T9" fmla="*/ 0 h 177"/>
                <a:gd name="T10" fmla="*/ 270 w 540"/>
                <a:gd name="T11" fmla="*/ 110 h 177"/>
                <a:gd name="T12" fmla="*/ 0 w 540"/>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540" h="177">
                  <a:moveTo>
                    <a:pt x="0" y="0"/>
                  </a:moveTo>
                  <a:lnTo>
                    <a:pt x="0" y="65"/>
                  </a:lnTo>
                  <a:lnTo>
                    <a:pt x="270" y="177"/>
                  </a:lnTo>
                  <a:lnTo>
                    <a:pt x="540" y="65"/>
                  </a:lnTo>
                  <a:lnTo>
                    <a:pt x="540" y="0"/>
                  </a:lnTo>
                  <a:lnTo>
                    <a:pt x="270" y="110"/>
                  </a:lnTo>
                  <a:lnTo>
                    <a:pt x="0" y="0"/>
                  </a:lnTo>
                  <a:close/>
                </a:path>
              </a:pathLst>
            </a:custGeom>
            <a:solidFill>
              <a:schemeClr val="tx1">
                <a:lumMod val="75000"/>
                <a:lumOff val="2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8" name="Freeform 26"/>
            <p:cNvSpPr>
              <a:spLocks noEditPoints="1"/>
            </p:cNvSpPr>
            <p:nvPr/>
          </p:nvSpPr>
          <p:spPr bwMode="auto">
            <a:xfrm rot="5400000" flipV="1">
              <a:off x="3793365" y="4467293"/>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close/>
                  <a:moveTo>
                    <a:pt x="719" y="0"/>
                  </a:moveTo>
                  <a:lnTo>
                    <a:pt x="719" y="0"/>
                  </a:lnTo>
                  <a:lnTo>
                    <a:pt x="719" y="81"/>
                  </a:lnTo>
                  <a:lnTo>
                    <a:pt x="719" y="81"/>
                  </a:lnTo>
                  <a:lnTo>
                    <a:pt x="719"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69" name="Freeform 27"/>
            <p:cNvSpPr>
              <a:spLocks noEditPoints="1"/>
            </p:cNvSpPr>
            <p:nvPr/>
          </p:nvSpPr>
          <p:spPr bwMode="auto">
            <a:xfrm rot="5400000" flipV="1">
              <a:off x="3920365" y="4594293"/>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moveTo>
                    <a:pt x="719" y="0"/>
                  </a:moveTo>
                  <a:lnTo>
                    <a:pt x="719" y="0"/>
                  </a:lnTo>
                  <a:lnTo>
                    <a:pt x="719" y="81"/>
                  </a:lnTo>
                  <a:lnTo>
                    <a:pt x="719" y="81"/>
                  </a:lnTo>
                  <a:lnTo>
                    <a:pt x="719"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0" name="Freeform 28"/>
            <p:cNvSpPr>
              <a:spLocks noEditPoints="1"/>
            </p:cNvSpPr>
            <p:nvPr/>
          </p:nvSpPr>
          <p:spPr bwMode="auto">
            <a:xfrm rot="5400000" flipV="1">
              <a:off x="3795370" y="4469298"/>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close/>
                  <a:moveTo>
                    <a:pt x="716" y="0"/>
                  </a:moveTo>
                  <a:lnTo>
                    <a:pt x="628" y="0"/>
                  </a:lnTo>
                  <a:lnTo>
                    <a:pt x="628" y="81"/>
                  </a:lnTo>
                  <a:lnTo>
                    <a:pt x="716" y="81"/>
                  </a:lnTo>
                  <a:lnTo>
                    <a:pt x="716"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1" name="Freeform 29"/>
            <p:cNvSpPr>
              <a:spLocks noEditPoints="1"/>
            </p:cNvSpPr>
            <p:nvPr/>
          </p:nvSpPr>
          <p:spPr bwMode="auto">
            <a:xfrm rot="5400000" flipV="1">
              <a:off x="3922370" y="4596298"/>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moveTo>
                    <a:pt x="716" y="0"/>
                  </a:moveTo>
                  <a:lnTo>
                    <a:pt x="628" y="0"/>
                  </a:lnTo>
                  <a:lnTo>
                    <a:pt x="628" y="81"/>
                  </a:lnTo>
                  <a:lnTo>
                    <a:pt x="716" y="81"/>
                  </a:lnTo>
                  <a:lnTo>
                    <a:pt x="716"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2" name="Rectangle 30"/>
            <p:cNvSpPr>
              <a:spLocks noChangeArrowheads="1"/>
            </p:cNvSpPr>
            <p:nvPr/>
          </p:nvSpPr>
          <p:spPr bwMode="auto">
            <a:xfrm rot="5400000" flipV="1">
              <a:off x="3913002" y="4469298"/>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3" name="Rectangle 31"/>
            <p:cNvSpPr>
              <a:spLocks noChangeArrowheads="1"/>
            </p:cNvSpPr>
            <p:nvPr/>
          </p:nvSpPr>
          <p:spPr bwMode="auto">
            <a:xfrm rot="5400000" flipV="1">
              <a:off x="4040002" y="4596298"/>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4" name="Rectangle 32"/>
            <p:cNvSpPr>
              <a:spLocks noChangeArrowheads="1"/>
            </p:cNvSpPr>
            <p:nvPr/>
          </p:nvSpPr>
          <p:spPr bwMode="auto">
            <a:xfrm rot="5400000" flipV="1">
              <a:off x="3506639" y="4203291"/>
              <a:ext cx="961102" cy="636278"/>
            </a:xfrm>
            <a:prstGeom prst="rect">
              <a:avLst/>
            </a:prstGeom>
            <a:solidFill>
              <a:schemeClr val="tx1">
                <a:lumMod val="75000"/>
                <a:lumOff val="25000"/>
              </a:schemeClr>
            </a:solidFill>
            <a:ln>
              <a:noFill/>
            </a:ln>
          </p:spPr>
          <p:txBody>
            <a:bodyPr vert="horz" wrap="square" lIns="91440" tIns="45720" rIns="91440" bIns="45720" numCol="1" anchor="ctr" anchorCtr="0" compatLnSpc="1"/>
            <a:lstStyle/>
            <a:p>
              <a:pPr algn="ctr"/>
              <a:r>
                <a:rPr lang="en-US" sz="2400" b="1" dirty="0">
                  <a:solidFill>
                    <a:schemeClr val="bg1"/>
                  </a:solidFill>
                  <a:cs typeface="+mn-ea"/>
                  <a:sym typeface="+mn-lt"/>
                </a:rPr>
                <a:t>03</a:t>
              </a:r>
              <a:endParaRPr lang="en-US" sz="2400" b="1" dirty="0">
                <a:solidFill>
                  <a:schemeClr val="bg1"/>
                </a:solidFill>
                <a:cs typeface="+mn-ea"/>
                <a:sym typeface="+mn-lt"/>
              </a:endParaRPr>
            </a:p>
          </p:txBody>
        </p:sp>
        <p:sp>
          <p:nvSpPr>
            <p:cNvPr id="75" name="Oval 33"/>
            <p:cNvSpPr>
              <a:spLocks noChangeArrowheads="1"/>
            </p:cNvSpPr>
            <p:nvPr/>
          </p:nvSpPr>
          <p:spPr bwMode="auto">
            <a:xfrm rot="5400000" flipV="1">
              <a:off x="5107360" y="4278816"/>
              <a:ext cx="58816"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6" name="Oval 34"/>
            <p:cNvSpPr>
              <a:spLocks noChangeArrowheads="1"/>
            </p:cNvSpPr>
            <p:nvPr/>
          </p:nvSpPr>
          <p:spPr bwMode="auto">
            <a:xfrm rot="5400000" flipV="1">
              <a:off x="5108697" y="4423182"/>
              <a:ext cx="56142"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7" name="Oval 35"/>
            <p:cNvSpPr>
              <a:spLocks noChangeArrowheads="1"/>
            </p:cNvSpPr>
            <p:nvPr/>
          </p:nvSpPr>
          <p:spPr bwMode="auto">
            <a:xfrm rot="5400000" flipV="1">
              <a:off x="5108697" y="4568884"/>
              <a:ext cx="56142"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8" name="Oval 36"/>
            <p:cNvSpPr>
              <a:spLocks noChangeArrowheads="1"/>
            </p:cNvSpPr>
            <p:nvPr/>
          </p:nvSpPr>
          <p:spPr bwMode="auto">
            <a:xfrm rot="5400000" flipV="1">
              <a:off x="5108028" y="4712582"/>
              <a:ext cx="57479" cy="58816"/>
            </a:xfrm>
            <a:prstGeom prst="ellipse">
              <a:avLst/>
            </a:prstGeom>
            <a:solidFill>
              <a:schemeClr val="tx2"/>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79" name="Freeform 20"/>
            <p:cNvSpPr/>
            <p:nvPr/>
          </p:nvSpPr>
          <p:spPr bwMode="auto">
            <a:xfrm rot="5400000" flipV="1">
              <a:off x="3962460" y="4876479"/>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close/>
                </a:path>
              </a:pathLst>
            </a:cu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0" name="Freeform 21"/>
            <p:cNvSpPr/>
            <p:nvPr/>
          </p:nvSpPr>
          <p:spPr bwMode="auto">
            <a:xfrm rot="5400000" flipV="1">
              <a:off x="4089460" y="5003479"/>
              <a:ext cx="957091" cy="1535891"/>
            </a:xfrm>
            <a:custGeom>
              <a:avLst/>
              <a:gdLst>
                <a:gd name="T0" fmla="*/ 0 w 716"/>
                <a:gd name="T1" fmla="*/ 0 h 1149"/>
                <a:gd name="T2" fmla="*/ 0 w 716"/>
                <a:gd name="T3" fmla="*/ 883 h 1149"/>
                <a:gd name="T4" fmla="*/ 358 w 716"/>
                <a:gd name="T5" fmla="*/ 1149 h 1149"/>
                <a:gd name="T6" fmla="*/ 716 w 716"/>
                <a:gd name="T7" fmla="*/ 883 h 1149"/>
                <a:gd name="T8" fmla="*/ 716 w 716"/>
                <a:gd name="T9" fmla="*/ 0 h 1149"/>
                <a:gd name="T10" fmla="*/ 0 w 716"/>
                <a:gd name="T11" fmla="*/ 0 h 1149"/>
              </a:gdLst>
              <a:ahLst/>
              <a:cxnLst>
                <a:cxn ang="0">
                  <a:pos x="T0" y="T1"/>
                </a:cxn>
                <a:cxn ang="0">
                  <a:pos x="T2" y="T3"/>
                </a:cxn>
                <a:cxn ang="0">
                  <a:pos x="T4" y="T5"/>
                </a:cxn>
                <a:cxn ang="0">
                  <a:pos x="T6" y="T7"/>
                </a:cxn>
                <a:cxn ang="0">
                  <a:pos x="T8" y="T9"/>
                </a:cxn>
                <a:cxn ang="0">
                  <a:pos x="T10" y="T11"/>
                </a:cxn>
              </a:cxnLst>
              <a:rect l="0" t="0" r="r" b="b"/>
              <a:pathLst>
                <a:path w="716" h="1149">
                  <a:moveTo>
                    <a:pt x="0" y="0"/>
                  </a:moveTo>
                  <a:lnTo>
                    <a:pt x="0" y="883"/>
                  </a:lnTo>
                  <a:lnTo>
                    <a:pt x="358" y="1149"/>
                  </a:lnTo>
                  <a:lnTo>
                    <a:pt x="716" y="883"/>
                  </a:lnTo>
                  <a:lnTo>
                    <a:pt x="7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1" name="Freeform 22"/>
            <p:cNvSpPr/>
            <p:nvPr/>
          </p:nvSpPr>
          <p:spPr bwMode="auto">
            <a:xfrm rot="5400000" flipV="1">
              <a:off x="4398293" y="4762525"/>
              <a:ext cx="721829" cy="1740408"/>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2" name="Freeform 23"/>
            <p:cNvSpPr/>
            <p:nvPr/>
          </p:nvSpPr>
          <p:spPr bwMode="auto">
            <a:xfrm rot="5400000" flipV="1">
              <a:off x="4626153" y="4901221"/>
              <a:ext cx="721829" cy="1740408"/>
            </a:xfrm>
            <a:custGeom>
              <a:avLst/>
              <a:gdLst>
                <a:gd name="T0" fmla="*/ 540 w 540"/>
                <a:gd name="T1" fmla="*/ 1191 h 1302"/>
                <a:gd name="T2" fmla="*/ 270 w 540"/>
                <a:gd name="T3" fmla="*/ 1302 h 1302"/>
                <a:gd name="T4" fmla="*/ 0 w 540"/>
                <a:gd name="T5" fmla="*/ 1191 h 1302"/>
                <a:gd name="T6" fmla="*/ 0 w 540"/>
                <a:gd name="T7" fmla="*/ 595 h 1302"/>
                <a:gd name="T8" fmla="*/ 0 w 540"/>
                <a:gd name="T9" fmla="*/ 0 h 1302"/>
                <a:gd name="T10" fmla="*/ 270 w 540"/>
                <a:gd name="T11" fmla="*/ 0 h 1302"/>
                <a:gd name="T12" fmla="*/ 540 w 540"/>
                <a:gd name="T13" fmla="*/ 0 h 1302"/>
                <a:gd name="T14" fmla="*/ 540 w 540"/>
                <a:gd name="T15" fmla="*/ 595 h 1302"/>
                <a:gd name="T16" fmla="*/ 540 w 540"/>
                <a:gd name="T17" fmla="*/ 1191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1302">
                  <a:moveTo>
                    <a:pt x="540" y="1191"/>
                  </a:moveTo>
                  <a:lnTo>
                    <a:pt x="270" y="1302"/>
                  </a:lnTo>
                  <a:lnTo>
                    <a:pt x="0" y="1191"/>
                  </a:lnTo>
                  <a:lnTo>
                    <a:pt x="0" y="595"/>
                  </a:lnTo>
                  <a:lnTo>
                    <a:pt x="0" y="0"/>
                  </a:lnTo>
                  <a:lnTo>
                    <a:pt x="270" y="0"/>
                  </a:lnTo>
                  <a:lnTo>
                    <a:pt x="540" y="0"/>
                  </a:lnTo>
                  <a:lnTo>
                    <a:pt x="540" y="595"/>
                  </a:lnTo>
                  <a:lnTo>
                    <a:pt x="540" y="11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3" name="Freeform 24"/>
            <p:cNvSpPr/>
            <p:nvPr/>
          </p:nvSpPr>
          <p:spPr bwMode="auto">
            <a:xfrm rot="5400000" flipV="1">
              <a:off x="5227665" y="5502733"/>
              <a:ext cx="721829" cy="283384"/>
            </a:xfrm>
            <a:custGeom>
              <a:avLst/>
              <a:gdLst>
                <a:gd name="T0" fmla="*/ 0 w 540"/>
                <a:gd name="T1" fmla="*/ 0 h 212"/>
                <a:gd name="T2" fmla="*/ 0 w 540"/>
                <a:gd name="T3" fmla="*/ 101 h 212"/>
                <a:gd name="T4" fmla="*/ 270 w 540"/>
                <a:gd name="T5" fmla="*/ 212 h 212"/>
                <a:gd name="T6" fmla="*/ 540 w 540"/>
                <a:gd name="T7" fmla="*/ 101 h 212"/>
                <a:gd name="T8" fmla="*/ 540 w 540"/>
                <a:gd name="T9" fmla="*/ 0 h 212"/>
                <a:gd name="T10" fmla="*/ 270 w 540"/>
                <a:gd name="T11" fmla="*/ 112 h 212"/>
                <a:gd name="T12" fmla="*/ 0 w 54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540" h="212">
                  <a:moveTo>
                    <a:pt x="0" y="0"/>
                  </a:moveTo>
                  <a:lnTo>
                    <a:pt x="0" y="101"/>
                  </a:lnTo>
                  <a:lnTo>
                    <a:pt x="270" y="212"/>
                  </a:lnTo>
                  <a:lnTo>
                    <a:pt x="540" y="101"/>
                  </a:lnTo>
                  <a:lnTo>
                    <a:pt x="540" y="0"/>
                  </a:lnTo>
                  <a:lnTo>
                    <a:pt x="270" y="112"/>
                  </a:lnTo>
                  <a:lnTo>
                    <a:pt x="0" y="0"/>
                  </a:lnTo>
                  <a:close/>
                </a:path>
              </a:pathLst>
            </a:cu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4" name="Freeform 25"/>
            <p:cNvSpPr/>
            <p:nvPr/>
          </p:nvSpPr>
          <p:spPr bwMode="auto">
            <a:xfrm rot="5400000" flipV="1">
              <a:off x="4998418" y="5526125"/>
              <a:ext cx="721829" cy="236600"/>
            </a:xfrm>
            <a:custGeom>
              <a:avLst/>
              <a:gdLst>
                <a:gd name="T0" fmla="*/ 0 w 540"/>
                <a:gd name="T1" fmla="*/ 0 h 177"/>
                <a:gd name="T2" fmla="*/ 0 w 540"/>
                <a:gd name="T3" fmla="*/ 65 h 177"/>
                <a:gd name="T4" fmla="*/ 270 w 540"/>
                <a:gd name="T5" fmla="*/ 177 h 177"/>
                <a:gd name="T6" fmla="*/ 540 w 540"/>
                <a:gd name="T7" fmla="*/ 65 h 177"/>
                <a:gd name="T8" fmla="*/ 540 w 540"/>
                <a:gd name="T9" fmla="*/ 0 h 177"/>
                <a:gd name="T10" fmla="*/ 270 w 540"/>
                <a:gd name="T11" fmla="*/ 110 h 177"/>
                <a:gd name="T12" fmla="*/ 0 w 540"/>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540" h="177">
                  <a:moveTo>
                    <a:pt x="0" y="0"/>
                  </a:moveTo>
                  <a:lnTo>
                    <a:pt x="0" y="65"/>
                  </a:lnTo>
                  <a:lnTo>
                    <a:pt x="270" y="177"/>
                  </a:lnTo>
                  <a:lnTo>
                    <a:pt x="540" y="65"/>
                  </a:lnTo>
                  <a:lnTo>
                    <a:pt x="540" y="0"/>
                  </a:lnTo>
                  <a:lnTo>
                    <a:pt x="270" y="110"/>
                  </a:lnTo>
                  <a:lnTo>
                    <a:pt x="0" y="0"/>
                  </a:lnTo>
                  <a:close/>
                </a:path>
              </a:pathLst>
            </a:cu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12" name="Freeform 26"/>
            <p:cNvSpPr>
              <a:spLocks noEditPoints="1"/>
            </p:cNvSpPr>
            <p:nvPr/>
          </p:nvSpPr>
          <p:spPr bwMode="auto">
            <a:xfrm rot="5400000" flipV="1">
              <a:off x="3793365" y="5588282"/>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close/>
                  <a:moveTo>
                    <a:pt x="719" y="0"/>
                  </a:moveTo>
                  <a:lnTo>
                    <a:pt x="719" y="0"/>
                  </a:lnTo>
                  <a:lnTo>
                    <a:pt x="719" y="81"/>
                  </a:lnTo>
                  <a:lnTo>
                    <a:pt x="719" y="81"/>
                  </a:lnTo>
                  <a:lnTo>
                    <a:pt x="719"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13" name="Freeform 27"/>
            <p:cNvSpPr>
              <a:spLocks noEditPoints="1"/>
            </p:cNvSpPr>
            <p:nvPr/>
          </p:nvSpPr>
          <p:spPr bwMode="auto">
            <a:xfrm rot="5400000" flipV="1">
              <a:off x="3920365" y="5715282"/>
              <a:ext cx="961102" cy="108275"/>
            </a:xfrm>
            <a:custGeom>
              <a:avLst/>
              <a:gdLst>
                <a:gd name="T0" fmla="*/ 3 w 719"/>
                <a:gd name="T1" fmla="*/ 0 h 81"/>
                <a:gd name="T2" fmla="*/ 0 w 719"/>
                <a:gd name="T3" fmla="*/ 0 h 81"/>
                <a:gd name="T4" fmla="*/ 0 w 719"/>
                <a:gd name="T5" fmla="*/ 81 h 81"/>
                <a:gd name="T6" fmla="*/ 3 w 719"/>
                <a:gd name="T7" fmla="*/ 81 h 81"/>
                <a:gd name="T8" fmla="*/ 3 w 719"/>
                <a:gd name="T9" fmla="*/ 0 h 81"/>
                <a:gd name="T10" fmla="*/ 719 w 719"/>
                <a:gd name="T11" fmla="*/ 0 h 81"/>
                <a:gd name="T12" fmla="*/ 719 w 719"/>
                <a:gd name="T13" fmla="*/ 0 h 81"/>
                <a:gd name="T14" fmla="*/ 719 w 719"/>
                <a:gd name="T15" fmla="*/ 81 h 81"/>
                <a:gd name="T16" fmla="*/ 719 w 719"/>
                <a:gd name="T17" fmla="*/ 81 h 81"/>
                <a:gd name="T18" fmla="*/ 719 w 719"/>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1">
                  <a:moveTo>
                    <a:pt x="3" y="0"/>
                  </a:moveTo>
                  <a:lnTo>
                    <a:pt x="0" y="0"/>
                  </a:lnTo>
                  <a:lnTo>
                    <a:pt x="0" y="81"/>
                  </a:lnTo>
                  <a:lnTo>
                    <a:pt x="3" y="81"/>
                  </a:lnTo>
                  <a:lnTo>
                    <a:pt x="3" y="0"/>
                  </a:lnTo>
                  <a:moveTo>
                    <a:pt x="719" y="0"/>
                  </a:moveTo>
                  <a:lnTo>
                    <a:pt x="719" y="0"/>
                  </a:lnTo>
                  <a:lnTo>
                    <a:pt x="719" y="81"/>
                  </a:lnTo>
                  <a:lnTo>
                    <a:pt x="719" y="81"/>
                  </a:lnTo>
                  <a:lnTo>
                    <a:pt x="719"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7" name="Freeform 28"/>
            <p:cNvSpPr>
              <a:spLocks noEditPoints="1"/>
            </p:cNvSpPr>
            <p:nvPr/>
          </p:nvSpPr>
          <p:spPr bwMode="auto">
            <a:xfrm rot="5400000" flipV="1">
              <a:off x="3795370" y="5590287"/>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close/>
                  <a:moveTo>
                    <a:pt x="716" y="0"/>
                  </a:moveTo>
                  <a:lnTo>
                    <a:pt x="628" y="0"/>
                  </a:lnTo>
                  <a:lnTo>
                    <a:pt x="628" y="81"/>
                  </a:lnTo>
                  <a:lnTo>
                    <a:pt x="716" y="81"/>
                  </a:lnTo>
                  <a:lnTo>
                    <a:pt x="716" y="0"/>
                  </a:lnTo>
                  <a:close/>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8" name="Freeform 29"/>
            <p:cNvSpPr>
              <a:spLocks noEditPoints="1"/>
            </p:cNvSpPr>
            <p:nvPr/>
          </p:nvSpPr>
          <p:spPr bwMode="auto">
            <a:xfrm rot="5400000" flipV="1">
              <a:off x="3922370" y="5717287"/>
              <a:ext cx="957091" cy="108275"/>
            </a:xfrm>
            <a:custGeom>
              <a:avLst/>
              <a:gdLst>
                <a:gd name="T0" fmla="*/ 88 w 716"/>
                <a:gd name="T1" fmla="*/ 0 h 81"/>
                <a:gd name="T2" fmla="*/ 0 w 716"/>
                <a:gd name="T3" fmla="*/ 0 h 81"/>
                <a:gd name="T4" fmla="*/ 0 w 716"/>
                <a:gd name="T5" fmla="*/ 81 h 81"/>
                <a:gd name="T6" fmla="*/ 88 w 716"/>
                <a:gd name="T7" fmla="*/ 81 h 81"/>
                <a:gd name="T8" fmla="*/ 88 w 716"/>
                <a:gd name="T9" fmla="*/ 0 h 81"/>
                <a:gd name="T10" fmla="*/ 716 w 716"/>
                <a:gd name="T11" fmla="*/ 0 h 81"/>
                <a:gd name="T12" fmla="*/ 628 w 716"/>
                <a:gd name="T13" fmla="*/ 0 h 81"/>
                <a:gd name="T14" fmla="*/ 628 w 716"/>
                <a:gd name="T15" fmla="*/ 81 h 81"/>
                <a:gd name="T16" fmla="*/ 716 w 716"/>
                <a:gd name="T17" fmla="*/ 81 h 81"/>
                <a:gd name="T18" fmla="*/ 716 w 716"/>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6" h="81">
                  <a:moveTo>
                    <a:pt x="88" y="0"/>
                  </a:moveTo>
                  <a:lnTo>
                    <a:pt x="0" y="0"/>
                  </a:lnTo>
                  <a:lnTo>
                    <a:pt x="0" y="81"/>
                  </a:lnTo>
                  <a:lnTo>
                    <a:pt x="88" y="81"/>
                  </a:lnTo>
                  <a:lnTo>
                    <a:pt x="88" y="0"/>
                  </a:lnTo>
                  <a:moveTo>
                    <a:pt x="716" y="0"/>
                  </a:moveTo>
                  <a:lnTo>
                    <a:pt x="628" y="0"/>
                  </a:lnTo>
                  <a:lnTo>
                    <a:pt x="628" y="81"/>
                  </a:lnTo>
                  <a:lnTo>
                    <a:pt x="716" y="81"/>
                  </a:lnTo>
                  <a:lnTo>
                    <a:pt x="716" y="0"/>
                  </a:lnTo>
                </a:path>
              </a:pathLst>
            </a:cu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89" name="Rectangle 30"/>
            <p:cNvSpPr>
              <a:spLocks noChangeArrowheads="1"/>
            </p:cNvSpPr>
            <p:nvPr/>
          </p:nvSpPr>
          <p:spPr bwMode="auto">
            <a:xfrm rot="5400000" flipV="1">
              <a:off x="3913002" y="5590287"/>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90" name="Rectangle 31"/>
            <p:cNvSpPr>
              <a:spLocks noChangeArrowheads="1"/>
            </p:cNvSpPr>
            <p:nvPr/>
          </p:nvSpPr>
          <p:spPr bwMode="auto">
            <a:xfrm rot="5400000" flipV="1">
              <a:off x="4040002" y="5717287"/>
              <a:ext cx="721829" cy="108275"/>
            </a:xfrm>
            <a:prstGeom prst="rect">
              <a:avLst/>
            </a:prstGeom>
            <a:solidFill>
              <a:schemeClr val="bg1">
                <a:lumMod val="7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91" name="Rectangle 32"/>
            <p:cNvSpPr>
              <a:spLocks noChangeArrowheads="1"/>
            </p:cNvSpPr>
            <p:nvPr/>
          </p:nvSpPr>
          <p:spPr bwMode="auto">
            <a:xfrm rot="5400000" flipV="1">
              <a:off x="3506639" y="5324280"/>
              <a:ext cx="961102" cy="636278"/>
            </a:xfrm>
            <a:prstGeom prst="rect">
              <a:avLst/>
            </a:prstGeom>
            <a:solidFill>
              <a:schemeClr val="bg1">
                <a:lumMod val="65000"/>
              </a:schemeClr>
            </a:solidFill>
            <a:ln>
              <a:noFill/>
            </a:ln>
          </p:spPr>
          <p:txBody>
            <a:bodyPr vert="horz" wrap="square" lIns="91440" tIns="45720" rIns="91440" bIns="45720" numCol="1" anchor="ctr" anchorCtr="0" compatLnSpc="1"/>
            <a:lstStyle/>
            <a:p>
              <a:pPr algn="ctr"/>
              <a:r>
                <a:rPr lang="en-US" sz="2400" b="1" dirty="0">
                  <a:solidFill>
                    <a:schemeClr val="bg1"/>
                  </a:solidFill>
                  <a:cs typeface="+mn-ea"/>
                  <a:sym typeface="+mn-lt"/>
                </a:rPr>
                <a:t>04</a:t>
              </a:r>
              <a:endParaRPr lang="en-US" sz="2400" b="1" dirty="0">
                <a:solidFill>
                  <a:schemeClr val="bg1"/>
                </a:solidFill>
                <a:cs typeface="+mn-ea"/>
                <a:sym typeface="+mn-lt"/>
              </a:endParaRPr>
            </a:p>
          </p:txBody>
        </p:sp>
        <p:sp>
          <p:nvSpPr>
            <p:cNvPr id="92" name="Oval 33"/>
            <p:cNvSpPr>
              <a:spLocks noChangeArrowheads="1"/>
            </p:cNvSpPr>
            <p:nvPr/>
          </p:nvSpPr>
          <p:spPr bwMode="auto">
            <a:xfrm rot="5400000" flipV="1">
              <a:off x="5107360" y="5399805"/>
              <a:ext cx="58816"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93" name="Oval 34"/>
            <p:cNvSpPr>
              <a:spLocks noChangeArrowheads="1"/>
            </p:cNvSpPr>
            <p:nvPr/>
          </p:nvSpPr>
          <p:spPr bwMode="auto">
            <a:xfrm rot="5400000" flipV="1">
              <a:off x="5108697" y="5544171"/>
              <a:ext cx="56142"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94" name="Oval 35"/>
            <p:cNvSpPr>
              <a:spLocks noChangeArrowheads="1"/>
            </p:cNvSpPr>
            <p:nvPr/>
          </p:nvSpPr>
          <p:spPr bwMode="auto">
            <a:xfrm rot="5400000" flipV="1">
              <a:off x="5108697" y="5689873"/>
              <a:ext cx="56142"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sp>
          <p:nvSpPr>
            <p:cNvPr id="95" name="Oval 36"/>
            <p:cNvSpPr>
              <a:spLocks noChangeArrowheads="1"/>
            </p:cNvSpPr>
            <p:nvPr/>
          </p:nvSpPr>
          <p:spPr bwMode="auto">
            <a:xfrm rot="5400000" flipV="1">
              <a:off x="5108028" y="5833571"/>
              <a:ext cx="57479" cy="5881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endParaRPr lang="en-US" sz="2400" b="1">
                <a:solidFill>
                  <a:schemeClr val="bg1"/>
                </a:solidFill>
                <a:cs typeface="+mn-ea"/>
                <a:sym typeface="+mn-lt"/>
              </a:endParaRPr>
            </a:p>
          </p:txBody>
        </p:sp>
        <p:grpSp>
          <p:nvGrpSpPr>
            <p:cNvPr id="96" name="Group 121"/>
            <p:cNvGrpSpPr/>
            <p:nvPr/>
          </p:nvGrpSpPr>
          <p:grpSpPr>
            <a:xfrm>
              <a:off x="1143719" y="2871269"/>
              <a:ext cx="2037429" cy="2002406"/>
              <a:chOff x="696652" y="3173251"/>
              <a:chExt cx="2037429" cy="2002406"/>
            </a:xfrm>
          </p:grpSpPr>
          <p:grpSp>
            <p:nvGrpSpPr>
              <p:cNvPr id="97" name="Group 92"/>
              <p:cNvGrpSpPr/>
              <p:nvPr/>
            </p:nvGrpSpPr>
            <p:grpSpPr>
              <a:xfrm rot="5400000" flipV="1">
                <a:off x="1218909" y="3660485"/>
                <a:ext cx="2002406" cy="1027938"/>
                <a:chOff x="5245100" y="1903413"/>
                <a:chExt cx="2378076" cy="1220788"/>
              </a:xfrm>
            </p:grpSpPr>
            <p:sp>
              <p:nvSpPr>
                <p:cNvPr id="101" name="Freeform 17"/>
                <p:cNvSpPr/>
                <p:nvPr/>
              </p:nvSpPr>
              <p:spPr bwMode="auto">
                <a:xfrm>
                  <a:off x="5245100" y="1903413"/>
                  <a:ext cx="1189038" cy="1220788"/>
                </a:xfrm>
                <a:custGeom>
                  <a:avLst/>
                  <a:gdLst>
                    <a:gd name="T0" fmla="*/ 0 w 517"/>
                    <a:gd name="T1" fmla="*/ 0 h 530"/>
                    <a:gd name="T2" fmla="*/ 0 w 517"/>
                    <a:gd name="T3" fmla="*/ 4 h 530"/>
                    <a:gd name="T4" fmla="*/ 517 w 517"/>
                    <a:gd name="T5" fmla="*/ 530 h 530"/>
                    <a:gd name="T6" fmla="*/ 517 w 517"/>
                    <a:gd name="T7" fmla="*/ 429 h 530"/>
                    <a:gd name="T8" fmla="*/ 101 w 517"/>
                    <a:gd name="T9" fmla="*/ 4 h 530"/>
                    <a:gd name="T10" fmla="*/ 101 w 517"/>
                    <a:gd name="T11" fmla="*/ 0 h 530"/>
                    <a:gd name="T12" fmla="*/ 0 w 51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17" h="530">
                      <a:moveTo>
                        <a:pt x="0" y="0"/>
                      </a:moveTo>
                      <a:cubicBezTo>
                        <a:pt x="0" y="1"/>
                        <a:pt x="0" y="3"/>
                        <a:pt x="0" y="4"/>
                      </a:cubicBezTo>
                      <a:cubicBezTo>
                        <a:pt x="0" y="292"/>
                        <a:pt x="231" y="526"/>
                        <a:pt x="517" y="530"/>
                      </a:cubicBezTo>
                      <a:cubicBezTo>
                        <a:pt x="517" y="429"/>
                        <a:pt x="517" y="429"/>
                        <a:pt x="517" y="429"/>
                      </a:cubicBezTo>
                      <a:cubicBezTo>
                        <a:pt x="287" y="424"/>
                        <a:pt x="101" y="236"/>
                        <a:pt x="101" y="4"/>
                      </a:cubicBezTo>
                      <a:cubicBezTo>
                        <a:pt x="101" y="3"/>
                        <a:pt x="101" y="1"/>
                        <a:pt x="101" y="0"/>
                      </a:cubicBezTo>
                      <a:lnTo>
                        <a:pt x="0" y="0"/>
                      </a:lnTo>
                      <a:close/>
                    </a:path>
                  </a:pathLst>
                </a:custGeom>
                <a:solidFill>
                  <a:schemeClr val="bg1">
                    <a:lumMod val="65000"/>
                  </a:schemeClr>
                </a:solidFill>
                <a:ln>
                  <a:solidFill>
                    <a:schemeClr val="bg1"/>
                  </a:solidFill>
                </a:ln>
              </p:spPr>
              <p:txBody>
                <a:bodyPr vert="horz" wrap="square" lIns="91440" tIns="45720" rIns="91440" bIns="45720" numCol="1" anchor="t" anchorCtr="0" compatLnSpc="1"/>
                <a:lstStyle/>
                <a:p>
                  <a:endParaRPr lang="en-US">
                    <a:cs typeface="+mn-ea"/>
                    <a:sym typeface="+mn-lt"/>
                  </a:endParaRPr>
                </a:p>
              </p:txBody>
            </p:sp>
            <p:sp>
              <p:nvSpPr>
                <p:cNvPr id="102" name="Freeform 19"/>
                <p:cNvSpPr/>
                <p:nvPr/>
              </p:nvSpPr>
              <p:spPr bwMode="auto">
                <a:xfrm>
                  <a:off x="6434138" y="1903413"/>
                  <a:ext cx="1189038" cy="1220788"/>
                </a:xfrm>
                <a:custGeom>
                  <a:avLst/>
                  <a:gdLst>
                    <a:gd name="T0" fmla="*/ 517 w 517"/>
                    <a:gd name="T1" fmla="*/ 0 h 530"/>
                    <a:gd name="T2" fmla="*/ 517 w 517"/>
                    <a:gd name="T3" fmla="*/ 4 h 530"/>
                    <a:gd name="T4" fmla="*/ 0 w 517"/>
                    <a:gd name="T5" fmla="*/ 530 h 530"/>
                    <a:gd name="T6" fmla="*/ 0 w 517"/>
                    <a:gd name="T7" fmla="*/ 429 h 530"/>
                    <a:gd name="T8" fmla="*/ 416 w 517"/>
                    <a:gd name="T9" fmla="*/ 4 h 530"/>
                    <a:gd name="T10" fmla="*/ 416 w 517"/>
                    <a:gd name="T11" fmla="*/ 0 h 530"/>
                    <a:gd name="T12" fmla="*/ 517 w 51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17" h="530">
                      <a:moveTo>
                        <a:pt x="517" y="0"/>
                      </a:moveTo>
                      <a:cubicBezTo>
                        <a:pt x="517" y="1"/>
                        <a:pt x="517" y="3"/>
                        <a:pt x="517" y="4"/>
                      </a:cubicBezTo>
                      <a:cubicBezTo>
                        <a:pt x="517" y="292"/>
                        <a:pt x="287" y="526"/>
                        <a:pt x="0" y="530"/>
                      </a:cubicBezTo>
                      <a:cubicBezTo>
                        <a:pt x="0" y="429"/>
                        <a:pt x="0" y="429"/>
                        <a:pt x="0" y="429"/>
                      </a:cubicBezTo>
                      <a:cubicBezTo>
                        <a:pt x="231" y="424"/>
                        <a:pt x="416" y="236"/>
                        <a:pt x="416" y="4"/>
                      </a:cubicBezTo>
                      <a:cubicBezTo>
                        <a:pt x="416" y="3"/>
                        <a:pt x="416" y="1"/>
                        <a:pt x="416" y="0"/>
                      </a:cubicBezTo>
                      <a:lnTo>
                        <a:pt x="517" y="0"/>
                      </a:lnTo>
                      <a:close/>
                    </a:path>
                  </a:pathLst>
                </a:custGeom>
                <a:solidFill>
                  <a:schemeClr val="tx1">
                    <a:lumMod val="75000"/>
                    <a:lumOff val="25000"/>
                  </a:schemeClr>
                </a:solidFill>
                <a:ln>
                  <a:solidFill>
                    <a:schemeClr val="bg1"/>
                  </a:solidFill>
                </a:ln>
              </p:spPr>
              <p:txBody>
                <a:bodyPr vert="horz" wrap="square" lIns="91440" tIns="45720" rIns="91440" bIns="45720" numCol="1" anchor="t" anchorCtr="0" compatLnSpc="1"/>
                <a:lstStyle/>
                <a:p>
                  <a:endParaRPr lang="en-US">
                    <a:cs typeface="+mn-ea"/>
                    <a:sym typeface="+mn-lt"/>
                  </a:endParaRPr>
                </a:p>
              </p:txBody>
            </p:sp>
          </p:grpSp>
          <p:grpSp>
            <p:nvGrpSpPr>
              <p:cNvPr id="98" name="Group 96"/>
              <p:cNvGrpSpPr/>
              <p:nvPr/>
            </p:nvGrpSpPr>
            <p:grpSpPr>
              <a:xfrm rot="5400000">
                <a:off x="209419" y="3660485"/>
                <a:ext cx="2002405" cy="1027939"/>
                <a:chOff x="5245101" y="1903412"/>
                <a:chExt cx="2378075" cy="1220789"/>
              </a:xfrm>
            </p:grpSpPr>
            <p:sp>
              <p:nvSpPr>
                <p:cNvPr id="99" name="Freeform 17"/>
                <p:cNvSpPr/>
                <p:nvPr/>
              </p:nvSpPr>
              <p:spPr bwMode="auto">
                <a:xfrm>
                  <a:off x="5245101" y="1903412"/>
                  <a:ext cx="1189038" cy="1220788"/>
                </a:xfrm>
                <a:custGeom>
                  <a:avLst/>
                  <a:gdLst>
                    <a:gd name="T0" fmla="*/ 0 w 517"/>
                    <a:gd name="T1" fmla="*/ 0 h 530"/>
                    <a:gd name="T2" fmla="*/ 0 w 517"/>
                    <a:gd name="T3" fmla="*/ 4 h 530"/>
                    <a:gd name="T4" fmla="*/ 517 w 517"/>
                    <a:gd name="T5" fmla="*/ 530 h 530"/>
                    <a:gd name="T6" fmla="*/ 517 w 517"/>
                    <a:gd name="T7" fmla="*/ 429 h 530"/>
                    <a:gd name="T8" fmla="*/ 101 w 517"/>
                    <a:gd name="T9" fmla="*/ 4 h 530"/>
                    <a:gd name="T10" fmla="*/ 101 w 517"/>
                    <a:gd name="T11" fmla="*/ 0 h 530"/>
                    <a:gd name="T12" fmla="*/ 0 w 51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17" h="530">
                      <a:moveTo>
                        <a:pt x="0" y="0"/>
                      </a:moveTo>
                      <a:cubicBezTo>
                        <a:pt x="0" y="1"/>
                        <a:pt x="0" y="3"/>
                        <a:pt x="0" y="4"/>
                      </a:cubicBezTo>
                      <a:cubicBezTo>
                        <a:pt x="0" y="292"/>
                        <a:pt x="231" y="526"/>
                        <a:pt x="517" y="530"/>
                      </a:cubicBezTo>
                      <a:cubicBezTo>
                        <a:pt x="517" y="429"/>
                        <a:pt x="517" y="429"/>
                        <a:pt x="517" y="429"/>
                      </a:cubicBezTo>
                      <a:cubicBezTo>
                        <a:pt x="287" y="424"/>
                        <a:pt x="101" y="236"/>
                        <a:pt x="101" y="4"/>
                      </a:cubicBezTo>
                      <a:cubicBezTo>
                        <a:pt x="101" y="3"/>
                        <a:pt x="101" y="1"/>
                        <a:pt x="101" y="0"/>
                      </a:cubicBezTo>
                      <a:lnTo>
                        <a:pt x="0" y="0"/>
                      </a:lnTo>
                      <a:close/>
                    </a:path>
                  </a:pathLst>
                </a:custGeom>
                <a:solidFill>
                  <a:schemeClr val="tx1">
                    <a:lumMod val="75000"/>
                    <a:lumOff val="25000"/>
                  </a:schemeClr>
                </a:solidFill>
                <a:ln>
                  <a:solidFill>
                    <a:schemeClr val="bg1"/>
                  </a:solidFill>
                </a:ln>
              </p:spPr>
              <p:txBody>
                <a:bodyPr vert="horz" wrap="square" lIns="91440" tIns="45720" rIns="91440" bIns="45720" numCol="1" anchor="t" anchorCtr="0" compatLnSpc="1"/>
                <a:lstStyle/>
                <a:p>
                  <a:endParaRPr lang="en-US">
                    <a:cs typeface="+mn-ea"/>
                    <a:sym typeface="+mn-lt"/>
                  </a:endParaRPr>
                </a:p>
              </p:txBody>
            </p:sp>
            <p:sp>
              <p:nvSpPr>
                <p:cNvPr id="100" name="Freeform 19"/>
                <p:cNvSpPr/>
                <p:nvPr/>
              </p:nvSpPr>
              <p:spPr bwMode="auto">
                <a:xfrm>
                  <a:off x="6434138" y="1903413"/>
                  <a:ext cx="1189038" cy="1220788"/>
                </a:xfrm>
                <a:custGeom>
                  <a:avLst/>
                  <a:gdLst>
                    <a:gd name="T0" fmla="*/ 517 w 517"/>
                    <a:gd name="T1" fmla="*/ 0 h 530"/>
                    <a:gd name="T2" fmla="*/ 517 w 517"/>
                    <a:gd name="T3" fmla="*/ 4 h 530"/>
                    <a:gd name="T4" fmla="*/ 0 w 517"/>
                    <a:gd name="T5" fmla="*/ 530 h 530"/>
                    <a:gd name="T6" fmla="*/ 0 w 517"/>
                    <a:gd name="T7" fmla="*/ 429 h 530"/>
                    <a:gd name="T8" fmla="*/ 416 w 517"/>
                    <a:gd name="T9" fmla="*/ 4 h 530"/>
                    <a:gd name="T10" fmla="*/ 416 w 517"/>
                    <a:gd name="T11" fmla="*/ 0 h 530"/>
                    <a:gd name="T12" fmla="*/ 517 w 51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517" h="530">
                      <a:moveTo>
                        <a:pt x="517" y="0"/>
                      </a:moveTo>
                      <a:cubicBezTo>
                        <a:pt x="517" y="1"/>
                        <a:pt x="517" y="3"/>
                        <a:pt x="517" y="4"/>
                      </a:cubicBezTo>
                      <a:cubicBezTo>
                        <a:pt x="517" y="292"/>
                        <a:pt x="287" y="526"/>
                        <a:pt x="0" y="530"/>
                      </a:cubicBezTo>
                      <a:cubicBezTo>
                        <a:pt x="0" y="429"/>
                        <a:pt x="0" y="429"/>
                        <a:pt x="0" y="429"/>
                      </a:cubicBezTo>
                      <a:cubicBezTo>
                        <a:pt x="231" y="424"/>
                        <a:pt x="416" y="236"/>
                        <a:pt x="416" y="4"/>
                      </a:cubicBezTo>
                      <a:cubicBezTo>
                        <a:pt x="416" y="3"/>
                        <a:pt x="416" y="1"/>
                        <a:pt x="416" y="0"/>
                      </a:cubicBezTo>
                      <a:lnTo>
                        <a:pt x="517" y="0"/>
                      </a:lnTo>
                      <a:close/>
                    </a:path>
                  </a:pathLst>
                </a:custGeom>
                <a:solidFill>
                  <a:schemeClr val="bg1">
                    <a:lumMod val="65000"/>
                  </a:schemeClr>
                </a:solidFill>
                <a:ln>
                  <a:solidFill>
                    <a:schemeClr val="bg1"/>
                  </a:solidFill>
                </a:ln>
              </p:spPr>
              <p:txBody>
                <a:bodyPr vert="horz" wrap="square" lIns="91440" tIns="45720" rIns="91440" bIns="45720" numCol="1" anchor="t" anchorCtr="0" compatLnSpc="1"/>
                <a:lstStyle/>
                <a:p>
                  <a:endParaRPr lang="en-US">
                    <a:cs typeface="+mn-ea"/>
                    <a:sym typeface="+mn-lt"/>
                  </a:endParaRPr>
                </a:p>
              </p:txBody>
            </p:sp>
          </p:grpSp>
        </p:grpSp>
        <p:grpSp>
          <p:nvGrpSpPr>
            <p:cNvPr id="103" name="Group 105"/>
            <p:cNvGrpSpPr/>
            <p:nvPr/>
          </p:nvGrpSpPr>
          <p:grpSpPr>
            <a:xfrm>
              <a:off x="4398209" y="5425552"/>
              <a:ext cx="492120" cy="492120"/>
              <a:chOff x="9085263" y="2676525"/>
              <a:chExt cx="579437" cy="579438"/>
            </a:xfrm>
            <a:solidFill>
              <a:schemeClr val="tx1">
                <a:lumMod val="75000"/>
                <a:lumOff val="25000"/>
              </a:schemeClr>
            </a:solidFill>
          </p:grpSpPr>
          <p:sp>
            <p:nvSpPr>
              <p:cNvPr id="104" name="Freeform 98"/>
              <p:cNvSpPr>
                <a:spLocks noEditPoints="1"/>
              </p:cNvSpPr>
              <p:nvPr/>
            </p:nvSpPr>
            <p:spPr bwMode="auto">
              <a:xfrm>
                <a:off x="9085263" y="2676525"/>
                <a:ext cx="579437" cy="579438"/>
              </a:xfrm>
              <a:custGeom>
                <a:avLst/>
                <a:gdLst>
                  <a:gd name="T0" fmla="*/ 199 w 3650"/>
                  <a:gd name="T1" fmla="*/ 3163 h 3649"/>
                  <a:gd name="T2" fmla="*/ 212 w 3650"/>
                  <a:gd name="T3" fmla="*/ 3337 h 3649"/>
                  <a:gd name="T4" fmla="*/ 345 w 3650"/>
                  <a:gd name="T5" fmla="*/ 3450 h 3649"/>
                  <a:gd name="T6" fmla="*/ 518 w 3650"/>
                  <a:gd name="T7" fmla="*/ 3437 h 3649"/>
                  <a:gd name="T8" fmla="*/ 941 w 3650"/>
                  <a:gd name="T9" fmla="*/ 2387 h 3649"/>
                  <a:gd name="T10" fmla="*/ 2326 w 3650"/>
                  <a:gd name="T11" fmla="*/ 187 h 3649"/>
                  <a:gd name="T12" fmla="*/ 1968 w 3650"/>
                  <a:gd name="T13" fmla="*/ 245 h 3649"/>
                  <a:gd name="T14" fmla="*/ 1639 w 3650"/>
                  <a:gd name="T15" fmla="*/ 418 h 3649"/>
                  <a:gd name="T16" fmla="*/ 1369 w 3650"/>
                  <a:gd name="T17" fmla="*/ 710 h 3649"/>
                  <a:gd name="T18" fmla="*/ 1216 w 3650"/>
                  <a:gd name="T19" fmla="*/ 1080 h 3649"/>
                  <a:gd name="T20" fmla="*/ 1201 w 3650"/>
                  <a:gd name="T21" fmla="*/ 1487 h 3649"/>
                  <a:gd name="T22" fmla="*/ 1327 w 3650"/>
                  <a:gd name="T23" fmla="*/ 1867 h 3649"/>
                  <a:gd name="T24" fmla="*/ 1582 w 3650"/>
                  <a:gd name="T25" fmla="*/ 2181 h 3649"/>
                  <a:gd name="T26" fmla="*/ 1916 w 3650"/>
                  <a:gd name="T27" fmla="*/ 2383 h 3649"/>
                  <a:gd name="T28" fmla="*/ 2288 w 3650"/>
                  <a:gd name="T29" fmla="*/ 2458 h 3649"/>
                  <a:gd name="T30" fmla="*/ 2663 w 3650"/>
                  <a:gd name="T31" fmla="*/ 2408 h 3649"/>
                  <a:gd name="T32" fmla="*/ 3007 w 3650"/>
                  <a:gd name="T33" fmla="*/ 2232 h 3649"/>
                  <a:gd name="T34" fmla="*/ 3283 w 3650"/>
                  <a:gd name="T35" fmla="*/ 1936 h 3649"/>
                  <a:gd name="T36" fmla="*/ 3437 w 3650"/>
                  <a:gd name="T37" fmla="*/ 1566 h 3649"/>
                  <a:gd name="T38" fmla="*/ 3451 w 3650"/>
                  <a:gd name="T39" fmla="*/ 1159 h 3649"/>
                  <a:gd name="T40" fmla="*/ 3324 w 3650"/>
                  <a:gd name="T41" fmla="*/ 779 h 3649"/>
                  <a:gd name="T42" fmla="*/ 3073 w 3650"/>
                  <a:gd name="T43" fmla="*/ 467 h 3649"/>
                  <a:gd name="T44" fmla="*/ 2754 w 3650"/>
                  <a:gd name="T45" fmla="*/ 270 h 3649"/>
                  <a:gd name="T46" fmla="*/ 2399 w 3650"/>
                  <a:gd name="T47" fmla="*/ 189 h 3649"/>
                  <a:gd name="T48" fmla="*/ 2579 w 3650"/>
                  <a:gd name="T49" fmla="*/ 23 h 3649"/>
                  <a:gd name="T50" fmla="*/ 2980 w 3650"/>
                  <a:gd name="T51" fmla="*/ 172 h 3649"/>
                  <a:gd name="T52" fmla="*/ 3323 w 3650"/>
                  <a:gd name="T53" fmla="*/ 451 h 3649"/>
                  <a:gd name="T54" fmla="*/ 3549 w 3650"/>
                  <a:gd name="T55" fmla="*/ 816 h 3649"/>
                  <a:gd name="T56" fmla="*/ 3647 w 3650"/>
                  <a:gd name="T57" fmla="*/ 1236 h 3649"/>
                  <a:gd name="T58" fmla="*/ 3605 w 3650"/>
                  <a:gd name="T59" fmla="*/ 1667 h 3649"/>
                  <a:gd name="T60" fmla="*/ 3429 w 3650"/>
                  <a:gd name="T61" fmla="*/ 2057 h 3649"/>
                  <a:gd name="T62" fmla="*/ 3127 w 3650"/>
                  <a:gd name="T63" fmla="*/ 2378 h 3649"/>
                  <a:gd name="T64" fmla="*/ 2744 w 3650"/>
                  <a:gd name="T65" fmla="*/ 2579 h 3649"/>
                  <a:gd name="T66" fmla="*/ 2326 w 3650"/>
                  <a:gd name="T67" fmla="*/ 2647 h 3649"/>
                  <a:gd name="T68" fmla="*/ 1909 w 3650"/>
                  <a:gd name="T69" fmla="*/ 2579 h 3649"/>
                  <a:gd name="T70" fmla="*/ 1527 w 3650"/>
                  <a:gd name="T71" fmla="*/ 2379 h 3649"/>
                  <a:gd name="T72" fmla="*/ 1482 w 3650"/>
                  <a:gd name="T73" fmla="*/ 2672 h 3649"/>
                  <a:gd name="T74" fmla="*/ 1473 w 3650"/>
                  <a:gd name="T75" fmla="*/ 2760 h 3649"/>
                  <a:gd name="T76" fmla="*/ 595 w 3650"/>
                  <a:gd name="T77" fmla="*/ 3608 h 3649"/>
                  <a:gd name="T78" fmla="*/ 368 w 3650"/>
                  <a:gd name="T79" fmla="*/ 3647 h 3649"/>
                  <a:gd name="T80" fmla="*/ 157 w 3650"/>
                  <a:gd name="T81" fmla="*/ 3558 h 3649"/>
                  <a:gd name="T82" fmla="*/ 23 w 3650"/>
                  <a:gd name="T83" fmla="*/ 3371 h 3649"/>
                  <a:gd name="T84" fmla="*/ 10 w 3650"/>
                  <a:gd name="T85" fmla="*/ 3141 h 3649"/>
                  <a:gd name="T86" fmla="*/ 122 w 3650"/>
                  <a:gd name="T87" fmla="*/ 2940 h 3649"/>
                  <a:gd name="T88" fmla="*/ 941 w 3650"/>
                  <a:gd name="T89" fmla="*/ 2160 h 3649"/>
                  <a:gd name="T90" fmla="*/ 1168 w 3650"/>
                  <a:gd name="T91" fmla="*/ 2348 h 3649"/>
                  <a:gd name="T92" fmla="*/ 1136 w 3650"/>
                  <a:gd name="T93" fmla="*/ 1905 h 3649"/>
                  <a:gd name="T94" fmla="*/ 1013 w 3650"/>
                  <a:gd name="T95" fmla="*/ 1497 h 3649"/>
                  <a:gd name="T96" fmla="*/ 1028 w 3650"/>
                  <a:gd name="T97" fmla="*/ 1063 h 3649"/>
                  <a:gd name="T98" fmla="*/ 1178 w 3650"/>
                  <a:gd name="T99" fmla="*/ 662 h 3649"/>
                  <a:gd name="T100" fmla="*/ 1456 w 3650"/>
                  <a:gd name="T101" fmla="*/ 325 h 3649"/>
                  <a:gd name="T102" fmla="*/ 1827 w 3650"/>
                  <a:gd name="T103" fmla="*/ 96 h 3649"/>
                  <a:gd name="T104" fmla="*/ 2241 w 3650"/>
                  <a:gd name="T105" fmla="*/ 2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3649">
                    <a:moveTo>
                      <a:pt x="675" y="2654"/>
                    </a:moveTo>
                    <a:lnTo>
                      <a:pt x="254" y="3073"/>
                    </a:lnTo>
                    <a:lnTo>
                      <a:pt x="231" y="3100"/>
                    </a:lnTo>
                    <a:lnTo>
                      <a:pt x="212" y="3131"/>
                    </a:lnTo>
                    <a:lnTo>
                      <a:pt x="199" y="3163"/>
                    </a:lnTo>
                    <a:lnTo>
                      <a:pt x="190" y="3198"/>
                    </a:lnTo>
                    <a:lnTo>
                      <a:pt x="188" y="3234"/>
                    </a:lnTo>
                    <a:lnTo>
                      <a:pt x="190" y="3270"/>
                    </a:lnTo>
                    <a:lnTo>
                      <a:pt x="199" y="3304"/>
                    </a:lnTo>
                    <a:lnTo>
                      <a:pt x="212" y="3337"/>
                    </a:lnTo>
                    <a:lnTo>
                      <a:pt x="231" y="3367"/>
                    </a:lnTo>
                    <a:lnTo>
                      <a:pt x="254" y="3395"/>
                    </a:lnTo>
                    <a:lnTo>
                      <a:pt x="282" y="3418"/>
                    </a:lnTo>
                    <a:lnTo>
                      <a:pt x="312" y="3437"/>
                    </a:lnTo>
                    <a:lnTo>
                      <a:pt x="345" y="3450"/>
                    </a:lnTo>
                    <a:lnTo>
                      <a:pt x="379" y="3459"/>
                    </a:lnTo>
                    <a:lnTo>
                      <a:pt x="415" y="3461"/>
                    </a:lnTo>
                    <a:lnTo>
                      <a:pt x="451" y="3459"/>
                    </a:lnTo>
                    <a:lnTo>
                      <a:pt x="486" y="3450"/>
                    </a:lnTo>
                    <a:lnTo>
                      <a:pt x="518" y="3437"/>
                    </a:lnTo>
                    <a:lnTo>
                      <a:pt x="549" y="3418"/>
                    </a:lnTo>
                    <a:lnTo>
                      <a:pt x="576" y="3395"/>
                    </a:lnTo>
                    <a:lnTo>
                      <a:pt x="995" y="2974"/>
                    </a:lnTo>
                    <a:lnTo>
                      <a:pt x="675" y="2654"/>
                    </a:lnTo>
                    <a:close/>
                    <a:moveTo>
                      <a:pt x="941" y="2387"/>
                    </a:moveTo>
                    <a:lnTo>
                      <a:pt x="807" y="2521"/>
                    </a:lnTo>
                    <a:lnTo>
                      <a:pt x="1128" y="2842"/>
                    </a:lnTo>
                    <a:lnTo>
                      <a:pt x="1262" y="2708"/>
                    </a:lnTo>
                    <a:lnTo>
                      <a:pt x="941" y="2387"/>
                    </a:lnTo>
                    <a:close/>
                    <a:moveTo>
                      <a:pt x="2326" y="187"/>
                    </a:moveTo>
                    <a:lnTo>
                      <a:pt x="2253" y="189"/>
                    </a:lnTo>
                    <a:lnTo>
                      <a:pt x="2181" y="197"/>
                    </a:lnTo>
                    <a:lnTo>
                      <a:pt x="2109" y="208"/>
                    </a:lnTo>
                    <a:lnTo>
                      <a:pt x="2037" y="225"/>
                    </a:lnTo>
                    <a:lnTo>
                      <a:pt x="1968" y="245"/>
                    </a:lnTo>
                    <a:lnTo>
                      <a:pt x="1898" y="270"/>
                    </a:lnTo>
                    <a:lnTo>
                      <a:pt x="1831" y="301"/>
                    </a:lnTo>
                    <a:lnTo>
                      <a:pt x="1764" y="335"/>
                    </a:lnTo>
                    <a:lnTo>
                      <a:pt x="1701" y="374"/>
                    </a:lnTo>
                    <a:lnTo>
                      <a:pt x="1639" y="418"/>
                    </a:lnTo>
                    <a:lnTo>
                      <a:pt x="1579" y="467"/>
                    </a:lnTo>
                    <a:lnTo>
                      <a:pt x="1523" y="520"/>
                    </a:lnTo>
                    <a:lnTo>
                      <a:pt x="1467" y="580"/>
                    </a:lnTo>
                    <a:lnTo>
                      <a:pt x="1415" y="644"/>
                    </a:lnTo>
                    <a:lnTo>
                      <a:pt x="1369" y="710"/>
                    </a:lnTo>
                    <a:lnTo>
                      <a:pt x="1327" y="779"/>
                    </a:lnTo>
                    <a:lnTo>
                      <a:pt x="1292" y="851"/>
                    </a:lnTo>
                    <a:lnTo>
                      <a:pt x="1261" y="926"/>
                    </a:lnTo>
                    <a:lnTo>
                      <a:pt x="1235" y="1002"/>
                    </a:lnTo>
                    <a:lnTo>
                      <a:pt x="1216" y="1080"/>
                    </a:lnTo>
                    <a:lnTo>
                      <a:pt x="1201" y="1159"/>
                    </a:lnTo>
                    <a:lnTo>
                      <a:pt x="1192" y="1241"/>
                    </a:lnTo>
                    <a:lnTo>
                      <a:pt x="1190" y="1323"/>
                    </a:lnTo>
                    <a:lnTo>
                      <a:pt x="1192" y="1405"/>
                    </a:lnTo>
                    <a:lnTo>
                      <a:pt x="1201" y="1487"/>
                    </a:lnTo>
                    <a:lnTo>
                      <a:pt x="1216" y="1566"/>
                    </a:lnTo>
                    <a:lnTo>
                      <a:pt x="1235" y="1645"/>
                    </a:lnTo>
                    <a:lnTo>
                      <a:pt x="1261" y="1721"/>
                    </a:lnTo>
                    <a:lnTo>
                      <a:pt x="1292" y="1795"/>
                    </a:lnTo>
                    <a:lnTo>
                      <a:pt x="1327" y="1867"/>
                    </a:lnTo>
                    <a:lnTo>
                      <a:pt x="1369" y="1936"/>
                    </a:lnTo>
                    <a:lnTo>
                      <a:pt x="1415" y="2003"/>
                    </a:lnTo>
                    <a:lnTo>
                      <a:pt x="1467" y="2066"/>
                    </a:lnTo>
                    <a:lnTo>
                      <a:pt x="1523" y="2126"/>
                    </a:lnTo>
                    <a:lnTo>
                      <a:pt x="1582" y="2181"/>
                    </a:lnTo>
                    <a:lnTo>
                      <a:pt x="1644" y="2232"/>
                    </a:lnTo>
                    <a:lnTo>
                      <a:pt x="1709" y="2277"/>
                    </a:lnTo>
                    <a:lnTo>
                      <a:pt x="1776" y="2317"/>
                    </a:lnTo>
                    <a:lnTo>
                      <a:pt x="1845" y="2353"/>
                    </a:lnTo>
                    <a:lnTo>
                      <a:pt x="1916" y="2383"/>
                    </a:lnTo>
                    <a:lnTo>
                      <a:pt x="1989" y="2408"/>
                    </a:lnTo>
                    <a:lnTo>
                      <a:pt x="2062" y="2428"/>
                    </a:lnTo>
                    <a:lnTo>
                      <a:pt x="2137" y="2443"/>
                    </a:lnTo>
                    <a:lnTo>
                      <a:pt x="2212" y="2453"/>
                    </a:lnTo>
                    <a:lnTo>
                      <a:pt x="2288" y="2458"/>
                    </a:lnTo>
                    <a:lnTo>
                      <a:pt x="2364" y="2458"/>
                    </a:lnTo>
                    <a:lnTo>
                      <a:pt x="2440" y="2453"/>
                    </a:lnTo>
                    <a:lnTo>
                      <a:pt x="2515" y="2443"/>
                    </a:lnTo>
                    <a:lnTo>
                      <a:pt x="2589" y="2428"/>
                    </a:lnTo>
                    <a:lnTo>
                      <a:pt x="2663" y="2408"/>
                    </a:lnTo>
                    <a:lnTo>
                      <a:pt x="2735" y="2383"/>
                    </a:lnTo>
                    <a:lnTo>
                      <a:pt x="2807" y="2353"/>
                    </a:lnTo>
                    <a:lnTo>
                      <a:pt x="2876" y="2317"/>
                    </a:lnTo>
                    <a:lnTo>
                      <a:pt x="2943" y="2277"/>
                    </a:lnTo>
                    <a:lnTo>
                      <a:pt x="3007" y="2232"/>
                    </a:lnTo>
                    <a:lnTo>
                      <a:pt x="3070" y="2181"/>
                    </a:lnTo>
                    <a:lnTo>
                      <a:pt x="3129" y="2126"/>
                    </a:lnTo>
                    <a:lnTo>
                      <a:pt x="3185" y="2066"/>
                    </a:lnTo>
                    <a:lnTo>
                      <a:pt x="3236" y="2003"/>
                    </a:lnTo>
                    <a:lnTo>
                      <a:pt x="3283" y="1936"/>
                    </a:lnTo>
                    <a:lnTo>
                      <a:pt x="3324" y="1867"/>
                    </a:lnTo>
                    <a:lnTo>
                      <a:pt x="3360" y="1795"/>
                    </a:lnTo>
                    <a:lnTo>
                      <a:pt x="3391" y="1721"/>
                    </a:lnTo>
                    <a:lnTo>
                      <a:pt x="3417" y="1645"/>
                    </a:lnTo>
                    <a:lnTo>
                      <a:pt x="3437" y="1566"/>
                    </a:lnTo>
                    <a:lnTo>
                      <a:pt x="3451" y="1487"/>
                    </a:lnTo>
                    <a:lnTo>
                      <a:pt x="3460" y="1405"/>
                    </a:lnTo>
                    <a:lnTo>
                      <a:pt x="3462" y="1323"/>
                    </a:lnTo>
                    <a:lnTo>
                      <a:pt x="3460" y="1241"/>
                    </a:lnTo>
                    <a:lnTo>
                      <a:pt x="3451" y="1159"/>
                    </a:lnTo>
                    <a:lnTo>
                      <a:pt x="3437" y="1080"/>
                    </a:lnTo>
                    <a:lnTo>
                      <a:pt x="3417" y="1002"/>
                    </a:lnTo>
                    <a:lnTo>
                      <a:pt x="3391" y="926"/>
                    </a:lnTo>
                    <a:lnTo>
                      <a:pt x="3360" y="851"/>
                    </a:lnTo>
                    <a:lnTo>
                      <a:pt x="3324" y="779"/>
                    </a:lnTo>
                    <a:lnTo>
                      <a:pt x="3283" y="710"/>
                    </a:lnTo>
                    <a:lnTo>
                      <a:pt x="3236" y="644"/>
                    </a:lnTo>
                    <a:lnTo>
                      <a:pt x="3185" y="580"/>
                    </a:lnTo>
                    <a:lnTo>
                      <a:pt x="3129" y="520"/>
                    </a:lnTo>
                    <a:lnTo>
                      <a:pt x="3073" y="467"/>
                    </a:lnTo>
                    <a:lnTo>
                      <a:pt x="3013" y="418"/>
                    </a:lnTo>
                    <a:lnTo>
                      <a:pt x="2951" y="374"/>
                    </a:lnTo>
                    <a:lnTo>
                      <a:pt x="2887" y="335"/>
                    </a:lnTo>
                    <a:lnTo>
                      <a:pt x="2822" y="300"/>
                    </a:lnTo>
                    <a:lnTo>
                      <a:pt x="2754" y="270"/>
                    </a:lnTo>
                    <a:lnTo>
                      <a:pt x="2684" y="245"/>
                    </a:lnTo>
                    <a:lnTo>
                      <a:pt x="2615" y="225"/>
                    </a:lnTo>
                    <a:lnTo>
                      <a:pt x="2543" y="208"/>
                    </a:lnTo>
                    <a:lnTo>
                      <a:pt x="2471" y="197"/>
                    </a:lnTo>
                    <a:lnTo>
                      <a:pt x="2399" y="189"/>
                    </a:lnTo>
                    <a:lnTo>
                      <a:pt x="2326" y="187"/>
                    </a:lnTo>
                    <a:close/>
                    <a:moveTo>
                      <a:pt x="2326" y="0"/>
                    </a:moveTo>
                    <a:lnTo>
                      <a:pt x="2411" y="2"/>
                    </a:lnTo>
                    <a:lnTo>
                      <a:pt x="2495" y="10"/>
                    </a:lnTo>
                    <a:lnTo>
                      <a:pt x="2579" y="23"/>
                    </a:lnTo>
                    <a:lnTo>
                      <a:pt x="2662" y="42"/>
                    </a:lnTo>
                    <a:lnTo>
                      <a:pt x="2744" y="66"/>
                    </a:lnTo>
                    <a:lnTo>
                      <a:pt x="2825" y="96"/>
                    </a:lnTo>
                    <a:lnTo>
                      <a:pt x="2903" y="132"/>
                    </a:lnTo>
                    <a:lnTo>
                      <a:pt x="2980" y="172"/>
                    </a:lnTo>
                    <a:lnTo>
                      <a:pt x="3055" y="217"/>
                    </a:lnTo>
                    <a:lnTo>
                      <a:pt x="3127" y="269"/>
                    </a:lnTo>
                    <a:lnTo>
                      <a:pt x="3197" y="325"/>
                    </a:lnTo>
                    <a:lnTo>
                      <a:pt x="3262" y="387"/>
                    </a:lnTo>
                    <a:lnTo>
                      <a:pt x="3323" y="451"/>
                    </a:lnTo>
                    <a:lnTo>
                      <a:pt x="3378" y="519"/>
                    </a:lnTo>
                    <a:lnTo>
                      <a:pt x="3429" y="589"/>
                    </a:lnTo>
                    <a:lnTo>
                      <a:pt x="3474" y="662"/>
                    </a:lnTo>
                    <a:lnTo>
                      <a:pt x="3514" y="738"/>
                    </a:lnTo>
                    <a:lnTo>
                      <a:pt x="3549" y="816"/>
                    </a:lnTo>
                    <a:lnTo>
                      <a:pt x="3580" y="896"/>
                    </a:lnTo>
                    <a:lnTo>
                      <a:pt x="3605" y="979"/>
                    </a:lnTo>
                    <a:lnTo>
                      <a:pt x="3625" y="1063"/>
                    </a:lnTo>
                    <a:lnTo>
                      <a:pt x="3639" y="1148"/>
                    </a:lnTo>
                    <a:lnTo>
                      <a:pt x="3647" y="1236"/>
                    </a:lnTo>
                    <a:lnTo>
                      <a:pt x="3650" y="1323"/>
                    </a:lnTo>
                    <a:lnTo>
                      <a:pt x="3647" y="1411"/>
                    </a:lnTo>
                    <a:lnTo>
                      <a:pt x="3639" y="1498"/>
                    </a:lnTo>
                    <a:lnTo>
                      <a:pt x="3625" y="1583"/>
                    </a:lnTo>
                    <a:lnTo>
                      <a:pt x="3605" y="1667"/>
                    </a:lnTo>
                    <a:lnTo>
                      <a:pt x="3580" y="1750"/>
                    </a:lnTo>
                    <a:lnTo>
                      <a:pt x="3549" y="1830"/>
                    </a:lnTo>
                    <a:lnTo>
                      <a:pt x="3514" y="1908"/>
                    </a:lnTo>
                    <a:lnTo>
                      <a:pt x="3474" y="1984"/>
                    </a:lnTo>
                    <a:lnTo>
                      <a:pt x="3429" y="2057"/>
                    </a:lnTo>
                    <a:lnTo>
                      <a:pt x="3378" y="2128"/>
                    </a:lnTo>
                    <a:lnTo>
                      <a:pt x="3323" y="2196"/>
                    </a:lnTo>
                    <a:lnTo>
                      <a:pt x="3262" y="2260"/>
                    </a:lnTo>
                    <a:lnTo>
                      <a:pt x="3197" y="2321"/>
                    </a:lnTo>
                    <a:lnTo>
                      <a:pt x="3127" y="2378"/>
                    </a:lnTo>
                    <a:lnTo>
                      <a:pt x="3055" y="2429"/>
                    </a:lnTo>
                    <a:lnTo>
                      <a:pt x="2980" y="2474"/>
                    </a:lnTo>
                    <a:lnTo>
                      <a:pt x="2903" y="2514"/>
                    </a:lnTo>
                    <a:lnTo>
                      <a:pt x="2825" y="2550"/>
                    </a:lnTo>
                    <a:lnTo>
                      <a:pt x="2744" y="2579"/>
                    </a:lnTo>
                    <a:lnTo>
                      <a:pt x="2662" y="2604"/>
                    </a:lnTo>
                    <a:lnTo>
                      <a:pt x="2579" y="2623"/>
                    </a:lnTo>
                    <a:lnTo>
                      <a:pt x="2495" y="2636"/>
                    </a:lnTo>
                    <a:lnTo>
                      <a:pt x="2411" y="2644"/>
                    </a:lnTo>
                    <a:lnTo>
                      <a:pt x="2326" y="2647"/>
                    </a:lnTo>
                    <a:lnTo>
                      <a:pt x="2242" y="2644"/>
                    </a:lnTo>
                    <a:lnTo>
                      <a:pt x="2158" y="2636"/>
                    </a:lnTo>
                    <a:lnTo>
                      <a:pt x="2074" y="2623"/>
                    </a:lnTo>
                    <a:lnTo>
                      <a:pt x="1991" y="2604"/>
                    </a:lnTo>
                    <a:lnTo>
                      <a:pt x="1909" y="2579"/>
                    </a:lnTo>
                    <a:lnTo>
                      <a:pt x="1829" y="2551"/>
                    </a:lnTo>
                    <a:lnTo>
                      <a:pt x="1751" y="2515"/>
                    </a:lnTo>
                    <a:lnTo>
                      <a:pt x="1673" y="2475"/>
                    </a:lnTo>
                    <a:lnTo>
                      <a:pt x="1599" y="2430"/>
                    </a:lnTo>
                    <a:lnTo>
                      <a:pt x="1527" y="2379"/>
                    </a:lnTo>
                    <a:lnTo>
                      <a:pt x="1459" y="2323"/>
                    </a:lnTo>
                    <a:lnTo>
                      <a:pt x="1301" y="2481"/>
                    </a:lnTo>
                    <a:lnTo>
                      <a:pt x="1461" y="2641"/>
                    </a:lnTo>
                    <a:lnTo>
                      <a:pt x="1473" y="2656"/>
                    </a:lnTo>
                    <a:lnTo>
                      <a:pt x="1482" y="2672"/>
                    </a:lnTo>
                    <a:lnTo>
                      <a:pt x="1488" y="2690"/>
                    </a:lnTo>
                    <a:lnTo>
                      <a:pt x="1489" y="2708"/>
                    </a:lnTo>
                    <a:lnTo>
                      <a:pt x="1488" y="2727"/>
                    </a:lnTo>
                    <a:lnTo>
                      <a:pt x="1482" y="2744"/>
                    </a:lnTo>
                    <a:lnTo>
                      <a:pt x="1473" y="2760"/>
                    </a:lnTo>
                    <a:lnTo>
                      <a:pt x="1461" y="2774"/>
                    </a:lnTo>
                    <a:lnTo>
                      <a:pt x="709" y="3527"/>
                    </a:lnTo>
                    <a:lnTo>
                      <a:pt x="674" y="3558"/>
                    </a:lnTo>
                    <a:lnTo>
                      <a:pt x="636" y="3586"/>
                    </a:lnTo>
                    <a:lnTo>
                      <a:pt x="595" y="3608"/>
                    </a:lnTo>
                    <a:lnTo>
                      <a:pt x="552" y="3626"/>
                    </a:lnTo>
                    <a:lnTo>
                      <a:pt x="508" y="3639"/>
                    </a:lnTo>
                    <a:lnTo>
                      <a:pt x="462" y="3647"/>
                    </a:lnTo>
                    <a:lnTo>
                      <a:pt x="415" y="3649"/>
                    </a:lnTo>
                    <a:lnTo>
                      <a:pt x="368" y="3647"/>
                    </a:lnTo>
                    <a:lnTo>
                      <a:pt x="322" y="3639"/>
                    </a:lnTo>
                    <a:lnTo>
                      <a:pt x="278" y="3626"/>
                    </a:lnTo>
                    <a:lnTo>
                      <a:pt x="236" y="3608"/>
                    </a:lnTo>
                    <a:lnTo>
                      <a:pt x="195" y="3586"/>
                    </a:lnTo>
                    <a:lnTo>
                      <a:pt x="157" y="3558"/>
                    </a:lnTo>
                    <a:lnTo>
                      <a:pt x="122" y="3527"/>
                    </a:lnTo>
                    <a:lnTo>
                      <a:pt x="91" y="3492"/>
                    </a:lnTo>
                    <a:lnTo>
                      <a:pt x="63" y="3454"/>
                    </a:lnTo>
                    <a:lnTo>
                      <a:pt x="41" y="3413"/>
                    </a:lnTo>
                    <a:lnTo>
                      <a:pt x="23" y="3371"/>
                    </a:lnTo>
                    <a:lnTo>
                      <a:pt x="10" y="3327"/>
                    </a:lnTo>
                    <a:lnTo>
                      <a:pt x="2" y="3281"/>
                    </a:lnTo>
                    <a:lnTo>
                      <a:pt x="0" y="3234"/>
                    </a:lnTo>
                    <a:lnTo>
                      <a:pt x="2" y="3187"/>
                    </a:lnTo>
                    <a:lnTo>
                      <a:pt x="10" y="3141"/>
                    </a:lnTo>
                    <a:lnTo>
                      <a:pt x="23" y="3097"/>
                    </a:lnTo>
                    <a:lnTo>
                      <a:pt x="41" y="3054"/>
                    </a:lnTo>
                    <a:lnTo>
                      <a:pt x="63" y="3013"/>
                    </a:lnTo>
                    <a:lnTo>
                      <a:pt x="91" y="2975"/>
                    </a:lnTo>
                    <a:lnTo>
                      <a:pt x="122" y="2940"/>
                    </a:lnTo>
                    <a:lnTo>
                      <a:pt x="875" y="2188"/>
                    </a:lnTo>
                    <a:lnTo>
                      <a:pt x="889" y="2176"/>
                    </a:lnTo>
                    <a:lnTo>
                      <a:pt x="905" y="2167"/>
                    </a:lnTo>
                    <a:lnTo>
                      <a:pt x="922" y="2161"/>
                    </a:lnTo>
                    <a:lnTo>
                      <a:pt x="941" y="2160"/>
                    </a:lnTo>
                    <a:lnTo>
                      <a:pt x="959" y="2161"/>
                    </a:lnTo>
                    <a:lnTo>
                      <a:pt x="977" y="2167"/>
                    </a:lnTo>
                    <a:lnTo>
                      <a:pt x="993" y="2176"/>
                    </a:lnTo>
                    <a:lnTo>
                      <a:pt x="1008" y="2188"/>
                    </a:lnTo>
                    <a:lnTo>
                      <a:pt x="1168" y="2348"/>
                    </a:lnTo>
                    <a:lnTo>
                      <a:pt x="1326" y="2190"/>
                    </a:lnTo>
                    <a:lnTo>
                      <a:pt x="1271" y="2124"/>
                    </a:lnTo>
                    <a:lnTo>
                      <a:pt x="1221" y="2053"/>
                    </a:lnTo>
                    <a:lnTo>
                      <a:pt x="1176" y="1980"/>
                    </a:lnTo>
                    <a:lnTo>
                      <a:pt x="1136" y="1905"/>
                    </a:lnTo>
                    <a:lnTo>
                      <a:pt x="1101" y="1827"/>
                    </a:lnTo>
                    <a:lnTo>
                      <a:pt x="1071" y="1747"/>
                    </a:lnTo>
                    <a:lnTo>
                      <a:pt x="1046" y="1666"/>
                    </a:lnTo>
                    <a:lnTo>
                      <a:pt x="1028" y="1582"/>
                    </a:lnTo>
                    <a:lnTo>
                      <a:pt x="1013" y="1497"/>
                    </a:lnTo>
                    <a:lnTo>
                      <a:pt x="1004" y="1410"/>
                    </a:lnTo>
                    <a:lnTo>
                      <a:pt x="1002" y="1323"/>
                    </a:lnTo>
                    <a:lnTo>
                      <a:pt x="1004" y="1236"/>
                    </a:lnTo>
                    <a:lnTo>
                      <a:pt x="1013" y="1148"/>
                    </a:lnTo>
                    <a:lnTo>
                      <a:pt x="1028" y="1063"/>
                    </a:lnTo>
                    <a:lnTo>
                      <a:pt x="1046" y="979"/>
                    </a:lnTo>
                    <a:lnTo>
                      <a:pt x="1072" y="896"/>
                    </a:lnTo>
                    <a:lnTo>
                      <a:pt x="1102" y="816"/>
                    </a:lnTo>
                    <a:lnTo>
                      <a:pt x="1137" y="738"/>
                    </a:lnTo>
                    <a:lnTo>
                      <a:pt x="1178" y="662"/>
                    </a:lnTo>
                    <a:lnTo>
                      <a:pt x="1223" y="589"/>
                    </a:lnTo>
                    <a:lnTo>
                      <a:pt x="1274" y="519"/>
                    </a:lnTo>
                    <a:lnTo>
                      <a:pt x="1329" y="451"/>
                    </a:lnTo>
                    <a:lnTo>
                      <a:pt x="1389" y="387"/>
                    </a:lnTo>
                    <a:lnTo>
                      <a:pt x="1456" y="325"/>
                    </a:lnTo>
                    <a:lnTo>
                      <a:pt x="1525" y="269"/>
                    </a:lnTo>
                    <a:lnTo>
                      <a:pt x="1597" y="217"/>
                    </a:lnTo>
                    <a:lnTo>
                      <a:pt x="1672" y="172"/>
                    </a:lnTo>
                    <a:lnTo>
                      <a:pt x="1749" y="132"/>
                    </a:lnTo>
                    <a:lnTo>
                      <a:pt x="1827" y="96"/>
                    </a:lnTo>
                    <a:lnTo>
                      <a:pt x="1908" y="66"/>
                    </a:lnTo>
                    <a:lnTo>
                      <a:pt x="1990" y="42"/>
                    </a:lnTo>
                    <a:lnTo>
                      <a:pt x="2073" y="23"/>
                    </a:lnTo>
                    <a:lnTo>
                      <a:pt x="2157" y="10"/>
                    </a:lnTo>
                    <a:lnTo>
                      <a:pt x="2241" y="2"/>
                    </a:lnTo>
                    <a:lnTo>
                      <a:pt x="232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05" name="Freeform 99"/>
              <p:cNvSpPr>
                <a:spLocks noEditPoints="1"/>
              </p:cNvSpPr>
              <p:nvPr/>
            </p:nvSpPr>
            <p:spPr bwMode="auto">
              <a:xfrm>
                <a:off x="9309100" y="2741613"/>
                <a:ext cx="290512" cy="290513"/>
              </a:xfrm>
              <a:custGeom>
                <a:avLst/>
                <a:gdLst>
                  <a:gd name="T0" fmla="*/ 793 w 1834"/>
                  <a:gd name="T1" fmla="*/ 199 h 1834"/>
                  <a:gd name="T2" fmla="*/ 613 w 1834"/>
                  <a:gd name="T3" fmla="*/ 254 h 1834"/>
                  <a:gd name="T4" fmla="*/ 450 w 1834"/>
                  <a:gd name="T5" fmla="*/ 356 h 1834"/>
                  <a:gd name="T6" fmla="*/ 318 w 1834"/>
                  <a:gd name="T7" fmla="*/ 502 h 1834"/>
                  <a:gd name="T8" fmla="*/ 230 w 1834"/>
                  <a:gd name="T9" fmla="*/ 671 h 1834"/>
                  <a:gd name="T10" fmla="*/ 190 w 1834"/>
                  <a:gd name="T11" fmla="*/ 855 h 1834"/>
                  <a:gd name="T12" fmla="*/ 198 w 1834"/>
                  <a:gd name="T13" fmla="*/ 1041 h 1834"/>
                  <a:gd name="T14" fmla="*/ 253 w 1834"/>
                  <a:gd name="T15" fmla="*/ 1221 h 1834"/>
                  <a:gd name="T16" fmla="*/ 356 w 1834"/>
                  <a:gd name="T17" fmla="*/ 1384 h 1834"/>
                  <a:gd name="T18" fmla="*/ 502 w 1834"/>
                  <a:gd name="T19" fmla="*/ 1516 h 1834"/>
                  <a:gd name="T20" fmla="*/ 672 w 1834"/>
                  <a:gd name="T21" fmla="*/ 1604 h 1834"/>
                  <a:gd name="T22" fmla="*/ 855 w 1834"/>
                  <a:gd name="T23" fmla="*/ 1644 h 1834"/>
                  <a:gd name="T24" fmla="*/ 1041 w 1834"/>
                  <a:gd name="T25" fmla="*/ 1636 h 1834"/>
                  <a:gd name="T26" fmla="*/ 1220 w 1834"/>
                  <a:gd name="T27" fmla="*/ 1581 h 1834"/>
                  <a:gd name="T28" fmla="*/ 1384 w 1834"/>
                  <a:gd name="T29" fmla="*/ 1478 h 1834"/>
                  <a:gd name="T30" fmla="*/ 1517 w 1834"/>
                  <a:gd name="T31" fmla="*/ 1332 h 1834"/>
                  <a:gd name="T32" fmla="*/ 1604 w 1834"/>
                  <a:gd name="T33" fmla="*/ 1163 h 1834"/>
                  <a:gd name="T34" fmla="*/ 1644 w 1834"/>
                  <a:gd name="T35" fmla="*/ 979 h 1834"/>
                  <a:gd name="T36" fmla="*/ 1635 w 1834"/>
                  <a:gd name="T37" fmla="*/ 793 h 1834"/>
                  <a:gd name="T38" fmla="*/ 1580 w 1834"/>
                  <a:gd name="T39" fmla="*/ 614 h 1834"/>
                  <a:gd name="T40" fmla="*/ 1478 w 1834"/>
                  <a:gd name="T41" fmla="*/ 450 h 1834"/>
                  <a:gd name="T42" fmla="*/ 1332 w 1834"/>
                  <a:gd name="T43" fmla="*/ 317 h 1834"/>
                  <a:gd name="T44" fmla="*/ 1161 w 1834"/>
                  <a:gd name="T45" fmla="*/ 230 h 1834"/>
                  <a:gd name="T46" fmla="*/ 979 w 1834"/>
                  <a:gd name="T47" fmla="*/ 190 h 1834"/>
                  <a:gd name="T48" fmla="*/ 988 w 1834"/>
                  <a:gd name="T49" fmla="*/ 3 h 1834"/>
                  <a:gd name="T50" fmla="*/ 1195 w 1834"/>
                  <a:gd name="T51" fmla="*/ 43 h 1834"/>
                  <a:gd name="T52" fmla="*/ 1390 w 1834"/>
                  <a:gd name="T53" fmla="*/ 132 h 1834"/>
                  <a:gd name="T54" fmla="*/ 1565 w 1834"/>
                  <a:gd name="T55" fmla="*/ 269 h 1834"/>
                  <a:gd name="T56" fmla="*/ 1702 w 1834"/>
                  <a:gd name="T57" fmla="*/ 444 h 1834"/>
                  <a:gd name="T58" fmla="*/ 1791 w 1834"/>
                  <a:gd name="T59" fmla="*/ 639 h 1834"/>
                  <a:gd name="T60" fmla="*/ 1831 w 1834"/>
                  <a:gd name="T61" fmla="*/ 846 h 1834"/>
                  <a:gd name="T62" fmla="*/ 1823 w 1834"/>
                  <a:gd name="T63" fmla="*/ 1057 h 1834"/>
                  <a:gd name="T64" fmla="*/ 1767 w 1834"/>
                  <a:gd name="T65" fmla="*/ 1262 h 1834"/>
                  <a:gd name="T66" fmla="*/ 1661 w 1834"/>
                  <a:gd name="T67" fmla="*/ 1452 h 1834"/>
                  <a:gd name="T68" fmla="*/ 1565 w 1834"/>
                  <a:gd name="T69" fmla="*/ 1565 h 1834"/>
                  <a:gd name="T70" fmla="*/ 1390 w 1834"/>
                  <a:gd name="T71" fmla="*/ 1702 h 1834"/>
                  <a:gd name="T72" fmla="*/ 1195 w 1834"/>
                  <a:gd name="T73" fmla="*/ 1791 h 1834"/>
                  <a:gd name="T74" fmla="*/ 988 w 1834"/>
                  <a:gd name="T75" fmla="*/ 1831 h 1834"/>
                  <a:gd name="T76" fmla="*/ 777 w 1834"/>
                  <a:gd name="T77" fmla="*/ 1823 h 1834"/>
                  <a:gd name="T78" fmla="*/ 572 w 1834"/>
                  <a:gd name="T79" fmla="*/ 1766 h 1834"/>
                  <a:gd name="T80" fmla="*/ 382 w 1834"/>
                  <a:gd name="T81" fmla="*/ 1662 h 1834"/>
                  <a:gd name="T82" fmla="*/ 218 w 1834"/>
                  <a:gd name="T83" fmla="*/ 1510 h 1834"/>
                  <a:gd name="T84" fmla="*/ 96 w 1834"/>
                  <a:gd name="T85" fmla="*/ 1327 h 1834"/>
                  <a:gd name="T86" fmla="*/ 24 w 1834"/>
                  <a:gd name="T87" fmla="*/ 1127 h 1834"/>
                  <a:gd name="T88" fmla="*/ 0 w 1834"/>
                  <a:gd name="T89" fmla="*/ 917 h 1834"/>
                  <a:gd name="T90" fmla="*/ 24 w 1834"/>
                  <a:gd name="T91" fmla="*/ 707 h 1834"/>
                  <a:gd name="T92" fmla="*/ 96 w 1834"/>
                  <a:gd name="T93" fmla="*/ 507 h 1834"/>
                  <a:gd name="T94" fmla="*/ 218 w 1834"/>
                  <a:gd name="T95" fmla="*/ 324 h 1834"/>
                  <a:gd name="T96" fmla="*/ 382 w 1834"/>
                  <a:gd name="T97" fmla="*/ 173 h 1834"/>
                  <a:gd name="T98" fmla="*/ 572 w 1834"/>
                  <a:gd name="T99" fmla="*/ 68 h 1834"/>
                  <a:gd name="T100" fmla="*/ 777 w 1834"/>
                  <a:gd name="T101" fmla="*/ 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1834">
                    <a:moveTo>
                      <a:pt x="917" y="188"/>
                    </a:moveTo>
                    <a:lnTo>
                      <a:pt x="855" y="190"/>
                    </a:lnTo>
                    <a:lnTo>
                      <a:pt x="793" y="199"/>
                    </a:lnTo>
                    <a:lnTo>
                      <a:pt x="732" y="211"/>
                    </a:lnTo>
                    <a:lnTo>
                      <a:pt x="672" y="230"/>
                    </a:lnTo>
                    <a:lnTo>
                      <a:pt x="613" y="254"/>
                    </a:lnTo>
                    <a:lnTo>
                      <a:pt x="556" y="283"/>
                    </a:lnTo>
                    <a:lnTo>
                      <a:pt x="502" y="317"/>
                    </a:lnTo>
                    <a:lnTo>
                      <a:pt x="450" y="356"/>
                    </a:lnTo>
                    <a:lnTo>
                      <a:pt x="402" y="402"/>
                    </a:lnTo>
                    <a:lnTo>
                      <a:pt x="356" y="450"/>
                    </a:lnTo>
                    <a:lnTo>
                      <a:pt x="318" y="502"/>
                    </a:lnTo>
                    <a:lnTo>
                      <a:pt x="283" y="556"/>
                    </a:lnTo>
                    <a:lnTo>
                      <a:pt x="253" y="614"/>
                    </a:lnTo>
                    <a:lnTo>
                      <a:pt x="230" y="671"/>
                    </a:lnTo>
                    <a:lnTo>
                      <a:pt x="211" y="732"/>
                    </a:lnTo>
                    <a:lnTo>
                      <a:pt x="198" y="793"/>
                    </a:lnTo>
                    <a:lnTo>
                      <a:pt x="190" y="855"/>
                    </a:lnTo>
                    <a:lnTo>
                      <a:pt x="188" y="917"/>
                    </a:lnTo>
                    <a:lnTo>
                      <a:pt x="190" y="979"/>
                    </a:lnTo>
                    <a:lnTo>
                      <a:pt x="198" y="1041"/>
                    </a:lnTo>
                    <a:lnTo>
                      <a:pt x="211" y="1102"/>
                    </a:lnTo>
                    <a:lnTo>
                      <a:pt x="230" y="1163"/>
                    </a:lnTo>
                    <a:lnTo>
                      <a:pt x="253" y="1221"/>
                    </a:lnTo>
                    <a:lnTo>
                      <a:pt x="283" y="1278"/>
                    </a:lnTo>
                    <a:lnTo>
                      <a:pt x="318" y="1332"/>
                    </a:lnTo>
                    <a:lnTo>
                      <a:pt x="356" y="1384"/>
                    </a:lnTo>
                    <a:lnTo>
                      <a:pt x="402" y="1432"/>
                    </a:lnTo>
                    <a:lnTo>
                      <a:pt x="450" y="1478"/>
                    </a:lnTo>
                    <a:lnTo>
                      <a:pt x="502" y="1516"/>
                    </a:lnTo>
                    <a:lnTo>
                      <a:pt x="556" y="1551"/>
                    </a:lnTo>
                    <a:lnTo>
                      <a:pt x="613" y="1581"/>
                    </a:lnTo>
                    <a:lnTo>
                      <a:pt x="672" y="1604"/>
                    </a:lnTo>
                    <a:lnTo>
                      <a:pt x="732" y="1623"/>
                    </a:lnTo>
                    <a:lnTo>
                      <a:pt x="793" y="1636"/>
                    </a:lnTo>
                    <a:lnTo>
                      <a:pt x="855" y="1644"/>
                    </a:lnTo>
                    <a:lnTo>
                      <a:pt x="917" y="1646"/>
                    </a:lnTo>
                    <a:lnTo>
                      <a:pt x="979" y="1644"/>
                    </a:lnTo>
                    <a:lnTo>
                      <a:pt x="1041" y="1636"/>
                    </a:lnTo>
                    <a:lnTo>
                      <a:pt x="1102" y="1623"/>
                    </a:lnTo>
                    <a:lnTo>
                      <a:pt x="1161" y="1604"/>
                    </a:lnTo>
                    <a:lnTo>
                      <a:pt x="1220" y="1581"/>
                    </a:lnTo>
                    <a:lnTo>
                      <a:pt x="1278" y="1551"/>
                    </a:lnTo>
                    <a:lnTo>
                      <a:pt x="1332" y="1516"/>
                    </a:lnTo>
                    <a:lnTo>
                      <a:pt x="1384" y="1478"/>
                    </a:lnTo>
                    <a:lnTo>
                      <a:pt x="1432" y="1432"/>
                    </a:lnTo>
                    <a:lnTo>
                      <a:pt x="1478" y="1384"/>
                    </a:lnTo>
                    <a:lnTo>
                      <a:pt x="1517" y="1332"/>
                    </a:lnTo>
                    <a:lnTo>
                      <a:pt x="1551" y="1278"/>
                    </a:lnTo>
                    <a:lnTo>
                      <a:pt x="1580" y="1221"/>
                    </a:lnTo>
                    <a:lnTo>
                      <a:pt x="1604" y="1163"/>
                    </a:lnTo>
                    <a:lnTo>
                      <a:pt x="1623" y="1102"/>
                    </a:lnTo>
                    <a:lnTo>
                      <a:pt x="1635" y="1041"/>
                    </a:lnTo>
                    <a:lnTo>
                      <a:pt x="1644" y="979"/>
                    </a:lnTo>
                    <a:lnTo>
                      <a:pt x="1646" y="917"/>
                    </a:lnTo>
                    <a:lnTo>
                      <a:pt x="1644" y="855"/>
                    </a:lnTo>
                    <a:lnTo>
                      <a:pt x="1635" y="793"/>
                    </a:lnTo>
                    <a:lnTo>
                      <a:pt x="1623" y="732"/>
                    </a:lnTo>
                    <a:lnTo>
                      <a:pt x="1604" y="671"/>
                    </a:lnTo>
                    <a:lnTo>
                      <a:pt x="1580" y="614"/>
                    </a:lnTo>
                    <a:lnTo>
                      <a:pt x="1551" y="556"/>
                    </a:lnTo>
                    <a:lnTo>
                      <a:pt x="1517" y="502"/>
                    </a:lnTo>
                    <a:lnTo>
                      <a:pt x="1478" y="450"/>
                    </a:lnTo>
                    <a:lnTo>
                      <a:pt x="1432" y="402"/>
                    </a:lnTo>
                    <a:lnTo>
                      <a:pt x="1384" y="356"/>
                    </a:lnTo>
                    <a:lnTo>
                      <a:pt x="1332" y="317"/>
                    </a:lnTo>
                    <a:lnTo>
                      <a:pt x="1278" y="283"/>
                    </a:lnTo>
                    <a:lnTo>
                      <a:pt x="1220" y="254"/>
                    </a:lnTo>
                    <a:lnTo>
                      <a:pt x="1161" y="230"/>
                    </a:lnTo>
                    <a:lnTo>
                      <a:pt x="1102" y="211"/>
                    </a:lnTo>
                    <a:lnTo>
                      <a:pt x="1041" y="199"/>
                    </a:lnTo>
                    <a:lnTo>
                      <a:pt x="979" y="190"/>
                    </a:lnTo>
                    <a:lnTo>
                      <a:pt x="917" y="188"/>
                    </a:lnTo>
                    <a:close/>
                    <a:moveTo>
                      <a:pt x="917" y="0"/>
                    </a:moveTo>
                    <a:lnTo>
                      <a:pt x="988" y="3"/>
                    </a:lnTo>
                    <a:lnTo>
                      <a:pt x="1058" y="11"/>
                    </a:lnTo>
                    <a:lnTo>
                      <a:pt x="1127" y="24"/>
                    </a:lnTo>
                    <a:lnTo>
                      <a:pt x="1195" y="43"/>
                    </a:lnTo>
                    <a:lnTo>
                      <a:pt x="1262" y="68"/>
                    </a:lnTo>
                    <a:lnTo>
                      <a:pt x="1327" y="97"/>
                    </a:lnTo>
                    <a:lnTo>
                      <a:pt x="1390" y="132"/>
                    </a:lnTo>
                    <a:lnTo>
                      <a:pt x="1452" y="173"/>
                    </a:lnTo>
                    <a:lnTo>
                      <a:pt x="1510" y="218"/>
                    </a:lnTo>
                    <a:lnTo>
                      <a:pt x="1565" y="269"/>
                    </a:lnTo>
                    <a:lnTo>
                      <a:pt x="1616" y="324"/>
                    </a:lnTo>
                    <a:lnTo>
                      <a:pt x="1661" y="382"/>
                    </a:lnTo>
                    <a:lnTo>
                      <a:pt x="1702" y="444"/>
                    </a:lnTo>
                    <a:lnTo>
                      <a:pt x="1737" y="507"/>
                    </a:lnTo>
                    <a:lnTo>
                      <a:pt x="1767" y="572"/>
                    </a:lnTo>
                    <a:lnTo>
                      <a:pt x="1791" y="639"/>
                    </a:lnTo>
                    <a:lnTo>
                      <a:pt x="1810" y="707"/>
                    </a:lnTo>
                    <a:lnTo>
                      <a:pt x="1823" y="776"/>
                    </a:lnTo>
                    <a:lnTo>
                      <a:pt x="1831" y="846"/>
                    </a:lnTo>
                    <a:lnTo>
                      <a:pt x="1834" y="917"/>
                    </a:lnTo>
                    <a:lnTo>
                      <a:pt x="1831" y="988"/>
                    </a:lnTo>
                    <a:lnTo>
                      <a:pt x="1823" y="1057"/>
                    </a:lnTo>
                    <a:lnTo>
                      <a:pt x="1810" y="1127"/>
                    </a:lnTo>
                    <a:lnTo>
                      <a:pt x="1791" y="1196"/>
                    </a:lnTo>
                    <a:lnTo>
                      <a:pt x="1767" y="1262"/>
                    </a:lnTo>
                    <a:lnTo>
                      <a:pt x="1737" y="1327"/>
                    </a:lnTo>
                    <a:lnTo>
                      <a:pt x="1702" y="1391"/>
                    </a:lnTo>
                    <a:lnTo>
                      <a:pt x="1661" y="1452"/>
                    </a:lnTo>
                    <a:lnTo>
                      <a:pt x="1616" y="1510"/>
                    </a:lnTo>
                    <a:lnTo>
                      <a:pt x="1565" y="1565"/>
                    </a:lnTo>
                    <a:lnTo>
                      <a:pt x="1565" y="1565"/>
                    </a:lnTo>
                    <a:lnTo>
                      <a:pt x="1510" y="1616"/>
                    </a:lnTo>
                    <a:lnTo>
                      <a:pt x="1452" y="1662"/>
                    </a:lnTo>
                    <a:lnTo>
                      <a:pt x="1390" y="1702"/>
                    </a:lnTo>
                    <a:lnTo>
                      <a:pt x="1327" y="1738"/>
                    </a:lnTo>
                    <a:lnTo>
                      <a:pt x="1262" y="1766"/>
                    </a:lnTo>
                    <a:lnTo>
                      <a:pt x="1195" y="1791"/>
                    </a:lnTo>
                    <a:lnTo>
                      <a:pt x="1127" y="1810"/>
                    </a:lnTo>
                    <a:lnTo>
                      <a:pt x="1058" y="1823"/>
                    </a:lnTo>
                    <a:lnTo>
                      <a:pt x="988" y="1831"/>
                    </a:lnTo>
                    <a:lnTo>
                      <a:pt x="917" y="1834"/>
                    </a:lnTo>
                    <a:lnTo>
                      <a:pt x="846" y="1831"/>
                    </a:lnTo>
                    <a:lnTo>
                      <a:pt x="777" y="1823"/>
                    </a:lnTo>
                    <a:lnTo>
                      <a:pt x="707" y="1810"/>
                    </a:lnTo>
                    <a:lnTo>
                      <a:pt x="638" y="1791"/>
                    </a:lnTo>
                    <a:lnTo>
                      <a:pt x="572" y="1766"/>
                    </a:lnTo>
                    <a:lnTo>
                      <a:pt x="507" y="1738"/>
                    </a:lnTo>
                    <a:lnTo>
                      <a:pt x="443" y="1702"/>
                    </a:lnTo>
                    <a:lnTo>
                      <a:pt x="382" y="1662"/>
                    </a:lnTo>
                    <a:lnTo>
                      <a:pt x="324" y="1616"/>
                    </a:lnTo>
                    <a:lnTo>
                      <a:pt x="269" y="1565"/>
                    </a:lnTo>
                    <a:lnTo>
                      <a:pt x="218" y="1510"/>
                    </a:lnTo>
                    <a:lnTo>
                      <a:pt x="172" y="1452"/>
                    </a:lnTo>
                    <a:lnTo>
                      <a:pt x="132" y="1391"/>
                    </a:lnTo>
                    <a:lnTo>
                      <a:pt x="96" y="1327"/>
                    </a:lnTo>
                    <a:lnTo>
                      <a:pt x="68" y="1262"/>
                    </a:lnTo>
                    <a:lnTo>
                      <a:pt x="43" y="1196"/>
                    </a:lnTo>
                    <a:lnTo>
                      <a:pt x="24" y="1127"/>
                    </a:lnTo>
                    <a:lnTo>
                      <a:pt x="11" y="1057"/>
                    </a:lnTo>
                    <a:lnTo>
                      <a:pt x="3" y="988"/>
                    </a:lnTo>
                    <a:lnTo>
                      <a:pt x="0" y="917"/>
                    </a:lnTo>
                    <a:lnTo>
                      <a:pt x="3" y="846"/>
                    </a:lnTo>
                    <a:lnTo>
                      <a:pt x="11" y="776"/>
                    </a:lnTo>
                    <a:lnTo>
                      <a:pt x="24" y="707"/>
                    </a:lnTo>
                    <a:lnTo>
                      <a:pt x="43" y="639"/>
                    </a:lnTo>
                    <a:lnTo>
                      <a:pt x="68" y="572"/>
                    </a:lnTo>
                    <a:lnTo>
                      <a:pt x="96" y="507"/>
                    </a:lnTo>
                    <a:lnTo>
                      <a:pt x="132" y="444"/>
                    </a:lnTo>
                    <a:lnTo>
                      <a:pt x="172" y="382"/>
                    </a:lnTo>
                    <a:lnTo>
                      <a:pt x="218" y="324"/>
                    </a:lnTo>
                    <a:lnTo>
                      <a:pt x="269" y="269"/>
                    </a:lnTo>
                    <a:lnTo>
                      <a:pt x="324" y="218"/>
                    </a:lnTo>
                    <a:lnTo>
                      <a:pt x="382" y="173"/>
                    </a:lnTo>
                    <a:lnTo>
                      <a:pt x="443" y="132"/>
                    </a:lnTo>
                    <a:lnTo>
                      <a:pt x="507" y="97"/>
                    </a:lnTo>
                    <a:lnTo>
                      <a:pt x="572" y="68"/>
                    </a:lnTo>
                    <a:lnTo>
                      <a:pt x="638" y="43"/>
                    </a:lnTo>
                    <a:lnTo>
                      <a:pt x="707" y="24"/>
                    </a:lnTo>
                    <a:lnTo>
                      <a:pt x="777" y="11"/>
                    </a:lnTo>
                    <a:lnTo>
                      <a:pt x="846" y="3"/>
                    </a:lnTo>
                    <a:lnTo>
                      <a:pt x="91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06" name="Freeform 100"/>
              <p:cNvSpPr/>
              <p:nvPr/>
            </p:nvSpPr>
            <p:spPr bwMode="auto">
              <a:xfrm>
                <a:off x="9394825" y="2808288"/>
                <a:ext cx="119062" cy="47625"/>
              </a:xfrm>
              <a:custGeom>
                <a:avLst/>
                <a:gdLst>
                  <a:gd name="T0" fmla="*/ 352 w 753"/>
                  <a:gd name="T1" fmla="*/ 0 h 304"/>
                  <a:gd name="T2" fmla="*/ 402 w 753"/>
                  <a:gd name="T3" fmla="*/ 0 h 304"/>
                  <a:gd name="T4" fmla="*/ 452 w 753"/>
                  <a:gd name="T5" fmla="*/ 4 h 304"/>
                  <a:gd name="T6" fmla="*/ 502 w 753"/>
                  <a:gd name="T7" fmla="*/ 15 h 304"/>
                  <a:gd name="T8" fmla="*/ 551 w 753"/>
                  <a:gd name="T9" fmla="*/ 31 h 304"/>
                  <a:gd name="T10" fmla="*/ 598 w 753"/>
                  <a:gd name="T11" fmla="*/ 51 h 304"/>
                  <a:gd name="T12" fmla="*/ 644 w 753"/>
                  <a:gd name="T13" fmla="*/ 77 h 304"/>
                  <a:gd name="T14" fmla="*/ 687 w 753"/>
                  <a:gd name="T15" fmla="*/ 107 h 304"/>
                  <a:gd name="T16" fmla="*/ 727 w 753"/>
                  <a:gd name="T17" fmla="*/ 143 h 304"/>
                  <a:gd name="T18" fmla="*/ 740 w 753"/>
                  <a:gd name="T19" fmla="*/ 160 h 304"/>
                  <a:gd name="T20" fmla="*/ 749 w 753"/>
                  <a:gd name="T21" fmla="*/ 179 h 304"/>
                  <a:gd name="T22" fmla="*/ 753 w 753"/>
                  <a:gd name="T23" fmla="*/ 200 h 304"/>
                  <a:gd name="T24" fmla="*/ 753 w 753"/>
                  <a:gd name="T25" fmla="*/ 220 h 304"/>
                  <a:gd name="T26" fmla="*/ 749 w 753"/>
                  <a:gd name="T27" fmla="*/ 241 h 304"/>
                  <a:gd name="T28" fmla="*/ 740 w 753"/>
                  <a:gd name="T29" fmla="*/ 260 h 304"/>
                  <a:gd name="T30" fmla="*/ 727 w 753"/>
                  <a:gd name="T31" fmla="*/ 276 h 304"/>
                  <a:gd name="T32" fmla="*/ 712 w 753"/>
                  <a:gd name="T33" fmla="*/ 288 h 304"/>
                  <a:gd name="T34" fmla="*/ 696 w 753"/>
                  <a:gd name="T35" fmla="*/ 297 h 304"/>
                  <a:gd name="T36" fmla="*/ 678 w 753"/>
                  <a:gd name="T37" fmla="*/ 302 h 304"/>
                  <a:gd name="T38" fmla="*/ 660 w 753"/>
                  <a:gd name="T39" fmla="*/ 304 h 304"/>
                  <a:gd name="T40" fmla="*/ 643 w 753"/>
                  <a:gd name="T41" fmla="*/ 302 h 304"/>
                  <a:gd name="T42" fmla="*/ 625 w 753"/>
                  <a:gd name="T43" fmla="*/ 297 h 304"/>
                  <a:gd name="T44" fmla="*/ 608 w 753"/>
                  <a:gd name="T45" fmla="*/ 288 h 304"/>
                  <a:gd name="T46" fmla="*/ 594 w 753"/>
                  <a:gd name="T47" fmla="*/ 276 h 304"/>
                  <a:gd name="T48" fmla="*/ 563 w 753"/>
                  <a:gd name="T49" fmla="*/ 249 h 304"/>
                  <a:gd name="T50" fmla="*/ 529 w 753"/>
                  <a:gd name="T51" fmla="*/ 226 h 304"/>
                  <a:gd name="T52" fmla="*/ 492 w 753"/>
                  <a:gd name="T53" fmla="*/ 209 h 304"/>
                  <a:gd name="T54" fmla="*/ 454 w 753"/>
                  <a:gd name="T55" fmla="*/ 197 h 304"/>
                  <a:gd name="T56" fmla="*/ 416 w 753"/>
                  <a:gd name="T57" fmla="*/ 189 h 304"/>
                  <a:gd name="T58" fmla="*/ 377 w 753"/>
                  <a:gd name="T59" fmla="*/ 187 h 304"/>
                  <a:gd name="T60" fmla="*/ 337 w 753"/>
                  <a:gd name="T61" fmla="*/ 189 h 304"/>
                  <a:gd name="T62" fmla="*/ 300 w 753"/>
                  <a:gd name="T63" fmla="*/ 197 h 304"/>
                  <a:gd name="T64" fmla="*/ 262 w 753"/>
                  <a:gd name="T65" fmla="*/ 209 h 304"/>
                  <a:gd name="T66" fmla="*/ 226 w 753"/>
                  <a:gd name="T67" fmla="*/ 226 h 304"/>
                  <a:gd name="T68" fmla="*/ 191 w 753"/>
                  <a:gd name="T69" fmla="*/ 249 h 304"/>
                  <a:gd name="T70" fmla="*/ 160 w 753"/>
                  <a:gd name="T71" fmla="*/ 276 h 304"/>
                  <a:gd name="T72" fmla="*/ 144 w 753"/>
                  <a:gd name="T73" fmla="*/ 289 h 304"/>
                  <a:gd name="T74" fmla="*/ 124 w 753"/>
                  <a:gd name="T75" fmla="*/ 298 h 304"/>
                  <a:gd name="T76" fmla="*/ 104 w 753"/>
                  <a:gd name="T77" fmla="*/ 303 h 304"/>
                  <a:gd name="T78" fmla="*/ 84 w 753"/>
                  <a:gd name="T79" fmla="*/ 303 h 304"/>
                  <a:gd name="T80" fmla="*/ 63 w 753"/>
                  <a:gd name="T81" fmla="*/ 298 h 304"/>
                  <a:gd name="T82" fmla="*/ 44 w 753"/>
                  <a:gd name="T83" fmla="*/ 289 h 304"/>
                  <a:gd name="T84" fmla="*/ 28 w 753"/>
                  <a:gd name="T85" fmla="*/ 276 h 304"/>
                  <a:gd name="T86" fmla="*/ 14 w 753"/>
                  <a:gd name="T87" fmla="*/ 260 h 304"/>
                  <a:gd name="T88" fmla="*/ 4 w 753"/>
                  <a:gd name="T89" fmla="*/ 241 h 304"/>
                  <a:gd name="T90" fmla="*/ 0 w 753"/>
                  <a:gd name="T91" fmla="*/ 220 h 304"/>
                  <a:gd name="T92" fmla="*/ 0 w 753"/>
                  <a:gd name="T93" fmla="*/ 200 h 304"/>
                  <a:gd name="T94" fmla="*/ 4 w 753"/>
                  <a:gd name="T95" fmla="*/ 179 h 304"/>
                  <a:gd name="T96" fmla="*/ 14 w 753"/>
                  <a:gd name="T97" fmla="*/ 160 h 304"/>
                  <a:gd name="T98" fmla="*/ 28 w 753"/>
                  <a:gd name="T99" fmla="*/ 143 h 304"/>
                  <a:gd name="T100" fmla="*/ 67 w 753"/>
                  <a:gd name="T101" fmla="*/ 107 h 304"/>
                  <a:gd name="T102" fmla="*/ 110 w 753"/>
                  <a:gd name="T103" fmla="*/ 77 h 304"/>
                  <a:gd name="T104" fmla="*/ 156 w 753"/>
                  <a:gd name="T105" fmla="*/ 51 h 304"/>
                  <a:gd name="T106" fmla="*/ 202 w 753"/>
                  <a:gd name="T107" fmla="*/ 31 h 304"/>
                  <a:gd name="T108" fmla="*/ 251 w 753"/>
                  <a:gd name="T109" fmla="*/ 15 h 304"/>
                  <a:gd name="T110" fmla="*/ 301 w 753"/>
                  <a:gd name="T111" fmla="*/ 4 h 304"/>
                  <a:gd name="T112" fmla="*/ 352 w 753"/>
                  <a:gd name="T11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3" h="304">
                    <a:moveTo>
                      <a:pt x="352" y="0"/>
                    </a:moveTo>
                    <a:lnTo>
                      <a:pt x="402" y="0"/>
                    </a:lnTo>
                    <a:lnTo>
                      <a:pt x="452" y="4"/>
                    </a:lnTo>
                    <a:lnTo>
                      <a:pt x="502" y="15"/>
                    </a:lnTo>
                    <a:lnTo>
                      <a:pt x="551" y="31"/>
                    </a:lnTo>
                    <a:lnTo>
                      <a:pt x="598" y="51"/>
                    </a:lnTo>
                    <a:lnTo>
                      <a:pt x="644" y="77"/>
                    </a:lnTo>
                    <a:lnTo>
                      <a:pt x="687" y="107"/>
                    </a:lnTo>
                    <a:lnTo>
                      <a:pt x="727" y="143"/>
                    </a:lnTo>
                    <a:lnTo>
                      <a:pt x="740" y="160"/>
                    </a:lnTo>
                    <a:lnTo>
                      <a:pt x="749" y="179"/>
                    </a:lnTo>
                    <a:lnTo>
                      <a:pt x="753" y="200"/>
                    </a:lnTo>
                    <a:lnTo>
                      <a:pt x="753" y="220"/>
                    </a:lnTo>
                    <a:lnTo>
                      <a:pt x="749" y="241"/>
                    </a:lnTo>
                    <a:lnTo>
                      <a:pt x="740" y="260"/>
                    </a:lnTo>
                    <a:lnTo>
                      <a:pt x="727" y="276"/>
                    </a:lnTo>
                    <a:lnTo>
                      <a:pt x="712" y="288"/>
                    </a:lnTo>
                    <a:lnTo>
                      <a:pt x="696" y="297"/>
                    </a:lnTo>
                    <a:lnTo>
                      <a:pt x="678" y="302"/>
                    </a:lnTo>
                    <a:lnTo>
                      <a:pt x="660" y="304"/>
                    </a:lnTo>
                    <a:lnTo>
                      <a:pt x="643" y="302"/>
                    </a:lnTo>
                    <a:lnTo>
                      <a:pt x="625" y="297"/>
                    </a:lnTo>
                    <a:lnTo>
                      <a:pt x="608" y="288"/>
                    </a:lnTo>
                    <a:lnTo>
                      <a:pt x="594" y="276"/>
                    </a:lnTo>
                    <a:lnTo>
                      <a:pt x="563" y="249"/>
                    </a:lnTo>
                    <a:lnTo>
                      <a:pt x="529" y="226"/>
                    </a:lnTo>
                    <a:lnTo>
                      <a:pt x="492" y="209"/>
                    </a:lnTo>
                    <a:lnTo>
                      <a:pt x="454" y="197"/>
                    </a:lnTo>
                    <a:lnTo>
                      <a:pt x="416" y="189"/>
                    </a:lnTo>
                    <a:lnTo>
                      <a:pt x="377" y="187"/>
                    </a:lnTo>
                    <a:lnTo>
                      <a:pt x="337" y="189"/>
                    </a:lnTo>
                    <a:lnTo>
                      <a:pt x="300" y="197"/>
                    </a:lnTo>
                    <a:lnTo>
                      <a:pt x="262" y="209"/>
                    </a:lnTo>
                    <a:lnTo>
                      <a:pt x="226" y="226"/>
                    </a:lnTo>
                    <a:lnTo>
                      <a:pt x="191" y="249"/>
                    </a:lnTo>
                    <a:lnTo>
                      <a:pt x="160" y="276"/>
                    </a:lnTo>
                    <a:lnTo>
                      <a:pt x="144" y="289"/>
                    </a:lnTo>
                    <a:lnTo>
                      <a:pt x="124" y="298"/>
                    </a:lnTo>
                    <a:lnTo>
                      <a:pt x="104" y="303"/>
                    </a:lnTo>
                    <a:lnTo>
                      <a:pt x="84" y="303"/>
                    </a:lnTo>
                    <a:lnTo>
                      <a:pt x="63" y="298"/>
                    </a:lnTo>
                    <a:lnTo>
                      <a:pt x="44" y="289"/>
                    </a:lnTo>
                    <a:lnTo>
                      <a:pt x="28" y="276"/>
                    </a:lnTo>
                    <a:lnTo>
                      <a:pt x="14" y="260"/>
                    </a:lnTo>
                    <a:lnTo>
                      <a:pt x="4" y="241"/>
                    </a:lnTo>
                    <a:lnTo>
                      <a:pt x="0" y="220"/>
                    </a:lnTo>
                    <a:lnTo>
                      <a:pt x="0" y="200"/>
                    </a:lnTo>
                    <a:lnTo>
                      <a:pt x="4" y="179"/>
                    </a:lnTo>
                    <a:lnTo>
                      <a:pt x="14" y="160"/>
                    </a:lnTo>
                    <a:lnTo>
                      <a:pt x="28" y="143"/>
                    </a:lnTo>
                    <a:lnTo>
                      <a:pt x="67" y="107"/>
                    </a:lnTo>
                    <a:lnTo>
                      <a:pt x="110" y="77"/>
                    </a:lnTo>
                    <a:lnTo>
                      <a:pt x="156" y="51"/>
                    </a:lnTo>
                    <a:lnTo>
                      <a:pt x="202" y="31"/>
                    </a:lnTo>
                    <a:lnTo>
                      <a:pt x="251" y="15"/>
                    </a:lnTo>
                    <a:lnTo>
                      <a:pt x="301" y="4"/>
                    </a:lnTo>
                    <a:lnTo>
                      <a:pt x="3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107" name="Freeform 164"/>
            <p:cNvSpPr>
              <a:spLocks noEditPoints="1"/>
            </p:cNvSpPr>
            <p:nvPr/>
          </p:nvSpPr>
          <p:spPr bwMode="auto">
            <a:xfrm>
              <a:off x="4399536" y="4320485"/>
              <a:ext cx="509944" cy="454060"/>
            </a:xfrm>
            <a:custGeom>
              <a:avLst/>
              <a:gdLst>
                <a:gd name="T0" fmla="*/ 171 w 3653"/>
                <a:gd name="T1" fmla="*/ 2242 h 3248"/>
                <a:gd name="T2" fmla="*/ 171 w 3653"/>
                <a:gd name="T3" fmla="*/ 2273 h 3248"/>
                <a:gd name="T4" fmla="*/ 1756 w 3653"/>
                <a:gd name="T5" fmla="*/ 3070 h 3248"/>
                <a:gd name="T6" fmla="*/ 1897 w 3653"/>
                <a:gd name="T7" fmla="*/ 3070 h 3248"/>
                <a:gd name="T8" fmla="*/ 3481 w 3653"/>
                <a:gd name="T9" fmla="*/ 2273 h 3248"/>
                <a:gd name="T10" fmla="*/ 3481 w 3653"/>
                <a:gd name="T11" fmla="*/ 2242 h 3248"/>
                <a:gd name="T12" fmla="*/ 2005 w 3653"/>
                <a:gd name="T13" fmla="*/ 2572 h 3248"/>
                <a:gd name="T14" fmla="*/ 1827 w 3653"/>
                <a:gd name="T15" fmla="*/ 2614 h 3248"/>
                <a:gd name="T16" fmla="*/ 1647 w 3653"/>
                <a:gd name="T17" fmla="*/ 2572 h 3248"/>
                <a:gd name="T18" fmla="*/ 1962 w 3653"/>
                <a:gd name="T19" fmla="*/ 1956 h 3248"/>
                <a:gd name="T20" fmla="*/ 1780 w 3653"/>
                <a:gd name="T21" fmla="*/ 1977 h 3248"/>
                <a:gd name="T22" fmla="*/ 571 w 3653"/>
                <a:gd name="T23" fmla="*/ 1401 h 3248"/>
                <a:gd name="T24" fmla="*/ 169 w 3653"/>
                <a:gd name="T25" fmla="*/ 1617 h 3248"/>
                <a:gd name="T26" fmla="*/ 177 w 3653"/>
                <a:gd name="T27" fmla="*/ 1648 h 3248"/>
                <a:gd name="T28" fmla="*/ 1791 w 3653"/>
                <a:gd name="T29" fmla="*/ 2444 h 3248"/>
                <a:gd name="T30" fmla="*/ 1931 w 3653"/>
                <a:gd name="T31" fmla="*/ 2421 h 3248"/>
                <a:gd name="T32" fmla="*/ 3485 w 3653"/>
                <a:gd name="T33" fmla="*/ 1631 h 3248"/>
                <a:gd name="T34" fmla="*/ 3476 w 3653"/>
                <a:gd name="T35" fmla="*/ 1600 h 3248"/>
                <a:gd name="T36" fmla="*/ 1791 w 3653"/>
                <a:gd name="T37" fmla="*/ 171 h 3248"/>
                <a:gd name="T38" fmla="*/ 177 w 3653"/>
                <a:gd name="T39" fmla="*/ 966 h 3248"/>
                <a:gd name="T40" fmla="*/ 169 w 3653"/>
                <a:gd name="T41" fmla="*/ 997 h 3248"/>
                <a:gd name="T42" fmla="*/ 1722 w 3653"/>
                <a:gd name="T43" fmla="*/ 1788 h 3248"/>
                <a:gd name="T44" fmla="*/ 1862 w 3653"/>
                <a:gd name="T45" fmla="*/ 1810 h 3248"/>
                <a:gd name="T46" fmla="*/ 3476 w 3653"/>
                <a:gd name="T47" fmla="*/ 1014 h 3248"/>
                <a:gd name="T48" fmla="*/ 3485 w 3653"/>
                <a:gd name="T49" fmla="*/ 983 h 3248"/>
                <a:gd name="T50" fmla="*/ 1930 w 3653"/>
                <a:gd name="T51" fmla="*/ 192 h 3248"/>
                <a:gd name="T52" fmla="*/ 1827 w 3653"/>
                <a:gd name="T53" fmla="*/ 0 h 3248"/>
                <a:gd name="T54" fmla="*/ 2005 w 3653"/>
                <a:gd name="T55" fmla="*/ 42 h 3248"/>
                <a:gd name="T56" fmla="*/ 3613 w 3653"/>
                <a:gd name="T57" fmla="*/ 870 h 3248"/>
                <a:gd name="T58" fmla="*/ 3653 w 3653"/>
                <a:gd name="T59" fmla="*/ 990 h 3248"/>
                <a:gd name="T60" fmla="*/ 3615 w 3653"/>
                <a:gd name="T61" fmla="*/ 1109 h 3248"/>
                <a:gd name="T62" fmla="*/ 3541 w 3653"/>
                <a:gd name="T63" fmla="*/ 1171 h 3248"/>
                <a:gd name="T64" fmla="*/ 3593 w 3653"/>
                <a:gd name="T65" fmla="*/ 1481 h 3248"/>
                <a:gd name="T66" fmla="*/ 3650 w 3653"/>
                <a:gd name="T67" fmla="*/ 1591 h 3248"/>
                <a:gd name="T68" fmla="*/ 3630 w 3653"/>
                <a:gd name="T69" fmla="*/ 1717 h 3248"/>
                <a:gd name="T70" fmla="*/ 3541 w 3653"/>
                <a:gd name="T71" fmla="*/ 1805 h 3248"/>
                <a:gd name="T72" fmla="*/ 3593 w 3653"/>
                <a:gd name="T73" fmla="*/ 2114 h 3248"/>
                <a:gd name="T74" fmla="*/ 3650 w 3653"/>
                <a:gd name="T75" fmla="*/ 2225 h 3248"/>
                <a:gd name="T76" fmla="*/ 3630 w 3653"/>
                <a:gd name="T77" fmla="*/ 2350 h 3248"/>
                <a:gd name="T78" fmla="*/ 3541 w 3653"/>
                <a:gd name="T79" fmla="*/ 2439 h 3248"/>
                <a:gd name="T80" fmla="*/ 1872 w 3653"/>
                <a:gd name="T81" fmla="*/ 3245 h 3248"/>
                <a:gd name="T82" fmla="*/ 1690 w 3653"/>
                <a:gd name="T83" fmla="*/ 3224 h 3248"/>
                <a:gd name="T84" fmla="*/ 60 w 3653"/>
                <a:gd name="T85" fmla="*/ 2401 h 3248"/>
                <a:gd name="T86" fmla="*/ 2 w 3653"/>
                <a:gd name="T87" fmla="*/ 2290 h 3248"/>
                <a:gd name="T88" fmla="*/ 22 w 3653"/>
                <a:gd name="T89" fmla="*/ 2164 h 3248"/>
                <a:gd name="T90" fmla="*/ 112 w 3653"/>
                <a:gd name="T91" fmla="*/ 2077 h 3248"/>
                <a:gd name="T92" fmla="*/ 60 w 3653"/>
                <a:gd name="T93" fmla="*/ 1768 h 3248"/>
                <a:gd name="T94" fmla="*/ 2 w 3653"/>
                <a:gd name="T95" fmla="*/ 1657 h 3248"/>
                <a:gd name="T96" fmla="*/ 22 w 3653"/>
                <a:gd name="T97" fmla="*/ 1532 h 3248"/>
                <a:gd name="T98" fmla="*/ 112 w 3653"/>
                <a:gd name="T99" fmla="*/ 1443 h 3248"/>
                <a:gd name="T100" fmla="*/ 60 w 3653"/>
                <a:gd name="T101" fmla="*/ 1134 h 3248"/>
                <a:gd name="T102" fmla="*/ 2 w 3653"/>
                <a:gd name="T103" fmla="*/ 1023 h 3248"/>
                <a:gd name="T104" fmla="*/ 22 w 3653"/>
                <a:gd name="T105" fmla="*/ 898 h 3248"/>
                <a:gd name="T106" fmla="*/ 112 w 3653"/>
                <a:gd name="T107" fmla="*/ 809 h 3248"/>
                <a:gd name="T108" fmla="*/ 1780 w 3653"/>
                <a:gd name="T109" fmla="*/ 2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3" h="3248">
                  <a:moveTo>
                    <a:pt x="571" y="2035"/>
                  </a:moveTo>
                  <a:lnTo>
                    <a:pt x="187" y="2226"/>
                  </a:lnTo>
                  <a:lnTo>
                    <a:pt x="177" y="2234"/>
                  </a:lnTo>
                  <a:lnTo>
                    <a:pt x="171" y="2242"/>
                  </a:lnTo>
                  <a:lnTo>
                    <a:pt x="169" y="2251"/>
                  </a:lnTo>
                  <a:lnTo>
                    <a:pt x="167" y="2257"/>
                  </a:lnTo>
                  <a:lnTo>
                    <a:pt x="169" y="2265"/>
                  </a:lnTo>
                  <a:lnTo>
                    <a:pt x="171" y="2273"/>
                  </a:lnTo>
                  <a:lnTo>
                    <a:pt x="177" y="2282"/>
                  </a:lnTo>
                  <a:lnTo>
                    <a:pt x="187" y="2288"/>
                  </a:lnTo>
                  <a:lnTo>
                    <a:pt x="1722" y="3055"/>
                  </a:lnTo>
                  <a:lnTo>
                    <a:pt x="1756" y="3070"/>
                  </a:lnTo>
                  <a:lnTo>
                    <a:pt x="1791" y="3077"/>
                  </a:lnTo>
                  <a:lnTo>
                    <a:pt x="1827" y="3080"/>
                  </a:lnTo>
                  <a:lnTo>
                    <a:pt x="1862" y="3077"/>
                  </a:lnTo>
                  <a:lnTo>
                    <a:pt x="1897" y="3070"/>
                  </a:lnTo>
                  <a:lnTo>
                    <a:pt x="1931" y="3055"/>
                  </a:lnTo>
                  <a:lnTo>
                    <a:pt x="3466" y="2288"/>
                  </a:lnTo>
                  <a:lnTo>
                    <a:pt x="3476" y="2282"/>
                  </a:lnTo>
                  <a:lnTo>
                    <a:pt x="3481" y="2273"/>
                  </a:lnTo>
                  <a:lnTo>
                    <a:pt x="3485" y="2265"/>
                  </a:lnTo>
                  <a:lnTo>
                    <a:pt x="3485" y="2257"/>
                  </a:lnTo>
                  <a:lnTo>
                    <a:pt x="3485" y="2251"/>
                  </a:lnTo>
                  <a:lnTo>
                    <a:pt x="3481" y="2242"/>
                  </a:lnTo>
                  <a:lnTo>
                    <a:pt x="3476" y="2234"/>
                  </a:lnTo>
                  <a:lnTo>
                    <a:pt x="3466" y="2226"/>
                  </a:lnTo>
                  <a:lnTo>
                    <a:pt x="3081" y="2035"/>
                  </a:lnTo>
                  <a:lnTo>
                    <a:pt x="2005" y="2572"/>
                  </a:lnTo>
                  <a:lnTo>
                    <a:pt x="1962" y="2590"/>
                  </a:lnTo>
                  <a:lnTo>
                    <a:pt x="1918" y="2603"/>
                  </a:lnTo>
                  <a:lnTo>
                    <a:pt x="1872" y="2611"/>
                  </a:lnTo>
                  <a:lnTo>
                    <a:pt x="1827" y="2614"/>
                  </a:lnTo>
                  <a:lnTo>
                    <a:pt x="1780" y="2611"/>
                  </a:lnTo>
                  <a:lnTo>
                    <a:pt x="1735" y="2603"/>
                  </a:lnTo>
                  <a:lnTo>
                    <a:pt x="1690" y="2590"/>
                  </a:lnTo>
                  <a:lnTo>
                    <a:pt x="1647" y="2572"/>
                  </a:lnTo>
                  <a:lnTo>
                    <a:pt x="571" y="2035"/>
                  </a:lnTo>
                  <a:close/>
                  <a:moveTo>
                    <a:pt x="3081" y="1401"/>
                  </a:moveTo>
                  <a:lnTo>
                    <a:pt x="2005" y="1938"/>
                  </a:lnTo>
                  <a:lnTo>
                    <a:pt x="1962" y="1956"/>
                  </a:lnTo>
                  <a:lnTo>
                    <a:pt x="1918" y="1969"/>
                  </a:lnTo>
                  <a:lnTo>
                    <a:pt x="1872" y="1977"/>
                  </a:lnTo>
                  <a:lnTo>
                    <a:pt x="1827" y="1980"/>
                  </a:lnTo>
                  <a:lnTo>
                    <a:pt x="1780" y="1977"/>
                  </a:lnTo>
                  <a:lnTo>
                    <a:pt x="1735" y="1969"/>
                  </a:lnTo>
                  <a:lnTo>
                    <a:pt x="1690" y="1956"/>
                  </a:lnTo>
                  <a:lnTo>
                    <a:pt x="1647" y="1938"/>
                  </a:lnTo>
                  <a:lnTo>
                    <a:pt x="571" y="1401"/>
                  </a:lnTo>
                  <a:lnTo>
                    <a:pt x="187" y="1593"/>
                  </a:lnTo>
                  <a:lnTo>
                    <a:pt x="177" y="1600"/>
                  </a:lnTo>
                  <a:lnTo>
                    <a:pt x="171" y="1608"/>
                  </a:lnTo>
                  <a:lnTo>
                    <a:pt x="169" y="1617"/>
                  </a:lnTo>
                  <a:lnTo>
                    <a:pt x="167" y="1624"/>
                  </a:lnTo>
                  <a:lnTo>
                    <a:pt x="169" y="1631"/>
                  </a:lnTo>
                  <a:lnTo>
                    <a:pt x="171" y="1639"/>
                  </a:lnTo>
                  <a:lnTo>
                    <a:pt x="177" y="1648"/>
                  </a:lnTo>
                  <a:lnTo>
                    <a:pt x="187" y="1655"/>
                  </a:lnTo>
                  <a:lnTo>
                    <a:pt x="1722" y="2421"/>
                  </a:lnTo>
                  <a:lnTo>
                    <a:pt x="1756" y="2436"/>
                  </a:lnTo>
                  <a:lnTo>
                    <a:pt x="1791" y="2444"/>
                  </a:lnTo>
                  <a:lnTo>
                    <a:pt x="1827" y="2446"/>
                  </a:lnTo>
                  <a:lnTo>
                    <a:pt x="1862" y="2444"/>
                  </a:lnTo>
                  <a:lnTo>
                    <a:pt x="1897" y="2436"/>
                  </a:lnTo>
                  <a:lnTo>
                    <a:pt x="1931" y="2421"/>
                  </a:lnTo>
                  <a:lnTo>
                    <a:pt x="3466" y="1655"/>
                  </a:lnTo>
                  <a:lnTo>
                    <a:pt x="3476" y="1648"/>
                  </a:lnTo>
                  <a:lnTo>
                    <a:pt x="3481" y="1639"/>
                  </a:lnTo>
                  <a:lnTo>
                    <a:pt x="3485" y="1631"/>
                  </a:lnTo>
                  <a:lnTo>
                    <a:pt x="3485" y="1624"/>
                  </a:lnTo>
                  <a:lnTo>
                    <a:pt x="3485" y="1617"/>
                  </a:lnTo>
                  <a:lnTo>
                    <a:pt x="3481" y="1608"/>
                  </a:lnTo>
                  <a:lnTo>
                    <a:pt x="3476" y="1600"/>
                  </a:lnTo>
                  <a:lnTo>
                    <a:pt x="3466" y="1593"/>
                  </a:lnTo>
                  <a:lnTo>
                    <a:pt x="3081" y="1401"/>
                  </a:lnTo>
                  <a:close/>
                  <a:moveTo>
                    <a:pt x="1827" y="168"/>
                  </a:moveTo>
                  <a:lnTo>
                    <a:pt x="1791" y="171"/>
                  </a:lnTo>
                  <a:lnTo>
                    <a:pt x="1756" y="179"/>
                  </a:lnTo>
                  <a:lnTo>
                    <a:pt x="1722" y="192"/>
                  </a:lnTo>
                  <a:lnTo>
                    <a:pt x="187" y="959"/>
                  </a:lnTo>
                  <a:lnTo>
                    <a:pt x="177" y="966"/>
                  </a:lnTo>
                  <a:lnTo>
                    <a:pt x="171" y="974"/>
                  </a:lnTo>
                  <a:lnTo>
                    <a:pt x="169" y="983"/>
                  </a:lnTo>
                  <a:lnTo>
                    <a:pt x="167" y="990"/>
                  </a:lnTo>
                  <a:lnTo>
                    <a:pt x="169" y="997"/>
                  </a:lnTo>
                  <a:lnTo>
                    <a:pt x="171" y="1005"/>
                  </a:lnTo>
                  <a:lnTo>
                    <a:pt x="177" y="1014"/>
                  </a:lnTo>
                  <a:lnTo>
                    <a:pt x="187" y="1021"/>
                  </a:lnTo>
                  <a:lnTo>
                    <a:pt x="1722" y="1788"/>
                  </a:lnTo>
                  <a:lnTo>
                    <a:pt x="1756" y="1802"/>
                  </a:lnTo>
                  <a:lnTo>
                    <a:pt x="1791" y="1810"/>
                  </a:lnTo>
                  <a:lnTo>
                    <a:pt x="1827" y="1812"/>
                  </a:lnTo>
                  <a:lnTo>
                    <a:pt x="1862" y="1810"/>
                  </a:lnTo>
                  <a:lnTo>
                    <a:pt x="1897" y="1802"/>
                  </a:lnTo>
                  <a:lnTo>
                    <a:pt x="1931" y="1788"/>
                  </a:lnTo>
                  <a:lnTo>
                    <a:pt x="3466" y="1021"/>
                  </a:lnTo>
                  <a:lnTo>
                    <a:pt x="3476" y="1014"/>
                  </a:lnTo>
                  <a:lnTo>
                    <a:pt x="3481" y="1005"/>
                  </a:lnTo>
                  <a:lnTo>
                    <a:pt x="3485" y="997"/>
                  </a:lnTo>
                  <a:lnTo>
                    <a:pt x="3485" y="990"/>
                  </a:lnTo>
                  <a:lnTo>
                    <a:pt x="3485" y="983"/>
                  </a:lnTo>
                  <a:lnTo>
                    <a:pt x="3481" y="974"/>
                  </a:lnTo>
                  <a:lnTo>
                    <a:pt x="3476" y="966"/>
                  </a:lnTo>
                  <a:lnTo>
                    <a:pt x="3466" y="959"/>
                  </a:lnTo>
                  <a:lnTo>
                    <a:pt x="1930" y="192"/>
                  </a:lnTo>
                  <a:lnTo>
                    <a:pt x="1897" y="179"/>
                  </a:lnTo>
                  <a:lnTo>
                    <a:pt x="1862" y="171"/>
                  </a:lnTo>
                  <a:lnTo>
                    <a:pt x="1827" y="168"/>
                  </a:lnTo>
                  <a:close/>
                  <a:moveTo>
                    <a:pt x="1827" y="0"/>
                  </a:moveTo>
                  <a:lnTo>
                    <a:pt x="1872" y="2"/>
                  </a:lnTo>
                  <a:lnTo>
                    <a:pt x="1918" y="10"/>
                  </a:lnTo>
                  <a:lnTo>
                    <a:pt x="1962" y="23"/>
                  </a:lnTo>
                  <a:lnTo>
                    <a:pt x="2005" y="42"/>
                  </a:lnTo>
                  <a:lnTo>
                    <a:pt x="3541" y="809"/>
                  </a:lnTo>
                  <a:lnTo>
                    <a:pt x="3569" y="826"/>
                  </a:lnTo>
                  <a:lnTo>
                    <a:pt x="3593" y="847"/>
                  </a:lnTo>
                  <a:lnTo>
                    <a:pt x="3613" y="870"/>
                  </a:lnTo>
                  <a:lnTo>
                    <a:pt x="3630" y="898"/>
                  </a:lnTo>
                  <a:lnTo>
                    <a:pt x="3642" y="927"/>
                  </a:lnTo>
                  <a:lnTo>
                    <a:pt x="3650" y="958"/>
                  </a:lnTo>
                  <a:lnTo>
                    <a:pt x="3653" y="990"/>
                  </a:lnTo>
                  <a:lnTo>
                    <a:pt x="3650" y="1023"/>
                  </a:lnTo>
                  <a:lnTo>
                    <a:pt x="3642" y="1054"/>
                  </a:lnTo>
                  <a:lnTo>
                    <a:pt x="3630" y="1083"/>
                  </a:lnTo>
                  <a:lnTo>
                    <a:pt x="3615" y="1109"/>
                  </a:lnTo>
                  <a:lnTo>
                    <a:pt x="3593" y="1134"/>
                  </a:lnTo>
                  <a:lnTo>
                    <a:pt x="3569" y="1154"/>
                  </a:lnTo>
                  <a:lnTo>
                    <a:pt x="3541" y="1171"/>
                  </a:lnTo>
                  <a:lnTo>
                    <a:pt x="3541" y="1171"/>
                  </a:lnTo>
                  <a:lnTo>
                    <a:pt x="3268" y="1307"/>
                  </a:lnTo>
                  <a:lnTo>
                    <a:pt x="3541" y="1443"/>
                  </a:lnTo>
                  <a:lnTo>
                    <a:pt x="3569" y="1460"/>
                  </a:lnTo>
                  <a:lnTo>
                    <a:pt x="3593" y="1481"/>
                  </a:lnTo>
                  <a:lnTo>
                    <a:pt x="3613" y="1504"/>
                  </a:lnTo>
                  <a:lnTo>
                    <a:pt x="3630" y="1532"/>
                  </a:lnTo>
                  <a:lnTo>
                    <a:pt x="3642" y="1560"/>
                  </a:lnTo>
                  <a:lnTo>
                    <a:pt x="3650" y="1591"/>
                  </a:lnTo>
                  <a:lnTo>
                    <a:pt x="3653" y="1624"/>
                  </a:lnTo>
                  <a:lnTo>
                    <a:pt x="3650" y="1657"/>
                  </a:lnTo>
                  <a:lnTo>
                    <a:pt x="3642" y="1688"/>
                  </a:lnTo>
                  <a:lnTo>
                    <a:pt x="3630" y="1717"/>
                  </a:lnTo>
                  <a:lnTo>
                    <a:pt x="3613" y="1743"/>
                  </a:lnTo>
                  <a:lnTo>
                    <a:pt x="3593" y="1768"/>
                  </a:lnTo>
                  <a:lnTo>
                    <a:pt x="3569" y="1788"/>
                  </a:lnTo>
                  <a:lnTo>
                    <a:pt x="3541" y="1805"/>
                  </a:lnTo>
                  <a:lnTo>
                    <a:pt x="3268" y="1940"/>
                  </a:lnTo>
                  <a:lnTo>
                    <a:pt x="3541" y="2077"/>
                  </a:lnTo>
                  <a:lnTo>
                    <a:pt x="3569" y="2093"/>
                  </a:lnTo>
                  <a:lnTo>
                    <a:pt x="3593" y="2114"/>
                  </a:lnTo>
                  <a:lnTo>
                    <a:pt x="3613" y="2138"/>
                  </a:lnTo>
                  <a:lnTo>
                    <a:pt x="3630" y="2164"/>
                  </a:lnTo>
                  <a:lnTo>
                    <a:pt x="3642" y="2194"/>
                  </a:lnTo>
                  <a:lnTo>
                    <a:pt x="3650" y="2225"/>
                  </a:lnTo>
                  <a:lnTo>
                    <a:pt x="3653" y="2257"/>
                  </a:lnTo>
                  <a:lnTo>
                    <a:pt x="3650" y="2290"/>
                  </a:lnTo>
                  <a:lnTo>
                    <a:pt x="3642" y="2322"/>
                  </a:lnTo>
                  <a:lnTo>
                    <a:pt x="3630" y="2350"/>
                  </a:lnTo>
                  <a:lnTo>
                    <a:pt x="3615" y="2377"/>
                  </a:lnTo>
                  <a:lnTo>
                    <a:pt x="3593" y="2401"/>
                  </a:lnTo>
                  <a:lnTo>
                    <a:pt x="3569" y="2421"/>
                  </a:lnTo>
                  <a:lnTo>
                    <a:pt x="3541" y="2439"/>
                  </a:lnTo>
                  <a:lnTo>
                    <a:pt x="2005" y="3206"/>
                  </a:lnTo>
                  <a:lnTo>
                    <a:pt x="1962" y="3224"/>
                  </a:lnTo>
                  <a:lnTo>
                    <a:pt x="1918" y="3237"/>
                  </a:lnTo>
                  <a:lnTo>
                    <a:pt x="1872" y="3245"/>
                  </a:lnTo>
                  <a:lnTo>
                    <a:pt x="1827" y="3248"/>
                  </a:lnTo>
                  <a:lnTo>
                    <a:pt x="1780" y="3245"/>
                  </a:lnTo>
                  <a:lnTo>
                    <a:pt x="1735" y="3237"/>
                  </a:lnTo>
                  <a:lnTo>
                    <a:pt x="1690" y="3224"/>
                  </a:lnTo>
                  <a:lnTo>
                    <a:pt x="1647" y="3206"/>
                  </a:lnTo>
                  <a:lnTo>
                    <a:pt x="112" y="2439"/>
                  </a:lnTo>
                  <a:lnTo>
                    <a:pt x="84" y="2421"/>
                  </a:lnTo>
                  <a:lnTo>
                    <a:pt x="60" y="2401"/>
                  </a:lnTo>
                  <a:lnTo>
                    <a:pt x="39" y="2377"/>
                  </a:lnTo>
                  <a:lnTo>
                    <a:pt x="22" y="2350"/>
                  </a:lnTo>
                  <a:lnTo>
                    <a:pt x="10" y="2322"/>
                  </a:lnTo>
                  <a:lnTo>
                    <a:pt x="2" y="2290"/>
                  </a:lnTo>
                  <a:lnTo>
                    <a:pt x="0" y="2257"/>
                  </a:lnTo>
                  <a:lnTo>
                    <a:pt x="2" y="2225"/>
                  </a:lnTo>
                  <a:lnTo>
                    <a:pt x="10" y="2194"/>
                  </a:lnTo>
                  <a:lnTo>
                    <a:pt x="22" y="2164"/>
                  </a:lnTo>
                  <a:lnTo>
                    <a:pt x="39" y="2138"/>
                  </a:lnTo>
                  <a:lnTo>
                    <a:pt x="60" y="2114"/>
                  </a:lnTo>
                  <a:lnTo>
                    <a:pt x="84" y="2093"/>
                  </a:lnTo>
                  <a:lnTo>
                    <a:pt x="112" y="2077"/>
                  </a:lnTo>
                  <a:lnTo>
                    <a:pt x="384" y="1940"/>
                  </a:lnTo>
                  <a:lnTo>
                    <a:pt x="112" y="1805"/>
                  </a:lnTo>
                  <a:lnTo>
                    <a:pt x="84" y="1788"/>
                  </a:lnTo>
                  <a:lnTo>
                    <a:pt x="60" y="1768"/>
                  </a:lnTo>
                  <a:lnTo>
                    <a:pt x="39" y="1743"/>
                  </a:lnTo>
                  <a:lnTo>
                    <a:pt x="22" y="1717"/>
                  </a:lnTo>
                  <a:lnTo>
                    <a:pt x="10" y="1688"/>
                  </a:lnTo>
                  <a:lnTo>
                    <a:pt x="2" y="1657"/>
                  </a:lnTo>
                  <a:lnTo>
                    <a:pt x="0" y="1624"/>
                  </a:lnTo>
                  <a:lnTo>
                    <a:pt x="2" y="1591"/>
                  </a:lnTo>
                  <a:lnTo>
                    <a:pt x="10" y="1560"/>
                  </a:lnTo>
                  <a:lnTo>
                    <a:pt x="22" y="1532"/>
                  </a:lnTo>
                  <a:lnTo>
                    <a:pt x="39" y="1504"/>
                  </a:lnTo>
                  <a:lnTo>
                    <a:pt x="60" y="1481"/>
                  </a:lnTo>
                  <a:lnTo>
                    <a:pt x="84" y="1460"/>
                  </a:lnTo>
                  <a:lnTo>
                    <a:pt x="112" y="1443"/>
                  </a:lnTo>
                  <a:lnTo>
                    <a:pt x="384" y="1307"/>
                  </a:lnTo>
                  <a:lnTo>
                    <a:pt x="112" y="1171"/>
                  </a:lnTo>
                  <a:lnTo>
                    <a:pt x="84" y="1154"/>
                  </a:lnTo>
                  <a:lnTo>
                    <a:pt x="60" y="1134"/>
                  </a:lnTo>
                  <a:lnTo>
                    <a:pt x="39" y="1109"/>
                  </a:lnTo>
                  <a:lnTo>
                    <a:pt x="22" y="1083"/>
                  </a:lnTo>
                  <a:lnTo>
                    <a:pt x="10" y="1054"/>
                  </a:lnTo>
                  <a:lnTo>
                    <a:pt x="2" y="1023"/>
                  </a:lnTo>
                  <a:lnTo>
                    <a:pt x="0" y="990"/>
                  </a:lnTo>
                  <a:lnTo>
                    <a:pt x="2" y="958"/>
                  </a:lnTo>
                  <a:lnTo>
                    <a:pt x="10" y="927"/>
                  </a:lnTo>
                  <a:lnTo>
                    <a:pt x="22" y="898"/>
                  </a:lnTo>
                  <a:lnTo>
                    <a:pt x="39" y="870"/>
                  </a:lnTo>
                  <a:lnTo>
                    <a:pt x="60" y="847"/>
                  </a:lnTo>
                  <a:lnTo>
                    <a:pt x="84" y="826"/>
                  </a:lnTo>
                  <a:lnTo>
                    <a:pt x="112" y="809"/>
                  </a:lnTo>
                  <a:lnTo>
                    <a:pt x="1647" y="42"/>
                  </a:lnTo>
                  <a:lnTo>
                    <a:pt x="1690" y="23"/>
                  </a:lnTo>
                  <a:lnTo>
                    <a:pt x="1735" y="10"/>
                  </a:lnTo>
                  <a:lnTo>
                    <a:pt x="1780" y="2"/>
                  </a:lnTo>
                  <a:lnTo>
                    <a:pt x="1827" y="0"/>
                  </a:lnTo>
                  <a:close/>
                </a:path>
              </a:pathLst>
            </a:custGeom>
            <a:solidFill>
              <a:srgbClr val="C00000"/>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108" name="Group 110"/>
            <p:cNvGrpSpPr/>
            <p:nvPr/>
          </p:nvGrpSpPr>
          <p:grpSpPr>
            <a:xfrm>
              <a:off x="4424513" y="1833456"/>
              <a:ext cx="511721" cy="342545"/>
              <a:chOff x="666750" y="3544888"/>
              <a:chExt cx="581025" cy="388938"/>
            </a:xfrm>
            <a:solidFill>
              <a:srgbClr val="C00000"/>
            </a:solidFill>
          </p:grpSpPr>
          <p:sp>
            <p:nvSpPr>
              <p:cNvPr id="109" name="Freeform 256"/>
              <p:cNvSpPr/>
              <p:nvPr/>
            </p:nvSpPr>
            <p:spPr bwMode="auto">
              <a:xfrm>
                <a:off x="755650" y="3598863"/>
                <a:ext cx="403225" cy="214313"/>
              </a:xfrm>
              <a:custGeom>
                <a:avLst/>
                <a:gdLst>
                  <a:gd name="T0" fmla="*/ 79 w 2542"/>
                  <a:gd name="T1" fmla="*/ 0 h 1347"/>
                  <a:gd name="T2" fmla="*/ 2463 w 2542"/>
                  <a:gd name="T3" fmla="*/ 0 h 1347"/>
                  <a:gd name="T4" fmla="*/ 2484 w 2542"/>
                  <a:gd name="T5" fmla="*/ 2 h 1347"/>
                  <a:gd name="T6" fmla="*/ 2503 w 2542"/>
                  <a:gd name="T7" fmla="*/ 10 h 1347"/>
                  <a:gd name="T8" fmla="*/ 2520 w 2542"/>
                  <a:gd name="T9" fmla="*/ 22 h 1347"/>
                  <a:gd name="T10" fmla="*/ 2532 w 2542"/>
                  <a:gd name="T11" fmla="*/ 38 h 1347"/>
                  <a:gd name="T12" fmla="*/ 2540 w 2542"/>
                  <a:gd name="T13" fmla="*/ 57 h 1347"/>
                  <a:gd name="T14" fmla="*/ 2542 w 2542"/>
                  <a:gd name="T15" fmla="*/ 78 h 1347"/>
                  <a:gd name="T16" fmla="*/ 2542 w 2542"/>
                  <a:gd name="T17" fmla="*/ 1268 h 1347"/>
                  <a:gd name="T18" fmla="*/ 2540 w 2542"/>
                  <a:gd name="T19" fmla="*/ 1289 h 1347"/>
                  <a:gd name="T20" fmla="*/ 2532 w 2542"/>
                  <a:gd name="T21" fmla="*/ 1308 h 1347"/>
                  <a:gd name="T22" fmla="*/ 2520 w 2542"/>
                  <a:gd name="T23" fmla="*/ 1323 h 1347"/>
                  <a:gd name="T24" fmla="*/ 2503 w 2542"/>
                  <a:gd name="T25" fmla="*/ 1337 h 1347"/>
                  <a:gd name="T26" fmla="*/ 2484 w 2542"/>
                  <a:gd name="T27" fmla="*/ 1344 h 1347"/>
                  <a:gd name="T28" fmla="*/ 2463 w 2542"/>
                  <a:gd name="T29" fmla="*/ 1347 h 1347"/>
                  <a:gd name="T30" fmla="*/ 2442 w 2542"/>
                  <a:gd name="T31" fmla="*/ 1344 h 1347"/>
                  <a:gd name="T32" fmla="*/ 2424 w 2542"/>
                  <a:gd name="T33" fmla="*/ 1337 h 1347"/>
                  <a:gd name="T34" fmla="*/ 2408 w 2542"/>
                  <a:gd name="T35" fmla="*/ 1323 h 1347"/>
                  <a:gd name="T36" fmla="*/ 2396 w 2542"/>
                  <a:gd name="T37" fmla="*/ 1308 h 1347"/>
                  <a:gd name="T38" fmla="*/ 2388 w 2542"/>
                  <a:gd name="T39" fmla="*/ 1289 h 1347"/>
                  <a:gd name="T40" fmla="*/ 2385 w 2542"/>
                  <a:gd name="T41" fmla="*/ 1268 h 1347"/>
                  <a:gd name="T42" fmla="*/ 2385 w 2542"/>
                  <a:gd name="T43" fmla="*/ 157 h 1347"/>
                  <a:gd name="T44" fmla="*/ 157 w 2542"/>
                  <a:gd name="T45" fmla="*/ 157 h 1347"/>
                  <a:gd name="T46" fmla="*/ 157 w 2542"/>
                  <a:gd name="T47" fmla="*/ 1268 h 1347"/>
                  <a:gd name="T48" fmla="*/ 154 w 2542"/>
                  <a:gd name="T49" fmla="*/ 1289 h 1347"/>
                  <a:gd name="T50" fmla="*/ 146 w 2542"/>
                  <a:gd name="T51" fmla="*/ 1308 h 1347"/>
                  <a:gd name="T52" fmla="*/ 134 w 2542"/>
                  <a:gd name="T53" fmla="*/ 1323 h 1347"/>
                  <a:gd name="T54" fmla="*/ 118 w 2542"/>
                  <a:gd name="T55" fmla="*/ 1337 h 1347"/>
                  <a:gd name="T56" fmla="*/ 100 w 2542"/>
                  <a:gd name="T57" fmla="*/ 1344 h 1347"/>
                  <a:gd name="T58" fmla="*/ 79 w 2542"/>
                  <a:gd name="T59" fmla="*/ 1347 h 1347"/>
                  <a:gd name="T60" fmla="*/ 58 w 2542"/>
                  <a:gd name="T61" fmla="*/ 1344 h 1347"/>
                  <a:gd name="T62" fmla="*/ 39 w 2542"/>
                  <a:gd name="T63" fmla="*/ 1337 h 1347"/>
                  <a:gd name="T64" fmla="*/ 22 w 2542"/>
                  <a:gd name="T65" fmla="*/ 1323 h 1347"/>
                  <a:gd name="T66" fmla="*/ 10 w 2542"/>
                  <a:gd name="T67" fmla="*/ 1308 h 1347"/>
                  <a:gd name="T68" fmla="*/ 2 w 2542"/>
                  <a:gd name="T69" fmla="*/ 1289 h 1347"/>
                  <a:gd name="T70" fmla="*/ 0 w 2542"/>
                  <a:gd name="T71" fmla="*/ 1268 h 1347"/>
                  <a:gd name="T72" fmla="*/ 0 w 2542"/>
                  <a:gd name="T73" fmla="*/ 78 h 1347"/>
                  <a:gd name="T74" fmla="*/ 2 w 2542"/>
                  <a:gd name="T75" fmla="*/ 57 h 1347"/>
                  <a:gd name="T76" fmla="*/ 10 w 2542"/>
                  <a:gd name="T77" fmla="*/ 38 h 1347"/>
                  <a:gd name="T78" fmla="*/ 22 w 2542"/>
                  <a:gd name="T79" fmla="*/ 22 h 1347"/>
                  <a:gd name="T80" fmla="*/ 39 w 2542"/>
                  <a:gd name="T81" fmla="*/ 10 h 1347"/>
                  <a:gd name="T82" fmla="*/ 58 w 2542"/>
                  <a:gd name="T83" fmla="*/ 2 h 1347"/>
                  <a:gd name="T84" fmla="*/ 79 w 2542"/>
                  <a:gd name="T85"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2" h="1347">
                    <a:moveTo>
                      <a:pt x="79" y="0"/>
                    </a:moveTo>
                    <a:lnTo>
                      <a:pt x="2463" y="0"/>
                    </a:lnTo>
                    <a:lnTo>
                      <a:pt x="2484" y="2"/>
                    </a:lnTo>
                    <a:lnTo>
                      <a:pt x="2503" y="10"/>
                    </a:lnTo>
                    <a:lnTo>
                      <a:pt x="2520" y="22"/>
                    </a:lnTo>
                    <a:lnTo>
                      <a:pt x="2532" y="38"/>
                    </a:lnTo>
                    <a:lnTo>
                      <a:pt x="2540" y="57"/>
                    </a:lnTo>
                    <a:lnTo>
                      <a:pt x="2542" y="78"/>
                    </a:lnTo>
                    <a:lnTo>
                      <a:pt x="2542" y="1268"/>
                    </a:lnTo>
                    <a:lnTo>
                      <a:pt x="2540" y="1289"/>
                    </a:lnTo>
                    <a:lnTo>
                      <a:pt x="2532" y="1308"/>
                    </a:lnTo>
                    <a:lnTo>
                      <a:pt x="2520" y="1323"/>
                    </a:lnTo>
                    <a:lnTo>
                      <a:pt x="2503" y="1337"/>
                    </a:lnTo>
                    <a:lnTo>
                      <a:pt x="2484" y="1344"/>
                    </a:lnTo>
                    <a:lnTo>
                      <a:pt x="2463" y="1347"/>
                    </a:lnTo>
                    <a:lnTo>
                      <a:pt x="2442" y="1344"/>
                    </a:lnTo>
                    <a:lnTo>
                      <a:pt x="2424" y="1337"/>
                    </a:lnTo>
                    <a:lnTo>
                      <a:pt x="2408" y="1323"/>
                    </a:lnTo>
                    <a:lnTo>
                      <a:pt x="2396" y="1308"/>
                    </a:lnTo>
                    <a:lnTo>
                      <a:pt x="2388" y="1289"/>
                    </a:lnTo>
                    <a:lnTo>
                      <a:pt x="2385" y="1268"/>
                    </a:lnTo>
                    <a:lnTo>
                      <a:pt x="2385" y="157"/>
                    </a:lnTo>
                    <a:lnTo>
                      <a:pt x="157" y="157"/>
                    </a:lnTo>
                    <a:lnTo>
                      <a:pt x="157" y="1268"/>
                    </a:lnTo>
                    <a:lnTo>
                      <a:pt x="154" y="1289"/>
                    </a:lnTo>
                    <a:lnTo>
                      <a:pt x="146" y="1308"/>
                    </a:lnTo>
                    <a:lnTo>
                      <a:pt x="134" y="1323"/>
                    </a:lnTo>
                    <a:lnTo>
                      <a:pt x="118" y="1337"/>
                    </a:lnTo>
                    <a:lnTo>
                      <a:pt x="100" y="1344"/>
                    </a:lnTo>
                    <a:lnTo>
                      <a:pt x="79" y="1347"/>
                    </a:lnTo>
                    <a:lnTo>
                      <a:pt x="58" y="1344"/>
                    </a:lnTo>
                    <a:lnTo>
                      <a:pt x="39" y="1337"/>
                    </a:lnTo>
                    <a:lnTo>
                      <a:pt x="22" y="1323"/>
                    </a:lnTo>
                    <a:lnTo>
                      <a:pt x="10" y="1308"/>
                    </a:lnTo>
                    <a:lnTo>
                      <a:pt x="2" y="1289"/>
                    </a:lnTo>
                    <a:lnTo>
                      <a:pt x="0" y="1268"/>
                    </a:lnTo>
                    <a:lnTo>
                      <a:pt x="0" y="78"/>
                    </a:lnTo>
                    <a:lnTo>
                      <a:pt x="2" y="57"/>
                    </a:lnTo>
                    <a:lnTo>
                      <a:pt x="10" y="38"/>
                    </a:lnTo>
                    <a:lnTo>
                      <a:pt x="22" y="22"/>
                    </a:lnTo>
                    <a:lnTo>
                      <a:pt x="39" y="10"/>
                    </a:lnTo>
                    <a:lnTo>
                      <a:pt x="58" y="2"/>
                    </a:lnTo>
                    <a:lnTo>
                      <a:pt x="7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0" name="Freeform 257"/>
              <p:cNvSpPr>
                <a:spLocks noEditPoints="1"/>
              </p:cNvSpPr>
              <p:nvPr/>
            </p:nvSpPr>
            <p:spPr bwMode="auto">
              <a:xfrm>
                <a:off x="666750" y="3544888"/>
                <a:ext cx="581025" cy="388938"/>
              </a:xfrm>
              <a:custGeom>
                <a:avLst/>
                <a:gdLst>
                  <a:gd name="T0" fmla="*/ 145 w 3660"/>
                  <a:gd name="T1" fmla="*/ 2140 h 2453"/>
                  <a:gd name="T2" fmla="*/ 191 w 3660"/>
                  <a:gd name="T3" fmla="*/ 2237 h 2453"/>
                  <a:gd name="T4" fmla="*/ 277 w 3660"/>
                  <a:gd name="T5" fmla="*/ 2298 h 2453"/>
                  <a:gd name="T6" fmla="*/ 3311 w 3660"/>
                  <a:gd name="T7" fmla="*/ 2311 h 2453"/>
                  <a:gd name="T8" fmla="*/ 3415 w 3660"/>
                  <a:gd name="T9" fmla="*/ 2282 h 2453"/>
                  <a:gd name="T10" fmla="*/ 3490 w 3660"/>
                  <a:gd name="T11" fmla="*/ 2208 h 2453"/>
                  <a:gd name="T12" fmla="*/ 3518 w 3660"/>
                  <a:gd name="T13" fmla="*/ 2102 h 2453"/>
                  <a:gd name="T14" fmla="*/ 2264 w 3660"/>
                  <a:gd name="T15" fmla="*/ 2071 h 2453"/>
                  <a:gd name="T16" fmla="*/ 2189 w 3660"/>
                  <a:gd name="T17" fmla="*/ 2163 h 2453"/>
                  <a:gd name="T18" fmla="*/ 2081 w 3660"/>
                  <a:gd name="T19" fmla="*/ 2210 h 2453"/>
                  <a:gd name="T20" fmla="*/ 1579 w 3660"/>
                  <a:gd name="T21" fmla="*/ 2210 h 2453"/>
                  <a:gd name="T22" fmla="*/ 1471 w 3660"/>
                  <a:gd name="T23" fmla="*/ 2163 h 2453"/>
                  <a:gd name="T24" fmla="*/ 1396 w 3660"/>
                  <a:gd name="T25" fmla="*/ 2071 h 2453"/>
                  <a:gd name="T26" fmla="*/ 454 w 3660"/>
                  <a:gd name="T27" fmla="*/ 157 h 2453"/>
                  <a:gd name="T28" fmla="*/ 397 w 3660"/>
                  <a:gd name="T29" fmla="*/ 181 h 2453"/>
                  <a:gd name="T30" fmla="*/ 374 w 3660"/>
                  <a:gd name="T31" fmla="*/ 237 h 2453"/>
                  <a:gd name="T32" fmla="*/ 1460 w 3660"/>
                  <a:gd name="T33" fmla="*/ 1895 h 2453"/>
                  <a:gd name="T34" fmla="*/ 1503 w 3660"/>
                  <a:gd name="T35" fmla="*/ 1927 h 2453"/>
                  <a:gd name="T36" fmla="*/ 1516 w 3660"/>
                  <a:gd name="T37" fmla="*/ 1988 h 2453"/>
                  <a:gd name="T38" fmla="*/ 1554 w 3660"/>
                  <a:gd name="T39" fmla="*/ 2048 h 2453"/>
                  <a:gd name="T40" fmla="*/ 1621 w 3660"/>
                  <a:gd name="T41" fmla="*/ 2072 h 2453"/>
                  <a:gd name="T42" fmla="*/ 2086 w 3660"/>
                  <a:gd name="T43" fmla="*/ 2061 h 2453"/>
                  <a:gd name="T44" fmla="*/ 2136 w 3660"/>
                  <a:gd name="T45" fmla="*/ 2011 h 2453"/>
                  <a:gd name="T46" fmla="*/ 2149 w 3660"/>
                  <a:gd name="T47" fmla="*/ 1944 h 2453"/>
                  <a:gd name="T48" fmla="*/ 2186 w 3660"/>
                  <a:gd name="T49" fmla="*/ 1900 h 2453"/>
                  <a:gd name="T50" fmla="*/ 2220 w 3660"/>
                  <a:gd name="T51" fmla="*/ 1893 h 2453"/>
                  <a:gd name="T52" fmla="*/ 3284 w 3660"/>
                  <a:gd name="T53" fmla="*/ 216 h 2453"/>
                  <a:gd name="T54" fmla="*/ 3246 w 3660"/>
                  <a:gd name="T55" fmla="*/ 168 h 2453"/>
                  <a:gd name="T56" fmla="*/ 454 w 3660"/>
                  <a:gd name="T57" fmla="*/ 157 h 2453"/>
                  <a:gd name="T58" fmla="*/ 3244 w 3660"/>
                  <a:gd name="T59" fmla="*/ 3 h 2453"/>
                  <a:gd name="T60" fmla="*/ 3346 w 3660"/>
                  <a:gd name="T61" fmla="*/ 45 h 2453"/>
                  <a:gd name="T62" fmla="*/ 3417 w 3660"/>
                  <a:gd name="T63" fmla="*/ 128 h 2453"/>
                  <a:gd name="T64" fmla="*/ 3444 w 3660"/>
                  <a:gd name="T65" fmla="*/ 237 h 2453"/>
                  <a:gd name="T66" fmla="*/ 3608 w 3660"/>
                  <a:gd name="T67" fmla="*/ 1895 h 2453"/>
                  <a:gd name="T68" fmla="*/ 3650 w 3660"/>
                  <a:gd name="T69" fmla="*/ 1928 h 2453"/>
                  <a:gd name="T70" fmla="*/ 3660 w 3660"/>
                  <a:gd name="T71" fmla="*/ 2102 h 2453"/>
                  <a:gd name="T72" fmla="*/ 3632 w 3660"/>
                  <a:gd name="T73" fmla="*/ 2239 h 2453"/>
                  <a:gd name="T74" fmla="*/ 3558 w 3660"/>
                  <a:gd name="T75" fmla="*/ 2350 h 2453"/>
                  <a:gd name="T76" fmla="*/ 3446 w 3660"/>
                  <a:gd name="T77" fmla="*/ 2425 h 2453"/>
                  <a:gd name="T78" fmla="*/ 3311 w 3660"/>
                  <a:gd name="T79" fmla="*/ 2453 h 2453"/>
                  <a:gd name="T80" fmla="*/ 257 w 3660"/>
                  <a:gd name="T81" fmla="*/ 2440 h 2453"/>
                  <a:gd name="T82" fmla="*/ 136 w 3660"/>
                  <a:gd name="T83" fmla="*/ 2380 h 2453"/>
                  <a:gd name="T84" fmla="*/ 48 w 3660"/>
                  <a:gd name="T85" fmla="*/ 2279 h 2453"/>
                  <a:gd name="T86" fmla="*/ 3 w 3660"/>
                  <a:gd name="T87" fmla="*/ 2150 h 2453"/>
                  <a:gd name="T88" fmla="*/ 2 w 3660"/>
                  <a:gd name="T89" fmla="*/ 1945 h 2453"/>
                  <a:gd name="T90" fmla="*/ 35 w 3660"/>
                  <a:gd name="T91" fmla="*/ 1903 h 2453"/>
                  <a:gd name="T92" fmla="*/ 216 w 3660"/>
                  <a:gd name="T93" fmla="*/ 1893 h 2453"/>
                  <a:gd name="T94" fmla="*/ 228 w 3660"/>
                  <a:gd name="T95" fmla="*/ 163 h 2453"/>
                  <a:gd name="T96" fmla="*/ 286 w 3660"/>
                  <a:gd name="T97" fmla="*/ 70 h 2453"/>
                  <a:gd name="T98" fmla="*/ 379 w 3660"/>
                  <a:gd name="T99" fmla="*/ 12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60" h="2453">
                    <a:moveTo>
                      <a:pt x="142" y="2035"/>
                    </a:moveTo>
                    <a:lnTo>
                      <a:pt x="142" y="2102"/>
                    </a:lnTo>
                    <a:lnTo>
                      <a:pt x="145" y="2140"/>
                    </a:lnTo>
                    <a:lnTo>
                      <a:pt x="155" y="2176"/>
                    </a:lnTo>
                    <a:lnTo>
                      <a:pt x="170" y="2208"/>
                    </a:lnTo>
                    <a:lnTo>
                      <a:pt x="191" y="2237"/>
                    </a:lnTo>
                    <a:lnTo>
                      <a:pt x="216" y="2262"/>
                    </a:lnTo>
                    <a:lnTo>
                      <a:pt x="245" y="2282"/>
                    </a:lnTo>
                    <a:lnTo>
                      <a:pt x="277" y="2298"/>
                    </a:lnTo>
                    <a:lnTo>
                      <a:pt x="313" y="2308"/>
                    </a:lnTo>
                    <a:lnTo>
                      <a:pt x="349" y="2311"/>
                    </a:lnTo>
                    <a:lnTo>
                      <a:pt x="3311" y="2311"/>
                    </a:lnTo>
                    <a:lnTo>
                      <a:pt x="3347" y="2308"/>
                    </a:lnTo>
                    <a:lnTo>
                      <a:pt x="3383" y="2298"/>
                    </a:lnTo>
                    <a:lnTo>
                      <a:pt x="3415" y="2282"/>
                    </a:lnTo>
                    <a:lnTo>
                      <a:pt x="3444" y="2262"/>
                    </a:lnTo>
                    <a:lnTo>
                      <a:pt x="3469" y="2237"/>
                    </a:lnTo>
                    <a:lnTo>
                      <a:pt x="3490" y="2208"/>
                    </a:lnTo>
                    <a:lnTo>
                      <a:pt x="3505" y="2176"/>
                    </a:lnTo>
                    <a:lnTo>
                      <a:pt x="3515" y="2140"/>
                    </a:lnTo>
                    <a:lnTo>
                      <a:pt x="3518" y="2102"/>
                    </a:lnTo>
                    <a:lnTo>
                      <a:pt x="3518" y="2035"/>
                    </a:lnTo>
                    <a:lnTo>
                      <a:pt x="2279" y="2035"/>
                    </a:lnTo>
                    <a:lnTo>
                      <a:pt x="2264" y="2071"/>
                    </a:lnTo>
                    <a:lnTo>
                      <a:pt x="2244" y="2106"/>
                    </a:lnTo>
                    <a:lnTo>
                      <a:pt x="2219" y="2137"/>
                    </a:lnTo>
                    <a:lnTo>
                      <a:pt x="2189" y="2163"/>
                    </a:lnTo>
                    <a:lnTo>
                      <a:pt x="2156" y="2184"/>
                    </a:lnTo>
                    <a:lnTo>
                      <a:pt x="2119" y="2200"/>
                    </a:lnTo>
                    <a:lnTo>
                      <a:pt x="2081" y="2210"/>
                    </a:lnTo>
                    <a:lnTo>
                      <a:pt x="2039" y="2213"/>
                    </a:lnTo>
                    <a:lnTo>
                      <a:pt x="1621" y="2213"/>
                    </a:lnTo>
                    <a:lnTo>
                      <a:pt x="1579" y="2210"/>
                    </a:lnTo>
                    <a:lnTo>
                      <a:pt x="1541" y="2200"/>
                    </a:lnTo>
                    <a:lnTo>
                      <a:pt x="1504" y="2184"/>
                    </a:lnTo>
                    <a:lnTo>
                      <a:pt x="1471" y="2163"/>
                    </a:lnTo>
                    <a:lnTo>
                      <a:pt x="1441" y="2137"/>
                    </a:lnTo>
                    <a:lnTo>
                      <a:pt x="1416" y="2106"/>
                    </a:lnTo>
                    <a:lnTo>
                      <a:pt x="1396" y="2071"/>
                    </a:lnTo>
                    <a:lnTo>
                      <a:pt x="1381" y="2035"/>
                    </a:lnTo>
                    <a:lnTo>
                      <a:pt x="142" y="2035"/>
                    </a:lnTo>
                    <a:close/>
                    <a:moveTo>
                      <a:pt x="454" y="157"/>
                    </a:moveTo>
                    <a:lnTo>
                      <a:pt x="433" y="159"/>
                    </a:lnTo>
                    <a:lnTo>
                      <a:pt x="414" y="168"/>
                    </a:lnTo>
                    <a:lnTo>
                      <a:pt x="397" y="181"/>
                    </a:lnTo>
                    <a:lnTo>
                      <a:pt x="385" y="197"/>
                    </a:lnTo>
                    <a:lnTo>
                      <a:pt x="376" y="216"/>
                    </a:lnTo>
                    <a:lnTo>
                      <a:pt x="374" y="237"/>
                    </a:lnTo>
                    <a:lnTo>
                      <a:pt x="374" y="1893"/>
                    </a:lnTo>
                    <a:lnTo>
                      <a:pt x="1441" y="1893"/>
                    </a:lnTo>
                    <a:lnTo>
                      <a:pt x="1460" y="1895"/>
                    </a:lnTo>
                    <a:lnTo>
                      <a:pt x="1477" y="1902"/>
                    </a:lnTo>
                    <a:lnTo>
                      <a:pt x="1492" y="1913"/>
                    </a:lnTo>
                    <a:lnTo>
                      <a:pt x="1503" y="1927"/>
                    </a:lnTo>
                    <a:lnTo>
                      <a:pt x="1511" y="1945"/>
                    </a:lnTo>
                    <a:lnTo>
                      <a:pt x="1513" y="1964"/>
                    </a:lnTo>
                    <a:lnTo>
                      <a:pt x="1516" y="1988"/>
                    </a:lnTo>
                    <a:lnTo>
                      <a:pt x="1524" y="2011"/>
                    </a:lnTo>
                    <a:lnTo>
                      <a:pt x="1537" y="2031"/>
                    </a:lnTo>
                    <a:lnTo>
                      <a:pt x="1554" y="2048"/>
                    </a:lnTo>
                    <a:lnTo>
                      <a:pt x="1574" y="2061"/>
                    </a:lnTo>
                    <a:lnTo>
                      <a:pt x="1597" y="2069"/>
                    </a:lnTo>
                    <a:lnTo>
                      <a:pt x="1621" y="2072"/>
                    </a:lnTo>
                    <a:lnTo>
                      <a:pt x="2039" y="2072"/>
                    </a:lnTo>
                    <a:lnTo>
                      <a:pt x="2063" y="2069"/>
                    </a:lnTo>
                    <a:lnTo>
                      <a:pt x="2086" y="2061"/>
                    </a:lnTo>
                    <a:lnTo>
                      <a:pt x="2106" y="2048"/>
                    </a:lnTo>
                    <a:lnTo>
                      <a:pt x="2123" y="2031"/>
                    </a:lnTo>
                    <a:lnTo>
                      <a:pt x="2136" y="2011"/>
                    </a:lnTo>
                    <a:lnTo>
                      <a:pt x="2144" y="1988"/>
                    </a:lnTo>
                    <a:lnTo>
                      <a:pt x="2147" y="1964"/>
                    </a:lnTo>
                    <a:lnTo>
                      <a:pt x="2149" y="1944"/>
                    </a:lnTo>
                    <a:lnTo>
                      <a:pt x="2157" y="1926"/>
                    </a:lnTo>
                    <a:lnTo>
                      <a:pt x="2170" y="1912"/>
                    </a:lnTo>
                    <a:lnTo>
                      <a:pt x="2186" y="1900"/>
                    </a:lnTo>
                    <a:lnTo>
                      <a:pt x="2205" y="1894"/>
                    </a:lnTo>
                    <a:lnTo>
                      <a:pt x="2213" y="1893"/>
                    </a:lnTo>
                    <a:lnTo>
                      <a:pt x="2220" y="1893"/>
                    </a:lnTo>
                    <a:lnTo>
                      <a:pt x="3286" y="1893"/>
                    </a:lnTo>
                    <a:lnTo>
                      <a:pt x="3286" y="237"/>
                    </a:lnTo>
                    <a:lnTo>
                      <a:pt x="3284" y="216"/>
                    </a:lnTo>
                    <a:lnTo>
                      <a:pt x="3275" y="197"/>
                    </a:lnTo>
                    <a:lnTo>
                      <a:pt x="3263" y="181"/>
                    </a:lnTo>
                    <a:lnTo>
                      <a:pt x="3246" y="168"/>
                    </a:lnTo>
                    <a:lnTo>
                      <a:pt x="3227" y="159"/>
                    </a:lnTo>
                    <a:lnTo>
                      <a:pt x="3206" y="157"/>
                    </a:lnTo>
                    <a:lnTo>
                      <a:pt x="454" y="157"/>
                    </a:lnTo>
                    <a:close/>
                    <a:moveTo>
                      <a:pt x="454" y="0"/>
                    </a:moveTo>
                    <a:lnTo>
                      <a:pt x="3206" y="0"/>
                    </a:lnTo>
                    <a:lnTo>
                      <a:pt x="3244" y="3"/>
                    </a:lnTo>
                    <a:lnTo>
                      <a:pt x="3281" y="12"/>
                    </a:lnTo>
                    <a:lnTo>
                      <a:pt x="3315" y="26"/>
                    </a:lnTo>
                    <a:lnTo>
                      <a:pt x="3346" y="45"/>
                    </a:lnTo>
                    <a:lnTo>
                      <a:pt x="3374" y="70"/>
                    </a:lnTo>
                    <a:lnTo>
                      <a:pt x="3398" y="97"/>
                    </a:lnTo>
                    <a:lnTo>
                      <a:pt x="3417" y="128"/>
                    </a:lnTo>
                    <a:lnTo>
                      <a:pt x="3432" y="163"/>
                    </a:lnTo>
                    <a:lnTo>
                      <a:pt x="3440" y="199"/>
                    </a:lnTo>
                    <a:lnTo>
                      <a:pt x="3444" y="237"/>
                    </a:lnTo>
                    <a:lnTo>
                      <a:pt x="3444" y="1893"/>
                    </a:lnTo>
                    <a:lnTo>
                      <a:pt x="3589" y="1893"/>
                    </a:lnTo>
                    <a:lnTo>
                      <a:pt x="3608" y="1895"/>
                    </a:lnTo>
                    <a:lnTo>
                      <a:pt x="3625" y="1903"/>
                    </a:lnTo>
                    <a:lnTo>
                      <a:pt x="3639" y="1914"/>
                    </a:lnTo>
                    <a:lnTo>
                      <a:pt x="3650" y="1928"/>
                    </a:lnTo>
                    <a:lnTo>
                      <a:pt x="3658" y="1945"/>
                    </a:lnTo>
                    <a:lnTo>
                      <a:pt x="3660" y="1964"/>
                    </a:lnTo>
                    <a:lnTo>
                      <a:pt x="3660" y="2102"/>
                    </a:lnTo>
                    <a:lnTo>
                      <a:pt x="3657" y="2150"/>
                    </a:lnTo>
                    <a:lnTo>
                      <a:pt x="3648" y="2196"/>
                    </a:lnTo>
                    <a:lnTo>
                      <a:pt x="3632" y="2239"/>
                    </a:lnTo>
                    <a:lnTo>
                      <a:pt x="3612" y="2279"/>
                    </a:lnTo>
                    <a:lnTo>
                      <a:pt x="3587" y="2317"/>
                    </a:lnTo>
                    <a:lnTo>
                      <a:pt x="3558" y="2350"/>
                    </a:lnTo>
                    <a:lnTo>
                      <a:pt x="3524" y="2380"/>
                    </a:lnTo>
                    <a:lnTo>
                      <a:pt x="3487" y="2404"/>
                    </a:lnTo>
                    <a:lnTo>
                      <a:pt x="3446" y="2425"/>
                    </a:lnTo>
                    <a:lnTo>
                      <a:pt x="3403" y="2440"/>
                    </a:lnTo>
                    <a:lnTo>
                      <a:pt x="3357" y="2450"/>
                    </a:lnTo>
                    <a:lnTo>
                      <a:pt x="3311" y="2453"/>
                    </a:lnTo>
                    <a:lnTo>
                      <a:pt x="349" y="2453"/>
                    </a:lnTo>
                    <a:lnTo>
                      <a:pt x="303" y="2450"/>
                    </a:lnTo>
                    <a:lnTo>
                      <a:pt x="257" y="2440"/>
                    </a:lnTo>
                    <a:lnTo>
                      <a:pt x="214" y="2425"/>
                    </a:lnTo>
                    <a:lnTo>
                      <a:pt x="173" y="2404"/>
                    </a:lnTo>
                    <a:lnTo>
                      <a:pt x="136" y="2380"/>
                    </a:lnTo>
                    <a:lnTo>
                      <a:pt x="102" y="2350"/>
                    </a:lnTo>
                    <a:lnTo>
                      <a:pt x="73" y="2317"/>
                    </a:lnTo>
                    <a:lnTo>
                      <a:pt x="48" y="2279"/>
                    </a:lnTo>
                    <a:lnTo>
                      <a:pt x="28" y="2239"/>
                    </a:lnTo>
                    <a:lnTo>
                      <a:pt x="12" y="2196"/>
                    </a:lnTo>
                    <a:lnTo>
                      <a:pt x="3" y="2150"/>
                    </a:lnTo>
                    <a:lnTo>
                      <a:pt x="0" y="2102"/>
                    </a:lnTo>
                    <a:lnTo>
                      <a:pt x="0" y="1964"/>
                    </a:lnTo>
                    <a:lnTo>
                      <a:pt x="2" y="1945"/>
                    </a:lnTo>
                    <a:lnTo>
                      <a:pt x="10" y="1928"/>
                    </a:lnTo>
                    <a:lnTo>
                      <a:pt x="21" y="1914"/>
                    </a:lnTo>
                    <a:lnTo>
                      <a:pt x="35" y="1903"/>
                    </a:lnTo>
                    <a:lnTo>
                      <a:pt x="52" y="1895"/>
                    </a:lnTo>
                    <a:lnTo>
                      <a:pt x="71" y="1893"/>
                    </a:lnTo>
                    <a:lnTo>
                      <a:pt x="216" y="1893"/>
                    </a:lnTo>
                    <a:lnTo>
                      <a:pt x="216" y="237"/>
                    </a:lnTo>
                    <a:lnTo>
                      <a:pt x="220" y="199"/>
                    </a:lnTo>
                    <a:lnTo>
                      <a:pt x="228" y="163"/>
                    </a:lnTo>
                    <a:lnTo>
                      <a:pt x="243" y="128"/>
                    </a:lnTo>
                    <a:lnTo>
                      <a:pt x="262" y="97"/>
                    </a:lnTo>
                    <a:lnTo>
                      <a:pt x="286" y="70"/>
                    </a:lnTo>
                    <a:lnTo>
                      <a:pt x="314" y="45"/>
                    </a:lnTo>
                    <a:lnTo>
                      <a:pt x="345" y="26"/>
                    </a:lnTo>
                    <a:lnTo>
                      <a:pt x="379" y="12"/>
                    </a:lnTo>
                    <a:lnTo>
                      <a:pt x="416" y="3"/>
                    </a:lnTo>
                    <a:lnTo>
                      <a:pt x="45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1" name="Freeform 258"/>
              <p:cNvSpPr/>
              <p:nvPr/>
            </p:nvSpPr>
            <p:spPr bwMode="auto">
              <a:xfrm>
                <a:off x="876300" y="3667125"/>
                <a:ext cx="103188" cy="104775"/>
              </a:xfrm>
              <a:custGeom>
                <a:avLst/>
                <a:gdLst>
                  <a:gd name="T0" fmla="*/ 575 w 654"/>
                  <a:gd name="T1" fmla="*/ 0 h 653"/>
                  <a:gd name="T2" fmla="*/ 595 w 654"/>
                  <a:gd name="T3" fmla="*/ 3 h 653"/>
                  <a:gd name="T4" fmla="*/ 614 w 654"/>
                  <a:gd name="T5" fmla="*/ 10 h 653"/>
                  <a:gd name="T6" fmla="*/ 630 w 654"/>
                  <a:gd name="T7" fmla="*/ 23 h 653"/>
                  <a:gd name="T8" fmla="*/ 644 w 654"/>
                  <a:gd name="T9" fmla="*/ 40 h 653"/>
                  <a:gd name="T10" fmla="*/ 652 w 654"/>
                  <a:gd name="T11" fmla="*/ 59 h 653"/>
                  <a:gd name="T12" fmla="*/ 654 w 654"/>
                  <a:gd name="T13" fmla="*/ 79 h 653"/>
                  <a:gd name="T14" fmla="*/ 652 w 654"/>
                  <a:gd name="T15" fmla="*/ 99 h 653"/>
                  <a:gd name="T16" fmla="*/ 644 w 654"/>
                  <a:gd name="T17" fmla="*/ 118 h 653"/>
                  <a:gd name="T18" fmla="*/ 630 w 654"/>
                  <a:gd name="T19" fmla="*/ 135 h 653"/>
                  <a:gd name="T20" fmla="*/ 136 w 654"/>
                  <a:gd name="T21" fmla="*/ 630 h 653"/>
                  <a:gd name="T22" fmla="*/ 118 w 654"/>
                  <a:gd name="T23" fmla="*/ 643 h 653"/>
                  <a:gd name="T24" fmla="*/ 99 w 654"/>
                  <a:gd name="T25" fmla="*/ 651 h 653"/>
                  <a:gd name="T26" fmla="*/ 79 w 654"/>
                  <a:gd name="T27" fmla="*/ 653 h 653"/>
                  <a:gd name="T28" fmla="*/ 59 w 654"/>
                  <a:gd name="T29" fmla="*/ 651 h 653"/>
                  <a:gd name="T30" fmla="*/ 40 w 654"/>
                  <a:gd name="T31" fmla="*/ 643 h 653"/>
                  <a:gd name="T32" fmla="*/ 24 w 654"/>
                  <a:gd name="T33" fmla="*/ 630 h 653"/>
                  <a:gd name="T34" fmla="*/ 12 w 654"/>
                  <a:gd name="T35" fmla="*/ 613 h 653"/>
                  <a:gd name="T36" fmla="*/ 4 w 654"/>
                  <a:gd name="T37" fmla="*/ 594 h 653"/>
                  <a:gd name="T38" fmla="*/ 0 w 654"/>
                  <a:gd name="T39" fmla="*/ 574 h 653"/>
                  <a:gd name="T40" fmla="*/ 4 w 654"/>
                  <a:gd name="T41" fmla="*/ 554 h 653"/>
                  <a:gd name="T42" fmla="*/ 12 w 654"/>
                  <a:gd name="T43" fmla="*/ 535 h 653"/>
                  <a:gd name="T44" fmla="*/ 24 w 654"/>
                  <a:gd name="T45" fmla="*/ 519 h 653"/>
                  <a:gd name="T46" fmla="*/ 520 w 654"/>
                  <a:gd name="T47" fmla="*/ 23 h 653"/>
                  <a:gd name="T48" fmla="*/ 536 w 654"/>
                  <a:gd name="T49" fmla="*/ 10 h 653"/>
                  <a:gd name="T50" fmla="*/ 555 w 654"/>
                  <a:gd name="T51" fmla="*/ 3 h 653"/>
                  <a:gd name="T52" fmla="*/ 575 w 654"/>
                  <a:gd name="T53" fmla="*/ 0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4" h="653">
                    <a:moveTo>
                      <a:pt x="575" y="0"/>
                    </a:moveTo>
                    <a:lnTo>
                      <a:pt x="595" y="3"/>
                    </a:lnTo>
                    <a:lnTo>
                      <a:pt x="614" y="10"/>
                    </a:lnTo>
                    <a:lnTo>
                      <a:pt x="630" y="23"/>
                    </a:lnTo>
                    <a:lnTo>
                      <a:pt x="644" y="40"/>
                    </a:lnTo>
                    <a:lnTo>
                      <a:pt x="652" y="59"/>
                    </a:lnTo>
                    <a:lnTo>
                      <a:pt x="654" y="79"/>
                    </a:lnTo>
                    <a:lnTo>
                      <a:pt x="652" y="99"/>
                    </a:lnTo>
                    <a:lnTo>
                      <a:pt x="644" y="118"/>
                    </a:lnTo>
                    <a:lnTo>
                      <a:pt x="630" y="135"/>
                    </a:lnTo>
                    <a:lnTo>
                      <a:pt x="136" y="630"/>
                    </a:lnTo>
                    <a:lnTo>
                      <a:pt x="118" y="643"/>
                    </a:lnTo>
                    <a:lnTo>
                      <a:pt x="99" y="651"/>
                    </a:lnTo>
                    <a:lnTo>
                      <a:pt x="79" y="653"/>
                    </a:lnTo>
                    <a:lnTo>
                      <a:pt x="59" y="651"/>
                    </a:lnTo>
                    <a:lnTo>
                      <a:pt x="40" y="643"/>
                    </a:lnTo>
                    <a:lnTo>
                      <a:pt x="24" y="630"/>
                    </a:lnTo>
                    <a:lnTo>
                      <a:pt x="12" y="613"/>
                    </a:lnTo>
                    <a:lnTo>
                      <a:pt x="4" y="594"/>
                    </a:lnTo>
                    <a:lnTo>
                      <a:pt x="0" y="574"/>
                    </a:lnTo>
                    <a:lnTo>
                      <a:pt x="4" y="554"/>
                    </a:lnTo>
                    <a:lnTo>
                      <a:pt x="12" y="535"/>
                    </a:lnTo>
                    <a:lnTo>
                      <a:pt x="24" y="519"/>
                    </a:lnTo>
                    <a:lnTo>
                      <a:pt x="520" y="23"/>
                    </a:lnTo>
                    <a:lnTo>
                      <a:pt x="536" y="10"/>
                    </a:lnTo>
                    <a:lnTo>
                      <a:pt x="555" y="3"/>
                    </a:lnTo>
                    <a:lnTo>
                      <a:pt x="57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2" name="Freeform 259"/>
              <p:cNvSpPr/>
              <p:nvPr/>
            </p:nvSpPr>
            <p:spPr bwMode="auto">
              <a:xfrm>
                <a:off x="969963" y="3713163"/>
                <a:ext cx="55563" cy="57150"/>
              </a:xfrm>
              <a:custGeom>
                <a:avLst/>
                <a:gdLst>
                  <a:gd name="T0" fmla="*/ 276 w 355"/>
                  <a:gd name="T1" fmla="*/ 0 h 355"/>
                  <a:gd name="T2" fmla="*/ 296 w 355"/>
                  <a:gd name="T3" fmla="*/ 3 h 355"/>
                  <a:gd name="T4" fmla="*/ 315 w 355"/>
                  <a:gd name="T5" fmla="*/ 11 h 355"/>
                  <a:gd name="T6" fmla="*/ 331 w 355"/>
                  <a:gd name="T7" fmla="*/ 23 h 355"/>
                  <a:gd name="T8" fmla="*/ 345 w 355"/>
                  <a:gd name="T9" fmla="*/ 40 h 355"/>
                  <a:gd name="T10" fmla="*/ 351 w 355"/>
                  <a:gd name="T11" fmla="*/ 59 h 355"/>
                  <a:gd name="T12" fmla="*/ 355 w 355"/>
                  <a:gd name="T13" fmla="*/ 79 h 355"/>
                  <a:gd name="T14" fmla="*/ 351 w 355"/>
                  <a:gd name="T15" fmla="*/ 99 h 355"/>
                  <a:gd name="T16" fmla="*/ 345 w 355"/>
                  <a:gd name="T17" fmla="*/ 118 h 355"/>
                  <a:gd name="T18" fmla="*/ 331 w 355"/>
                  <a:gd name="T19" fmla="*/ 135 h 355"/>
                  <a:gd name="T20" fmla="*/ 134 w 355"/>
                  <a:gd name="T21" fmla="*/ 333 h 355"/>
                  <a:gd name="T22" fmla="*/ 117 w 355"/>
                  <a:gd name="T23" fmla="*/ 345 h 355"/>
                  <a:gd name="T24" fmla="*/ 98 w 355"/>
                  <a:gd name="T25" fmla="*/ 353 h 355"/>
                  <a:gd name="T26" fmla="*/ 78 w 355"/>
                  <a:gd name="T27" fmla="*/ 355 h 355"/>
                  <a:gd name="T28" fmla="*/ 59 w 355"/>
                  <a:gd name="T29" fmla="*/ 353 h 355"/>
                  <a:gd name="T30" fmla="*/ 40 w 355"/>
                  <a:gd name="T31" fmla="*/ 345 h 355"/>
                  <a:gd name="T32" fmla="*/ 23 w 355"/>
                  <a:gd name="T33" fmla="*/ 333 h 355"/>
                  <a:gd name="T34" fmla="*/ 10 w 355"/>
                  <a:gd name="T35" fmla="*/ 315 h 355"/>
                  <a:gd name="T36" fmla="*/ 2 w 355"/>
                  <a:gd name="T37" fmla="*/ 296 h 355"/>
                  <a:gd name="T38" fmla="*/ 0 w 355"/>
                  <a:gd name="T39" fmla="*/ 276 h 355"/>
                  <a:gd name="T40" fmla="*/ 2 w 355"/>
                  <a:gd name="T41" fmla="*/ 256 h 355"/>
                  <a:gd name="T42" fmla="*/ 10 w 355"/>
                  <a:gd name="T43" fmla="*/ 237 h 355"/>
                  <a:gd name="T44" fmla="*/ 23 w 355"/>
                  <a:gd name="T45" fmla="*/ 221 h 355"/>
                  <a:gd name="T46" fmla="*/ 220 w 355"/>
                  <a:gd name="T47" fmla="*/ 23 h 355"/>
                  <a:gd name="T48" fmla="*/ 237 w 355"/>
                  <a:gd name="T49" fmla="*/ 11 h 355"/>
                  <a:gd name="T50" fmla="*/ 256 w 355"/>
                  <a:gd name="T51" fmla="*/ 3 h 355"/>
                  <a:gd name="T52" fmla="*/ 276 w 355"/>
                  <a:gd name="T53"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5" h="355">
                    <a:moveTo>
                      <a:pt x="276" y="0"/>
                    </a:moveTo>
                    <a:lnTo>
                      <a:pt x="296" y="3"/>
                    </a:lnTo>
                    <a:lnTo>
                      <a:pt x="315" y="11"/>
                    </a:lnTo>
                    <a:lnTo>
                      <a:pt x="331" y="23"/>
                    </a:lnTo>
                    <a:lnTo>
                      <a:pt x="345" y="40"/>
                    </a:lnTo>
                    <a:lnTo>
                      <a:pt x="351" y="59"/>
                    </a:lnTo>
                    <a:lnTo>
                      <a:pt x="355" y="79"/>
                    </a:lnTo>
                    <a:lnTo>
                      <a:pt x="351" y="99"/>
                    </a:lnTo>
                    <a:lnTo>
                      <a:pt x="345" y="118"/>
                    </a:lnTo>
                    <a:lnTo>
                      <a:pt x="331" y="135"/>
                    </a:lnTo>
                    <a:lnTo>
                      <a:pt x="134" y="333"/>
                    </a:lnTo>
                    <a:lnTo>
                      <a:pt x="117" y="345"/>
                    </a:lnTo>
                    <a:lnTo>
                      <a:pt x="98" y="353"/>
                    </a:lnTo>
                    <a:lnTo>
                      <a:pt x="78" y="355"/>
                    </a:lnTo>
                    <a:lnTo>
                      <a:pt x="59" y="353"/>
                    </a:lnTo>
                    <a:lnTo>
                      <a:pt x="40" y="345"/>
                    </a:lnTo>
                    <a:lnTo>
                      <a:pt x="23" y="333"/>
                    </a:lnTo>
                    <a:lnTo>
                      <a:pt x="10" y="315"/>
                    </a:lnTo>
                    <a:lnTo>
                      <a:pt x="2" y="296"/>
                    </a:lnTo>
                    <a:lnTo>
                      <a:pt x="0" y="276"/>
                    </a:lnTo>
                    <a:lnTo>
                      <a:pt x="2" y="256"/>
                    </a:lnTo>
                    <a:lnTo>
                      <a:pt x="10" y="237"/>
                    </a:lnTo>
                    <a:lnTo>
                      <a:pt x="23" y="221"/>
                    </a:lnTo>
                    <a:lnTo>
                      <a:pt x="220" y="23"/>
                    </a:lnTo>
                    <a:lnTo>
                      <a:pt x="237" y="11"/>
                    </a:lnTo>
                    <a:lnTo>
                      <a:pt x="256" y="3"/>
                    </a:lnTo>
                    <a:lnTo>
                      <a:pt x="27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113" name="Group 115"/>
            <p:cNvGrpSpPr/>
            <p:nvPr/>
          </p:nvGrpSpPr>
          <p:grpSpPr>
            <a:xfrm>
              <a:off x="4416193" y="3013425"/>
              <a:ext cx="524693" cy="432439"/>
              <a:chOff x="5300663" y="5045075"/>
              <a:chExt cx="577850" cy="476251"/>
            </a:xfrm>
            <a:solidFill>
              <a:schemeClr val="tx1">
                <a:lumMod val="75000"/>
                <a:lumOff val="25000"/>
              </a:schemeClr>
            </a:solidFill>
          </p:grpSpPr>
          <p:sp>
            <p:nvSpPr>
              <p:cNvPr id="114" name="Freeform 392"/>
              <p:cNvSpPr/>
              <p:nvPr/>
            </p:nvSpPr>
            <p:spPr bwMode="auto">
              <a:xfrm>
                <a:off x="5300663" y="5045075"/>
                <a:ext cx="577850" cy="404813"/>
              </a:xfrm>
              <a:custGeom>
                <a:avLst/>
                <a:gdLst>
                  <a:gd name="T0" fmla="*/ 2189 w 3643"/>
                  <a:gd name="T1" fmla="*/ 51 h 2547"/>
                  <a:gd name="T2" fmla="*/ 2527 w 3643"/>
                  <a:gd name="T3" fmla="*/ 243 h 2547"/>
                  <a:gd name="T4" fmla="*/ 2771 w 3643"/>
                  <a:gd name="T5" fmla="*/ 546 h 2547"/>
                  <a:gd name="T6" fmla="*/ 2884 w 3643"/>
                  <a:gd name="T7" fmla="*/ 927 h 2547"/>
                  <a:gd name="T8" fmla="*/ 3167 w 3643"/>
                  <a:gd name="T9" fmla="*/ 1066 h 2547"/>
                  <a:gd name="T10" fmla="*/ 3445 w 3643"/>
                  <a:gd name="T11" fmla="*/ 1263 h 2547"/>
                  <a:gd name="T12" fmla="*/ 3612 w 3643"/>
                  <a:gd name="T13" fmla="*/ 1564 h 2547"/>
                  <a:gd name="T14" fmla="*/ 3629 w 3643"/>
                  <a:gd name="T15" fmla="*/ 1924 h 2547"/>
                  <a:gd name="T16" fmla="*/ 3486 w 3643"/>
                  <a:gd name="T17" fmla="*/ 2243 h 2547"/>
                  <a:gd name="T18" fmla="*/ 3223 w 3643"/>
                  <a:gd name="T19" fmla="*/ 2465 h 2547"/>
                  <a:gd name="T20" fmla="*/ 2877 w 3643"/>
                  <a:gd name="T21" fmla="*/ 2547 h 2547"/>
                  <a:gd name="T22" fmla="*/ 2462 w 3643"/>
                  <a:gd name="T23" fmla="*/ 2508 h 2547"/>
                  <a:gd name="T24" fmla="*/ 2474 w 3643"/>
                  <a:gd name="T25" fmla="*/ 2414 h 2547"/>
                  <a:gd name="T26" fmla="*/ 2940 w 3643"/>
                  <a:gd name="T27" fmla="*/ 2388 h 2547"/>
                  <a:gd name="T28" fmla="*/ 3219 w 3643"/>
                  <a:gd name="T29" fmla="*/ 2286 h 2547"/>
                  <a:gd name="T30" fmla="*/ 3413 w 3643"/>
                  <a:gd name="T31" fmla="*/ 2071 h 2547"/>
                  <a:gd name="T32" fmla="*/ 3487 w 3643"/>
                  <a:gd name="T33" fmla="*/ 1778 h 2547"/>
                  <a:gd name="T34" fmla="*/ 3413 w 3643"/>
                  <a:gd name="T35" fmla="*/ 1486 h 2547"/>
                  <a:gd name="T36" fmla="*/ 3219 w 3643"/>
                  <a:gd name="T37" fmla="*/ 1270 h 2547"/>
                  <a:gd name="T38" fmla="*/ 2940 w 3643"/>
                  <a:gd name="T39" fmla="*/ 1169 h 2547"/>
                  <a:gd name="T40" fmla="*/ 2766 w 3643"/>
                  <a:gd name="T41" fmla="*/ 1158 h 2547"/>
                  <a:gd name="T42" fmla="*/ 2730 w 3643"/>
                  <a:gd name="T43" fmla="*/ 1085 h 2547"/>
                  <a:gd name="T44" fmla="*/ 2733 w 3643"/>
                  <a:gd name="T45" fmla="*/ 1034 h 2547"/>
                  <a:gd name="T46" fmla="*/ 2679 w 3643"/>
                  <a:gd name="T47" fmla="*/ 721 h 2547"/>
                  <a:gd name="T48" fmla="*/ 2480 w 3643"/>
                  <a:gd name="T49" fmla="*/ 411 h 2547"/>
                  <a:gd name="T50" fmla="*/ 2170 w 3643"/>
                  <a:gd name="T51" fmla="*/ 210 h 2547"/>
                  <a:gd name="T52" fmla="*/ 1800 w 3643"/>
                  <a:gd name="T53" fmla="*/ 159 h 2547"/>
                  <a:gd name="T54" fmla="*/ 1471 w 3643"/>
                  <a:gd name="T55" fmla="*/ 255 h 2547"/>
                  <a:gd name="T56" fmla="*/ 1205 w 3643"/>
                  <a:gd name="T57" fmla="*/ 471 h 2547"/>
                  <a:gd name="T58" fmla="*/ 1044 w 3643"/>
                  <a:gd name="T59" fmla="*/ 771 h 2547"/>
                  <a:gd name="T60" fmla="*/ 987 w 3643"/>
                  <a:gd name="T61" fmla="*/ 957 h 2547"/>
                  <a:gd name="T62" fmla="*/ 864 w 3643"/>
                  <a:gd name="T63" fmla="*/ 969 h 2547"/>
                  <a:gd name="T64" fmla="*/ 544 w 3643"/>
                  <a:gd name="T65" fmla="*/ 1045 h 2547"/>
                  <a:gd name="T66" fmla="*/ 300 w 3643"/>
                  <a:gd name="T67" fmla="*/ 1250 h 2547"/>
                  <a:gd name="T68" fmla="*/ 168 w 3643"/>
                  <a:gd name="T69" fmla="*/ 1545 h 2547"/>
                  <a:gd name="T70" fmla="*/ 184 w 3643"/>
                  <a:gd name="T71" fmla="*/ 1880 h 2547"/>
                  <a:gd name="T72" fmla="*/ 341 w 3643"/>
                  <a:gd name="T73" fmla="*/ 2159 h 2547"/>
                  <a:gd name="T74" fmla="*/ 603 w 3643"/>
                  <a:gd name="T75" fmla="*/ 2342 h 2547"/>
                  <a:gd name="T76" fmla="*/ 1180 w 3643"/>
                  <a:gd name="T77" fmla="*/ 2392 h 2547"/>
                  <a:gd name="T78" fmla="*/ 1255 w 3643"/>
                  <a:gd name="T79" fmla="*/ 2448 h 2547"/>
                  <a:gd name="T80" fmla="*/ 1219 w 3643"/>
                  <a:gd name="T81" fmla="*/ 2536 h 2547"/>
                  <a:gd name="T82" fmla="*/ 708 w 3643"/>
                  <a:gd name="T83" fmla="*/ 2533 h 2547"/>
                  <a:gd name="T84" fmla="*/ 366 w 3643"/>
                  <a:gd name="T85" fmla="*/ 2388 h 2547"/>
                  <a:gd name="T86" fmla="*/ 118 w 3643"/>
                  <a:gd name="T87" fmla="*/ 2117 h 2547"/>
                  <a:gd name="T88" fmla="*/ 3 w 3643"/>
                  <a:gd name="T89" fmla="*/ 1758 h 2547"/>
                  <a:gd name="T90" fmla="*/ 54 w 3643"/>
                  <a:gd name="T91" fmla="*/ 1377 h 2547"/>
                  <a:gd name="T92" fmla="*/ 253 w 3643"/>
                  <a:gd name="T93" fmla="*/ 1068 h 2547"/>
                  <a:gd name="T94" fmla="*/ 562 w 3643"/>
                  <a:gd name="T95" fmla="*/ 868 h 2547"/>
                  <a:gd name="T96" fmla="*/ 873 w 3643"/>
                  <a:gd name="T97" fmla="*/ 813 h 2547"/>
                  <a:gd name="T98" fmla="*/ 1009 w 3643"/>
                  <a:gd name="T99" fmla="*/ 478 h 2547"/>
                  <a:gd name="T100" fmla="*/ 1254 w 3643"/>
                  <a:gd name="T101" fmla="*/ 208 h 2547"/>
                  <a:gd name="T102" fmla="*/ 1579 w 3643"/>
                  <a:gd name="T103" fmla="*/ 42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3" h="2547">
                    <a:moveTo>
                      <a:pt x="1869" y="0"/>
                    </a:moveTo>
                    <a:lnTo>
                      <a:pt x="1952" y="4"/>
                    </a:lnTo>
                    <a:lnTo>
                      <a:pt x="2033" y="14"/>
                    </a:lnTo>
                    <a:lnTo>
                      <a:pt x="2113" y="29"/>
                    </a:lnTo>
                    <a:lnTo>
                      <a:pt x="2189" y="51"/>
                    </a:lnTo>
                    <a:lnTo>
                      <a:pt x="2263" y="79"/>
                    </a:lnTo>
                    <a:lnTo>
                      <a:pt x="2334" y="112"/>
                    </a:lnTo>
                    <a:lnTo>
                      <a:pt x="2402" y="151"/>
                    </a:lnTo>
                    <a:lnTo>
                      <a:pt x="2467" y="195"/>
                    </a:lnTo>
                    <a:lnTo>
                      <a:pt x="2527" y="243"/>
                    </a:lnTo>
                    <a:lnTo>
                      <a:pt x="2585" y="296"/>
                    </a:lnTo>
                    <a:lnTo>
                      <a:pt x="2638" y="352"/>
                    </a:lnTo>
                    <a:lnTo>
                      <a:pt x="2687" y="413"/>
                    </a:lnTo>
                    <a:lnTo>
                      <a:pt x="2731" y="478"/>
                    </a:lnTo>
                    <a:lnTo>
                      <a:pt x="2771" y="546"/>
                    </a:lnTo>
                    <a:lnTo>
                      <a:pt x="2804" y="617"/>
                    </a:lnTo>
                    <a:lnTo>
                      <a:pt x="2833" y="690"/>
                    </a:lnTo>
                    <a:lnTo>
                      <a:pt x="2856" y="767"/>
                    </a:lnTo>
                    <a:lnTo>
                      <a:pt x="2874" y="845"/>
                    </a:lnTo>
                    <a:lnTo>
                      <a:pt x="2884" y="927"/>
                    </a:lnTo>
                    <a:lnTo>
                      <a:pt x="2888" y="1010"/>
                    </a:lnTo>
                    <a:lnTo>
                      <a:pt x="2961" y="1014"/>
                    </a:lnTo>
                    <a:lnTo>
                      <a:pt x="3032" y="1025"/>
                    </a:lnTo>
                    <a:lnTo>
                      <a:pt x="3100" y="1043"/>
                    </a:lnTo>
                    <a:lnTo>
                      <a:pt x="3167" y="1066"/>
                    </a:lnTo>
                    <a:lnTo>
                      <a:pt x="3230" y="1095"/>
                    </a:lnTo>
                    <a:lnTo>
                      <a:pt x="3289" y="1130"/>
                    </a:lnTo>
                    <a:lnTo>
                      <a:pt x="3345" y="1170"/>
                    </a:lnTo>
                    <a:lnTo>
                      <a:pt x="3398" y="1214"/>
                    </a:lnTo>
                    <a:lnTo>
                      <a:pt x="3445" y="1263"/>
                    </a:lnTo>
                    <a:lnTo>
                      <a:pt x="3490" y="1316"/>
                    </a:lnTo>
                    <a:lnTo>
                      <a:pt x="3528" y="1374"/>
                    </a:lnTo>
                    <a:lnTo>
                      <a:pt x="3562" y="1434"/>
                    </a:lnTo>
                    <a:lnTo>
                      <a:pt x="3590" y="1497"/>
                    </a:lnTo>
                    <a:lnTo>
                      <a:pt x="3612" y="1564"/>
                    </a:lnTo>
                    <a:lnTo>
                      <a:pt x="3629" y="1634"/>
                    </a:lnTo>
                    <a:lnTo>
                      <a:pt x="3639" y="1705"/>
                    </a:lnTo>
                    <a:lnTo>
                      <a:pt x="3643" y="1778"/>
                    </a:lnTo>
                    <a:lnTo>
                      <a:pt x="3639" y="1852"/>
                    </a:lnTo>
                    <a:lnTo>
                      <a:pt x="3629" y="1924"/>
                    </a:lnTo>
                    <a:lnTo>
                      <a:pt x="3612" y="1994"/>
                    </a:lnTo>
                    <a:lnTo>
                      <a:pt x="3589" y="2061"/>
                    </a:lnTo>
                    <a:lnTo>
                      <a:pt x="3560" y="2125"/>
                    </a:lnTo>
                    <a:lnTo>
                      <a:pt x="3526" y="2186"/>
                    </a:lnTo>
                    <a:lnTo>
                      <a:pt x="3486" y="2243"/>
                    </a:lnTo>
                    <a:lnTo>
                      <a:pt x="3442" y="2296"/>
                    </a:lnTo>
                    <a:lnTo>
                      <a:pt x="3393" y="2346"/>
                    </a:lnTo>
                    <a:lnTo>
                      <a:pt x="3340" y="2390"/>
                    </a:lnTo>
                    <a:lnTo>
                      <a:pt x="3283" y="2430"/>
                    </a:lnTo>
                    <a:lnTo>
                      <a:pt x="3223" y="2465"/>
                    </a:lnTo>
                    <a:lnTo>
                      <a:pt x="3159" y="2494"/>
                    </a:lnTo>
                    <a:lnTo>
                      <a:pt x="3091" y="2516"/>
                    </a:lnTo>
                    <a:lnTo>
                      <a:pt x="3023" y="2534"/>
                    </a:lnTo>
                    <a:lnTo>
                      <a:pt x="2951" y="2544"/>
                    </a:lnTo>
                    <a:lnTo>
                      <a:pt x="2877" y="2547"/>
                    </a:lnTo>
                    <a:lnTo>
                      <a:pt x="2530" y="2547"/>
                    </a:lnTo>
                    <a:lnTo>
                      <a:pt x="2509" y="2545"/>
                    </a:lnTo>
                    <a:lnTo>
                      <a:pt x="2490" y="2536"/>
                    </a:lnTo>
                    <a:lnTo>
                      <a:pt x="2474" y="2524"/>
                    </a:lnTo>
                    <a:lnTo>
                      <a:pt x="2462" y="2508"/>
                    </a:lnTo>
                    <a:lnTo>
                      <a:pt x="2454" y="2489"/>
                    </a:lnTo>
                    <a:lnTo>
                      <a:pt x="2451" y="2469"/>
                    </a:lnTo>
                    <a:lnTo>
                      <a:pt x="2454" y="2448"/>
                    </a:lnTo>
                    <a:lnTo>
                      <a:pt x="2462" y="2429"/>
                    </a:lnTo>
                    <a:lnTo>
                      <a:pt x="2474" y="2414"/>
                    </a:lnTo>
                    <a:lnTo>
                      <a:pt x="2490" y="2402"/>
                    </a:lnTo>
                    <a:lnTo>
                      <a:pt x="2509" y="2394"/>
                    </a:lnTo>
                    <a:lnTo>
                      <a:pt x="2530" y="2392"/>
                    </a:lnTo>
                    <a:lnTo>
                      <a:pt x="2877" y="2392"/>
                    </a:lnTo>
                    <a:lnTo>
                      <a:pt x="2940" y="2388"/>
                    </a:lnTo>
                    <a:lnTo>
                      <a:pt x="3000" y="2378"/>
                    </a:lnTo>
                    <a:lnTo>
                      <a:pt x="3058" y="2364"/>
                    </a:lnTo>
                    <a:lnTo>
                      <a:pt x="3115" y="2343"/>
                    </a:lnTo>
                    <a:lnTo>
                      <a:pt x="3168" y="2317"/>
                    </a:lnTo>
                    <a:lnTo>
                      <a:pt x="3219" y="2286"/>
                    </a:lnTo>
                    <a:lnTo>
                      <a:pt x="3265" y="2250"/>
                    </a:lnTo>
                    <a:lnTo>
                      <a:pt x="3308" y="2212"/>
                    </a:lnTo>
                    <a:lnTo>
                      <a:pt x="3348" y="2168"/>
                    </a:lnTo>
                    <a:lnTo>
                      <a:pt x="3383" y="2121"/>
                    </a:lnTo>
                    <a:lnTo>
                      <a:pt x="3413" y="2071"/>
                    </a:lnTo>
                    <a:lnTo>
                      <a:pt x="3440" y="2016"/>
                    </a:lnTo>
                    <a:lnTo>
                      <a:pt x="3460" y="1961"/>
                    </a:lnTo>
                    <a:lnTo>
                      <a:pt x="3475" y="1902"/>
                    </a:lnTo>
                    <a:lnTo>
                      <a:pt x="3484" y="1841"/>
                    </a:lnTo>
                    <a:lnTo>
                      <a:pt x="3487" y="1778"/>
                    </a:lnTo>
                    <a:lnTo>
                      <a:pt x="3484" y="1715"/>
                    </a:lnTo>
                    <a:lnTo>
                      <a:pt x="3475" y="1655"/>
                    </a:lnTo>
                    <a:lnTo>
                      <a:pt x="3460" y="1596"/>
                    </a:lnTo>
                    <a:lnTo>
                      <a:pt x="3440" y="1540"/>
                    </a:lnTo>
                    <a:lnTo>
                      <a:pt x="3413" y="1486"/>
                    </a:lnTo>
                    <a:lnTo>
                      <a:pt x="3383" y="1435"/>
                    </a:lnTo>
                    <a:lnTo>
                      <a:pt x="3348" y="1389"/>
                    </a:lnTo>
                    <a:lnTo>
                      <a:pt x="3308" y="1345"/>
                    </a:lnTo>
                    <a:lnTo>
                      <a:pt x="3265" y="1305"/>
                    </a:lnTo>
                    <a:lnTo>
                      <a:pt x="3219" y="1270"/>
                    </a:lnTo>
                    <a:lnTo>
                      <a:pt x="3168" y="1240"/>
                    </a:lnTo>
                    <a:lnTo>
                      <a:pt x="3115" y="1213"/>
                    </a:lnTo>
                    <a:lnTo>
                      <a:pt x="3058" y="1193"/>
                    </a:lnTo>
                    <a:lnTo>
                      <a:pt x="3000" y="1178"/>
                    </a:lnTo>
                    <a:lnTo>
                      <a:pt x="2940" y="1169"/>
                    </a:lnTo>
                    <a:lnTo>
                      <a:pt x="2877" y="1165"/>
                    </a:lnTo>
                    <a:lnTo>
                      <a:pt x="2815" y="1169"/>
                    </a:lnTo>
                    <a:lnTo>
                      <a:pt x="2798" y="1169"/>
                    </a:lnTo>
                    <a:lnTo>
                      <a:pt x="2782" y="1164"/>
                    </a:lnTo>
                    <a:lnTo>
                      <a:pt x="2766" y="1158"/>
                    </a:lnTo>
                    <a:lnTo>
                      <a:pt x="2753" y="1146"/>
                    </a:lnTo>
                    <a:lnTo>
                      <a:pt x="2743" y="1134"/>
                    </a:lnTo>
                    <a:lnTo>
                      <a:pt x="2735" y="1119"/>
                    </a:lnTo>
                    <a:lnTo>
                      <a:pt x="2731" y="1102"/>
                    </a:lnTo>
                    <a:lnTo>
                      <a:pt x="2730" y="1085"/>
                    </a:lnTo>
                    <a:lnTo>
                      <a:pt x="2730" y="1082"/>
                    </a:lnTo>
                    <a:lnTo>
                      <a:pt x="2731" y="1073"/>
                    </a:lnTo>
                    <a:lnTo>
                      <a:pt x="2732" y="1061"/>
                    </a:lnTo>
                    <a:lnTo>
                      <a:pt x="2732" y="1048"/>
                    </a:lnTo>
                    <a:lnTo>
                      <a:pt x="2733" y="1034"/>
                    </a:lnTo>
                    <a:lnTo>
                      <a:pt x="2733" y="1023"/>
                    </a:lnTo>
                    <a:lnTo>
                      <a:pt x="2730" y="944"/>
                    </a:lnTo>
                    <a:lnTo>
                      <a:pt x="2719" y="868"/>
                    </a:lnTo>
                    <a:lnTo>
                      <a:pt x="2702" y="793"/>
                    </a:lnTo>
                    <a:lnTo>
                      <a:pt x="2679" y="721"/>
                    </a:lnTo>
                    <a:lnTo>
                      <a:pt x="2650" y="652"/>
                    </a:lnTo>
                    <a:lnTo>
                      <a:pt x="2615" y="587"/>
                    </a:lnTo>
                    <a:lnTo>
                      <a:pt x="2575" y="523"/>
                    </a:lnTo>
                    <a:lnTo>
                      <a:pt x="2530" y="466"/>
                    </a:lnTo>
                    <a:lnTo>
                      <a:pt x="2480" y="411"/>
                    </a:lnTo>
                    <a:lnTo>
                      <a:pt x="2426" y="360"/>
                    </a:lnTo>
                    <a:lnTo>
                      <a:pt x="2367" y="316"/>
                    </a:lnTo>
                    <a:lnTo>
                      <a:pt x="2305" y="275"/>
                    </a:lnTo>
                    <a:lnTo>
                      <a:pt x="2240" y="240"/>
                    </a:lnTo>
                    <a:lnTo>
                      <a:pt x="2170" y="210"/>
                    </a:lnTo>
                    <a:lnTo>
                      <a:pt x="2099" y="187"/>
                    </a:lnTo>
                    <a:lnTo>
                      <a:pt x="2024" y="170"/>
                    </a:lnTo>
                    <a:lnTo>
                      <a:pt x="1948" y="160"/>
                    </a:lnTo>
                    <a:lnTo>
                      <a:pt x="1869" y="157"/>
                    </a:lnTo>
                    <a:lnTo>
                      <a:pt x="1800" y="159"/>
                    </a:lnTo>
                    <a:lnTo>
                      <a:pt x="1731" y="168"/>
                    </a:lnTo>
                    <a:lnTo>
                      <a:pt x="1664" y="181"/>
                    </a:lnTo>
                    <a:lnTo>
                      <a:pt x="1597" y="200"/>
                    </a:lnTo>
                    <a:lnTo>
                      <a:pt x="1533" y="225"/>
                    </a:lnTo>
                    <a:lnTo>
                      <a:pt x="1471" y="255"/>
                    </a:lnTo>
                    <a:lnTo>
                      <a:pt x="1411" y="289"/>
                    </a:lnTo>
                    <a:lnTo>
                      <a:pt x="1354" y="328"/>
                    </a:lnTo>
                    <a:lnTo>
                      <a:pt x="1300" y="372"/>
                    </a:lnTo>
                    <a:lnTo>
                      <a:pt x="1250" y="420"/>
                    </a:lnTo>
                    <a:lnTo>
                      <a:pt x="1205" y="471"/>
                    </a:lnTo>
                    <a:lnTo>
                      <a:pt x="1162" y="526"/>
                    </a:lnTo>
                    <a:lnTo>
                      <a:pt x="1126" y="583"/>
                    </a:lnTo>
                    <a:lnTo>
                      <a:pt x="1094" y="643"/>
                    </a:lnTo>
                    <a:lnTo>
                      <a:pt x="1066" y="707"/>
                    </a:lnTo>
                    <a:lnTo>
                      <a:pt x="1044" y="771"/>
                    </a:lnTo>
                    <a:lnTo>
                      <a:pt x="1026" y="838"/>
                    </a:lnTo>
                    <a:lnTo>
                      <a:pt x="1015" y="905"/>
                    </a:lnTo>
                    <a:lnTo>
                      <a:pt x="1010" y="925"/>
                    </a:lnTo>
                    <a:lnTo>
                      <a:pt x="1000" y="942"/>
                    </a:lnTo>
                    <a:lnTo>
                      <a:pt x="987" y="957"/>
                    </a:lnTo>
                    <a:lnTo>
                      <a:pt x="970" y="967"/>
                    </a:lnTo>
                    <a:lnTo>
                      <a:pt x="951" y="972"/>
                    </a:lnTo>
                    <a:lnTo>
                      <a:pt x="930" y="973"/>
                    </a:lnTo>
                    <a:lnTo>
                      <a:pt x="896" y="970"/>
                    </a:lnTo>
                    <a:lnTo>
                      <a:pt x="864" y="969"/>
                    </a:lnTo>
                    <a:lnTo>
                      <a:pt x="795" y="972"/>
                    </a:lnTo>
                    <a:lnTo>
                      <a:pt x="729" y="982"/>
                    </a:lnTo>
                    <a:lnTo>
                      <a:pt x="665" y="998"/>
                    </a:lnTo>
                    <a:lnTo>
                      <a:pt x="603" y="1019"/>
                    </a:lnTo>
                    <a:lnTo>
                      <a:pt x="544" y="1045"/>
                    </a:lnTo>
                    <a:lnTo>
                      <a:pt x="488" y="1078"/>
                    </a:lnTo>
                    <a:lnTo>
                      <a:pt x="435" y="1114"/>
                    </a:lnTo>
                    <a:lnTo>
                      <a:pt x="386" y="1155"/>
                    </a:lnTo>
                    <a:lnTo>
                      <a:pt x="341" y="1201"/>
                    </a:lnTo>
                    <a:lnTo>
                      <a:pt x="300" y="1250"/>
                    </a:lnTo>
                    <a:lnTo>
                      <a:pt x="263" y="1303"/>
                    </a:lnTo>
                    <a:lnTo>
                      <a:pt x="231" y="1360"/>
                    </a:lnTo>
                    <a:lnTo>
                      <a:pt x="205" y="1419"/>
                    </a:lnTo>
                    <a:lnTo>
                      <a:pt x="184" y="1481"/>
                    </a:lnTo>
                    <a:lnTo>
                      <a:pt x="168" y="1545"/>
                    </a:lnTo>
                    <a:lnTo>
                      <a:pt x="158" y="1612"/>
                    </a:lnTo>
                    <a:lnTo>
                      <a:pt x="155" y="1681"/>
                    </a:lnTo>
                    <a:lnTo>
                      <a:pt x="158" y="1748"/>
                    </a:lnTo>
                    <a:lnTo>
                      <a:pt x="168" y="1815"/>
                    </a:lnTo>
                    <a:lnTo>
                      <a:pt x="184" y="1880"/>
                    </a:lnTo>
                    <a:lnTo>
                      <a:pt x="205" y="1942"/>
                    </a:lnTo>
                    <a:lnTo>
                      <a:pt x="231" y="2001"/>
                    </a:lnTo>
                    <a:lnTo>
                      <a:pt x="263" y="2057"/>
                    </a:lnTo>
                    <a:lnTo>
                      <a:pt x="300" y="2111"/>
                    </a:lnTo>
                    <a:lnTo>
                      <a:pt x="341" y="2159"/>
                    </a:lnTo>
                    <a:lnTo>
                      <a:pt x="386" y="2205"/>
                    </a:lnTo>
                    <a:lnTo>
                      <a:pt x="435" y="2246"/>
                    </a:lnTo>
                    <a:lnTo>
                      <a:pt x="488" y="2283"/>
                    </a:lnTo>
                    <a:lnTo>
                      <a:pt x="544" y="2315"/>
                    </a:lnTo>
                    <a:lnTo>
                      <a:pt x="603" y="2342"/>
                    </a:lnTo>
                    <a:lnTo>
                      <a:pt x="665" y="2363"/>
                    </a:lnTo>
                    <a:lnTo>
                      <a:pt x="729" y="2378"/>
                    </a:lnTo>
                    <a:lnTo>
                      <a:pt x="795" y="2388"/>
                    </a:lnTo>
                    <a:lnTo>
                      <a:pt x="864" y="2392"/>
                    </a:lnTo>
                    <a:lnTo>
                      <a:pt x="1180" y="2392"/>
                    </a:lnTo>
                    <a:lnTo>
                      <a:pt x="1201" y="2394"/>
                    </a:lnTo>
                    <a:lnTo>
                      <a:pt x="1219" y="2402"/>
                    </a:lnTo>
                    <a:lnTo>
                      <a:pt x="1235" y="2414"/>
                    </a:lnTo>
                    <a:lnTo>
                      <a:pt x="1248" y="2429"/>
                    </a:lnTo>
                    <a:lnTo>
                      <a:pt x="1255" y="2448"/>
                    </a:lnTo>
                    <a:lnTo>
                      <a:pt x="1258" y="2469"/>
                    </a:lnTo>
                    <a:lnTo>
                      <a:pt x="1255" y="2489"/>
                    </a:lnTo>
                    <a:lnTo>
                      <a:pt x="1248" y="2508"/>
                    </a:lnTo>
                    <a:lnTo>
                      <a:pt x="1235" y="2524"/>
                    </a:lnTo>
                    <a:lnTo>
                      <a:pt x="1219" y="2536"/>
                    </a:lnTo>
                    <a:lnTo>
                      <a:pt x="1201" y="2545"/>
                    </a:lnTo>
                    <a:lnTo>
                      <a:pt x="1180" y="2547"/>
                    </a:lnTo>
                    <a:lnTo>
                      <a:pt x="864" y="2547"/>
                    </a:lnTo>
                    <a:lnTo>
                      <a:pt x="785" y="2544"/>
                    </a:lnTo>
                    <a:lnTo>
                      <a:pt x="708" y="2533"/>
                    </a:lnTo>
                    <a:lnTo>
                      <a:pt x="634" y="2516"/>
                    </a:lnTo>
                    <a:lnTo>
                      <a:pt x="562" y="2493"/>
                    </a:lnTo>
                    <a:lnTo>
                      <a:pt x="493" y="2464"/>
                    </a:lnTo>
                    <a:lnTo>
                      <a:pt x="428" y="2428"/>
                    </a:lnTo>
                    <a:lnTo>
                      <a:pt x="366" y="2388"/>
                    </a:lnTo>
                    <a:lnTo>
                      <a:pt x="307" y="2343"/>
                    </a:lnTo>
                    <a:lnTo>
                      <a:pt x="253" y="2293"/>
                    </a:lnTo>
                    <a:lnTo>
                      <a:pt x="204" y="2238"/>
                    </a:lnTo>
                    <a:lnTo>
                      <a:pt x="158" y="2179"/>
                    </a:lnTo>
                    <a:lnTo>
                      <a:pt x="118" y="2117"/>
                    </a:lnTo>
                    <a:lnTo>
                      <a:pt x="83" y="2052"/>
                    </a:lnTo>
                    <a:lnTo>
                      <a:pt x="54" y="1983"/>
                    </a:lnTo>
                    <a:lnTo>
                      <a:pt x="31" y="1911"/>
                    </a:lnTo>
                    <a:lnTo>
                      <a:pt x="14" y="1836"/>
                    </a:lnTo>
                    <a:lnTo>
                      <a:pt x="3" y="1758"/>
                    </a:lnTo>
                    <a:lnTo>
                      <a:pt x="0" y="1681"/>
                    </a:lnTo>
                    <a:lnTo>
                      <a:pt x="3" y="1602"/>
                    </a:lnTo>
                    <a:lnTo>
                      <a:pt x="14" y="1524"/>
                    </a:lnTo>
                    <a:lnTo>
                      <a:pt x="31" y="1450"/>
                    </a:lnTo>
                    <a:lnTo>
                      <a:pt x="54" y="1377"/>
                    </a:lnTo>
                    <a:lnTo>
                      <a:pt x="83" y="1309"/>
                    </a:lnTo>
                    <a:lnTo>
                      <a:pt x="118" y="1243"/>
                    </a:lnTo>
                    <a:lnTo>
                      <a:pt x="158" y="1181"/>
                    </a:lnTo>
                    <a:lnTo>
                      <a:pt x="204" y="1122"/>
                    </a:lnTo>
                    <a:lnTo>
                      <a:pt x="253" y="1068"/>
                    </a:lnTo>
                    <a:lnTo>
                      <a:pt x="307" y="1018"/>
                    </a:lnTo>
                    <a:lnTo>
                      <a:pt x="366" y="972"/>
                    </a:lnTo>
                    <a:lnTo>
                      <a:pt x="428" y="932"/>
                    </a:lnTo>
                    <a:lnTo>
                      <a:pt x="493" y="897"/>
                    </a:lnTo>
                    <a:lnTo>
                      <a:pt x="562" y="868"/>
                    </a:lnTo>
                    <a:lnTo>
                      <a:pt x="634" y="844"/>
                    </a:lnTo>
                    <a:lnTo>
                      <a:pt x="708" y="828"/>
                    </a:lnTo>
                    <a:lnTo>
                      <a:pt x="785" y="817"/>
                    </a:lnTo>
                    <a:lnTo>
                      <a:pt x="864" y="813"/>
                    </a:lnTo>
                    <a:lnTo>
                      <a:pt x="873" y="813"/>
                    </a:lnTo>
                    <a:lnTo>
                      <a:pt x="890" y="742"/>
                    </a:lnTo>
                    <a:lnTo>
                      <a:pt x="913" y="673"/>
                    </a:lnTo>
                    <a:lnTo>
                      <a:pt x="940" y="606"/>
                    </a:lnTo>
                    <a:lnTo>
                      <a:pt x="972" y="540"/>
                    </a:lnTo>
                    <a:lnTo>
                      <a:pt x="1009" y="478"/>
                    </a:lnTo>
                    <a:lnTo>
                      <a:pt x="1050" y="417"/>
                    </a:lnTo>
                    <a:lnTo>
                      <a:pt x="1095" y="360"/>
                    </a:lnTo>
                    <a:lnTo>
                      <a:pt x="1144" y="306"/>
                    </a:lnTo>
                    <a:lnTo>
                      <a:pt x="1197" y="256"/>
                    </a:lnTo>
                    <a:lnTo>
                      <a:pt x="1254" y="208"/>
                    </a:lnTo>
                    <a:lnTo>
                      <a:pt x="1315" y="166"/>
                    </a:lnTo>
                    <a:lnTo>
                      <a:pt x="1377" y="128"/>
                    </a:lnTo>
                    <a:lnTo>
                      <a:pt x="1442" y="95"/>
                    </a:lnTo>
                    <a:lnTo>
                      <a:pt x="1510" y="66"/>
                    </a:lnTo>
                    <a:lnTo>
                      <a:pt x="1579" y="42"/>
                    </a:lnTo>
                    <a:lnTo>
                      <a:pt x="1650" y="25"/>
                    </a:lnTo>
                    <a:lnTo>
                      <a:pt x="1722" y="11"/>
                    </a:lnTo>
                    <a:lnTo>
                      <a:pt x="1795" y="2"/>
                    </a:lnTo>
                    <a:lnTo>
                      <a:pt x="186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5" name="Freeform 393"/>
              <p:cNvSpPr/>
              <p:nvPr/>
            </p:nvSpPr>
            <p:spPr bwMode="auto">
              <a:xfrm>
                <a:off x="5494338" y="5103813"/>
                <a:ext cx="115887" cy="103188"/>
              </a:xfrm>
              <a:custGeom>
                <a:avLst/>
                <a:gdLst>
                  <a:gd name="T0" fmla="*/ 647 w 725"/>
                  <a:gd name="T1" fmla="*/ 0 h 655"/>
                  <a:gd name="T2" fmla="*/ 668 w 725"/>
                  <a:gd name="T3" fmla="*/ 3 h 655"/>
                  <a:gd name="T4" fmla="*/ 687 w 725"/>
                  <a:gd name="T5" fmla="*/ 11 h 655"/>
                  <a:gd name="T6" fmla="*/ 703 w 725"/>
                  <a:gd name="T7" fmla="*/ 23 h 655"/>
                  <a:gd name="T8" fmla="*/ 715 w 725"/>
                  <a:gd name="T9" fmla="*/ 39 h 655"/>
                  <a:gd name="T10" fmla="*/ 722 w 725"/>
                  <a:gd name="T11" fmla="*/ 58 h 655"/>
                  <a:gd name="T12" fmla="*/ 725 w 725"/>
                  <a:gd name="T13" fmla="*/ 78 h 655"/>
                  <a:gd name="T14" fmla="*/ 722 w 725"/>
                  <a:gd name="T15" fmla="*/ 99 h 655"/>
                  <a:gd name="T16" fmla="*/ 715 w 725"/>
                  <a:gd name="T17" fmla="*/ 117 h 655"/>
                  <a:gd name="T18" fmla="*/ 703 w 725"/>
                  <a:gd name="T19" fmla="*/ 133 h 655"/>
                  <a:gd name="T20" fmla="*/ 687 w 725"/>
                  <a:gd name="T21" fmla="*/ 145 h 655"/>
                  <a:gd name="T22" fmla="*/ 668 w 725"/>
                  <a:gd name="T23" fmla="*/ 153 h 655"/>
                  <a:gd name="T24" fmla="*/ 647 w 725"/>
                  <a:gd name="T25" fmla="*/ 156 h 655"/>
                  <a:gd name="T26" fmla="*/ 591 w 725"/>
                  <a:gd name="T27" fmla="*/ 160 h 655"/>
                  <a:gd name="T28" fmla="*/ 537 w 725"/>
                  <a:gd name="T29" fmla="*/ 169 h 655"/>
                  <a:gd name="T30" fmla="*/ 484 w 725"/>
                  <a:gd name="T31" fmla="*/ 184 h 655"/>
                  <a:gd name="T32" fmla="*/ 434 w 725"/>
                  <a:gd name="T33" fmla="*/ 205 h 655"/>
                  <a:gd name="T34" fmla="*/ 386 w 725"/>
                  <a:gd name="T35" fmla="*/ 231 h 655"/>
                  <a:gd name="T36" fmla="*/ 342 w 725"/>
                  <a:gd name="T37" fmla="*/ 262 h 655"/>
                  <a:gd name="T38" fmla="*/ 301 w 725"/>
                  <a:gd name="T39" fmla="*/ 299 h 655"/>
                  <a:gd name="T40" fmla="*/ 265 w 725"/>
                  <a:gd name="T41" fmla="*/ 337 h 655"/>
                  <a:gd name="T42" fmla="*/ 232 w 725"/>
                  <a:gd name="T43" fmla="*/ 382 h 655"/>
                  <a:gd name="T44" fmla="*/ 205 w 725"/>
                  <a:gd name="T45" fmla="*/ 428 h 655"/>
                  <a:gd name="T46" fmla="*/ 183 w 725"/>
                  <a:gd name="T47" fmla="*/ 480 h 655"/>
                  <a:gd name="T48" fmla="*/ 165 w 725"/>
                  <a:gd name="T49" fmla="*/ 533 h 655"/>
                  <a:gd name="T50" fmla="*/ 155 w 725"/>
                  <a:gd name="T51" fmla="*/ 588 h 655"/>
                  <a:gd name="T52" fmla="*/ 150 w 725"/>
                  <a:gd name="T53" fmla="*/ 607 h 655"/>
                  <a:gd name="T54" fmla="*/ 140 w 725"/>
                  <a:gd name="T55" fmla="*/ 624 h 655"/>
                  <a:gd name="T56" fmla="*/ 126 w 725"/>
                  <a:gd name="T57" fmla="*/ 638 h 655"/>
                  <a:gd name="T58" fmla="*/ 109 w 725"/>
                  <a:gd name="T59" fmla="*/ 650 h 655"/>
                  <a:gd name="T60" fmla="*/ 89 w 725"/>
                  <a:gd name="T61" fmla="*/ 655 h 655"/>
                  <a:gd name="T62" fmla="*/ 68 w 725"/>
                  <a:gd name="T63" fmla="*/ 655 h 655"/>
                  <a:gd name="T64" fmla="*/ 47 w 725"/>
                  <a:gd name="T65" fmla="*/ 650 h 655"/>
                  <a:gd name="T66" fmla="*/ 30 w 725"/>
                  <a:gd name="T67" fmla="*/ 638 h 655"/>
                  <a:gd name="T68" fmla="*/ 16 w 725"/>
                  <a:gd name="T69" fmla="*/ 625 h 655"/>
                  <a:gd name="T70" fmla="*/ 6 w 725"/>
                  <a:gd name="T71" fmla="*/ 607 h 655"/>
                  <a:gd name="T72" fmla="*/ 0 w 725"/>
                  <a:gd name="T73" fmla="*/ 588 h 655"/>
                  <a:gd name="T74" fmla="*/ 0 w 725"/>
                  <a:gd name="T75" fmla="*/ 567 h 655"/>
                  <a:gd name="T76" fmla="*/ 12 w 725"/>
                  <a:gd name="T77" fmla="*/ 504 h 655"/>
                  <a:gd name="T78" fmla="*/ 30 w 725"/>
                  <a:gd name="T79" fmla="*/ 442 h 655"/>
                  <a:gd name="T80" fmla="*/ 53 w 725"/>
                  <a:gd name="T81" fmla="*/ 384 h 655"/>
                  <a:gd name="T82" fmla="*/ 82 w 725"/>
                  <a:gd name="T83" fmla="*/ 329 h 655"/>
                  <a:gd name="T84" fmla="*/ 115 w 725"/>
                  <a:gd name="T85" fmla="*/ 276 h 655"/>
                  <a:gd name="T86" fmla="*/ 154 w 725"/>
                  <a:gd name="T87" fmla="*/ 227 h 655"/>
                  <a:gd name="T88" fmla="*/ 196 w 725"/>
                  <a:gd name="T89" fmla="*/ 183 h 655"/>
                  <a:gd name="T90" fmla="*/ 242 w 725"/>
                  <a:gd name="T91" fmla="*/ 143 h 655"/>
                  <a:gd name="T92" fmla="*/ 292 w 725"/>
                  <a:gd name="T93" fmla="*/ 106 h 655"/>
                  <a:gd name="T94" fmla="*/ 345 w 725"/>
                  <a:gd name="T95" fmla="*/ 75 h 655"/>
                  <a:gd name="T96" fmla="*/ 402 w 725"/>
                  <a:gd name="T97" fmla="*/ 49 h 655"/>
                  <a:gd name="T98" fmla="*/ 459 w 725"/>
                  <a:gd name="T99" fmla="*/ 28 h 655"/>
                  <a:gd name="T100" fmla="*/ 520 w 725"/>
                  <a:gd name="T101" fmla="*/ 13 h 655"/>
                  <a:gd name="T102" fmla="*/ 583 w 725"/>
                  <a:gd name="T103" fmla="*/ 3 h 655"/>
                  <a:gd name="T104" fmla="*/ 647 w 725"/>
                  <a:gd name="T10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5" h="655">
                    <a:moveTo>
                      <a:pt x="647" y="0"/>
                    </a:moveTo>
                    <a:lnTo>
                      <a:pt x="668" y="3"/>
                    </a:lnTo>
                    <a:lnTo>
                      <a:pt x="687" y="11"/>
                    </a:lnTo>
                    <a:lnTo>
                      <a:pt x="703" y="23"/>
                    </a:lnTo>
                    <a:lnTo>
                      <a:pt x="715" y="39"/>
                    </a:lnTo>
                    <a:lnTo>
                      <a:pt x="722" y="58"/>
                    </a:lnTo>
                    <a:lnTo>
                      <a:pt x="725" y="78"/>
                    </a:lnTo>
                    <a:lnTo>
                      <a:pt x="722" y="99"/>
                    </a:lnTo>
                    <a:lnTo>
                      <a:pt x="715" y="117"/>
                    </a:lnTo>
                    <a:lnTo>
                      <a:pt x="703" y="133"/>
                    </a:lnTo>
                    <a:lnTo>
                      <a:pt x="687" y="145"/>
                    </a:lnTo>
                    <a:lnTo>
                      <a:pt x="668" y="153"/>
                    </a:lnTo>
                    <a:lnTo>
                      <a:pt x="647" y="156"/>
                    </a:lnTo>
                    <a:lnTo>
                      <a:pt x="591" y="160"/>
                    </a:lnTo>
                    <a:lnTo>
                      <a:pt x="537" y="169"/>
                    </a:lnTo>
                    <a:lnTo>
                      <a:pt x="484" y="184"/>
                    </a:lnTo>
                    <a:lnTo>
                      <a:pt x="434" y="205"/>
                    </a:lnTo>
                    <a:lnTo>
                      <a:pt x="386" y="231"/>
                    </a:lnTo>
                    <a:lnTo>
                      <a:pt x="342" y="262"/>
                    </a:lnTo>
                    <a:lnTo>
                      <a:pt x="301" y="299"/>
                    </a:lnTo>
                    <a:lnTo>
                      <a:pt x="265" y="337"/>
                    </a:lnTo>
                    <a:lnTo>
                      <a:pt x="232" y="382"/>
                    </a:lnTo>
                    <a:lnTo>
                      <a:pt x="205" y="428"/>
                    </a:lnTo>
                    <a:lnTo>
                      <a:pt x="183" y="480"/>
                    </a:lnTo>
                    <a:lnTo>
                      <a:pt x="165" y="533"/>
                    </a:lnTo>
                    <a:lnTo>
                      <a:pt x="155" y="588"/>
                    </a:lnTo>
                    <a:lnTo>
                      <a:pt x="150" y="607"/>
                    </a:lnTo>
                    <a:lnTo>
                      <a:pt x="140" y="624"/>
                    </a:lnTo>
                    <a:lnTo>
                      <a:pt x="126" y="638"/>
                    </a:lnTo>
                    <a:lnTo>
                      <a:pt x="109" y="650"/>
                    </a:lnTo>
                    <a:lnTo>
                      <a:pt x="89" y="655"/>
                    </a:lnTo>
                    <a:lnTo>
                      <a:pt x="68" y="655"/>
                    </a:lnTo>
                    <a:lnTo>
                      <a:pt x="47" y="650"/>
                    </a:lnTo>
                    <a:lnTo>
                      <a:pt x="30" y="638"/>
                    </a:lnTo>
                    <a:lnTo>
                      <a:pt x="16" y="625"/>
                    </a:lnTo>
                    <a:lnTo>
                      <a:pt x="6" y="607"/>
                    </a:lnTo>
                    <a:lnTo>
                      <a:pt x="0" y="588"/>
                    </a:lnTo>
                    <a:lnTo>
                      <a:pt x="0" y="567"/>
                    </a:lnTo>
                    <a:lnTo>
                      <a:pt x="12" y="504"/>
                    </a:lnTo>
                    <a:lnTo>
                      <a:pt x="30" y="442"/>
                    </a:lnTo>
                    <a:lnTo>
                      <a:pt x="53" y="384"/>
                    </a:lnTo>
                    <a:lnTo>
                      <a:pt x="82" y="329"/>
                    </a:lnTo>
                    <a:lnTo>
                      <a:pt x="115" y="276"/>
                    </a:lnTo>
                    <a:lnTo>
                      <a:pt x="154" y="227"/>
                    </a:lnTo>
                    <a:lnTo>
                      <a:pt x="196" y="183"/>
                    </a:lnTo>
                    <a:lnTo>
                      <a:pt x="242" y="143"/>
                    </a:lnTo>
                    <a:lnTo>
                      <a:pt x="292" y="106"/>
                    </a:lnTo>
                    <a:lnTo>
                      <a:pt x="345" y="75"/>
                    </a:lnTo>
                    <a:lnTo>
                      <a:pt x="402" y="49"/>
                    </a:lnTo>
                    <a:lnTo>
                      <a:pt x="459" y="28"/>
                    </a:lnTo>
                    <a:lnTo>
                      <a:pt x="520" y="13"/>
                    </a:lnTo>
                    <a:lnTo>
                      <a:pt x="583" y="3"/>
                    </a:lnTo>
                    <a:lnTo>
                      <a:pt x="64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6" name="Freeform 394"/>
              <p:cNvSpPr/>
              <p:nvPr/>
            </p:nvSpPr>
            <p:spPr bwMode="auto">
              <a:xfrm>
                <a:off x="5532438" y="5319713"/>
                <a:ext cx="125412" cy="201613"/>
              </a:xfrm>
              <a:custGeom>
                <a:avLst/>
                <a:gdLst>
                  <a:gd name="T0" fmla="*/ 394 w 788"/>
                  <a:gd name="T1" fmla="*/ 0 h 1273"/>
                  <a:gd name="T2" fmla="*/ 415 w 788"/>
                  <a:gd name="T3" fmla="*/ 2 h 1273"/>
                  <a:gd name="T4" fmla="*/ 433 w 788"/>
                  <a:gd name="T5" fmla="*/ 11 h 1273"/>
                  <a:gd name="T6" fmla="*/ 449 w 788"/>
                  <a:gd name="T7" fmla="*/ 22 h 1273"/>
                  <a:gd name="T8" fmla="*/ 461 w 788"/>
                  <a:gd name="T9" fmla="*/ 39 h 1273"/>
                  <a:gd name="T10" fmla="*/ 469 w 788"/>
                  <a:gd name="T11" fmla="*/ 57 h 1273"/>
                  <a:gd name="T12" fmla="*/ 471 w 788"/>
                  <a:gd name="T13" fmla="*/ 78 h 1273"/>
                  <a:gd name="T14" fmla="*/ 471 w 788"/>
                  <a:gd name="T15" fmla="*/ 1038 h 1273"/>
                  <a:gd name="T16" fmla="*/ 658 w 788"/>
                  <a:gd name="T17" fmla="*/ 870 h 1273"/>
                  <a:gd name="T18" fmla="*/ 676 w 788"/>
                  <a:gd name="T19" fmla="*/ 859 h 1273"/>
                  <a:gd name="T20" fmla="*/ 695 w 788"/>
                  <a:gd name="T21" fmla="*/ 852 h 1273"/>
                  <a:gd name="T22" fmla="*/ 715 w 788"/>
                  <a:gd name="T23" fmla="*/ 851 h 1273"/>
                  <a:gd name="T24" fmla="*/ 733 w 788"/>
                  <a:gd name="T25" fmla="*/ 854 h 1273"/>
                  <a:gd name="T26" fmla="*/ 752 w 788"/>
                  <a:gd name="T27" fmla="*/ 863 h 1273"/>
                  <a:gd name="T28" fmla="*/ 768 w 788"/>
                  <a:gd name="T29" fmla="*/ 876 h 1273"/>
                  <a:gd name="T30" fmla="*/ 780 w 788"/>
                  <a:gd name="T31" fmla="*/ 894 h 1273"/>
                  <a:gd name="T32" fmla="*/ 787 w 788"/>
                  <a:gd name="T33" fmla="*/ 913 h 1273"/>
                  <a:gd name="T34" fmla="*/ 788 w 788"/>
                  <a:gd name="T35" fmla="*/ 933 h 1273"/>
                  <a:gd name="T36" fmla="*/ 784 w 788"/>
                  <a:gd name="T37" fmla="*/ 952 h 1273"/>
                  <a:gd name="T38" fmla="*/ 775 w 788"/>
                  <a:gd name="T39" fmla="*/ 971 h 1273"/>
                  <a:gd name="T40" fmla="*/ 762 w 788"/>
                  <a:gd name="T41" fmla="*/ 986 h 1273"/>
                  <a:gd name="T42" fmla="*/ 479 w 788"/>
                  <a:gd name="T43" fmla="*/ 1240 h 1273"/>
                  <a:gd name="T44" fmla="*/ 460 w 788"/>
                  <a:gd name="T45" fmla="*/ 1254 h 1273"/>
                  <a:gd name="T46" fmla="*/ 439 w 788"/>
                  <a:gd name="T47" fmla="*/ 1264 h 1273"/>
                  <a:gd name="T48" fmla="*/ 417 w 788"/>
                  <a:gd name="T49" fmla="*/ 1271 h 1273"/>
                  <a:gd name="T50" fmla="*/ 394 w 788"/>
                  <a:gd name="T51" fmla="*/ 1273 h 1273"/>
                  <a:gd name="T52" fmla="*/ 371 w 788"/>
                  <a:gd name="T53" fmla="*/ 1271 h 1273"/>
                  <a:gd name="T54" fmla="*/ 349 w 788"/>
                  <a:gd name="T55" fmla="*/ 1264 h 1273"/>
                  <a:gd name="T56" fmla="*/ 328 w 788"/>
                  <a:gd name="T57" fmla="*/ 1254 h 1273"/>
                  <a:gd name="T58" fmla="*/ 309 w 788"/>
                  <a:gd name="T59" fmla="*/ 1240 h 1273"/>
                  <a:gd name="T60" fmla="*/ 26 w 788"/>
                  <a:gd name="T61" fmla="*/ 986 h 1273"/>
                  <a:gd name="T62" fmla="*/ 12 w 788"/>
                  <a:gd name="T63" fmla="*/ 971 h 1273"/>
                  <a:gd name="T64" fmla="*/ 3 w 788"/>
                  <a:gd name="T65" fmla="*/ 952 h 1273"/>
                  <a:gd name="T66" fmla="*/ 0 w 788"/>
                  <a:gd name="T67" fmla="*/ 933 h 1273"/>
                  <a:gd name="T68" fmla="*/ 1 w 788"/>
                  <a:gd name="T69" fmla="*/ 913 h 1273"/>
                  <a:gd name="T70" fmla="*/ 8 w 788"/>
                  <a:gd name="T71" fmla="*/ 894 h 1273"/>
                  <a:gd name="T72" fmla="*/ 20 w 788"/>
                  <a:gd name="T73" fmla="*/ 876 h 1273"/>
                  <a:gd name="T74" fmla="*/ 36 w 788"/>
                  <a:gd name="T75" fmla="*/ 863 h 1273"/>
                  <a:gd name="T76" fmla="*/ 53 w 788"/>
                  <a:gd name="T77" fmla="*/ 854 h 1273"/>
                  <a:gd name="T78" fmla="*/ 73 w 788"/>
                  <a:gd name="T79" fmla="*/ 851 h 1273"/>
                  <a:gd name="T80" fmla="*/ 93 w 788"/>
                  <a:gd name="T81" fmla="*/ 852 h 1273"/>
                  <a:gd name="T82" fmla="*/ 112 w 788"/>
                  <a:gd name="T83" fmla="*/ 859 h 1273"/>
                  <a:gd name="T84" fmla="*/ 130 w 788"/>
                  <a:gd name="T85" fmla="*/ 870 h 1273"/>
                  <a:gd name="T86" fmla="*/ 316 w 788"/>
                  <a:gd name="T87" fmla="*/ 1038 h 1273"/>
                  <a:gd name="T88" fmla="*/ 316 w 788"/>
                  <a:gd name="T89" fmla="*/ 78 h 1273"/>
                  <a:gd name="T90" fmla="*/ 319 w 788"/>
                  <a:gd name="T91" fmla="*/ 57 h 1273"/>
                  <a:gd name="T92" fmla="*/ 326 w 788"/>
                  <a:gd name="T93" fmla="*/ 39 h 1273"/>
                  <a:gd name="T94" fmla="*/ 339 w 788"/>
                  <a:gd name="T95" fmla="*/ 22 h 1273"/>
                  <a:gd name="T96" fmla="*/ 354 w 788"/>
                  <a:gd name="T97" fmla="*/ 11 h 1273"/>
                  <a:gd name="T98" fmla="*/ 373 w 788"/>
                  <a:gd name="T99" fmla="*/ 2 h 1273"/>
                  <a:gd name="T100" fmla="*/ 394 w 788"/>
                  <a:gd name="T101"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8" h="1273">
                    <a:moveTo>
                      <a:pt x="394" y="0"/>
                    </a:moveTo>
                    <a:lnTo>
                      <a:pt x="415" y="2"/>
                    </a:lnTo>
                    <a:lnTo>
                      <a:pt x="433" y="11"/>
                    </a:lnTo>
                    <a:lnTo>
                      <a:pt x="449" y="22"/>
                    </a:lnTo>
                    <a:lnTo>
                      <a:pt x="461" y="39"/>
                    </a:lnTo>
                    <a:lnTo>
                      <a:pt x="469" y="57"/>
                    </a:lnTo>
                    <a:lnTo>
                      <a:pt x="471" y="78"/>
                    </a:lnTo>
                    <a:lnTo>
                      <a:pt x="471" y="1038"/>
                    </a:lnTo>
                    <a:lnTo>
                      <a:pt x="658" y="870"/>
                    </a:lnTo>
                    <a:lnTo>
                      <a:pt x="676" y="859"/>
                    </a:lnTo>
                    <a:lnTo>
                      <a:pt x="695" y="852"/>
                    </a:lnTo>
                    <a:lnTo>
                      <a:pt x="715" y="851"/>
                    </a:lnTo>
                    <a:lnTo>
                      <a:pt x="733" y="854"/>
                    </a:lnTo>
                    <a:lnTo>
                      <a:pt x="752" y="863"/>
                    </a:lnTo>
                    <a:lnTo>
                      <a:pt x="768" y="876"/>
                    </a:lnTo>
                    <a:lnTo>
                      <a:pt x="780" y="894"/>
                    </a:lnTo>
                    <a:lnTo>
                      <a:pt x="787" y="913"/>
                    </a:lnTo>
                    <a:lnTo>
                      <a:pt x="788" y="933"/>
                    </a:lnTo>
                    <a:lnTo>
                      <a:pt x="784" y="952"/>
                    </a:lnTo>
                    <a:lnTo>
                      <a:pt x="775" y="971"/>
                    </a:lnTo>
                    <a:lnTo>
                      <a:pt x="762" y="986"/>
                    </a:lnTo>
                    <a:lnTo>
                      <a:pt x="479" y="1240"/>
                    </a:lnTo>
                    <a:lnTo>
                      <a:pt x="460" y="1254"/>
                    </a:lnTo>
                    <a:lnTo>
                      <a:pt x="439" y="1264"/>
                    </a:lnTo>
                    <a:lnTo>
                      <a:pt x="417" y="1271"/>
                    </a:lnTo>
                    <a:lnTo>
                      <a:pt x="394" y="1273"/>
                    </a:lnTo>
                    <a:lnTo>
                      <a:pt x="371" y="1271"/>
                    </a:lnTo>
                    <a:lnTo>
                      <a:pt x="349" y="1264"/>
                    </a:lnTo>
                    <a:lnTo>
                      <a:pt x="328" y="1254"/>
                    </a:lnTo>
                    <a:lnTo>
                      <a:pt x="309" y="1240"/>
                    </a:lnTo>
                    <a:lnTo>
                      <a:pt x="26" y="986"/>
                    </a:lnTo>
                    <a:lnTo>
                      <a:pt x="12" y="971"/>
                    </a:lnTo>
                    <a:lnTo>
                      <a:pt x="3" y="952"/>
                    </a:lnTo>
                    <a:lnTo>
                      <a:pt x="0" y="933"/>
                    </a:lnTo>
                    <a:lnTo>
                      <a:pt x="1" y="913"/>
                    </a:lnTo>
                    <a:lnTo>
                      <a:pt x="8" y="894"/>
                    </a:lnTo>
                    <a:lnTo>
                      <a:pt x="20" y="876"/>
                    </a:lnTo>
                    <a:lnTo>
                      <a:pt x="36" y="863"/>
                    </a:lnTo>
                    <a:lnTo>
                      <a:pt x="53" y="854"/>
                    </a:lnTo>
                    <a:lnTo>
                      <a:pt x="73" y="851"/>
                    </a:lnTo>
                    <a:lnTo>
                      <a:pt x="93" y="852"/>
                    </a:lnTo>
                    <a:lnTo>
                      <a:pt x="112" y="859"/>
                    </a:lnTo>
                    <a:lnTo>
                      <a:pt x="130" y="870"/>
                    </a:lnTo>
                    <a:lnTo>
                      <a:pt x="316" y="1038"/>
                    </a:lnTo>
                    <a:lnTo>
                      <a:pt x="316" y="78"/>
                    </a:lnTo>
                    <a:lnTo>
                      <a:pt x="319" y="57"/>
                    </a:lnTo>
                    <a:lnTo>
                      <a:pt x="326" y="39"/>
                    </a:lnTo>
                    <a:lnTo>
                      <a:pt x="339" y="22"/>
                    </a:lnTo>
                    <a:lnTo>
                      <a:pt x="354" y="11"/>
                    </a:lnTo>
                    <a:lnTo>
                      <a:pt x="373" y="2"/>
                    </a:lnTo>
                    <a:lnTo>
                      <a:pt x="39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117" name="Freeform 264"/>
            <p:cNvSpPr>
              <a:spLocks noEditPoints="1"/>
            </p:cNvSpPr>
            <p:nvPr/>
          </p:nvSpPr>
          <p:spPr bwMode="auto">
            <a:xfrm>
              <a:off x="1755284" y="3469200"/>
              <a:ext cx="801198" cy="801196"/>
            </a:xfrm>
            <a:custGeom>
              <a:avLst/>
              <a:gdLst>
                <a:gd name="T0" fmla="*/ 1036 w 3366"/>
                <a:gd name="T1" fmla="*/ 2650 h 3366"/>
                <a:gd name="T2" fmla="*/ 938 w 3366"/>
                <a:gd name="T3" fmla="*/ 187 h 3366"/>
                <a:gd name="T4" fmla="*/ 759 w 3366"/>
                <a:gd name="T5" fmla="*/ 343 h 3366"/>
                <a:gd name="T6" fmla="*/ 549 w 3366"/>
                <a:gd name="T7" fmla="*/ 514 h 3366"/>
                <a:gd name="T8" fmla="*/ 310 w 3366"/>
                <a:gd name="T9" fmla="*/ 679 h 3366"/>
                <a:gd name="T10" fmla="*/ 168 w 3366"/>
                <a:gd name="T11" fmla="*/ 932 h 3366"/>
                <a:gd name="T12" fmla="*/ 154 w 3366"/>
                <a:gd name="T13" fmla="*/ 1233 h 3366"/>
                <a:gd name="T14" fmla="*/ 273 w 3366"/>
                <a:gd name="T15" fmla="*/ 1500 h 3366"/>
                <a:gd name="T16" fmla="*/ 495 w 3366"/>
                <a:gd name="T17" fmla="*/ 1686 h 3366"/>
                <a:gd name="T18" fmla="*/ 785 w 3366"/>
                <a:gd name="T19" fmla="*/ 1755 h 3366"/>
                <a:gd name="T20" fmla="*/ 2973 w 3366"/>
                <a:gd name="T21" fmla="*/ 1712 h 3366"/>
                <a:gd name="T22" fmla="*/ 3150 w 3366"/>
                <a:gd name="T23" fmla="*/ 1553 h 3366"/>
                <a:gd name="T24" fmla="*/ 3217 w 3366"/>
                <a:gd name="T25" fmla="*/ 1318 h 3366"/>
                <a:gd name="T26" fmla="*/ 3150 w 3366"/>
                <a:gd name="T27" fmla="*/ 1083 h 3366"/>
                <a:gd name="T28" fmla="*/ 2973 w 3366"/>
                <a:gd name="T29" fmla="*/ 925 h 3366"/>
                <a:gd name="T30" fmla="*/ 2751 w 3366"/>
                <a:gd name="T31" fmla="*/ 882 h 3366"/>
                <a:gd name="T32" fmla="*/ 2614 w 3366"/>
                <a:gd name="T33" fmla="*/ 910 h 3366"/>
                <a:gd name="T34" fmla="*/ 2540 w 3366"/>
                <a:gd name="T35" fmla="*/ 937 h 3366"/>
                <a:gd name="T36" fmla="*/ 2547 w 3366"/>
                <a:gd name="T37" fmla="*/ 898 h 3366"/>
                <a:gd name="T38" fmla="*/ 2559 w 3366"/>
                <a:gd name="T39" fmla="*/ 767 h 3366"/>
                <a:gd name="T40" fmla="*/ 2486 w 3366"/>
                <a:gd name="T41" fmla="*/ 481 h 3366"/>
                <a:gd name="T42" fmla="*/ 2293 w 3366"/>
                <a:gd name="T43" fmla="*/ 268 h 3366"/>
                <a:gd name="T44" fmla="*/ 2020 w 3366"/>
                <a:gd name="T45" fmla="*/ 168 h 3366"/>
                <a:gd name="T46" fmla="*/ 1787 w 3366"/>
                <a:gd name="T47" fmla="*/ 191 h 3366"/>
                <a:gd name="T48" fmla="*/ 1627 w 3366"/>
                <a:gd name="T49" fmla="*/ 266 h 3366"/>
                <a:gd name="T50" fmla="*/ 1537 w 3366"/>
                <a:gd name="T51" fmla="*/ 336 h 3366"/>
                <a:gd name="T52" fmla="*/ 1515 w 3366"/>
                <a:gd name="T53" fmla="*/ 343 h 3366"/>
                <a:gd name="T54" fmla="*/ 1447 w 3366"/>
                <a:gd name="T55" fmla="*/ 274 h 3366"/>
                <a:gd name="T56" fmla="*/ 1314 w 3366"/>
                <a:gd name="T57" fmla="*/ 187 h 3366"/>
                <a:gd name="T58" fmla="*/ 1129 w 3366"/>
                <a:gd name="T59" fmla="*/ 144 h 3366"/>
                <a:gd name="T60" fmla="*/ 1346 w 3366"/>
                <a:gd name="T61" fmla="*/ 40 h 3366"/>
                <a:gd name="T62" fmla="*/ 1583 w 3366"/>
                <a:gd name="T63" fmla="*/ 116 h 3366"/>
                <a:gd name="T64" fmla="*/ 1891 w 3366"/>
                <a:gd name="T65" fmla="*/ 18 h 3366"/>
                <a:gd name="T66" fmla="*/ 2212 w 3366"/>
                <a:gd name="T67" fmla="*/ 60 h 3366"/>
                <a:gd name="T68" fmla="*/ 2477 w 3366"/>
                <a:gd name="T69" fmla="*/ 227 h 3366"/>
                <a:gd name="T70" fmla="*/ 2651 w 3366"/>
                <a:gd name="T71" fmla="*/ 489 h 3366"/>
                <a:gd name="T72" fmla="*/ 2730 w 3366"/>
                <a:gd name="T73" fmla="*/ 741 h 3366"/>
                <a:gd name="T74" fmla="*/ 2960 w 3366"/>
                <a:gd name="T75" fmla="*/ 764 h 3366"/>
                <a:gd name="T76" fmla="*/ 3197 w 3366"/>
                <a:gd name="T77" fmla="*/ 908 h 3366"/>
                <a:gd name="T78" fmla="*/ 3341 w 3366"/>
                <a:gd name="T79" fmla="*/ 1145 h 3366"/>
                <a:gd name="T80" fmla="*/ 3354 w 3366"/>
                <a:gd name="T81" fmla="*/ 1435 h 3366"/>
                <a:gd name="T82" fmla="*/ 3231 w 3366"/>
                <a:gd name="T83" fmla="*/ 1688 h 3366"/>
                <a:gd name="T84" fmla="*/ 3007 w 3366"/>
                <a:gd name="T85" fmla="*/ 1852 h 3366"/>
                <a:gd name="T86" fmla="*/ 1751 w 3366"/>
                <a:gd name="T87" fmla="*/ 1898 h 3366"/>
                <a:gd name="T88" fmla="*/ 3287 w 3366"/>
                <a:gd name="T89" fmla="*/ 3008 h 3366"/>
                <a:gd name="T90" fmla="*/ 71 w 3366"/>
                <a:gd name="T91" fmla="*/ 3008 h 3366"/>
                <a:gd name="T92" fmla="*/ 1608 w 3366"/>
                <a:gd name="T93" fmla="*/ 1898 h 3366"/>
                <a:gd name="T94" fmla="*/ 511 w 3366"/>
                <a:gd name="T95" fmla="*/ 1849 h 3366"/>
                <a:gd name="T96" fmla="*/ 230 w 3366"/>
                <a:gd name="T97" fmla="*/ 1668 h 3366"/>
                <a:gd name="T98" fmla="*/ 49 w 3366"/>
                <a:gd name="T99" fmla="*/ 1386 h 3366"/>
                <a:gd name="T100" fmla="*/ 3 w 3366"/>
                <a:gd name="T101" fmla="*/ 1042 h 3366"/>
                <a:gd name="T102" fmla="*/ 98 w 3366"/>
                <a:gd name="T103" fmla="*/ 729 h 3366"/>
                <a:gd name="T104" fmla="*/ 306 w 3366"/>
                <a:gd name="T105" fmla="*/ 486 h 3366"/>
                <a:gd name="T106" fmla="*/ 601 w 3366"/>
                <a:gd name="T107" fmla="*/ 344 h 3366"/>
                <a:gd name="T108" fmla="*/ 772 w 3366"/>
                <a:gd name="T109" fmla="*/ 126 h 3366"/>
                <a:gd name="T110" fmla="*/ 1023 w 3366"/>
                <a:gd name="T111" fmla="*/ 11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6" h="3366">
                  <a:moveTo>
                    <a:pt x="1036" y="2650"/>
                  </a:moveTo>
                  <a:lnTo>
                    <a:pt x="1036" y="3222"/>
                  </a:lnTo>
                  <a:lnTo>
                    <a:pt x="2323" y="3222"/>
                  </a:lnTo>
                  <a:lnTo>
                    <a:pt x="2323" y="2650"/>
                  </a:lnTo>
                  <a:lnTo>
                    <a:pt x="1036" y="2650"/>
                  </a:lnTo>
                  <a:close/>
                  <a:moveTo>
                    <a:pt x="1129" y="144"/>
                  </a:moveTo>
                  <a:lnTo>
                    <a:pt x="1078" y="146"/>
                  </a:lnTo>
                  <a:lnTo>
                    <a:pt x="1030" y="155"/>
                  </a:lnTo>
                  <a:lnTo>
                    <a:pt x="983" y="168"/>
                  </a:lnTo>
                  <a:lnTo>
                    <a:pt x="938" y="187"/>
                  </a:lnTo>
                  <a:lnTo>
                    <a:pt x="897" y="209"/>
                  </a:lnTo>
                  <a:lnTo>
                    <a:pt x="857" y="237"/>
                  </a:lnTo>
                  <a:lnTo>
                    <a:pt x="821" y="268"/>
                  </a:lnTo>
                  <a:lnTo>
                    <a:pt x="787" y="303"/>
                  </a:lnTo>
                  <a:lnTo>
                    <a:pt x="759" y="343"/>
                  </a:lnTo>
                  <a:lnTo>
                    <a:pt x="734" y="385"/>
                  </a:lnTo>
                  <a:lnTo>
                    <a:pt x="714" y="430"/>
                  </a:lnTo>
                  <a:lnTo>
                    <a:pt x="664" y="480"/>
                  </a:lnTo>
                  <a:lnTo>
                    <a:pt x="606" y="495"/>
                  </a:lnTo>
                  <a:lnTo>
                    <a:pt x="549" y="514"/>
                  </a:lnTo>
                  <a:lnTo>
                    <a:pt x="495" y="538"/>
                  </a:lnTo>
                  <a:lnTo>
                    <a:pt x="444" y="567"/>
                  </a:lnTo>
                  <a:lnTo>
                    <a:pt x="396" y="601"/>
                  </a:lnTo>
                  <a:lnTo>
                    <a:pt x="351" y="638"/>
                  </a:lnTo>
                  <a:lnTo>
                    <a:pt x="310" y="679"/>
                  </a:lnTo>
                  <a:lnTo>
                    <a:pt x="273" y="724"/>
                  </a:lnTo>
                  <a:lnTo>
                    <a:pt x="240" y="772"/>
                  </a:lnTo>
                  <a:lnTo>
                    <a:pt x="211" y="823"/>
                  </a:lnTo>
                  <a:lnTo>
                    <a:pt x="188" y="876"/>
                  </a:lnTo>
                  <a:lnTo>
                    <a:pt x="168" y="932"/>
                  </a:lnTo>
                  <a:lnTo>
                    <a:pt x="154" y="989"/>
                  </a:lnTo>
                  <a:lnTo>
                    <a:pt x="146" y="1050"/>
                  </a:lnTo>
                  <a:lnTo>
                    <a:pt x="143" y="1110"/>
                  </a:lnTo>
                  <a:lnTo>
                    <a:pt x="146" y="1172"/>
                  </a:lnTo>
                  <a:lnTo>
                    <a:pt x="154" y="1233"/>
                  </a:lnTo>
                  <a:lnTo>
                    <a:pt x="168" y="1291"/>
                  </a:lnTo>
                  <a:lnTo>
                    <a:pt x="188" y="1348"/>
                  </a:lnTo>
                  <a:lnTo>
                    <a:pt x="211" y="1401"/>
                  </a:lnTo>
                  <a:lnTo>
                    <a:pt x="241" y="1452"/>
                  </a:lnTo>
                  <a:lnTo>
                    <a:pt x="273" y="1500"/>
                  </a:lnTo>
                  <a:lnTo>
                    <a:pt x="310" y="1545"/>
                  </a:lnTo>
                  <a:lnTo>
                    <a:pt x="351" y="1587"/>
                  </a:lnTo>
                  <a:lnTo>
                    <a:pt x="396" y="1624"/>
                  </a:lnTo>
                  <a:lnTo>
                    <a:pt x="444" y="1658"/>
                  </a:lnTo>
                  <a:lnTo>
                    <a:pt x="495" y="1686"/>
                  </a:lnTo>
                  <a:lnTo>
                    <a:pt x="549" y="1710"/>
                  </a:lnTo>
                  <a:lnTo>
                    <a:pt x="605" y="1729"/>
                  </a:lnTo>
                  <a:lnTo>
                    <a:pt x="663" y="1743"/>
                  </a:lnTo>
                  <a:lnTo>
                    <a:pt x="723" y="1752"/>
                  </a:lnTo>
                  <a:lnTo>
                    <a:pt x="785" y="1755"/>
                  </a:lnTo>
                  <a:lnTo>
                    <a:pt x="2781" y="1755"/>
                  </a:lnTo>
                  <a:lnTo>
                    <a:pt x="2832" y="1752"/>
                  </a:lnTo>
                  <a:lnTo>
                    <a:pt x="2882" y="1744"/>
                  </a:lnTo>
                  <a:lnTo>
                    <a:pt x="2928" y="1730"/>
                  </a:lnTo>
                  <a:lnTo>
                    <a:pt x="2973" y="1712"/>
                  </a:lnTo>
                  <a:lnTo>
                    <a:pt x="3015" y="1688"/>
                  </a:lnTo>
                  <a:lnTo>
                    <a:pt x="3055" y="1660"/>
                  </a:lnTo>
                  <a:lnTo>
                    <a:pt x="3090" y="1628"/>
                  </a:lnTo>
                  <a:lnTo>
                    <a:pt x="3122" y="1592"/>
                  </a:lnTo>
                  <a:lnTo>
                    <a:pt x="3150" y="1553"/>
                  </a:lnTo>
                  <a:lnTo>
                    <a:pt x="3173" y="1512"/>
                  </a:lnTo>
                  <a:lnTo>
                    <a:pt x="3192" y="1467"/>
                  </a:lnTo>
                  <a:lnTo>
                    <a:pt x="3206" y="1419"/>
                  </a:lnTo>
                  <a:lnTo>
                    <a:pt x="3214" y="1370"/>
                  </a:lnTo>
                  <a:lnTo>
                    <a:pt x="3217" y="1318"/>
                  </a:lnTo>
                  <a:lnTo>
                    <a:pt x="3214" y="1267"/>
                  </a:lnTo>
                  <a:lnTo>
                    <a:pt x="3206" y="1217"/>
                  </a:lnTo>
                  <a:lnTo>
                    <a:pt x="3192" y="1170"/>
                  </a:lnTo>
                  <a:lnTo>
                    <a:pt x="3173" y="1125"/>
                  </a:lnTo>
                  <a:lnTo>
                    <a:pt x="3150" y="1083"/>
                  </a:lnTo>
                  <a:lnTo>
                    <a:pt x="3122" y="1043"/>
                  </a:lnTo>
                  <a:lnTo>
                    <a:pt x="3090" y="1009"/>
                  </a:lnTo>
                  <a:lnTo>
                    <a:pt x="3055" y="976"/>
                  </a:lnTo>
                  <a:lnTo>
                    <a:pt x="3015" y="949"/>
                  </a:lnTo>
                  <a:lnTo>
                    <a:pt x="2973" y="925"/>
                  </a:lnTo>
                  <a:lnTo>
                    <a:pt x="2928" y="907"/>
                  </a:lnTo>
                  <a:lnTo>
                    <a:pt x="2882" y="893"/>
                  </a:lnTo>
                  <a:lnTo>
                    <a:pt x="2832" y="884"/>
                  </a:lnTo>
                  <a:lnTo>
                    <a:pt x="2781" y="881"/>
                  </a:lnTo>
                  <a:lnTo>
                    <a:pt x="2751" y="882"/>
                  </a:lnTo>
                  <a:lnTo>
                    <a:pt x="2721" y="885"/>
                  </a:lnTo>
                  <a:lnTo>
                    <a:pt x="2692" y="890"/>
                  </a:lnTo>
                  <a:lnTo>
                    <a:pt x="2664" y="897"/>
                  </a:lnTo>
                  <a:lnTo>
                    <a:pt x="2638" y="903"/>
                  </a:lnTo>
                  <a:lnTo>
                    <a:pt x="2614" y="910"/>
                  </a:lnTo>
                  <a:lnTo>
                    <a:pt x="2593" y="917"/>
                  </a:lnTo>
                  <a:lnTo>
                    <a:pt x="2573" y="923"/>
                  </a:lnTo>
                  <a:lnTo>
                    <a:pt x="2558" y="929"/>
                  </a:lnTo>
                  <a:lnTo>
                    <a:pt x="2547" y="934"/>
                  </a:lnTo>
                  <a:lnTo>
                    <a:pt x="2540" y="937"/>
                  </a:lnTo>
                  <a:lnTo>
                    <a:pt x="2538" y="938"/>
                  </a:lnTo>
                  <a:lnTo>
                    <a:pt x="2539" y="935"/>
                  </a:lnTo>
                  <a:lnTo>
                    <a:pt x="2540" y="927"/>
                  </a:lnTo>
                  <a:lnTo>
                    <a:pt x="2543" y="915"/>
                  </a:lnTo>
                  <a:lnTo>
                    <a:pt x="2547" y="898"/>
                  </a:lnTo>
                  <a:lnTo>
                    <a:pt x="2550" y="876"/>
                  </a:lnTo>
                  <a:lnTo>
                    <a:pt x="2553" y="853"/>
                  </a:lnTo>
                  <a:lnTo>
                    <a:pt x="2556" y="826"/>
                  </a:lnTo>
                  <a:lnTo>
                    <a:pt x="2558" y="797"/>
                  </a:lnTo>
                  <a:lnTo>
                    <a:pt x="2559" y="767"/>
                  </a:lnTo>
                  <a:lnTo>
                    <a:pt x="2556" y="706"/>
                  </a:lnTo>
                  <a:lnTo>
                    <a:pt x="2547" y="646"/>
                  </a:lnTo>
                  <a:lnTo>
                    <a:pt x="2532" y="589"/>
                  </a:lnTo>
                  <a:lnTo>
                    <a:pt x="2511" y="533"/>
                  </a:lnTo>
                  <a:lnTo>
                    <a:pt x="2486" y="481"/>
                  </a:lnTo>
                  <a:lnTo>
                    <a:pt x="2455" y="431"/>
                  </a:lnTo>
                  <a:lnTo>
                    <a:pt x="2420" y="385"/>
                  </a:lnTo>
                  <a:lnTo>
                    <a:pt x="2382" y="342"/>
                  </a:lnTo>
                  <a:lnTo>
                    <a:pt x="2339" y="303"/>
                  </a:lnTo>
                  <a:lnTo>
                    <a:pt x="2293" y="268"/>
                  </a:lnTo>
                  <a:lnTo>
                    <a:pt x="2244" y="238"/>
                  </a:lnTo>
                  <a:lnTo>
                    <a:pt x="2191" y="212"/>
                  </a:lnTo>
                  <a:lnTo>
                    <a:pt x="2136" y="192"/>
                  </a:lnTo>
                  <a:lnTo>
                    <a:pt x="2079" y="177"/>
                  </a:lnTo>
                  <a:lnTo>
                    <a:pt x="2020" y="168"/>
                  </a:lnTo>
                  <a:lnTo>
                    <a:pt x="1958" y="165"/>
                  </a:lnTo>
                  <a:lnTo>
                    <a:pt x="1913" y="166"/>
                  </a:lnTo>
                  <a:lnTo>
                    <a:pt x="1869" y="172"/>
                  </a:lnTo>
                  <a:lnTo>
                    <a:pt x="1827" y="181"/>
                  </a:lnTo>
                  <a:lnTo>
                    <a:pt x="1787" y="191"/>
                  </a:lnTo>
                  <a:lnTo>
                    <a:pt x="1750" y="204"/>
                  </a:lnTo>
                  <a:lnTo>
                    <a:pt x="1716" y="218"/>
                  </a:lnTo>
                  <a:lnTo>
                    <a:pt x="1683" y="234"/>
                  </a:lnTo>
                  <a:lnTo>
                    <a:pt x="1653" y="250"/>
                  </a:lnTo>
                  <a:lnTo>
                    <a:pt x="1627" y="266"/>
                  </a:lnTo>
                  <a:lnTo>
                    <a:pt x="1602" y="283"/>
                  </a:lnTo>
                  <a:lnTo>
                    <a:pt x="1582" y="298"/>
                  </a:lnTo>
                  <a:lnTo>
                    <a:pt x="1564" y="312"/>
                  </a:lnTo>
                  <a:lnTo>
                    <a:pt x="1548" y="325"/>
                  </a:lnTo>
                  <a:lnTo>
                    <a:pt x="1537" y="336"/>
                  </a:lnTo>
                  <a:lnTo>
                    <a:pt x="1529" y="344"/>
                  </a:lnTo>
                  <a:lnTo>
                    <a:pt x="1523" y="349"/>
                  </a:lnTo>
                  <a:lnTo>
                    <a:pt x="1522" y="351"/>
                  </a:lnTo>
                  <a:lnTo>
                    <a:pt x="1520" y="349"/>
                  </a:lnTo>
                  <a:lnTo>
                    <a:pt x="1515" y="343"/>
                  </a:lnTo>
                  <a:lnTo>
                    <a:pt x="1508" y="334"/>
                  </a:lnTo>
                  <a:lnTo>
                    <a:pt x="1496" y="322"/>
                  </a:lnTo>
                  <a:lnTo>
                    <a:pt x="1483" y="308"/>
                  </a:lnTo>
                  <a:lnTo>
                    <a:pt x="1466" y="292"/>
                  </a:lnTo>
                  <a:lnTo>
                    <a:pt x="1447" y="274"/>
                  </a:lnTo>
                  <a:lnTo>
                    <a:pt x="1425" y="256"/>
                  </a:lnTo>
                  <a:lnTo>
                    <a:pt x="1401" y="238"/>
                  </a:lnTo>
                  <a:lnTo>
                    <a:pt x="1374" y="220"/>
                  </a:lnTo>
                  <a:lnTo>
                    <a:pt x="1345" y="203"/>
                  </a:lnTo>
                  <a:lnTo>
                    <a:pt x="1314" y="187"/>
                  </a:lnTo>
                  <a:lnTo>
                    <a:pt x="1281" y="172"/>
                  </a:lnTo>
                  <a:lnTo>
                    <a:pt x="1245" y="161"/>
                  </a:lnTo>
                  <a:lnTo>
                    <a:pt x="1209" y="152"/>
                  </a:lnTo>
                  <a:lnTo>
                    <a:pt x="1169" y="146"/>
                  </a:lnTo>
                  <a:lnTo>
                    <a:pt x="1129" y="144"/>
                  </a:lnTo>
                  <a:close/>
                  <a:moveTo>
                    <a:pt x="1136" y="0"/>
                  </a:moveTo>
                  <a:lnTo>
                    <a:pt x="1189" y="3"/>
                  </a:lnTo>
                  <a:lnTo>
                    <a:pt x="1242" y="10"/>
                  </a:lnTo>
                  <a:lnTo>
                    <a:pt x="1295" y="23"/>
                  </a:lnTo>
                  <a:lnTo>
                    <a:pt x="1346" y="40"/>
                  </a:lnTo>
                  <a:lnTo>
                    <a:pt x="1395" y="62"/>
                  </a:lnTo>
                  <a:lnTo>
                    <a:pt x="1442" y="88"/>
                  </a:lnTo>
                  <a:lnTo>
                    <a:pt x="1487" y="117"/>
                  </a:lnTo>
                  <a:lnTo>
                    <a:pt x="1529" y="151"/>
                  </a:lnTo>
                  <a:lnTo>
                    <a:pt x="1583" y="116"/>
                  </a:lnTo>
                  <a:lnTo>
                    <a:pt x="1640" y="87"/>
                  </a:lnTo>
                  <a:lnTo>
                    <a:pt x="1699" y="61"/>
                  </a:lnTo>
                  <a:lnTo>
                    <a:pt x="1762" y="42"/>
                  </a:lnTo>
                  <a:lnTo>
                    <a:pt x="1825" y="28"/>
                  </a:lnTo>
                  <a:lnTo>
                    <a:pt x="1891" y="18"/>
                  </a:lnTo>
                  <a:lnTo>
                    <a:pt x="1957" y="15"/>
                  </a:lnTo>
                  <a:lnTo>
                    <a:pt x="2024" y="18"/>
                  </a:lnTo>
                  <a:lnTo>
                    <a:pt x="2089" y="27"/>
                  </a:lnTo>
                  <a:lnTo>
                    <a:pt x="2151" y="41"/>
                  </a:lnTo>
                  <a:lnTo>
                    <a:pt x="2212" y="60"/>
                  </a:lnTo>
                  <a:lnTo>
                    <a:pt x="2271" y="85"/>
                  </a:lnTo>
                  <a:lnTo>
                    <a:pt x="2327" y="114"/>
                  </a:lnTo>
                  <a:lnTo>
                    <a:pt x="2380" y="148"/>
                  </a:lnTo>
                  <a:lnTo>
                    <a:pt x="2431" y="186"/>
                  </a:lnTo>
                  <a:lnTo>
                    <a:pt x="2477" y="227"/>
                  </a:lnTo>
                  <a:lnTo>
                    <a:pt x="2520" y="273"/>
                  </a:lnTo>
                  <a:lnTo>
                    <a:pt x="2559" y="322"/>
                  </a:lnTo>
                  <a:lnTo>
                    <a:pt x="2594" y="374"/>
                  </a:lnTo>
                  <a:lnTo>
                    <a:pt x="2624" y="430"/>
                  </a:lnTo>
                  <a:lnTo>
                    <a:pt x="2651" y="489"/>
                  </a:lnTo>
                  <a:lnTo>
                    <a:pt x="2671" y="550"/>
                  </a:lnTo>
                  <a:lnTo>
                    <a:pt x="2687" y="613"/>
                  </a:lnTo>
                  <a:lnTo>
                    <a:pt x="2697" y="678"/>
                  </a:lnTo>
                  <a:lnTo>
                    <a:pt x="2701" y="746"/>
                  </a:lnTo>
                  <a:lnTo>
                    <a:pt x="2730" y="741"/>
                  </a:lnTo>
                  <a:lnTo>
                    <a:pt x="2758" y="738"/>
                  </a:lnTo>
                  <a:lnTo>
                    <a:pt x="2787" y="738"/>
                  </a:lnTo>
                  <a:lnTo>
                    <a:pt x="2847" y="742"/>
                  </a:lnTo>
                  <a:lnTo>
                    <a:pt x="2904" y="750"/>
                  </a:lnTo>
                  <a:lnTo>
                    <a:pt x="2960" y="764"/>
                  </a:lnTo>
                  <a:lnTo>
                    <a:pt x="3013" y="783"/>
                  </a:lnTo>
                  <a:lnTo>
                    <a:pt x="3064" y="808"/>
                  </a:lnTo>
                  <a:lnTo>
                    <a:pt x="3111" y="837"/>
                  </a:lnTo>
                  <a:lnTo>
                    <a:pt x="3156" y="870"/>
                  </a:lnTo>
                  <a:lnTo>
                    <a:pt x="3197" y="908"/>
                  </a:lnTo>
                  <a:lnTo>
                    <a:pt x="3234" y="949"/>
                  </a:lnTo>
                  <a:lnTo>
                    <a:pt x="3267" y="993"/>
                  </a:lnTo>
                  <a:lnTo>
                    <a:pt x="3297" y="1041"/>
                  </a:lnTo>
                  <a:lnTo>
                    <a:pt x="3321" y="1091"/>
                  </a:lnTo>
                  <a:lnTo>
                    <a:pt x="3341" y="1145"/>
                  </a:lnTo>
                  <a:lnTo>
                    <a:pt x="3355" y="1201"/>
                  </a:lnTo>
                  <a:lnTo>
                    <a:pt x="3363" y="1259"/>
                  </a:lnTo>
                  <a:lnTo>
                    <a:pt x="3366" y="1318"/>
                  </a:lnTo>
                  <a:lnTo>
                    <a:pt x="3363" y="1378"/>
                  </a:lnTo>
                  <a:lnTo>
                    <a:pt x="3354" y="1435"/>
                  </a:lnTo>
                  <a:lnTo>
                    <a:pt x="3339" y="1491"/>
                  </a:lnTo>
                  <a:lnTo>
                    <a:pt x="3320" y="1544"/>
                  </a:lnTo>
                  <a:lnTo>
                    <a:pt x="3295" y="1595"/>
                  </a:lnTo>
                  <a:lnTo>
                    <a:pt x="3265" y="1643"/>
                  </a:lnTo>
                  <a:lnTo>
                    <a:pt x="3231" y="1688"/>
                  </a:lnTo>
                  <a:lnTo>
                    <a:pt x="3194" y="1729"/>
                  </a:lnTo>
                  <a:lnTo>
                    <a:pt x="3152" y="1767"/>
                  </a:lnTo>
                  <a:lnTo>
                    <a:pt x="3107" y="1799"/>
                  </a:lnTo>
                  <a:lnTo>
                    <a:pt x="3058" y="1829"/>
                  </a:lnTo>
                  <a:lnTo>
                    <a:pt x="3007" y="1852"/>
                  </a:lnTo>
                  <a:lnTo>
                    <a:pt x="2954" y="1872"/>
                  </a:lnTo>
                  <a:lnTo>
                    <a:pt x="2898" y="1886"/>
                  </a:lnTo>
                  <a:lnTo>
                    <a:pt x="2840" y="1895"/>
                  </a:lnTo>
                  <a:lnTo>
                    <a:pt x="2781" y="1898"/>
                  </a:lnTo>
                  <a:lnTo>
                    <a:pt x="1751" y="1898"/>
                  </a:lnTo>
                  <a:lnTo>
                    <a:pt x="1751" y="2507"/>
                  </a:lnTo>
                  <a:lnTo>
                    <a:pt x="2465" y="2507"/>
                  </a:lnTo>
                  <a:lnTo>
                    <a:pt x="2465" y="2864"/>
                  </a:lnTo>
                  <a:lnTo>
                    <a:pt x="3287" y="2864"/>
                  </a:lnTo>
                  <a:lnTo>
                    <a:pt x="3287" y="3008"/>
                  </a:lnTo>
                  <a:lnTo>
                    <a:pt x="2465" y="3008"/>
                  </a:lnTo>
                  <a:lnTo>
                    <a:pt x="2465" y="3366"/>
                  </a:lnTo>
                  <a:lnTo>
                    <a:pt x="894" y="3366"/>
                  </a:lnTo>
                  <a:lnTo>
                    <a:pt x="894" y="3008"/>
                  </a:lnTo>
                  <a:lnTo>
                    <a:pt x="71" y="3008"/>
                  </a:lnTo>
                  <a:lnTo>
                    <a:pt x="71" y="2864"/>
                  </a:lnTo>
                  <a:lnTo>
                    <a:pt x="894" y="2864"/>
                  </a:lnTo>
                  <a:lnTo>
                    <a:pt x="894" y="2507"/>
                  </a:lnTo>
                  <a:lnTo>
                    <a:pt x="1608" y="2507"/>
                  </a:lnTo>
                  <a:lnTo>
                    <a:pt x="1608" y="1898"/>
                  </a:lnTo>
                  <a:lnTo>
                    <a:pt x="785" y="1898"/>
                  </a:lnTo>
                  <a:lnTo>
                    <a:pt x="714" y="1895"/>
                  </a:lnTo>
                  <a:lnTo>
                    <a:pt x="645" y="1885"/>
                  </a:lnTo>
                  <a:lnTo>
                    <a:pt x="576" y="1870"/>
                  </a:lnTo>
                  <a:lnTo>
                    <a:pt x="511" y="1849"/>
                  </a:lnTo>
                  <a:lnTo>
                    <a:pt x="449" y="1823"/>
                  </a:lnTo>
                  <a:lnTo>
                    <a:pt x="389" y="1791"/>
                  </a:lnTo>
                  <a:lnTo>
                    <a:pt x="332" y="1754"/>
                  </a:lnTo>
                  <a:lnTo>
                    <a:pt x="278" y="1714"/>
                  </a:lnTo>
                  <a:lnTo>
                    <a:pt x="230" y="1668"/>
                  </a:lnTo>
                  <a:lnTo>
                    <a:pt x="185" y="1619"/>
                  </a:lnTo>
                  <a:lnTo>
                    <a:pt x="144" y="1566"/>
                  </a:lnTo>
                  <a:lnTo>
                    <a:pt x="107" y="1509"/>
                  </a:lnTo>
                  <a:lnTo>
                    <a:pt x="75" y="1448"/>
                  </a:lnTo>
                  <a:lnTo>
                    <a:pt x="49" y="1386"/>
                  </a:lnTo>
                  <a:lnTo>
                    <a:pt x="28" y="1320"/>
                  </a:lnTo>
                  <a:lnTo>
                    <a:pt x="12" y="1253"/>
                  </a:lnTo>
                  <a:lnTo>
                    <a:pt x="3" y="1182"/>
                  </a:lnTo>
                  <a:lnTo>
                    <a:pt x="0" y="1110"/>
                  </a:lnTo>
                  <a:lnTo>
                    <a:pt x="3" y="1042"/>
                  </a:lnTo>
                  <a:lnTo>
                    <a:pt x="11" y="976"/>
                  </a:lnTo>
                  <a:lnTo>
                    <a:pt x="26" y="911"/>
                  </a:lnTo>
                  <a:lnTo>
                    <a:pt x="45" y="849"/>
                  </a:lnTo>
                  <a:lnTo>
                    <a:pt x="68" y="787"/>
                  </a:lnTo>
                  <a:lnTo>
                    <a:pt x="98" y="729"/>
                  </a:lnTo>
                  <a:lnTo>
                    <a:pt x="131" y="674"/>
                  </a:lnTo>
                  <a:lnTo>
                    <a:pt x="169" y="622"/>
                  </a:lnTo>
                  <a:lnTo>
                    <a:pt x="211" y="573"/>
                  </a:lnTo>
                  <a:lnTo>
                    <a:pt x="256" y="527"/>
                  </a:lnTo>
                  <a:lnTo>
                    <a:pt x="306" y="486"/>
                  </a:lnTo>
                  <a:lnTo>
                    <a:pt x="359" y="449"/>
                  </a:lnTo>
                  <a:lnTo>
                    <a:pt x="415" y="415"/>
                  </a:lnTo>
                  <a:lnTo>
                    <a:pt x="474" y="387"/>
                  </a:lnTo>
                  <a:lnTo>
                    <a:pt x="536" y="362"/>
                  </a:lnTo>
                  <a:lnTo>
                    <a:pt x="601" y="344"/>
                  </a:lnTo>
                  <a:lnTo>
                    <a:pt x="626" y="293"/>
                  </a:lnTo>
                  <a:lnTo>
                    <a:pt x="657" y="246"/>
                  </a:lnTo>
                  <a:lnTo>
                    <a:pt x="692" y="202"/>
                  </a:lnTo>
                  <a:lnTo>
                    <a:pt x="729" y="162"/>
                  </a:lnTo>
                  <a:lnTo>
                    <a:pt x="772" y="126"/>
                  </a:lnTo>
                  <a:lnTo>
                    <a:pt x="817" y="94"/>
                  </a:lnTo>
                  <a:lnTo>
                    <a:pt x="866" y="66"/>
                  </a:lnTo>
                  <a:lnTo>
                    <a:pt x="916" y="43"/>
                  </a:lnTo>
                  <a:lnTo>
                    <a:pt x="969" y="24"/>
                  </a:lnTo>
                  <a:lnTo>
                    <a:pt x="1023" y="11"/>
                  </a:lnTo>
                  <a:lnTo>
                    <a:pt x="1079" y="3"/>
                  </a:lnTo>
                  <a:lnTo>
                    <a:pt x="1136"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18" name="文本框 117"/>
            <p:cNvSpPr txBox="1"/>
            <p:nvPr/>
          </p:nvSpPr>
          <p:spPr>
            <a:xfrm>
              <a:off x="5808568" y="1834452"/>
              <a:ext cx="5019956"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cs typeface="+mn-ea"/>
                <a:sym typeface="+mn-lt"/>
              </a:endParaRPr>
            </a:p>
          </p:txBody>
        </p:sp>
        <p:sp>
          <p:nvSpPr>
            <p:cNvPr id="119" name="文本框 19"/>
            <p:cNvSpPr txBox="1"/>
            <p:nvPr/>
          </p:nvSpPr>
          <p:spPr>
            <a:xfrm>
              <a:off x="5808568" y="1602558"/>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cs typeface="+mn-ea"/>
                  <a:sym typeface="+mn-lt"/>
                </a:rPr>
                <a:t>编辑标题</a:t>
              </a:r>
              <a:endParaRPr lang="zh-CN" altLang="en-US" sz="1600" b="1" dirty="0">
                <a:solidFill>
                  <a:schemeClr val="tx1">
                    <a:lumMod val="75000"/>
                    <a:lumOff val="25000"/>
                  </a:schemeClr>
                </a:solidFill>
                <a:cs typeface="+mn-ea"/>
                <a:sym typeface="+mn-lt"/>
              </a:endParaRPr>
            </a:p>
          </p:txBody>
        </p:sp>
        <p:sp>
          <p:nvSpPr>
            <p:cNvPr id="120" name="文本框 119"/>
            <p:cNvSpPr txBox="1"/>
            <p:nvPr/>
          </p:nvSpPr>
          <p:spPr>
            <a:xfrm>
              <a:off x="5808568" y="3079318"/>
              <a:ext cx="5019956"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cs typeface="+mn-ea"/>
                <a:sym typeface="+mn-lt"/>
              </a:endParaRPr>
            </a:p>
          </p:txBody>
        </p:sp>
        <p:sp>
          <p:nvSpPr>
            <p:cNvPr id="121" name="文本框 19"/>
            <p:cNvSpPr txBox="1"/>
            <p:nvPr/>
          </p:nvSpPr>
          <p:spPr>
            <a:xfrm>
              <a:off x="5808568" y="2847424"/>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cs typeface="+mn-ea"/>
                  <a:sym typeface="+mn-lt"/>
                </a:rPr>
                <a:t>编辑标题</a:t>
              </a:r>
              <a:endParaRPr lang="zh-CN" altLang="en-US" sz="1600" b="1" dirty="0">
                <a:solidFill>
                  <a:schemeClr val="tx1">
                    <a:lumMod val="75000"/>
                    <a:lumOff val="25000"/>
                  </a:schemeClr>
                </a:solidFill>
                <a:cs typeface="+mn-ea"/>
                <a:sym typeface="+mn-lt"/>
              </a:endParaRPr>
            </a:p>
          </p:txBody>
        </p:sp>
        <p:sp>
          <p:nvSpPr>
            <p:cNvPr id="122" name="文本框 121"/>
            <p:cNvSpPr txBox="1"/>
            <p:nvPr/>
          </p:nvSpPr>
          <p:spPr>
            <a:xfrm>
              <a:off x="5808568" y="4324184"/>
              <a:ext cx="5019956"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cs typeface="+mn-ea"/>
                <a:sym typeface="+mn-lt"/>
              </a:endParaRPr>
            </a:p>
          </p:txBody>
        </p:sp>
        <p:sp>
          <p:nvSpPr>
            <p:cNvPr id="123" name="文本框 19"/>
            <p:cNvSpPr txBox="1"/>
            <p:nvPr/>
          </p:nvSpPr>
          <p:spPr>
            <a:xfrm>
              <a:off x="5808568" y="4092290"/>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cs typeface="+mn-ea"/>
                  <a:sym typeface="+mn-lt"/>
                </a:rPr>
                <a:t>编辑标题</a:t>
              </a:r>
              <a:endParaRPr lang="zh-CN" altLang="en-US" sz="1600" b="1" dirty="0">
                <a:solidFill>
                  <a:schemeClr val="tx1">
                    <a:lumMod val="75000"/>
                    <a:lumOff val="25000"/>
                  </a:schemeClr>
                </a:solidFill>
                <a:cs typeface="+mn-ea"/>
                <a:sym typeface="+mn-lt"/>
              </a:endParaRPr>
            </a:p>
          </p:txBody>
        </p:sp>
        <p:sp>
          <p:nvSpPr>
            <p:cNvPr id="124" name="文本框 123"/>
            <p:cNvSpPr txBox="1"/>
            <p:nvPr/>
          </p:nvSpPr>
          <p:spPr>
            <a:xfrm>
              <a:off x="5808568" y="5569050"/>
              <a:ext cx="5019956"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cs typeface="+mn-ea"/>
                <a:sym typeface="+mn-lt"/>
              </a:endParaRPr>
            </a:p>
          </p:txBody>
        </p:sp>
        <p:sp>
          <p:nvSpPr>
            <p:cNvPr id="125" name="文本框 19"/>
            <p:cNvSpPr txBox="1"/>
            <p:nvPr/>
          </p:nvSpPr>
          <p:spPr>
            <a:xfrm>
              <a:off x="5808568" y="5337156"/>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tx1">
                      <a:lumMod val="75000"/>
                      <a:lumOff val="25000"/>
                    </a:schemeClr>
                  </a:solidFill>
                  <a:cs typeface="+mn-ea"/>
                  <a:sym typeface="+mn-lt"/>
                </a:rPr>
                <a:t>编辑标题</a:t>
              </a:r>
              <a:endParaRPr lang="zh-CN" altLang="en-US" sz="1600" b="1" dirty="0">
                <a:solidFill>
                  <a:schemeClr val="tx1">
                    <a:lumMod val="75000"/>
                    <a:lumOff val="25000"/>
                  </a:schemeClr>
                </a:solidFill>
                <a:cs typeface="+mn-ea"/>
                <a:sym typeface="+mn-lt"/>
              </a:endParaRPr>
            </a:p>
          </p:txBody>
        </p:sp>
      </p:grpSp>
      <p:sp>
        <p:nvSpPr>
          <p:cNvPr id="126" name="MH_PageTitle"/>
          <p:cNvSpPr txBox="1"/>
          <p:nvPr>
            <p:custDataLst>
              <p:tags r:id="rId1"/>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成功项目展示</a:t>
            </a:r>
            <a:endParaRPr lang="zh-CN" altLang="en-US" dirty="0">
              <a:solidFill>
                <a:schemeClr val="tx1">
                  <a:lumMod val="65000"/>
                  <a:lumOff val="35000"/>
                </a:schemeClr>
              </a:solidFill>
              <a:latin typeface="+mn-lt"/>
              <a:ea typeface="+mn-ea"/>
              <a:cs typeface="+mn-ea"/>
              <a:sym typeface="+mn-lt"/>
            </a:endParaRPr>
          </a:p>
        </p:txBody>
      </p:sp>
      <p:pic>
        <p:nvPicPr>
          <p:cNvPr id="14" name="图片 13"/>
          <p:cNvPicPr>
            <a:picLocks noChangeAspect="1"/>
          </p:cNvPicPr>
          <p:nvPr/>
        </p:nvPicPr>
        <p:blipFill>
          <a:blip r:embed="rId2" cstate="screen"/>
          <a:stretch>
            <a:fillRect/>
          </a:stretch>
        </p:blipFill>
        <p:spPr>
          <a:xfrm flipH="1">
            <a:off x="98630" y="5011350"/>
            <a:ext cx="1819117" cy="1787240"/>
          </a:xfrm>
          <a:prstGeom prst="rect">
            <a:avLst/>
          </a:prstGeom>
        </p:spPr>
      </p:pic>
    </p:spTree>
    <p:custDataLst>
      <p:tags r:id="rId3"/>
    </p:custDataLst>
  </p:cSld>
  <p:clrMapOvr>
    <a:masterClrMapping/>
  </p:clrMapOvr>
  <p:transition spd="slow" advTm="64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randombar(horizontal)">
                                      <p:cBhvr>
                                        <p:cTn id="12" dur="500"/>
                                        <p:tgtEl>
                                          <p:spTgt spid="126"/>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图片 37"/>
          <p:cNvPicPr>
            <a:picLocks noChangeAspect="1"/>
          </p:cNvPicPr>
          <p:nvPr/>
        </p:nvPicPr>
        <p:blipFill>
          <a:blip r:embed="rId1" cstate="screen"/>
          <a:srcRect/>
          <a:stretch>
            <a:fillRect/>
          </a:stretch>
        </p:blipFill>
        <p:spPr>
          <a:xfrm>
            <a:off x="2352403" y="1571932"/>
            <a:ext cx="8403277" cy="1664847"/>
          </a:xfrm>
          <a:custGeom>
            <a:avLst/>
            <a:gdLst>
              <a:gd name="connsiteX0" fmla="*/ 0 w 8403277"/>
              <a:gd name="connsiteY0" fmla="*/ 0 h 1664847"/>
              <a:gd name="connsiteX1" fmla="*/ 8403277 w 8403277"/>
              <a:gd name="connsiteY1" fmla="*/ 0 h 1664847"/>
              <a:gd name="connsiteX2" fmla="*/ 8403277 w 8403277"/>
              <a:gd name="connsiteY2" fmla="*/ 1664847 h 1664847"/>
              <a:gd name="connsiteX3" fmla="*/ 0 w 8403277"/>
              <a:gd name="connsiteY3" fmla="*/ 1664847 h 1664847"/>
            </a:gdLst>
            <a:ahLst/>
            <a:cxnLst>
              <a:cxn ang="0">
                <a:pos x="connsiteX0" y="connsiteY0"/>
              </a:cxn>
              <a:cxn ang="0">
                <a:pos x="connsiteX1" y="connsiteY1"/>
              </a:cxn>
              <a:cxn ang="0">
                <a:pos x="connsiteX2" y="connsiteY2"/>
              </a:cxn>
              <a:cxn ang="0">
                <a:pos x="connsiteX3" y="connsiteY3"/>
              </a:cxn>
            </a:cxnLst>
            <a:rect l="l" t="t" r="r" b="b"/>
            <a:pathLst>
              <a:path w="8403277" h="1664847">
                <a:moveTo>
                  <a:pt x="0" y="0"/>
                </a:moveTo>
                <a:lnTo>
                  <a:pt x="8403277" y="0"/>
                </a:lnTo>
                <a:lnTo>
                  <a:pt x="8403277" y="1664847"/>
                </a:lnTo>
                <a:lnTo>
                  <a:pt x="0" y="1664847"/>
                </a:lnTo>
                <a:close/>
              </a:path>
            </a:pathLst>
          </a:custGeom>
        </p:spPr>
      </p:pic>
      <p:grpSp>
        <p:nvGrpSpPr>
          <p:cNvPr id="4" name="组合 3"/>
          <p:cNvGrpSpPr/>
          <p:nvPr/>
        </p:nvGrpSpPr>
        <p:grpSpPr>
          <a:xfrm>
            <a:off x="1758438" y="3870986"/>
            <a:ext cx="8663886" cy="1877808"/>
            <a:chOff x="1758438" y="3870986"/>
            <a:chExt cx="8663886" cy="1877808"/>
          </a:xfrm>
        </p:grpSpPr>
        <p:grpSp>
          <p:nvGrpSpPr>
            <p:cNvPr id="9" name="组合 8"/>
            <p:cNvGrpSpPr/>
            <p:nvPr/>
          </p:nvGrpSpPr>
          <p:grpSpPr>
            <a:xfrm>
              <a:off x="2352403" y="3870986"/>
              <a:ext cx="7442762" cy="872712"/>
              <a:chOff x="2352403" y="4075706"/>
              <a:chExt cx="7442762" cy="872712"/>
            </a:xfrm>
          </p:grpSpPr>
          <p:sp>
            <p:nvSpPr>
              <p:cNvPr id="12" name="Oval 3"/>
              <p:cNvSpPr/>
              <p:nvPr/>
            </p:nvSpPr>
            <p:spPr>
              <a:xfrm>
                <a:off x="5637428" y="4075706"/>
                <a:ext cx="872712" cy="872712"/>
              </a:xfrm>
              <a:prstGeom prst="ellipse">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a:ln>
                    <a:noFill/>
                  </a:ln>
                  <a:solidFill>
                    <a:schemeClr val="tx1">
                      <a:lumMod val="65000"/>
                      <a:lumOff val="35000"/>
                    </a:schemeClr>
                  </a:solidFill>
                  <a:effectLst/>
                  <a:uLnTx/>
                  <a:uFillTx/>
                  <a:cs typeface="+mn-ea"/>
                  <a:sym typeface="+mn-lt"/>
                </a:endParaRPr>
              </a:p>
            </p:txBody>
          </p:sp>
          <p:grpSp>
            <p:nvGrpSpPr>
              <p:cNvPr id="14" name="Group 23"/>
              <p:cNvGrpSpPr/>
              <p:nvPr/>
            </p:nvGrpSpPr>
            <p:grpSpPr>
              <a:xfrm>
                <a:off x="5921396" y="4378429"/>
                <a:ext cx="304775" cy="267265"/>
                <a:chOff x="1640798" y="2149003"/>
                <a:chExt cx="464344" cy="407194"/>
              </a:xfrm>
              <a:solidFill>
                <a:sysClr val="window" lastClr="FFFFFF"/>
              </a:solidFill>
            </p:grpSpPr>
            <p:sp>
              <p:nvSpPr>
                <p:cNvPr id="15" name="AutoShape 147"/>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17" name="AutoShape 148"/>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sp>
            <p:nvSpPr>
              <p:cNvPr id="2" name="Oval 2"/>
              <p:cNvSpPr/>
              <p:nvPr/>
            </p:nvSpPr>
            <p:spPr>
              <a:xfrm>
                <a:off x="2352403" y="4075706"/>
                <a:ext cx="872712" cy="872712"/>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lumMod val="65000"/>
                      <a:lumOff val="35000"/>
                    </a:schemeClr>
                  </a:solidFill>
                  <a:cs typeface="+mn-ea"/>
                  <a:sym typeface="+mn-lt"/>
                </a:endParaRPr>
              </a:p>
            </p:txBody>
          </p:sp>
          <p:sp>
            <p:nvSpPr>
              <p:cNvPr id="3" name="AutoShape 149"/>
              <p:cNvSpPr/>
              <p:nvPr/>
            </p:nvSpPr>
            <p:spPr bwMode="auto">
              <a:xfrm>
                <a:off x="2636371" y="4402396"/>
                <a:ext cx="304775" cy="219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ysClr val="window" lastClr="FFFFFF"/>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5" name="Oval 4"/>
              <p:cNvSpPr/>
              <p:nvPr/>
            </p:nvSpPr>
            <p:spPr>
              <a:xfrm>
                <a:off x="8922453" y="4075706"/>
                <a:ext cx="872712" cy="872712"/>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u="none" strike="noStrike" kern="0" cap="none" spc="0" normalizeH="0" baseline="0" noProof="0" dirty="0">
                  <a:ln>
                    <a:noFill/>
                  </a:ln>
                  <a:solidFill>
                    <a:schemeClr val="tx1">
                      <a:lumMod val="65000"/>
                      <a:lumOff val="35000"/>
                    </a:schemeClr>
                  </a:solidFill>
                  <a:effectLst/>
                  <a:uLnTx/>
                  <a:uFillTx/>
                  <a:cs typeface="+mn-ea"/>
                  <a:sym typeface="+mn-lt"/>
                </a:endParaRPr>
              </a:p>
            </p:txBody>
          </p:sp>
          <p:grpSp>
            <p:nvGrpSpPr>
              <p:cNvPr id="6" name="Group 14"/>
              <p:cNvGrpSpPr/>
              <p:nvPr/>
            </p:nvGrpSpPr>
            <p:grpSpPr>
              <a:xfrm>
                <a:off x="9206421" y="4359674"/>
                <a:ext cx="304775" cy="304775"/>
                <a:chOff x="3498967" y="3049909"/>
                <a:chExt cx="464344" cy="464344"/>
              </a:xfrm>
              <a:solidFill>
                <a:sysClr val="window" lastClr="FFFFFF"/>
              </a:solidFill>
            </p:grpSpPr>
            <p:sp>
              <p:nvSpPr>
                <p:cNvPr id="7" name="AutoShape 126"/>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sp>
              <p:nvSpPr>
                <p:cNvPr id="10" name="AutoShape 127"/>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u="none" strike="noStrike" kern="0" cap="none" spc="0" normalizeH="0" baseline="0" noProof="0" dirty="0">
                    <a:ln>
                      <a:noFill/>
                    </a:ln>
                    <a:solidFill>
                      <a:schemeClr val="tx1">
                        <a:lumMod val="65000"/>
                        <a:lumOff val="35000"/>
                      </a:schemeClr>
                    </a:solidFill>
                    <a:effectLst>
                      <a:outerShdw blurRad="38100" dist="38100" dir="2700000" algn="tl">
                        <a:srgbClr val="000000"/>
                      </a:outerShdw>
                    </a:effectLst>
                    <a:uLnTx/>
                    <a:uFillTx/>
                    <a:cs typeface="+mn-ea"/>
                    <a:sym typeface="+mn-lt"/>
                  </a:endParaRPr>
                </a:p>
              </p:txBody>
            </p:sp>
          </p:grpSp>
        </p:grpSp>
        <p:grpSp>
          <p:nvGrpSpPr>
            <p:cNvPr id="11" name="组合 10"/>
            <p:cNvGrpSpPr/>
            <p:nvPr/>
          </p:nvGrpSpPr>
          <p:grpSpPr>
            <a:xfrm>
              <a:off x="8381254" y="4885934"/>
              <a:ext cx="2041070" cy="862860"/>
              <a:chOff x="1365862" y="3723583"/>
              <a:chExt cx="2041070" cy="862860"/>
            </a:xfrm>
          </p:grpSpPr>
          <p:sp>
            <p:nvSpPr>
              <p:cNvPr id="26" name="文本框 25"/>
              <p:cNvSpPr txBox="1"/>
              <p:nvPr/>
            </p:nvSpPr>
            <p:spPr>
              <a:xfrm>
                <a:off x="1365862" y="3723583"/>
                <a:ext cx="2041070" cy="369332"/>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标题添加</a:t>
                </a:r>
                <a:endParaRPr lang="zh-CN" altLang="en-US" b="1" dirty="0">
                  <a:solidFill>
                    <a:schemeClr val="tx1">
                      <a:lumMod val="75000"/>
                      <a:lumOff val="25000"/>
                    </a:schemeClr>
                  </a:solidFill>
                  <a:cs typeface="+mn-ea"/>
                  <a:sym typeface="+mn-lt"/>
                </a:endParaRPr>
              </a:p>
            </p:txBody>
          </p:sp>
          <p:sp>
            <p:nvSpPr>
              <p:cNvPr id="27" name="文本框 26"/>
              <p:cNvSpPr txBox="1"/>
              <p:nvPr/>
            </p:nvSpPr>
            <p:spPr>
              <a:xfrm>
                <a:off x="1659228" y="4124778"/>
                <a:ext cx="1537162" cy="461665"/>
              </a:xfrm>
              <a:prstGeom prst="rect">
                <a:avLst/>
              </a:prstGeom>
              <a:noFill/>
            </p:spPr>
            <p:txBody>
              <a:bodyPr wrap="square" rtlCol="0">
                <a:spAutoFit/>
              </a:bodyPr>
              <a:lstStyle/>
              <a:p>
                <a:pPr algn="ctr"/>
                <a:r>
                  <a:rPr lang="zh-CN" altLang="en-US" sz="1200" kern="1100" spc="150" dirty="0">
                    <a:solidFill>
                      <a:schemeClr val="tx1">
                        <a:lumMod val="75000"/>
                        <a:lumOff val="25000"/>
                      </a:schemeClr>
                    </a:solidFill>
                    <a:cs typeface="+mn-ea"/>
                    <a:sym typeface="+mn-lt"/>
                  </a:rPr>
                  <a:t>此处添加你的信息此处添加你的</a:t>
                </a:r>
                <a:endParaRPr lang="zh-CN" altLang="en-US" sz="1200" kern="1100" spc="150" dirty="0">
                  <a:solidFill>
                    <a:schemeClr val="tx1">
                      <a:lumMod val="75000"/>
                      <a:lumOff val="25000"/>
                    </a:schemeClr>
                  </a:solidFill>
                  <a:cs typeface="+mn-ea"/>
                  <a:sym typeface="+mn-lt"/>
                </a:endParaRPr>
              </a:p>
            </p:txBody>
          </p:sp>
        </p:grpSp>
        <p:grpSp>
          <p:nvGrpSpPr>
            <p:cNvPr id="28" name="组合 27"/>
            <p:cNvGrpSpPr/>
            <p:nvPr/>
          </p:nvGrpSpPr>
          <p:grpSpPr>
            <a:xfrm>
              <a:off x="5087875" y="4885934"/>
              <a:ext cx="2041070" cy="862860"/>
              <a:chOff x="1365862" y="3723583"/>
              <a:chExt cx="2041070" cy="862860"/>
            </a:xfrm>
          </p:grpSpPr>
          <p:sp>
            <p:nvSpPr>
              <p:cNvPr id="29" name="文本框 28"/>
              <p:cNvSpPr txBox="1"/>
              <p:nvPr/>
            </p:nvSpPr>
            <p:spPr>
              <a:xfrm>
                <a:off x="1365862" y="3723583"/>
                <a:ext cx="2041070" cy="369332"/>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标题添加</a:t>
                </a:r>
                <a:endParaRPr lang="zh-CN" altLang="en-US" b="1" dirty="0">
                  <a:solidFill>
                    <a:schemeClr val="tx1">
                      <a:lumMod val="75000"/>
                      <a:lumOff val="25000"/>
                    </a:schemeClr>
                  </a:solidFill>
                  <a:cs typeface="+mn-ea"/>
                  <a:sym typeface="+mn-lt"/>
                </a:endParaRPr>
              </a:p>
            </p:txBody>
          </p:sp>
          <p:sp>
            <p:nvSpPr>
              <p:cNvPr id="30" name="文本框 29"/>
              <p:cNvSpPr txBox="1"/>
              <p:nvPr/>
            </p:nvSpPr>
            <p:spPr>
              <a:xfrm>
                <a:off x="1659228" y="4124778"/>
                <a:ext cx="1537162" cy="461665"/>
              </a:xfrm>
              <a:prstGeom prst="rect">
                <a:avLst/>
              </a:prstGeom>
              <a:noFill/>
            </p:spPr>
            <p:txBody>
              <a:bodyPr wrap="square" rtlCol="0">
                <a:spAutoFit/>
              </a:bodyPr>
              <a:lstStyle/>
              <a:p>
                <a:pPr algn="ctr"/>
                <a:r>
                  <a:rPr lang="zh-CN" altLang="en-US" sz="1200" kern="1100" spc="150" dirty="0">
                    <a:solidFill>
                      <a:schemeClr val="tx1">
                        <a:lumMod val="75000"/>
                        <a:lumOff val="25000"/>
                      </a:schemeClr>
                    </a:solidFill>
                    <a:cs typeface="+mn-ea"/>
                    <a:sym typeface="+mn-lt"/>
                  </a:rPr>
                  <a:t>此处添加你的信息此处添加你的</a:t>
                </a:r>
                <a:endParaRPr lang="zh-CN" altLang="en-US" sz="1200" kern="1100" spc="150" dirty="0">
                  <a:solidFill>
                    <a:schemeClr val="tx1">
                      <a:lumMod val="75000"/>
                      <a:lumOff val="25000"/>
                    </a:schemeClr>
                  </a:solidFill>
                  <a:cs typeface="+mn-ea"/>
                  <a:sym typeface="+mn-lt"/>
                </a:endParaRPr>
              </a:p>
            </p:txBody>
          </p:sp>
        </p:grpSp>
        <p:grpSp>
          <p:nvGrpSpPr>
            <p:cNvPr id="31" name="组合 30"/>
            <p:cNvGrpSpPr/>
            <p:nvPr/>
          </p:nvGrpSpPr>
          <p:grpSpPr>
            <a:xfrm>
              <a:off x="1758438" y="4885934"/>
              <a:ext cx="2041070" cy="862860"/>
              <a:chOff x="1365862" y="3723583"/>
              <a:chExt cx="2041070" cy="862860"/>
            </a:xfrm>
          </p:grpSpPr>
          <p:sp>
            <p:nvSpPr>
              <p:cNvPr id="32" name="文本框 31"/>
              <p:cNvSpPr txBox="1"/>
              <p:nvPr/>
            </p:nvSpPr>
            <p:spPr>
              <a:xfrm>
                <a:off x="1365862" y="3723583"/>
                <a:ext cx="2041070" cy="369332"/>
              </a:xfrm>
              <a:prstGeom prst="rect">
                <a:avLst/>
              </a:prstGeom>
              <a:noFill/>
            </p:spPr>
            <p:txBody>
              <a:bodyPr wrap="square" rtlCol="0">
                <a:spAutoFit/>
              </a:bodyPr>
              <a:lstStyle/>
              <a:p>
                <a:pPr algn="ctr"/>
                <a:r>
                  <a:rPr lang="zh-CN" altLang="en-US" b="1" dirty="0">
                    <a:solidFill>
                      <a:schemeClr val="tx1">
                        <a:lumMod val="75000"/>
                        <a:lumOff val="25000"/>
                      </a:schemeClr>
                    </a:solidFill>
                    <a:cs typeface="+mn-ea"/>
                    <a:sym typeface="+mn-lt"/>
                  </a:rPr>
                  <a:t>标题添加</a:t>
                </a:r>
                <a:endParaRPr lang="zh-CN" altLang="en-US" b="1" dirty="0">
                  <a:solidFill>
                    <a:schemeClr val="tx1">
                      <a:lumMod val="75000"/>
                      <a:lumOff val="25000"/>
                    </a:schemeClr>
                  </a:solidFill>
                  <a:cs typeface="+mn-ea"/>
                  <a:sym typeface="+mn-lt"/>
                </a:endParaRPr>
              </a:p>
            </p:txBody>
          </p:sp>
          <p:sp>
            <p:nvSpPr>
              <p:cNvPr id="33" name="文本框 32"/>
              <p:cNvSpPr txBox="1"/>
              <p:nvPr/>
            </p:nvSpPr>
            <p:spPr>
              <a:xfrm>
                <a:off x="1659228" y="4124778"/>
                <a:ext cx="1537162" cy="461665"/>
              </a:xfrm>
              <a:prstGeom prst="rect">
                <a:avLst/>
              </a:prstGeom>
              <a:noFill/>
            </p:spPr>
            <p:txBody>
              <a:bodyPr wrap="square" rtlCol="0">
                <a:spAutoFit/>
              </a:bodyPr>
              <a:lstStyle/>
              <a:p>
                <a:pPr algn="ctr"/>
                <a:r>
                  <a:rPr lang="zh-CN" altLang="en-US" sz="1200" kern="1100" spc="150" dirty="0">
                    <a:solidFill>
                      <a:schemeClr val="tx1">
                        <a:lumMod val="75000"/>
                        <a:lumOff val="25000"/>
                      </a:schemeClr>
                    </a:solidFill>
                    <a:cs typeface="+mn-ea"/>
                    <a:sym typeface="+mn-lt"/>
                  </a:rPr>
                  <a:t>此处添加你的信息此处添加你的</a:t>
                </a:r>
                <a:endParaRPr lang="zh-CN" altLang="en-US" sz="1200" kern="1100" spc="150" dirty="0">
                  <a:solidFill>
                    <a:schemeClr val="tx1">
                      <a:lumMod val="75000"/>
                      <a:lumOff val="25000"/>
                    </a:schemeClr>
                  </a:solidFill>
                  <a:cs typeface="+mn-ea"/>
                  <a:sym typeface="+mn-lt"/>
                </a:endParaRPr>
              </a:p>
            </p:txBody>
          </p:sp>
        </p:grpSp>
      </p:grpSp>
      <p:sp>
        <p:nvSpPr>
          <p:cNvPr id="34" name="MH_PageTitle"/>
          <p:cNvSpPr txBox="1"/>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成功项目展示</a:t>
            </a:r>
            <a:endParaRPr lang="zh-CN" altLang="en-US" dirty="0">
              <a:solidFill>
                <a:schemeClr val="tx1">
                  <a:lumMod val="65000"/>
                  <a:lumOff val="35000"/>
                </a:schemeClr>
              </a:solidFill>
              <a:latin typeface="+mn-lt"/>
              <a:ea typeface="+mn-ea"/>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618">
        <p:split orient="vert"/>
      </p:transition>
    </mc:Choice>
    <mc:Fallback>
      <p:transition spd="slow" advTm="61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screen"/>
          <a:stretch>
            <a:fillRect/>
          </a:stretch>
        </p:blipFill>
        <p:spPr>
          <a:xfrm>
            <a:off x="6837202" y="4644647"/>
            <a:ext cx="5283650" cy="2308958"/>
          </a:xfrm>
          <a:prstGeom prst="rect">
            <a:avLst/>
          </a:prstGeom>
        </p:spPr>
      </p:pic>
      <p:grpSp>
        <p:nvGrpSpPr>
          <p:cNvPr id="10" name="组合 9"/>
          <p:cNvGrpSpPr/>
          <p:nvPr/>
        </p:nvGrpSpPr>
        <p:grpSpPr>
          <a:xfrm>
            <a:off x="1186747" y="1875518"/>
            <a:ext cx="3800760" cy="3805600"/>
            <a:chOff x="508001" y="1730056"/>
            <a:chExt cx="4693796" cy="4699774"/>
          </a:xfrm>
        </p:grpSpPr>
        <p:sp>
          <p:nvSpPr>
            <p:cNvPr id="14" name="Freeform 4"/>
            <p:cNvSpPr/>
            <p:nvPr/>
          </p:nvSpPr>
          <p:spPr bwMode="auto">
            <a:xfrm>
              <a:off x="2946026" y="2182705"/>
              <a:ext cx="1792666" cy="1806112"/>
            </a:xfrm>
            <a:custGeom>
              <a:avLst/>
              <a:gdLst>
                <a:gd name="T0" fmla="*/ 798 w 798"/>
                <a:gd name="T1" fmla="*/ 464 h 804"/>
                <a:gd name="T2" fmla="*/ 324 w 798"/>
                <a:gd name="T3" fmla="*/ 0 h 804"/>
                <a:gd name="T4" fmla="*/ 0 w 798"/>
                <a:gd name="T5" fmla="*/ 804 h 804"/>
                <a:gd name="T6" fmla="*/ 798 w 798"/>
                <a:gd name="T7" fmla="*/ 464 h 804"/>
              </a:gdLst>
              <a:ahLst/>
              <a:cxnLst>
                <a:cxn ang="0">
                  <a:pos x="T0" y="T1"/>
                </a:cxn>
                <a:cxn ang="0">
                  <a:pos x="T2" y="T3"/>
                </a:cxn>
                <a:cxn ang="0">
                  <a:pos x="T4" y="T5"/>
                </a:cxn>
                <a:cxn ang="0">
                  <a:pos x="T6" y="T7"/>
                </a:cxn>
              </a:cxnLst>
              <a:rect l="0" t="0" r="r" b="b"/>
              <a:pathLst>
                <a:path w="798" h="804">
                  <a:moveTo>
                    <a:pt x="798" y="464"/>
                  </a:moveTo>
                  <a:cubicBezTo>
                    <a:pt x="706" y="262"/>
                    <a:pt x="542" y="94"/>
                    <a:pt x="324" y="0"/>
                  </a:cubicBezTo>
                  <a:cubicBezTo>
                    <a:pt x="0" y="804"/>
                    <a:pt x="0" y="804"/>
                    <a:pt x="0" y="804"/>
                  </a:cubicBezTo>
                  <a:lnTo>
                    <a:pt x="798" y="464"/>
                  </a:lnTo>
                  <a:close/>
                </a:path>
              </a:pathLst>
            </a:custGeom>
            <a:solidFill>
              <a:schemeClr val="bg1">
                <a:lumMod val="50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15" name="Freeform 5"/>
            <p:cNvSpPr/>
            <p:nvPr/>
          </p:nvSpPr>
          <p:spPr bwMode="auto">
            <a:xfrm>
              <a:off x="726109" y="3356901"/>
              <a:ext cx="1995834" cy="1489408"/>
            </a:xfrm>
            <a:custGeom>
              <a:avLst/>
              <a:gdLst>
                <a:gd name="T0" fmla="*/ 84 w 888"/>
                <a:gd name="T1" fmla="*/ 0 h 663"/>
                <a:gd name="T2" fmla="*/ 90 w 888"/>
                <a:gd name="T3" fmla="*/ 663 h 663"/>
                <a:gd name="T4" fmla="*/ 888 w 888"/>
                <a:gd name="T5" fmla="*/ 324 h 663"/>
                <a:gd name="T6" fmla="*/ 84 w 888"/>
                <a:gd name="T7" fmla="*/ 0 h 663"/>
              </a:gdLst>
              <a:ahLst/>
              <a:cxnLst>
                <a:cxn ang="0">
                  <a:pos x="T0" y="T1"/>
                </a:cxn>
                <a:cxn ang="0">
                  <a:pos x="T2" y="T3"/>
                </a:cxn>
                <a:cxn ang="0">
                  <a:pos x="T4" y="T5"/>
                </a:cxn>
                <a:cxn ang="0">
                  <a:pos x="T6" y="T7"/>
                </a:cxn>
              </a:cxnLst>
              <a:rect l="0" t="0" r="r" b="b"/>
              <a:pathLst>
                <a:path w="888" h="663">
                  <a:moveTo>
                    <a:pt x="84" y="0"/>
                  </a:moveTo>
                  <a:cubicBezTo>
                    <a:pt x="0" y="223"/>
                    <a:pt x="9" y="458"/>
                    <a:pt x="90" y="663"/>
                  </a:cubicBezTo>
                  <a:cubicBezTo>
                    <a:pt x="888" y="324"/>
                    <a:pt x="888" y="324"/>
                    <a:pt x="888" y="324"/>
                  </a:cubicBezTo>
                  <a:lnTo>
                    <a:pt x="84" y="0"/>
                  </a:lnTo>
                  <a:close/>
                </a:path>
              </a:pathLst>
            </a:custGeom>
            <a:solidFill>
              <a:schemeClr val="tx1">
                <a:lumMod val="75000"/>
                <a:lumOff val="25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16" name="Freeform 6"/>
            <p:cNvSpPr/>
            <p:nvPr/>
          </p:nvSpPr>
          <p:spPr bwMode="auto">
            <a:xfrm>
              <a:off x="951685" y="2197644"/>
              <a:ext cx="1807604" cy="1792666"/>
            </a:xfrm>
            <a:custGeom>
              <a:avLst/>
              <a:gdLst>
                <a:gd name="T0" fmla="*/ 465 w 805"/>
                <a:gd name="T1" fmla="*/ 0 h 798"/>
                <a:gd name="T2" fmla="*/ 0 w 805"/>
                <a:gd name="T3" fmla="*/ 474 h 798"/>
                <a:gd name="T4" fmla="*/ 805 w 805"/>
                <a:gd name="T5" fmla="*/ 798 h 798"/>
                <a:gd name="T6" fmla="*/ 465 w 805"/>
                <a:gd name="T7" fmla="*/ 0 h 798"/>
              </a:gdLst>
              <a:ahLst/>
              <a:cxnLst>
                <a:cxn ang="0">
                  <a:pos x="T0" y="T1"/>
                </a:cxn>
                <a:cxn ang="0">
                  <a:pos x="T2" y="T3"/>
                </a:cxn>
                <a:cxn ang="0">
                  <a:pos x="T4" y="T5"/>
                </a:cxn>
                <a:cxn ang="0">
                  <a:pos x="T6" y="T7"/>
                </a:cxn>
              </a:cxnLst>
              <a:rect l="0" t="0" r="r" b="b"/>
              <a:pathLst>
                <a:path w="805" h="798">
                  <a:moveTo>
                    <a:pt x="465" y="0"/>
                  </a:moveTo>
                  <a:cubicBezTo>
                    <a:pt x="263" y="92"/>
                    <a:pt x="94" y="256"/>
                    <a:pt x="0" y="474"/>
                  </a:cubicBezTo>
                  <a:cubicBezTo>
                    <a:pt x="805" y="798"/>
                    <a:pt x="805" y="798"/>
                    <a:pt x="805" y="798"/>
                  </a:cubicBezTo>
                  <a:lnTo>
                    <a:pt x="465" y="0"/>
                  </a:lnTo>
                  <a:close/>
                </a:path>
              </a:pathLst>
            </a:custGeom>
            <a:solidFill>
              <a:schemeClr val="bg1">
                <a:lumMod val="50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17" name="Freeform 7"/>
            <p:cNvSpPr/>
            <p:nvPr/>
          </p:nvSpPr>
          <p:spPr bwMode="auto">
            <a:xfrm>
              <a:off x="969612" y="4177046"/>
              <a:ext cx="1789678" cy="1806112"/>
            </a:xfrm>
            <a:custGeom>
              <a:avLst/>
              <a:gdLst>
                <a:gd name="T0" fmla="*/ 0 w 797"/>
                <a:gd name="T1" fmla="*/ 340 h 804"/>
                <a:gd name="T2" fmla="*/ 474 w 797"/>
                <a:gd name="T3" fmla="*/ 804 h 804"/>
                <a:gd name="T4" fmla="*/ 797 w 797"/>
                <a:gd name="T5" fmla="*/ 0 h 804"/>
                <a:gd name="T6" fmla="*/ 0 w 797"/>
                <a:gd name="T7" fmla="*/ 340 h 804"/>
              </a:gdLst>
              <a:ahLst/>
              <a:cxnLst>
                <a:cxn ang="0">
                  <a:pos x="T0" y="T1"/>
                </a:cxn>
                <a:cxn ang="0">
                  <a:pos x="T2" y="T3"/>
                </a:cxn>
                <a:cxn ang="0">
                  <a:pos x="T4" y="T5"/>
                </a:cxn>
                <a:cxn ang="0">
                  <a:pos x="T6" y="T7"/>
                </a:cxn>
              </a:cxnLst>
              <a:rect l="0" t="0" r="r" b="b"/>
              <a:pathLst>
                <a:path w="797" h="804">
                  <a:moveTo>
                    <a:pt x="0" y="340"/>
                  </a:moveTo>
                  <a:cubicBezTo>
                    <a:pt x="92" y="542"/>
                    <a:pt x="256" y="711"/>
                    <a:pt x="474" y="804"/>
                  </a:cubicBezTo>
                  <a:cubicBezTo>
                    <a:pt x="797" y="0"/>
                    <a:pt x="797" y="0"/>
                    <a:pt x="797" y="0"/>
                  </a:cubicBezTo>
                  <a:lnTo>
                    <a:pt x="0" y="340"/>
                  </a:lnTo>
                  <a:close/>
                </a:path>
              </a:pathLst>
            </a:custGeom>
            <a:solidFill>
              <a:schemeClr val="bg1">
                <a:lumMod val="50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2" name="Freeform 8"/>
            <p:cNvSpPr/>
            <p:nvPr/>
          </p:nvSpPr>
          <p:spPr bwMode="auto">
            <a:xfrm>
              <a:off x="2947520" y="4174058"/>
              <a:ext cx="1806111" cy="1792666"/>
            </a:xfrm>
            <a:custGeom>
              <a:avLst/>
              <a:gdLst>
                <a:gd name="T0" fmla="*/ 0 w 804"/>
                <a:gd name="T1" fmla="*/ 0 h 798"/>
                <a:gd name="T2" fmla="*/ 340 w 804"/>
                <a:gd name="T3" fmla="*/ 798 h 798"/>
                <a:gd name="T4" fmla="*/ 804 w 804"/>
                <a:gd name="T5" fmla="*/ 324 h 798"/>
                <a:gd name="T6" fmla="*/ 0 w 804"/>
                <a:gd name="T7" fmla="*/ 0 h 798"/>
              </a:gdLst>
              <a:ahLst/>
              <a:cxnLst>
                <a:cxn ang="0">
                  <a:pos x="T0" y="T1"/>
                </a:cxn>
                <a:cxn ang="0">
                  <a:pos x="T2" y="T3"/>
                </a:cxn>
                <a:cxn ang="0">
                  <a:pos x="T4" y="T5"/>
                </a:cxn>
                <a:cxn ang="0">
                  <a:pos x="T6" y="T7"/>
                </a:cxn>
              </a:cxnLst>
              <a:rect l="0" t="0" r="r" b="b"/>
              <a:pathLst>
                <a:path w="804" h="798">
                  <a:moveTo>
                    <a:pt x="0" y="0"/>
                  </a:moveTo>
                  <a:cubicBezTo>
                    <a:pt x="340" y="798"/>
                    <a:pt x="340" y="798"/>
                    <a:pt x="340" y="798"/>
                  </a:cubicBezTo>
                  <a:cubicBezTo>
                    <a:pt x="541" y="706"/>
                    <a:pt x="710" y="542"/>
                    <a:pt x="804" y="324"/>
                  </a:cubicBezTo>
                  <a:lnTo>
                    <a:pt x="0" y="0"/>
                  </a:lnTo>
                  <a:close/>
                </a:path>
              </a:pathLst>
            </a:custGeom>
            <a:solidFill>
              <a:schemeClr val="bg1">
                <a:lumMod val="50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3" name="Freeform 9"/>
            <p:cNvSpPr/>
            <p:nvPr/>
          </p:nvSpPr>
          <p:spPr bwMode="auto">
            <a:xfrm>
              <a:off x="2986361" y="3319554"/>
              <a:ext cx="1992847" cy="1487913"/>
            </a:xfrm>
            <a:custGeom>
              <a:avLst/>
              <a:gdLst>
                <a:gd name="T0" fmla="*/ 804 w 887"/>
                <a:gd name="T1" fmla="*/ 663 h 663"/>
                <a:gd name="T2" fmla="*/ 797 w 887"/>
                <a:gd name="T3" fmla="*/ 0 h 663"/>
                <a:gd name="T4" fmla="*/ 0 w 887"/>
                <a:gd name="T5" fmla="*/ 339 h 663"/>
                <a:gd name="T6" fmla="*/ 804 w 887"/>
                <a:gd name="T7" fmla="*/ 663 h 663"/>
              </a:gdLst>
              <a:ahLst/>
              <a:cxnLst>
                <a:cxn ang="0">
                  <a:pos x="T0" y="T1"/>
                </a:cxn>
                <a:cxn ang="0">
                  <a:pos x="T2" y="T3"/>
                </a:cxn>
                <a:cxn ang="0">
                  <a:pos x="T4" y="T5"/>
                </a:cxn>
                <a:cxn ang="0">
                  <a:pos x="T6" y="T7"/>
                </a:cxn>
              </a:cxnLst>
              <a:rect l="0" t="0" r="r" b="b"/>
              <a:pathLst>
                <a:path w="887" h="663">
                  <a:moveTo>
                    <a:pt x="804" y="663"/>
                  </a:moveTo>
                  <a:cubicBezTo>
                    <a:pt x="887" y="441"/>
                    <a:pt x="879" y="205"/>
                    <a:pt x="797" y="0"/>
                  </a:cubicBezTo>
                  <a:cubicBezTo>
                    <a:pt x="0" y="339"/>
                    <a:pt x="0" y="339"/>
                    <a:pt x="0" y="339"/>
                  </a:cubicBezTo>
                  <a:lnTo>
                    <a:pt x="804" y="663"/>
                  </a:lnTo>
                  <a:close/>
                </a:path>
              </a:pathLst>
            </a:custGeom>
            <a:solidFill>
              <a:schemeClr val="tx1">
                <a:lumMod val="75000"/>
                <a:lumOff val="25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4" name="Freeform 10"/>
            <p:cNvSpPr/>
            <p:nvPr/>
          </p:nvSpPr>
          <p:spPr bwMode="auto">
            <a:xfrm>
              <a:off x="2088534" y="1955634"/>
              <a:ext cx="1490900" cy="1994342"/>
            </a:xfrm>
            <a:custGeom>
              <a:avLst/>
              <a:gdLst>
                <a:gd name="T0" fmla="*/ 664 w 664"/>
                <a:gd name="T1" fmla="*/ 84 h 888"/>
                <a:gd name="T2" fmla="*/ 0 w 664"/>
                <a:gd name="T3" fmla="*/ 91 h 888"/>
                <a:gd name="T4" fmla="*/ 340 w 664"/>
                <a:gd name="T5" fmla="*/ 888 h 888"/>
                <a:gd name="T6" fmla="*/ 664 w 664"/>
                <a:gd name="T7" fmla="*/ 84 h 888"/>
              </a:gdLst>
              <a:ahLst/>
              <a:cxnLst>
                <a:cxn ang="0">
                  <a:pos x="T0" y="T1"/>
                </a:cxn>
                <a:cxn ang="0">
                  <a:pos x="T2" y="T3"/>
                </a:cxn>
                <a:cxn ang="0">
                  <a:pos x="T4" y="T5"/>
                </a:cxn>
                <a:cxn ang="0">
                  <a:pos x="T6" y="T7"/>
                </a:cxn>
              </a:cxnLst>
              <a:rect l="0" t="0" r="r" b="b"/>
              <a:pathLst>
                <a:path w="664" h="888">
                  <a:moveTo>
                    <a:pt x="664" y="84"/>
                  </a:moveTo>
                  <a:cubicBezTo>
                    <a:pt x="441" y="0"/>
                    <a:pt x="206" y="9"/>
                    <a:pt x="0" y="91"/>
                  </a:cubicBezTo>
                  <a:cubicBezTo>
                    <a:pt x="340" y="888"/>
                    <a:pt x="340" y="888"/>
                    <a:pt x="340" y="888"/>
                  </a:cubicBezTo>
                  <a:lnTo>
                    <a:pt x="664" y="84"/>
                  </a:lnTo>
                  <a:close/>
                </a:path>
              </a:pathLst>
            </a:custGeom>
            <a:solidFill>
              <a:schemeClr val="tx1">
                <a:lumMod val="75000"/>
                <a:lumOff val="25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5" name="Freeform 11"/>
            <p:cNvSpPr/>
            <p:nvPr/>
          </p:nvSpPr>
          <p:spPr bwMode="auto">
            <a:xfrm>
              <a:off x="2128869" y="4214393"/>
              <a:ext cx="1487912" cy="1995835"/>
            </a:xfrm>
            <a:custGeom>
              <a:avLst/>
              <a:gdLst>
                <a:gd name="T0" fmla="*/ 0 w 663"/>
                <a:gd name="T1" fmla="*/ 804 h 888"/>
                <a:gd name="T2" fmla="*/ 663 w 663"/>
                <a:gd name="T3" fmla="*/ 798 h 888"/>
                <a:gd name="T4" fmla="*/ 323 w 663"/>
                <a:gd name="T5" fmla="*/ 0 h 888"/>
                <a:gd name="T6" fmla="*/ 0 w 663"/>
                <a:gd name="T7" fmla="*/ 804 h 888"/>
              </a:gdLst>
              <a:ahLst/>
              <a:cxnLst>
                <a:cxn ang="0">
                  <a:pos x="T0" y="T1"/>
                </a:cxn>
                <a:cxn ang="0">
                  <a:pos x="T2" y="T3"/>
                </a:cxn>
                <a:cxn ang="0">
                  <a:pos x="T4" y="T5"/>
                </a:cxn>
                <a:cxn ang="0">
                  <a:pos x="T6" y="T7"/>
                </a:cxn>
              </a:cxnLst>
              <a:rect l="0" t="0" r="r" b="b"/>
              <a:pathLst>
                <a:path w="663" h="888">
                  <a:moveTo>
                    <a:pt x="0" y="804"/>
                  </a:moveTo>
                  <a:cubicBezTo>
                    <a:pt x="222" y="888"/>
                    <a:pt x="458" y="879"/>
                    <a:pt x="663" y="798"/>
                  </a:cubicBezTo>
                  <a:cubicBezTo>
                    <a:pt x="323" y="0"/>
                    <a:pt x="323" y="0"/>
                    <a:pt x="323" y="0"/>
                  </a:cubicBezTo>
                  <a:lnTo>
                    <a:pt x="0" y="804"/>
                  </a:lnTo>
                  <a:close/>
                </a:path>
              </a:pathLst>
            </a:custGeom>
            <a:solidFill>
              <a:schemeClr val="tx1">
                <a:lumMod val="75000"/>
                <a:lumOff val="25000"/>
              </a:schemeClr>
            </a:solidFill>
            <a:ln>
              <a:noFill/>
            </a:ln>
          </p:spPr>
          <p:txBody>
            <a:bodyPr vert="horz" wrap="square" lIns="0" tIns="0" rIns="0" bIns="0" numCol="1" anchor="ctr" anchorCtr="0" compatLnSpc="1"/>
            <a:lstStyle/>
            <a:p>
              <a:pPr algn="ctr"/>
              <a:endParaRPr lang="en-US" b="1">
                <a:solidFill>
                  <a:schemeClr val="bg1"/>
                </a:solidFill>
                <a:cs typeface="+mn-ea"/>
                <a:sym typeface="+mn-lt"/>
              </a:endParaRPr>
            </a:p>
          </p:txBody>
        </p:sp>
        <p:sp>
          <p:nvSpPr>
            <p:cNvPr id="6" name="Oval 12"/>
            <p:cNvSpPr>
              <a:spLocks noChangeArrowheads="1"/>
            </p:cNvSpPr>
            <p:nvPr/>
          </p:nvSpPr>
          <p:spPr bwMode="auto">
            <a:xfrm>
              <a:off x="2577035" y="1730056"/>
              <a:ext cx="555726" cy="555727"/>
            </a:xfrm>
            <a:prstGeom prst="ellipse">
              <a:avLst/>
            </a:prstGeom>
            <a:solidFill>
              <a:schemeClr val="tx1">
                <a:lumMod val="75000"/>
                <a:lumOff val="25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01</a:t>
              </a:r>
              <a:endParaRPr lang="en-US" b="1" dirty="0">
                <a:solidFill>
                  <a:schemeClr val="bg1"/>
                </a:solidFill>
                <a:cs typeface="+mn-ea"/>
                <a:sym typeface="+mn-lt"/>
              </a:endParaRPr>
            </a:p>
          </p:txBody>
        </p:sp>
        <p:sp>
          <p:nvSpPr>
            <p:cNvPr id="7" name="Oval 13"/>
            <p:cNvSpPr>
              <a:spLocks noChangeArrowheads="1"/>
            </p:cNvSpPr>
            <p:nvPr/>
          </p:nvSpPr>
          <p:spPr bwMode="auto">
            <a:xfrm>
              <a:off x="2577035" y="5877091"/>
              <a:ext cx="555726" cy="552739"/>
            </a:xfrm>
            <a:prstGeom prst="ellipse">
              <a:avLst/>
            </a:prstGeom>
            <a:solidFill>
              <a:schemeClr val="tx1">
                <a:lumMod val="75000"/>
                <a:lumOff val="25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05</a:t>
              </a:r>
              <a:endParaRPr lang="en-US" b="1" dirty="0">
                <a:solidFill>
                  <a:schemeClr val="bg1"/>
                </a:solidFill>
                <a:cs typeface="+mn-ea"/>
                <a:sym typeface="+mn-lt"/>
              </a:endParaRPr>
            </a:p>
          </p:txBody>
        </p:sp>
        <p:sp>
          <p:nvSpPr>
            <p:cNvPr id="8" name="Oval 14"/>
            <p:cNvSpPr>
              <a:spLocks noChangeArrowheads="1"/>
            </p:cNvSpPr>
            <p:nvPr/>
          </p:nvSpPr>
          <p:spPr bwMode="auto">
            <a:xfrm>
              <a:off x="4039552" y="2348526"/>
              <a:ext cx="555726" cy="554233"/>
            </a:xfrm>
            <a:prstGeom prst="ellipse">
              <a:avLst/>
            </a:prstGeom>
            <a:solidFill>
              <a:schemeClr val="bg1">
                <a:lumMod val="50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02</a:t>
              </a:r>
              <a:endParaRPr lang="en-US" b="1" dirty="0">
                <a:solidFill>
                  <a:schemeClr val="bg1"/>
                </a:solidFill>
                <a:cs typeface="+mn-ea"/>
                <a:sym typeface="+mn-lt"/>
              </a:endParaRPr>
            </a:p>
          </p:txBody>
        </p:sp>
        <p:sp>
          <p:nvSpPr>
            <p:cNvPr id="9" name="Oval 15"/>
            <p:cNvSpPr>
              <a:spLocks noChangeArrowheads="1"/>
            </p:cNvSpPr>
            <p:nvPr/>
          </p:nvSpPr>
          <p:spPr bwMode="auto">
            <a:xfrm>
              <a:off x="1072691" y="2384379"/>
              <a:ext cx="554233" cy="554233"/>
            </a:xfrm>
            <a:prstGeom prst="ellipse">
              <a:avLst/>
            </a:prstGeom>
            <a:solidFill>
              <a:schemeClr val="bg1">
                <a:lumMod val="50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08</a:t>
              </a:r>
              <a:endParaRPr lang="en-US" b="1" dirty="0">
                <a:solidFill>
                  <a:schemeClr val="bg1"/>
                </a:solidFill>
                <a:cs typeface="+mn-ea"/>
                <a:sym typeface="+mn-lt"/>
              </a:endParaRPr>
            </a:p>
          </p:txBody>
        </p:sp>
        <p:sp>
          <p:nvSpPr>
            <p:cNvPr id="26" name="Oval 16"/>
            <p:cNvSpPr>
              <a:spLocks noChangeArrowheads="1"/>
            </p:cNvSpPr>
            <p:nvPr/>
          </p:nvSpPr>
          <p:spPr bwMode="auto">
            <a:xfrm>
              <a:off x="4021626" y="5292981"/>
              <a:ext cx="555726" cy="555727"/>
            </a:xfrm>
            <a:prstGeom prst="ellipse">
              <a:avLst/>
            </a:prstGeom>
            <a:solidFill>
              <a:schemeClr val="bg1">
                <a:lumMod val="50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04</a:t>
              </a:r>
              <a:endParaRPr lang="en-US" b="1" dirty="0">
                <a:solidFill>
                  <a:schemeClr val="bg1"/>
                </a:solidFill>
                <a:cs typeface="+mn-ea"/>
                <a:sym typeface="+mn-lt"/>
              </a:endParaRPr>
            </a:p>
          </p:txBody>
        </p:sp>
        <p:sp>
          <p:nvSpPr>
            <p:cNvPr id="27" name="Oval 17"/>
            <p:cNvSpPr>
              <a:spLocks noChangeArrowheads="1"/>
            </p:cNvSpPr>
            <p:nvPr/>
          </p:nvSpPr>
          <p:spPr bwMode="auto">
            <a:xfrm>
              <a:off x="1171287" y="5301944"/>
              <a:ext cx="552739" cy="555727"/>
            </a:xfrm>
            <a:prstGeom prst="ellipse">
              <a:avLst/>
            </a:prstGeom>
            <a:solidFill>
              <a:schemeClr val="bg1">
                <a:lumMod val="50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06</a:t>
              </a:r>
              <a:endParaRPr lang="en-US" b="1" dirty="0">
                <a:solidFill>
                  <a:schemeClr val="bg1"/>
                </a:solidFill>
                <a:cs typeface="+mn-ea"/>
                <a:sym typeface="+mn-lt"/>
              </a:endParaRPr>
            </a:p>
          </p:txBody>
        </p:sp>
        <p:sp>
          <p:nvSpPr>
            <p:cNvPr id="28" name="Oval 18"/>
            <p:cNvSpPr>
              <a:spLocks noChangeArrowheads="1"/>
            </p:cNvSpPr>
            <p:nvPr/>
          </p:nvSpPr>
          <p:spPr bwMode="auto">
            <a:xfrm>
              <a:off x="508001" y="3803574"/>
              <a:ext cx="555726" cy="555727"/>
            </a:xfrm>
            <a:prstGeom prst="ellipse">
              <a:avLst/>
            </a:prstGeom>
            <a:solidFill>
              <a:schemeClr val="tx1">
                <a:lumMod val="75000"/>
                <a:lumOff val="25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07</a:t>
              </a:r>
              <a:endParaRPr lang="en-US" b="1" dirty="0">
                <a:solidFill>
                  <a:schemeClr val="bg1"/>
                </a:solidFill>
                <a:cs typeface="+mn-ea"/>
                <a:sym typeface="+mn-lt"/>
              </a:endParaRPr>
            </a:p>
          </p:txBody>
        </p:sp>
        <p:sp>
          <p:nvSpPr>
            <p:cNvPr id="29" name="Oval 19"/>
            <p:cNvSpPr>
              <a:spLocks noChangeArrowheads="1"/>
            </p:cNvSpPr>
            <p:nvPr/>
          </p:nvSpPr>
          <p:spPr bwMode="auto">
            <a:xfrm>
              <a:off x="4646071" y="3794610"/>
              <a:ext cx="555726" cy="555727"/>
            </a:xfrm>
            <a:prstGeom prst="ellipse">
              <a:avLst/>
            </a:prstGeom>
            <a:solidFill>
              <a:schemeClr val="tx1">
                <a:lumMod val="75000"/>
                <a:lumOff val="25000"/>
              </a:schemeClr>
            </a:solidFill>
            <a:ln>
              <a:noFill/>
            </a:ln>
          </p:spPr>
          <p:txBody>
            <a:bodyPr vert="horz" wrap="square" lIns="0" tIns="0" rIns="0" bIns="0" numCol="1" anchor="ctr" anchorCtr="0" compatLnSpc="1"/>
            <a:lstStyle/>
            <a:p>
              <a:pPr algn="ctr"/>
              <a:r>
                <a:rPr lang="en-US" b="1" dirty="0">
                  <a:solidFill>
                    <a:schemeClr val="bg1"/>
                  </a:solidFill>
                  <a:cs typeface="+mn-ea"/>
                  <a:sym typeface="+mn-lt"/>
                </a:rPr>
                <a:t>03</a:t>
              </a:r>
              <a:endParaRPr lang="en-US" b="1" dirty="0">
                <a:solidFill>
                  <a:schemeClr val="bg1"/>
                </a:solidFill>
                <a:cs typeface="+mn-ea"/>
                <a:sym typeface="+mn-lt"/>
              </a:endParaRPr>
            </a:p>
          </p:txBody>
        </p:sp>
        <p:grpSp>
          <p:nvGrpSpPr>
            <p:cNvPr id="30" name="Group 74"/>
            <p:cNvGrpSpPr/>
            <p:nvPr/>
          </p:nvGrpSpPr>
          <p:grpSpPr>
            <a:xfrm>
              <a:off x="1544197" y="2769240"/>
              <a:ext cx="2621404" cy="2621404"/>
              <a:chOff x="1544197" y="2769240"/>
              <a:chExt cx="2621404" cy="2621404"/>
            </a:xfrm>
          </p:grpSpPr>
          <p:sp>
            <p:nvSpPr>
              <p:cNvPr id="61" name="Oval 3"/>
              <p:cNvSpPr/>
              <p:nvPr/>
            </p:nvSpPr>
            <p:spPr>
              <a:xfrm>
                <a:off x="1544197" y="2769240"/>
                <a:ext cx="2621404" cy="2621404"/>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bg1"/>
                  </a:solidFill>
                  <a:cs typeface="+mn-ea"/>
                  <a:sym typeface="+mn-lt"/>
                </a:endParaRPr>
              </a:p>
            </p:txBody>
          </p:sp>
          <p:sp>
            <p:nvSpPr>
              <p:cNvPr id="62" name="Oval 37"/>
              <p:cNvSpPr/>
              <p:nvPr/>
            </p:nvSpPr>
            <p:spPr>
              <a:xfrm>
                <a:off x="1743446" y="2968489"/>
                <a:ext cx="2222905" cy="2222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a:solidFill>
                    <a:schemeClr val="bg1"/>
                  </a:solidFill>
                  <a:cs typeface="+mn-ea"/>
                  <a:sym typeface="+mn-lt"/>
                </a:endParaRPr>
              </a:p>
            </p:txBody>
          </p:sp>
        </p:grpSp>
        <p:sp>
          <p:nvSpPr>
            <p:cNvPr id="31" name="Freeform 27"/>
            <p:cNvSpPr>
              <a:spLocks noEditPoints="1"/>
            </p:cNvSpPr>
            <p:nvPr/>
          </p:nvSpPr>
          <p:spPr bwMode="auto">
            <a:xfrm>
              <a:off x="2438020" y="3531419"/>
              <a:ext cx="833756" cy="1097047"/>
            </a:xfrm>
            <a:custGeom>
              <a:avLst/>
              <a:gdLst>
                <a:gd name="T0" fmla="*/ 593 w 2659"/>
                <a:gd name="T1" fmla="*/ 2426 h 3500"/>
                <a:gd name="T2" fmla="*/ 402 w 2659"/>
                <a:gd name="T3" fmla="*/ 2455 h 3500"/>
                <a:gd name="T4" fmla="*/ 183 w 2659"/>
                <a:gd name="T5" fmla="*/ 2675 h 3500"/>
                <a:gd name="T6" fmla="*/ 2499 w 2659"/>
                <a:gd name="T7" fmla="*/ 2765 h 3500"/>
                <a:gd name="T8" fmla="*/ 2338 w 2659"/>
                <a:gd name="T9" fmla="*/ 2499 h 3500"/>
                <a:gd name="T10" fmla="*/ 2102 w 2659"/>
                <a:gd name="T11" fmla="*/ 2430 h 3500"/>
                <a:gd name="T12" fmla="*/ 1890 w 2659"/>
                <a:gd name="T13" fmla="*/ 2381 h 3500"/>
                <a:gd name="T14" fmla="*/ 1329 w 2659"/>
                <a:gd name="T15" fmla="*/ 3055 h 3500"/>
                <a:gd name="T16" fmla="*/ 1190 w 2659"/>
                <a:gd name="T17" fmla="*/ 2981 h 3500"/>
                <a:gd name="T18" fmla="*/ 1021 w 2659"/>
                <a:gd name="T19" fmla="*/ 2184 h 3500"/>
                <a:gd name="T20" fmla="*/ 1329 w 2659"/>
                <a:gd name="T21" fmla="*/ 2897 h 3500"/>
                <a:gd name="T22" fmla="*/ 1637 w 2659"/>
                <a:gd name="T23" fmla="*/ 2184 h 3500"/>
                <a:gd name="T24" fmla="*/ 1429 w 2659"/>
                <a:gd name="T25" fmla="*/ 1956 h 3500"/>
                <a:gd name="T26" fmla="*/ 992 w 2659"/>
                <a:gd name="T27" fmla="*/ 806 h 3500"/>
                <a:gd name="T28" fmla="*/ 773 w 2659"/>
                <a:gd name="T29" fmla="*/ 1196 h 3500"/>
                <a:gd name="T30" fmla="*/ 954 w 2659"/>
                <a:gd name="T31" fmla="*/ 1608 h 3500"/>
                <a:gd name="T32" fmla="*/ 1279 w 2659"/>
                <a:gd name="T33" fmla="*/ 1803 h 3500"/>
                <a:gd name="T34" fmla="*/ 1619 w 2659"/>
                <a:gd name="T35" fmla="*/ 1696 h 3500"/>
                <a:gd name="T36" fmla="*/ 1849 w 2659"/>
                <a:gd name="T37" fmla="*/ 1345 h 3500"/>
                <a:gd name="T38" fmla="*/ 1889 w 2659"/>
                <a:gd name="T39" fmla="*/ 972 h 3500"/>
                <a:gd name="T40" fmla="*/ 1198 w 2659"/>
                <a:gd name="T41" fmla="*/ 887 h 3500"/>
                <a:gd name="T42" fmla="*/ 1396 w 2659"/>
                <a:gd name="T43" fmla="*/ 158 h 3500"/>
                <a:gd name="T44" fmla="*/ 1112 w 2659"/>
                <a:gd name="T45" fmla="*/ 230 h 3500"/>
                <a:gd name="T46" fmla="*/ 828 w 2659"/>
                <a:gd name="T47" fmla="*/ 368 h 3500"/>
                <a:gd name="T48" fmla="*/ 686 w 2659"/>
                <a:gd name="T49" fmla="*/ 688 h 3500"/>
                <a:gd name="T50" fmla="*/ 778 w 2659"/>
                <a:gd name="T51" fmla="*/ 873 h 3500"/>
                <a:gd name="T52" fmla="*/ 911 w 2659"/>
                <a:gd name="T53" fmla="*/ 599 h 3500"/>
                <a:gd name="T54" fmla="*/ 1039 w 2659"/>
                <a:gd name="T55" fmla="*/ 605 h 3500"/>
                <a:gd name="T56" fmla="*/ 1152 w 2659"/>
                <a:gd name="T57" fmla="*/ 722 h 3500"/>
                <a:gd name="T58" fmla="*/ 1908 w 2659"/>
                <a:gd name="T59" fmla="*/ 777 h 3500"/>
                <a:gd name="T60" fmla="*/ 1934 w 2659"/>
                <a:gd name="T61" fmla="*/ 550 h 3500"/>
                <a:gd name="T62" fmla="*/ 1673 w 2659"/>
                <a:gd name="T63" fmla="*/ 235 h 3500"/>
                <a:gd name="T64" fmla="*/ 1463 w 2659"/>
                <a:gd name="T65" fmla="*/ 3 h 3500"/>
                <a:gd name="T66" fmla="*/ 1872 w 2659"/>
                <a:gd name="T67" fmla="*/ 189 h 3500"/>
                <a:gd name="T68" fmla="*/ 2111 w 2659"/>
                <a:gd name="T69" fmla="*/ 589 h 3500"/>
                <a:gd name="T70" fmla="*/ 2095 w 2659"/>
                <a:gd name="T71" fmla="*/ 1068 h 3500"/>
                <a:gd name="T72" fmla="*/ 1984 w 2659"/>
                <a:gd name="T73" fmla="*/ 1435 h 3500"/>
                <a:gd name="T74" fmla="*/ 1722 w 2659"/>
                <a:gd name="T75" fmla="*/ 1815 h 3500"/>
                <a:gd name="T76" fmla="*/ 1771 w 2659"/>
                <a:gd name="T77" fmla="*/ 2100 h 3500"/>
                <a:gd name="T78" fmla="*/ 1954 w 2659"/>
                <a:gd name="T79" fmla="*/ 2236 h 3500"/>
                <a:gd name="T80" fmla="*/ 2106 w 2659"/>
                <a:gd name="T81" fmla="*/ 2272 h 3500"/>
                <a:gd name="T82" fmla="*/ 2303 w 2659"/>
                <a:gd name="T83" fmla="*/ 2305 h 3500"/>
                <a:gd name="T84" fmla="*/ 2588 w 2659"/>
                <a:gd name="T85" fmla="*/ 2545 h 3500"/>
                <a:gd name="T86" fmla="*/ 2657 w 2659"/>
                <a:gd name="T87" fmla="*/ 3442 h 3500"/>
                <a:gd name="T88" fmla="*/ 58 w 2659"/>
                <a:gd name="T89" fmla="*/ 3497 h 3500"/>
                <a:gd name="T90" fmla="*/ 3 w 2659"/>
                <a:gd name="T91" fmla="*/ 2755 h 3500"/>
                <a:gd name="T92" fmla="*/ 171 w 2659"/>
                <a:gd name="T93" fmla="*/ 2418 h 3500"/>
                <a:gd name="T94" fmla="*/ 522 w 2659"/>
                <a:gd name="T95" fmla="*/ 2273 h 3500"/>
                <a:gd name="T96" fmla="*/ 608 w 2659"/>
                <a:gd name="T97" fmla="*/ 2264 h 3500"/>
                <a:gd name="T98" fmla="*/ 786 w 2659"/>
                <a:gd name="T99" fmla="*/ 2194 h 3500"/>
                <a:gd name="T100" fmla="*/ 949 w 2659"/>
                <a:gd name="T101" fmla="*/ 1994 h 3500"/>
                <a:gd name="T102" fmla="*/ 796 w 2659"/>
                <a:gd name="T103" fmla="*/ 1661 h 3500"/>
                <a:gd name="T104" fmla="*/ 609 w 2659"/>
                <a:gd name="T105" fmla="*/ 1165 h 3500"/>
                <a:gd name="T106" fmla="*/ 522 w 2659"/>
                <a:gd name="T107" fmla="*/ 819 h 3500"/>
                <a:gd name="T108" fmla="*/ 622 w 2659"/>
                <a:gd name="T109" fmla="*/ 387 h 3500"/>
                <a:gd name="T110" fmla="*/ 923 w 2659"/>
                <a:gd name="T111" fmla="*/ 112 h 3500"/>
                <a:gd name="T112" fmla="*/ 1332 w 2659"/>
                <a:gd name="T113" fmla="*/ 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59" h="3500">
                  <a:moveTo>
                    <a:pt x="769" y="2381"/>
                  </a:moveTo>
                  <a:lnTo>
                    <a:pt x="739" y="2394"/>
                  </a:lnTo>
                  <a:lnTo>
                    <a:pt x="707" y="2403"/>
                  </a:lnTo>
                  <a:lnTo>
                    <a:pt x="676" y="2412"/>
                  </a:lnTo>
                  <a:lnTo>
                    <a:pt x="647" y="2418"/>
                  </a:lnTo>
                  <a:lnTo>
                    <a:pt x="618" y="2422"/>
                  </a:lnTo>
                  <a:lnTo>
                    <a:pt x="593" y="2426"/>
                  </a:lnTo>
                  <a:lnTo>
                    <a:pt x="572" y="2428"/>
                  </a:lnTo>
                  <a:lnTo>
                    <a:pt x="556" y="2429"/>
                  </a:lnTo>
                  <a:lnTo>
                    <a:pt x="544" y="2430"/>
                  </a:lnTo>
                  <a:lnTo>
                    <a:pt x="540" y="2430"/>
                  </a:lnTo>
                  <a:lnTo>
                    <a:pt x="492" y="2433"/>
                  </a:lnTo>
                  <a:lnTo>
                    <a:pt x="446" y="2442"/>
                  </a:lnTo>
                  <a:lnTo>
                    <a:pt x="402" y="2455"/>
                  </a:lnTo>
                  <a:lnTo>
                    <a:pt x="360" y="2474"/>
                  </a:lnTo>
                  <a:lnTo>
                    <a:pt x="322" y="2499"/>
                  </a:lnTo>
                  <a:lnTo>
                    <a:pt x="286" y="2526"/>
                  </a:lnTo>
                  <a:lnTo>
                    <a:pt x="254" y="2559"/>
                  </a:lnTo>
                  <a:lnTo>
                    <a:pt x="226" y="2594"/>
                  </a:lnTo>
                  <a:lnTo>
                    <a:pt x="202" y="2633"/>
                  </a:lnTo>
                  <a:lnTo>
                    <a:pt x="183" y="2675"/>
                  </a:lnTo>
                  <a:lnTo>
                    <a:pt x="169" y="2719"/>
                  </a:lnTo>
                  <a:lnTo>
                    <a:pt x="161" y="2765"/>
                  </a:lnTo>
                  <a:lnTo>
                    <a:pt x="158" y="2813"/>
                  </a:lnTo>
                  <a:lnTo>
                    <a:pt x="158" y="3342"/>
                  </a:lnTo>
                  <a:lnTo>
                    <a:pt x="2502" y="3342"/>
                  </a:lnTo>
                  <a:lnTo>
                    <a:pt x="2502" y="2813"/>
                  </a:lnTo>
                  <a:lnTo>
                    <a:pt x="2499" y="2765"/>
                  </a:lnTo>
                  <a:lnTo>
                    <a:pt x="2491" y="2719"/>
                  </a:lnTo>
                  <a:lnTo>
                    <a:pt x="2476" y="2675"/>
                  </a:lnTo>
                  <a:lnTo>
                    <a:pt x="2457" y="2633"/>
                  </a:lnTo>
                  <a:lnTo>
                    <a:pt x="2433" y="2594"/>
                  </a:lnTo>
                  <a:lnTo>
                    <a:pt x="2405" y="2559"/>
                  </a:lnTo>
                  <a:lnTo>
                    <a:pt x="2373" y="2526"/>
                  </a:lnTo>
                  <a:lnTo>
                    <a:pt x="2338" y="2499"/>
                  </a:lnTo>
                  <a:lnTo>
                    <a:pt x="2299" y="2474"/>
                  </a:lnTo>
                  <a:lnTo>
                    <a:pt x="2258" y="2455"/>
                  </a:lnTo>
                  <a:lnTo>
                    <a:pt x="2213" y="2442"/>
                  </a:lnTo>
                  <a:lnTo>
                    <a:pt x="2167" y="2433"/>
                  </a:lnTo>
                  <a:lnTo>
                    <a:pt x="2119" y="2430"/>
                  </a:lnTo>
                  <a:lnTo>
                    <a:pt x="2115" y="2430"/>
                  </a:lnTo>
                  <a:lnTo>
                    <a:pt x="2102" y="2430"/>
                  </a:lnTo>
                  <a:lnTo>
                    <a:pt x="2084" y="2428"/>
                  </a:lnTo>
                  <a:lnTo>
                    <a:pt x="2060" y="2426"/>
                  </a:lnTo>
                  <a:lnTo>
                    <a:pt x="2031" y="2421"/>
                  </a:lnTo>
                  <a:lnTo>
                    <a:pt x="1999" y="2415"/>
                  </a:lnTo>
                  <a:lnTo>
                    <a:pt x="1965" y="2407"/>
                  </a:lnTo>
                  <a:lnTo>
                    <a:pt x="1927" y="2396"/>
                  </a:lnTo>
                  <a:lnTo>
                    <a:pt x="1890" y="2381"/>
                  </a:lnTo>
                  <a:lnTo>
                    <a:pt x="1469" y="2981"/>
                  </a:lnTo>
                  <a:lnTo>
                    <a:pt x="1452" y="3003"/>
                  </a:lnTo>
                  <a:lnTo>
                    <a:pt x="1431" y="3021"/>
                  </a:lnTo>
                  <a:lnTo>
                    <a:pt x="1409" y="3034"/>
                  </a:lnTo>
                  <a:lnTo>
                    <a:pt x="1383" y="3045"/>
                  </a:lnTo>
                  <a:lnTo>
                    <a:pt x="1357" y="3051"/>
                  </a:lnTo>
                  <a:lnTo>
                    <a:pt x="1329" y="3055"/>
                  </a:lnTo>
                  <a:lnTo>
                    <a:pt x="1329" y="3055"/>
                  </a:lnTo>
                  <a:lnTo>
                    <a:pt x="1302" y="3051"/>
                  </a:lnTo>
                  <a:lnTo>
                    <a:pt x="1275" y="3045"/>
                  </a:lnTo>
                  <a:lnTo>
                    <a:pt x="1251" y="3034"/>
                  </a:lnTo>
                  <a:lnTo>
                    <a:pt x="1228" y="3021"/>
                  </a:lnTo>
                  <a:lnTo>
                    <a:pt x="1208" y="3003"/>
                  </a:lnTo>
                  <a:lnTo>
                    <a:pt x="1190" y="2981"/>
                  </a:lnTo>
                  <a:lnTo>
                    <a:pt x="769" y="2381"/>
                  </a:lnTo>
                  <a:close/>
                  <a:moveTo>
                    <a:pt x="1135" y="1929"/>
                  </a:moveTo>
                  <a:lnTo>
                    <a:pt x="1121" y="1984"/>
                  </a:lnTo>
                  <a:lnTo>
                    <a:pt x="1103" y="2038"/>
                  </a:lnTo>
                  <a:lnTo>
                    <a:pt x="1080" y="2089"/>
                  </a:lnTo>
                  <a:lnTo>
                    <a:pt x="1053" y="2138"/>
                  </a:lnTo>
                  <a:lnTo>
                    <a:pt x="1021" y="2184"/>
                  </a:lnTo>
                  <a:lnTo>
                    <a:pt x="986" y="2226"/>
                  </a:lnTo>
                  <a:lnTo>
                    <a:pt x="947" y="2265"/>
                  </a:lnTo>
                  <a:lnTo>
                    <a:pt x="906" y="2302"/>
                  </a:lnTo>
                  <a:lnTo>
                    <a:pt x="1319" y="2890"/>
                  </a:lnTo>
                  <a:lnTo>
                    <a:pt x="1322" y="2893"/>
                  </a:lnTo>
                  <a:lnTo>
                    <a:pt x="1325" y="2895"/>
                  </a:lnTo>
                  <a:lnTo>
                    <a:pt x="1329" y="2897"/>
                  </a:lnTo>
                  <a:lnTo>
                    <a:pt x="1334" y="2895"/>
                  </a:lnTo>
                  <a:lnTo>
                    <a:pt x="1338" y="2893"/>
                  </a:lnTo>
                  <a:lnTo>
                    <a:pt x="1341" y="2890"/>
                  </a:lnTo>
                  <a:lnTo>
                    <a:pt x="1754" y="2302"/>
                  </a:lnTo>
                  <a:lnTo>
                    <a:pt x="1712" y="2265"/>
                  </a:lnTo>
                  <a:lnTo>
                    <a:pt x="1673" y="2226"/>
                  </a:lnTo>
                  <a:lnTo>
                    <a:pt x="1637" y="2184"/>
                  </a:lnTo>
                  <a:lnTo>
                    <a:pt x="1607" y="2138"/>
                  </a:lnTo>
                  <a:lnTo>
                    <a:pt x="1579" y="2089"/>
                  </a:lnTo>
                  <a:lnTo>
                    <a:pt x="1557" y="2038"/>
                  </a:lnTo>
                  <a:lnTo>
                    <a:pt x="1538" y="1985"/>
                  </a:lnTo>
                  <a:lnTo>
                    <a:pt x="1525" y="1929"/>
                  </a:lnTo>
                  <a:lnTo>
                    <a:pt x="1478" y="1945"/>
                  </a:lnTo>
                  <a:lnTo>
                    <a:pt x="1429" y="1956"/>
                  </a:lnTo>
                  <a:lnTo>
                    <a:pt x="1380" y="1962"/>
                  </a:lnTo>
                  <a:lnTo>
                    <a:pt x="1329" y="1964"/>
                  </a:lnTo>
                  <a:lnTo>
                    <a:pt x="1280" y="1962"/>
                  </a:lnTo>
                  <a:lnTo>
                    <a:pt x="1230" y="1955"/>
                  </a:lnTo>
                  <a:lnTo>
                    <a:pt x="1181" y="1944"/>
                  </a:lnTo>
                  <a:lnTo>
                    <a:pt x="1135" y="1929"/>
                  </a:lnTo>
                  <a:close/>
                  <a:moveTo>
                    <a:pt x="992" y="806"/>
                  </a:moveTo>
                  <a:lnTo>
                    <a:pt x="964" y="867"/>
                  </a:lnTo>
                  <a:lnTo>
                    <a:pt x="931" y="925"/>
                  </a:lnTo>
                  <a:lnTo>
                    <a:pt x="895" y="980"/>
                  </a:lnTo>
                  <a:lnTo>
                    <a:pt x="855" y="1032"/>
                  </a:lnTo>
                  <a:lnTo>
                    <a:pt x="811" y="1082"/>
                  </a:lnTo>
                  <a:lnTo>
                    <a:pt x="763" y="1127"/>
                  </a:lnTo>
                  <a:lnTo>
                    <a:pt x="773" y="1196"/>
                  </a:lnTo>
                  <a:lnTo>
                    <a:pt x="787" y="1263"/>
                  </a:lnTo>
                  <a:lnTo>
                    <a:pt x="805" y="1328"/>
                  </a:lnTo>
                  <a:lnTo>
                    <a:pt x="828" y="1390"/>
                  </a:lnTo>
                  <a:lnTo>
                    <a:pt x="854" y="1450"/>
                  </a:lnTo>
                  <a:lnTo>
                    <a:pt x="884" y="1506"/>
                  </a:lnTo>
                  <a:lnTo>
                    <a:pt x="917" y="1558"/>
                  </a:lnTo>
                  <a:lnTo>
                    <a:pt x="954" y="1608"/>
                  </a:lnTo>
                  <a:lnTo>
                    <a:pt x="994" y="1652"/>
                  </a:lnTo>
                  <a:lnTo>
                    <a:pt x="1037" y="1693"/>
                  </a:lnTo>
                  <a:lnTo>
                    <a:pt x="1082" y="1727"/>
                  </a:lnTo>
                  <a:lnTo>
                    <a:pt x="1129" y="1755"/>
                  </a:lnTo>
                  <a:lnTo>
                    <a:pt x="1178" y="1778"/>
                  </a:lnTo>
                  <a:lnTo>
                    <a:pt x="1228" y="1793"/>
                  </a:lnTo>
                  <a:lnTo>
                    <a:pt x="1279" y="1803"/>
                  </a:lnTo>
                  <a:lnTo>
                    <a:pt x="1329" y="1806"/>
                  </a:lnTo>
                  <a:lnTo>
                    <a:pt x="1382" y="1803"/>
                  </a:lnTo>
                  <a:lnTo>
                    <a:pt x="1433" y="1793"/>
                  </a:lnTo>
                  <a:lnTo>
                    <a:pt x="1482" y="1778"/>
                  </a:lnTo>
                  <a:lnTo>
                    <a:pt x="1529" y="1756"/>
                  </a:lnTo>
                  <a:lnTo>
                    <a:pt x="1576" y="1729"/>
                  </a:lnTo>
                  <a:lnTo>
                    <a:pt x="1619" y="1696"/>
                  </a:lnTo>
                  <a:lnTo>
                    <a:pt x="1661" y="1659"/>
                  </a:lnTo>
                  <a:lnTo>
                    <a:pt x="1700" y="1616"/>
                  </a:lnTo>
                  <a:lnTo>
                    <a:pt x="1736" y="1570"/>
                  </a:lnTo>
                  <a:lnTo>
                    <a:pt x="1769" y="1519"/>
                  </a:lnTo>
                  <a:lnTo>
                    <a:pt x="1798" y="1465"/>
                  </a:lnTo>
                  <a:lnTo>
                    <a:pt x="1826" y="1406"/>
                  </a:lnTo>
                  <a:lnTo>
                    <a:pt x="1849" y="1345"/>
                  </a:lnTo>
                  <a:lnTo>
                    <a:pt x="1868" y="1281"/>
                  </a:lnTo>
                  <a:lnTo>
                    <a:pt x="1883" y="1213"/>
                  </a:lnTo>
                  <a:lnTo>
                    <a:pt x="1895" y="1144"/>
                  </a:lnTo>
                  <a:lnTo>
                    <a:pt x="1902" y="1073"/>
                  </a:lnTo>
                  <a:lnTo>
                    <a:pt x="1904" y="999"/>
                  </a:lnTo>
                  <a:lnTo>
                    <a:pt x="1904" y="998"/>
                  </a:lnTo>
                  <a:lnTo>
                    <a:pt x="1889" y="972"/>
                  </a:lnTo>
                  <a:lnTo>
                    <a:pt x="1870" y="947"/>
                  </a:lnTo>
                  <a:lnTo>
                    <a:pt x="1849" y="927"/>
                  </a:lnTo>
                  <a:lnTo>
                    <a:pt x="1824" y="910"/>
                  </a:lnTo>
                  <a:lnTo>
                    <a:pt x="1795" y="897"/>
                  </a:lnTo>
                  <a:lnTo>
                    <a:pt x="1766" y="890"/>
                  </a:lnTo>
                  <a:lnTo>
                    <a:pt x="1734" y="887"/>
                  </a:lnTo>
                  <a:lnTo>
                    <a:pt x="1198" y="887"/>
                  </a:lnTo>
                  <a:lnTo>
                    <a:pt x="1158" y="885"/>
                  </a:lnTo>
                  <a:lnTo>
                    <a:pt x="1121" y="877"/>
                  </a:lnTo>
                  <a:lnTo>
                    <a:pt x="1084" y="865"/>
                  </a:lnTo>
                  <a:lnTo>
                    <a:pt x="1049" y="848"/>
                  </a:lnTo>
                  <a:lnTo>
                    <a:pt x="1016" y="827"/>
                  </a:lnTo>
                  <a:lnTo>
                    <a:pt x="992" y="806"/>
                  </a:lnTo>
                  <a:close/>
                  <a:moveTo>
                    <a:pt x="1396" y="158"/>
                  </a:moveTo>
                  <a:lnTo>
                    <a:pt x="1344" y="160"/>
                  </a:lnTo>
                  <a:lnTo>
                    <a:pt x="1293" y="168"/>
                  </a:lnTo>
                  <a:lnTo>
                    <a:pt x="1243" y="180"/>
                  </a:lnTo>
                  <a:lnTo>
                    <a:pt x="1193" y="198"/>
                  </a:lnTo>
                  <a:lnTo>
                    <a:pt x="1145" y="221"/>
                  </a:lnTo>
                  <a:lnTo>
                    <a:pt x="1129" y="227"/>
                  </a:lnTo>
                  <a:lnTo>
                    <a:pt x="1112" y="230"/>
                  </a:lnTo>
                  <a:lnTo>
                    <a:pt x="1066" y="234"/>
                  </a:lnTo>
                  <a:lnTo>
                    <a:pt x="1021" y="244"/>
                  </a:lnTo>
                  <a:lnTo>
                    <a:pt x="978" y="260"/>
                  </a:lnTo>
                  <a:lnTo>
                    <a:pt x="936" y="281"/>
                  </a:lnTo>
                  <a:lnTo>
                    <a:pt x="896" y="305"/>
                  </a:lnTo>
                  <a:lnTo>
                    <a:pt x="860" y="335"/>
                  </a:lnTo>
                  <a:lnTo>
                    <a:pt x="828" y="368"/>
                  </a:lnTo>
                  <a:lnTo>
                    <a:pt x="797" y="405"/>
                  </a:lnTo>
                  <a:lnTo>
                    <a:pt x="769" y="445"/>
                  </a:lnTo>
                  <a:lnTo>
                    <a:pt x="746" y="489"/>
                  </a:lnTo>
                  <a:lnTo>
                    <a:pt x="725" y="536"/>
                  </a:lnTo>
                  <a:lnTo>
                    <a:pt x="708" y="584"/>
                  </a:lnTo>
                  <a:lnTo>
                    <a:pt x="695" y="635"/>
                  </a:lnTo>
                  <a:lnTo>
                    <a:pt x="686" y="688"/>
                  </a:lnTo>
                  <a:lnTo>
                    <a:pt x="681" y="742"/>
                  </a:lnTo>
                  <a:lnTo>
                    <a:pt x="679" y="798"/>
                  </a:lnTo>
                  <a:lnTo>
                    <a:pt x="682" y="854"/>
                  </a:lnTo>
                  <a:lnTo>
                    <a:pt x="689" y="911"/>
                  </a:lnTo>
                  <a:lnTo>
                    <a:pt x="701" y="968"/>
                  </a:lnTo>
                  <a:lnTo>
                    <a:pt x="742" y="923"/>
                  </a:lnTo>
                  <a:lnTo>
                    <a:pt x="778" y="873"/>
                  </a:lnTo>
                  <a:lnTo>
                    <a:pt x="810" y="821"/>
                  </a:lnTo>
                  <a:lnTo>
                    <a:pt x="838" y="766"/>
                  </a:lnTo>
                  <a:lnTo>
                    <a:pt x="860" y="708"/>
                  </a:lnTo>
                  <a:lnTo>
                    <a:pt x="878" y="649"/>
                  </a:lnTo>
                  <a:lnTo>
                    <a:pt x="886" y="630"/>
                  </a:lnTo>
                  <a:lnTo>
                    <a:pt x="896" y="613"/>
                  </a:lnTo>
                  <a:lnTo>
                    <a:pt x="911" y="599"/>
                  </a:lnTo>
                  <a:lnTo>
                    <a:pt x="927" y="589"/>
                  </a:lnTo>
                  <a:lnTo>
                    <a:pt x="946" y="581"/>
                  </a:lnTo>
                  <a:lnTo>
                    <a:pt x="966" y="577"/>
                  </a:lnTo>
                  <a:lnTo>
                    <a:pt x="986" y="578"/>
                  </a:lnTo>
                  <a:lnTo>
                    <a:pt x="1007" y="583"/>
                  </a:lnTo>
                  <a:lnTo>
                    <a:pt x="1024" y="592"/>
                  </a:lnTo>
                  <a:lnTo>
                    <a:pt x="1039" y="605"/>
                  </a:lnTo>
                  <a:lnTo>
                    <a:pt x="1052" y="619"/>
                  </a:lnTo>
                  <a:lnTo>
                    <a:pt x="1062" y="637"/>
                  </a:lnTo>
                  <a:lnTo>
                    <a:pt x="1074" y="662"/>
                  </a:lnTo>
                  <a:lnTo>
                    <a:pt x="1090" y="683"/>
                  </a:lnTo>
                  <a:lnTo>
                    <a:pt x="1110" y="700"/>
                  </a:lnTo>
                  <a:lnTo>
                    <a:pt x="1130" y="713"/>
                  </a:lnTo>
                  <a:lnTo>
                    <a:pt x="1152" y="722"/>
                  </a:lnTo>
                  <a:lnTo>
                    <a:pt x="1174" y="728"/>
                  </a:lnTo>
                  <a:lnTo>
                    <a:pt x="1198" y="730"/>
                  </a:lnTo>
                  <a:lnTo>
                    <a:pt x="1734" y="730"/>
                  </a:lnTo>
                  <a:lnTo>
                    <a:pt x="1780" y="733"/>
                  </a:lnTo>
                  <a:lnTo>
                    <a:pt x="1826" y="742"/>
                  </a:lnTo>
                  <a:lnTo>
                    <a:pt x="1868" y="757"/>
                  </a:lnTo>
                  <a:lnTo>
                    <a:pt x="1908" y="777"/>
                  </a:lnTo>
                  <a:lnTo>
                    <a:pt x="1945" y="803"/>
                  </a:lnTo>
                  <a:lnTo>
                    <a:pt x="1978" y="833"/>
                  </a:lnTo>
                  <a:lnTo>
                    <a:pt x="1979" y="801"/>
                  </a:lnTo>
                  <a:lnTo>
                    <a:pt x="1976" y="735"/>
                  </a:lnTo>
                  <a:lnTo>
                    <a:pt x="1968" y="671"/>
                  </a:lnTo>
                  <a:lnTo>
                    <a:pt x="1953" y="610"/>
                  </a:lnTo>
                  <a:lnTo>
                    <a:pt x="1934" y="550"/>
                  </a:lnTo>
                  <a:lnTo>
                    <a:pt x="1908" y="494"/>
                  </a:lnTo>
                  <a:lnTo>
                    <a:pt x="1880" y="441"/>
                  </a:lnTo>
                  <a:lnTo>
                    <a:pt x="1846" y="391"/>
                  </a:lnTo>
                  <a:lnTo>
                    <a:pt x="1808" y="346"/>
                  </a:lnTo>
                  <a:lnTo>
                    <a:pt x="1767" y="304"/>
                  </a:lnTo>
                  <a:lnTo>
                    <a:pt x="1722" y="267"/>
                  </a:lnTo>
                  <a:lnTo>
                    <a:pt x="1673" y="235"/>
                  </a:lnTo>
                  <a:lnTo>
                    <a:pt x="1623" y="208"/>
                  </a:lnTo>
                  <a:lnTo>
                    <a:pt x="1569" y="187"/>
                  </a:lnTo>
                  <a:lnTo>
                    <a:pt x="1514" y="171"/>
                  </a:lnTo>
                  <a:lnTo>
                    <a:pt x="1455" y="161"/>
                  </a:lnTo>
                  <a:lnTo>
                    <a:pt x="1396" y="158"/>
                  </a:lnTo>
                  <a:close/>
                  <a:moveTo>
                    <a:pt x="1396" y="0"/>
                  </a:moveTo>
                  <a:lnTo>
                    <a:pt x="1463" y="3"/>
                  </a:lnTo>
                  <a:lnTo>
                    <a:pt x="1528" y="13"/>
                  </a:lnTo>
                  <a:lnTo>
                    <a:pt x="1593" y="29"/>
                  </a:lnTo>
                  <a:lnTo>
                    <a:pt x="1654" y="50"/>
                  </a:lnTo>
                  <a:lnTo>
                    <a:pt x="1713" y="77"/>
                  </a:lnTo>
                  <a:lnTo>
                    <a:pt x="1770" y="109"/>
                  </a:lnTo>
                  <a:lnTo>
                    <a:pt x="1823" y="146"/>
                  </a:lnTo>
                  <a:lnTo>
                    <a:pt x="1872" y="189"/>
                  </a:lnTo>
                  <a:lnTo>
                    <a:pt x="1919" y="234"/>
                  </a:lnTo>
                  <a:lnTo>
                    <a:pt x="1962" y="285"/>
                  </a:lnTo>
                  <a:lnTo>
                    <a:pt x="2000" y="339"/>
                  </a:lnTo>
                  <a:lnTo>
                    <a:pt x="2035" y="397"/>
                  </a:lnTo>
                  <a:lnTo>
                    <a:pt x="2065" y="458"/>
                  </a:lnTo>
                  <a:lnTo>
                    <a:pt x="2090" y="522"/>
                  </a:lnTo>
                  <a:lnTo>
                    <a:pt x="2111" y="589"/>
                  </a:lnTo>
                  <a:lnTo>
                    <a:pt x="2124" y="657"/>
                  </a:lnTo>
                  <a:lnTo>
                    <a:pt x="2134" y="728"/>
                  </a:lnTo>
                  <a:lnTo>
                    <a:pt x="2137" y="801"/>
                  </a:lnTo>
                  <a:lnTo>
                    <a:pt x="2134" y="870"/>
                  </a:lnTo>
                  <a:lnTo>
                    <a:pt x="2126" y="937"/>
                  </a:lnTo>
                  <a:lnTo>
                    <a:pt x="2113" y="1003"/>
                  </a:lnTo>
                  <a:lnTo>
                    <a:pt x="2095" y="1068"/>
                  </a:lnTo>
                  <a:lnTo>
                    <a:pt x="2071" y="1131"/>
                  </a:lnTo>
                  <a:lnTo>
                    <a:pt x="2063" y="1147"/>
                  </a:lnTo>
                  <a:lnTo>
                    <a:pt x="2051" y="1158"/>
                  </a:lnTo>
                  <a:lnTo>
                    <a:pt x="2041" y="1230"/>
                  </a:lnTo>
                  <a:lnTo>
                    <a:pt x="2025" y="1300"/>
                  </a:lnTo>
                  <a:lnTo>
                    <a:pt x="2006" y="1368"/>
                  </a:lnTo>
                  <a:lnTo>
                    <a:pt x="1984" y="1435"/>
                  </a:lnTo>
                  <a:lnTo>
                    <a:pt x="1957" y="1499"/>
                  </a:lnTo>
                  <a:lnTo>
                    <a:pt x="1926" y="1559"/>
                  </a:lnTo>
                  <a:lnTo>
                    <a:pt x="1893" y="1617"/>
                  </a:lnTo>
                  <a:lnTo>
                    <a:pt x="1854" y="1673"/>
                  </a:lnTo>
                  <a:lnTo>
                    <a:pt x="1813" y="1726"/>
                  </a:lnTo>
                  <a:lnTo>
                    <a:pt x="1769" y="1772"/>
                  </a:lnTo>
                  <a:lnTo>
                    <a:pt x="1722" y="1815"/>
                  </a:lnTo>
                  <a:lnTo>
                    <a:pt x="1673" y="1853"/>
                  </a:lnTo>
                  <a:lnTo>
                    <a:pt x="1682" y="1904"/>
                  </a:lnTo>
                  <a:lnTo>
                    <a:pt x="1695" y="1952"/>
                  </a:lnTo>
                  <a:lnTo>
                    <a:pt x="1710" y="1995"/>
                  </a:lnTo>
                  <a:lnTo>
                    <a:pt x="1728" y="2033"/>
                  </a:lnTo>
                  <a:lnTo>
                    <a:pt x="1749" y="2069"/>
                  </a:lnTo>
                  <a:lnTo>
                    <a:pt x="1771" y="2100"/>
                  </a:lnTo>
                  <a:lnTo>
                    <a:pt x="1794" y="2129"/>
                  </a:lnTo>
                  <a:lnTo>
                    <a:pt x="1819" y="2153"/>
                  </a:lnTo>
                  <a:lnTo>
                    <a:pt x="1846" y="2175"/>
                  </a:lnTo>
                  <a:lnTo>
                    <a:pt x="1872" y="2194"/>
                  </a:lnTo>
                  <a:lnTo>
                    <a:pt x="1900" y="2210"/>
                  </a:lnTo>
                  <a:lnTo>
                    <a:pt x="1926" y="2224"/>
                  </a:lnTo>
                  <a:lnTo>
                    <a:pt x="1954" y="2236"/>
                  </a:lnTo>
                  <a:lnTo>
                    <a:pt x="1980" y="2245"/>
                  </a:lnTo>
                  <a:lnTo>
                    <a:pt x="2005" y="2254"/>
                  </a:lnTo>
                  <a:lnTo>
                    <a:pt x="2029" y="2259"/>
                  </a:lnTo>
                  <a:lnTo>
                    <a:pt x="2051" y="2264"/>
                  </a:lnTo>
                  <a:lnTo>
                    <a:pt x="2072" y="2268"/>
                  </a:lnTo>
                  <a:lnTo>
                    <a:pt x="2090" y="2270"/>
                  </a:lnTo>
                  <a:lnTo>
                    <a:pt x="2106" y="2272"/>
                  </a:lnTo>
                  <a:lnTo>
                    <a:pt x="2119" y="2272"/>
                  </a:lnTo>
                  <a:lnTo>
                    <a:pt x="2130" y="2273"/>
                  </a:lnTo>
                  <a:lnTo>
                    <a:pt x="2135" y="2273"/>
                  </a:lnTo>
                  <a:lnTo>
                    <a:pt x="2138" y="2273"/>
                  </a:lnTo>
                  <a:lnTo>
                    <a:pt x="2195" y="2278"/>
                  </a:lnTo>
                  <a:lnTo>
                    <a:pt x="2250" y="2289"/>
                  </a:lnTo>
                  <a:lnTo>
                    <a:pt x="2303" y="2305"/>
                  </a:lnTo>
                  <a:lnTo>
                    <a:pt x="2354" y="2326"/>
                  </a:lnTo>
                  <a:lnTo>
                    <a:pt x="2402" y="2352"/>
                  </a:lnTo>
                  <a:lnTo>
                    <a:pt x="2446" y="2383"/>
                  </a:lnTo>
                  <a:lnTo>
                    <a:pt x="2487" y="2418"/>
                  </a:lnTo>
                  <a:lnTo>
                    <a:pt x="2526" y="2457"/>
                  </a:lnTo>
                  <a:lnTo>
                    <a:pt x="2558" y="2500"/>
                  </a:lnTo>
                  <a:lnTo>
                    <a:pt x="2588" y="2545"/>
                  </a:lnTo>
                  <a:lnTo>
                    <a:pt x="2613" y="2594"/>
                  </a:lnTo>
                  <a:lnTo>
                    <a:pt x="2632" y="2646"/>
                  </a:lnTo>
                  <a:lnTo>
                    <a:pt x="2647" y="2699"/>
                  </a:lnTo>
                  <a:lnTo>
                    <a:pt x="2656" y="2755"/>
                  </a:lnTo>
                  <a:lnTo>
                    <a:pt x="2659" y="2813"/>
                  </a:lnTo>
                  <a:lnTo>
                    <a:pt x="2659" y="3422"/>
                  </a:lnTo>
                  <a:lnTo>
                    <a:pt x="2657" y="3442"/>
                  </a:lnTo>
                  <a:lnTo>
                    <a:pt x="2648" y="3461"/>
                  </a:lnTo>
                  <a:lnTo>
                    <a:pt x="2636" y="3477"/>
                  </a:lnTo>
                  <a:lnTo>
                    <a:pt x="2620" y="3489"/>
                  </a:lnTo>
                  <a:lnTo>
                    <a:pt x="2602" y="3497"/>
                  </a:lnTo>
                  <a:lnTo>
                    <a:pt x="2581" y="3500"/>
                  </a:lnTo>
                  <a:lnTo>
                    <a:pt x="78" y="3500"/>
                  </a:lnTo>
                  <a:lnTo>
                    <a:pt x="58" y="3497"/>
                  </a:lnTo>
                  <a:lnTo>
                    <a:pt x="39" y="3489"/>
                  </a:lnTo>
                  <a:lnTo>
                    <a:pt x="23" y="3477"/>
                  </a:lnTo>
                  <a:lnTo>
                    <a:pt x="11" y="3461"/>
                  </a:lnTo>
                  <a:lnTo>
                    <a:pt x="3" y="3442"/>
                  </a:lnTo>
                  <a:lnTo>
                    <a:pt x="0" y="3422"/>
                  </a:lnTo>
                  <a:lnTo>
                    <a:pt x="0" y="2813"/>
                  </a:lnTo>
                  <a:lnTo>
                    <a:pt x="3" y="2755"/>
                  </a:lnTo>
                  <a:lnTo>
                    <a:pt x="12" y="2699"/>
                  </a:lnTo>
                  <a:lnTo>
                    <a:pt x="26" y="2646"/>
                  </a:lnTo>
                  <a:lnTo>
                    <a:pt x="47" y="2594"/>
                  </a:lnTo>
                  <a:lnTo>
                    <a:pt x="71" y="2545"/>
                  </a:lnTo>
                  <a:lnTo>
                    <a:pt x="100" y="2500"/>
                  </a:lnTo>
                  <a:lnTo>
                    <a:pt x="134" y="2457"/>
                  </a:lnTo>
                  <a:lnTo>
                    <a:pt x="171" y="2418"/>
                  </a:lnTo>
                  <a:lnTo>
                    <a:pt x="213" y="2383"/>
                  </a:lnTo>
                  <a:lnTo>
                    <a:pt x="258" y="2352"/>
                  </a:lnTo>
                  <a:lnTo>
                    <a:pt x="306" y="2326"/>
                  </a:lnTo>
                  <a:lnTo>
                    <a:pt x="357" y="2305"/>
                  </a:lnTo>
                  <a:lnTo>
                    <a:pt x="410" y="2289"/>
                  </a:lnTo>
                  <a:lnTo>
                    <a:pt x="465" y="2278"/>
                  </a:lnTo>
                  <a:lnTo>
                    <a:pt x="522" y="2273"/>
                  </a:lnTo>
                  <a:lnTo>
                    <a:pt x="524" y="2273"/>
                  </a:lnTo>
                  <a:lnTo>
                    <a:pt x="530" y="2273"/>
                  </a:lnTo>
                  <a:lnTo>
                    <a:pt x="540" y="2272"/>
                  </a:lnTo>
                  <a:lnTo>
                    <a:pt x="552" y="2272"/>
                  </a:lnTo>
                  <a:lnTo>
                    <a:pt x="568" y="2270"/>
                  </a:lnTo>
                  <a:lnTo>
                    <a:pt x="586" y="2268"/>
                  </a:lnTo>
                  <a:lnTo>
                    <a:pt x="608" y="2264"/>
                  </a:lnTo>
                  <a:lnTo>
                    <a:pt x="630" y="2259"/>
                  </a:lnTo>
                  <a:lnTo>
                    <a:pt x="654" y="2254"/>
                  </a:lnTo>
                  <a:lnTo>
                    <a:pt x="679" y="2245"/>
                  </a:lnTo>
                  <a:lnTo>
                    <a:pt x="706" y="2236"/>
                  </a:lnTo>
                  <a:lnTo>
                    <a:pt x="732" y="2224"/>
                  </a:lnTo>
                  <a:lnTo>
                    <a:pt x="760" y="2210"/>
                  </a:lnTo>
                  <a:lnTo>
                    <a:pt x="786" y="2194"/>
                  </a:lnTo>
                  <a:lnTo>
                    <a:pt x="814" y="2175"/>
                  </a:lnTo>
                  <a:lnTo>
                    <a:pt x="839" y="2153"/>
                  </a:lnTo>
                  <a:lnTo>
                    <a:pt x="865" y="2129"/>
                  </a:lnTo>
                  <a:lnTo>
                    <a:pt x="889" y="2100"/>
                  </a:lnTo>
                  <a:lnTo>
                    <a:pt x="911" y="2068"/>
                  </a:lnTo>
                  <a:lnTo>
                    <a:pt x="931" y="2033"/>
                  </a:lnTo>
                  <a:lnTo>
                    <a:pt x="949" y="1994"/>
                  </a:lnTo>
                  <a:lnTo>
                    <a:pt x="964" y="1952"/>
                  </a:lnTo>
                  <a:lnTo>
                    <a:pt x="977" y="1904"/>
                  </a:lnTo>
                  <a:lnTo>
                    <a:pt x="986" y="1852"/>
                  </a:lnTo>
                  <a:lnTo>
                    <a:pt x="935" y="1812"/>
                  </a:lnTo>
                  <a:lnTo>
                    <a:pt x="885" y="1767"/>
                  </a:lnTo>
                  <a:lnTo>
                    <a:pt x="839" y="1716"/>
                  </a:lnTo>
                  <a:lnTo>
                    <a:pt x="796" y="1661"/>
                  </a:lnTo>
                  <a:lnTo>
                    <a:pt x="757" y="1602"/>
                  </a:lnTo>
                  <a:lnTo>
                    <a:pt x="722" y="1538"/>
                  </a:lnTo>
                  <a:lnTo>
                    <a:pt x="690" y="1470"/>
                  </a:lnTo>
                  <a:lnTo>
                    <a:pt x="663" y="1398"/>
                  </a:lnTo>
                  <a:lnTo>
                    <a:pt x="640" y="1324"/>
                  </a:lnTo>
                  <a:lnTo>
                    <a:pt x="622" y="1245"/>
                  </a:lnTo>
                  <a:lnTo>
                    <a:pt x="609" y="1165"/>
                  </a:lnTo>
                  <a:lnTo>
                    <a:pt x="598" y="1152"/>
                  </a:lnTo>
                  <a:lnTo>
                    <a:pt x="591" y="1137"/>
                  </a:lnTo>
                  <a:lnTo>
                    <a:pt x="568" y="1078"/>
                  </a:lnTo>
                  <a:lnTo>
                    <a:pt x="550" y="1016"/>
                  </a:lnTo>
                  <a:lnTo>
                    <a:pt x="537" y="950"/>
                  </a:lnTo>
                  <a:lnTo>
                    <a:pt x="527" y="885"/>
                  </a:lnTo>
                  <a:lnTo>
                    <a:pt x="522" y="819"/>
                  </a:lnTo>
                  <a:lnTo>
                    <a:pt x="523" y="754"/>
                  </a:lnTo>
                  <a:lnTo>
                    <a:pt x="527" y="689"/>
                  </a:lnTo>
                  <a:lnTo>
                    <a:pt x="537" y="626"/>
                  </a:lnTo>
                  <a:lnTo>
                    <a:pt x="551" y="563"/>
                  </a:lnTo>
                  <a:lnTo>
                    <a:pt x="570" y="503"/>
                  </a:lnTo>
                  <a:lnTo>
                    <a:pt x="594" y="444"/>
                  </a:lnTo>
                  <a:lnTo>
                    <a:pt x="622" y="387"/>
                  </a:lnTo>
                  <a:lnTo>
                    <a:pt x="655" y="334"/>
                  </a:lnTo>
                  <a:lnTo>
                    <a:pt x="692" y="285"/>
                  </a:lnTo>
                  <a:lnTo>
                    <a:pt x="731" y="241"/>
                  </a:lnTo>
                  <a:lnTo>
                    <a:pt x="775" y="200"/>
                  </a:lnTo>
                  <a:lnTo>
                    <a:pt x="821" y="167"/>
                  </a:lnTo>
                  <a:lnTo>
                    <a:pt x="871" y="137"/>
                  </a:lnTo>
                  <a:lnTo>
                    <a:pt x="923" y="112"/>
                  </a:lnTo>
                  <a:lnTo>
                    <a:pt x="978" y="93"/>
                  </a:lnTo>
                  <a:lnTo>
                    <a:pt x="1032" y="81"/>
                  </a:lnTo>
                  <a:lnTo>
                    <a:pt x="1087" y="73"/>
                  </a:lnTo>
                  <a:lnTo>
                    <a:pt x="1146" y="47"/>
                  </a:lnTo>
                  <a:lnTo>
                    <a:pt x="1208" y="27"/>
                  </a:lnTo>
                  <a:lnTo>
                    <a:pt x="1269" y="12"/>
                  </a:lnTo>
                  <a:lnTo>
                    <a:pt x="1332" y="3"/>
                  </a:lnTo>
                  <a:lnTo>
                    <a:pt x="1396" y="0"/>
                  </a:lnTo>
                  <a:close/>
                </a:path>
              </a:pathLst>
            </a:custGeom>
            <a:solidFill>
              <a:srgbClr val="C00000"/>
            </a:solidFill>
            <a:ln w="0">
              <a:noFill/>
              <a:prstDash val="solid"/>
              <a:round/>
            </a:ln>
          </p:spPr>
          <p:txBody>
            <a:bodyPr vert="horz" wrap="square" lIns="91440" tIns="45720" rIns="91440" bIns="45720" numCol="1" anchor="t" anchorCtr="0" compatLnSpc="1"/>
            <a:lstStyle/>
            <a:p>
              <a:endParaRPr lang="en-US" dirty="0">
                <a:cs typeface="+mn-ea"/>
                <a:sym typeface="+mn-lt"/>
              </a:endParaRPr>
            </a:p>
          </p:txBody>
        </p:sp>
        <p:grpSp>
          <p:nvGrpSpPr>
            <p:cNvPr id="32" name="Group 41"/>
            <p:cNvGrpSpPr/>
            <p:nvPr/>
          </p:nvGrpSpPr>
          <p:grpSpPr>
            <a:xfrm>
              <a:off x="2641002" y="2269905"/>
              <a:ext cx="417184" cy="370322"/>
              <a:chOff x="10947400" y="1933575"/>
              <a:chExt cx="579438" cy="514350"/>
            </a:xfrm>
            <a:solidFill>
              <a:schemeClr val="bg1"/>
            </a:solidFill>
          </p:grpSpPr>
          <p:sp>
            <p:nvSpPr>
              <p:cNvPr id="57" name="Freeform 42"/>
              <p:cNvSpPr>
                <a:spLocks noEditPoints="1"/>
              </p:cNvSpPr>
              <p:nvPr/>
            </p:nvSpPr>
            <p:spPr bwMode="auto">
              <a:xfrm>
                <a:off x="10947400" y="1933575"/>
                <a:ext cx="579438" cy="514350"/>
              </a:xfrm>
              <a:custGeom>
                <a:avLst/>
                <a:gdLst>
                  <a:gd name="T0" fmla="*/ 1485 w 3650"/>
                  <a:gd name="T1" fmla="*/ 2859 h 3244"/>
                  <a:gd name="T2" fmla="*/ 1446 w 3650"/>
                  <a:gd name="T3" fmla="*/ 2997 h 3244"/>
                  <a:gd name="T4" fmla="*/ 2253 w 3650"/>
                  <a:gd name="T5" fmla="*/ 3076 h 3244"/>
                  <a:gd name="T6" fmla="*/ 2186 w 3650"/>
                  <a:gd name="T7" fmla="*/ 2953 h 3244"/>
                  <a:gd name="T8" fmla="*/ 2161 w 3650"/>
                  <a:gd name="T9" fmla="*/ 2810 h 3244"/>
                  <a:gd name="T10" fmla="*/ 168 w 3650"/>
                  <a:gd name="T11" fmla="*/ 1989 h 3244"/>
                  <a:gd name="T12" fmla="*/ 178 w 3650"/>
                  <a:gd name="T13" fmla="*/ 2460 h 3244"/>
                  <a:gd name="T14" fmla="*/ 220 w 3650"/>
                  <a:gd name="T15" fmla="*/ 2483 h 3244"/>
                  <a:gd name="T16" fmla="*/ 3461 w 3650"/>
                  <a:gd name="T17" fmla="*/ 2472 h 3244"/>
                  <a:gd name="T18" fmla="*/ 3482 w 3650"/>
                  <a:gd name="T19" fmla="*/ 2430 h 3244"/>
                  <a:gd name="T20" fmla="*/ 220 w 3650"/>
                  <a:gd name="T21" fmla="*/ 167 h 3244"/>
                  <a:gd name="T22" fmla="*/ 178 w 3650"/>
                  <a:gd name="T23" fmla="*/ 188 h 3244"/>
                  <a:gd name="T24" fmla="*/ 168 w 3650"/>
                  <a:gd name="T25" fmla="*/ 1820 h 3244"/>
                  <a:gd name="T26" fmla="*/ 3479 w 3650"/>
                  <a:gd name="T27" fmla="*/ 203 h 3244"/>
                  <a:gd name="T28" fmla="*/ 3446 w 3650"/>
                  <a:gd name="T29" fmla="*/ 169 h 3244"/>
                  <a:gd name="T30" fmla="*/ 220 w 3650"/>
                  <a:gd name="T31" fmla="*/ 0 h 3244"/>
                  <a:gd name="T32" fmla="*/ 3500 w 3650"/>
                  <a:gd name="T33" fmla="*/ 11 h 3244"/>
                  <a:gd name="T34" fmla="*/ 3586 w 3650"/>
                  <a:gd name="T35" fmla="*/ 64 h 3244"/>
                  <a:gd name="T36" fmla="*/ 3639 w 3650"/>
                  <a:gd name="T37" fmla="*/ 150 h 3244"/>
                  <a:gd name="T38" fmla="*/ 3650 w 3650"/>
                  <a:gd name="T39" fmla="*/ 2430 h 3244"/>
                  <a:gd name="T40" fmla="*/ 3626 w 3650"/>
                  <a:gd name="T41" fmla="*/ 2531 h 3244"/>
                  <a:gd name="T42" fmla="*/ 3559 w 3650"/>
                  <a:gd name="T43" fmla="*/ 2607 h 3244"/>
                  <a:gd name="T44" fmla="*/ 3465 w 3650"/>
                  <a:gd name="T45" fmla="*/ 2647 h 3244"/>
                  <a:gd name="T46" fmla="*/ 2330 w 3650"/>
                  <a:gd name="T47" fmla="*/ 2810 h 3244"/>
                  <a:gd name="T48" fmla="*/ 2359 w 3650"/>
                  <a:gd name="T49" fmla="*/ 2932 h 3244"/>
                  <a:gd name="T50" fmla="*/ 2439 w 3650"/>
                  <a:gd name="T51" fmla="*/ 3024 h 3244"/>
                  <a:gd name="T52" fmla="*/ 2553 w 3650"/>
                  <a:gd name="T53" fmla="*/ 3072 h 3244"/>
                  <a:gd name="T54" fmla="*/ 2861 w 3650"/>
                  <a:gd name="T55" fmla="*/ 3078 h 3244"/>
                  <a:gd name="T56" fmla="*/ 2911 w 3650"/>
                  <a:gd name="T57" fmla="*/ 3117 h 3244"/>
                  <a:gd name="T58" fmla="*/ 2920 w 3650"/>
                  <a:gd name="T59" fmla="*/ 3182 h 3244"/>
                  <a:gd name="T60" fmla="*/ 2881 w 3650"/>
                  <a:gd name="T61" fmla="*/ 3232 h 3244"/>
                  <a:gd name="T62" fmla="*/ 811 w 3650"/>
                  <a:gd name="T63" fmla="*/ 3244 h 3244"/>
                  <a:gd name="T64" fmla="*/ 752 w 3650"/>
                  <a:gd name="T65" fmla="*/ 3219 h 3244"/>
                  <a:gd name="T66" fmla="*/ 727 w 3650"/>
                  <a:gd name="T67" fmla="*/ 3160 h 3244"/>
                  <a:gd name="T68" fmla="*/ 752 w 3650"/>
                  <a:gd name="T69" fmla="*/ 3101 h 3244"/>
                  <a:gd name="T70" fmla="*/ 811 w 3650"/>
                  <a:gd name="T71" fmla="*/ 3076 h 3244"/>
                  <a:gd name="T72" fmla="*/ 1138 w 3650"/>
                  <a:gd name="T73" fmla="*/ 3062 h 3244"/>
                  <a:gd name="T74" fmla="*/ 1242 w 3650"/>
                  <a:gd name="T75" fmla="*/ 2998 h 3244"/>
                  <a:gd name="T76" fmla="*/ 1306 w 3650"/>
                  <a:gd name="T77" fmla="*/ 2894 h 3244"/>
                  <a:gd name="T78" fmla="*/ 1320 w 3650"/>
                  <a:gd name="T79" fmla="*/ 2650 h 3244"/>
                  <a:gd name="T80" fmla="*/ 150 w 3650"/>
                  <a:gd name="T81" fmla="*/ 2638 h 3244"/>
                  <a:gd name="T82" fmla="*/ 64 w 3650"/>
                  <a:gd name="T83" fmla="*/ 2585 h 3244"/>
                  <a:gd name="T84" fmla="*/ 11 w 3650"/>
                  <a:gd name="T85" fmla="*/ 2499 h 3244"/>
                  <a:gd name="T86" fmla="*/ 0 w 3650"/>
                  <a:gd name="T87" fmla="*/ 219 h 3244"/>
                  <a:gd name="T88" fmla="*/ 24 w 3650"/>
                  <a:gd name="T89" fmla="*/ 119 h 3244"/>
                  <a:gd name="T90" fmla="*/ 91 w 3650"/>
                  <a:gd name="T91" fmla="*/ 41 h 3244"/>
                  <a:gd name="T92" fmla="*/ 185 w 3650"/>
                  <a:gd name="T93" fmla="*/ 3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50" h="3244">
                    <a:moveTo>
                      <a:pt x="1489" y="2650"/>
                    </a:moveTo>
                    <a:lnTo>
                      <a:pt x="1489" y="2810"/>
                    </a:lnTo>
                    <a:lnTo>
                      <a:pt x="1485" y="2859"/>
                    </a:lnTo>
                    <a:lnTo>
                      <a:pt x="1478" y="2907"/>
                    </a:lnTo>
                    <a:lnTo>
                      <a:pt x="1464" y="2953"/>
                    </a:lnTo>
                    <a:lnTo>
                      <a:pt x="1446" y="2997"/>
                    </a:lnTo>
                    <a:lnTo>
                      <a:pt x="1424" y="3038"/>
                    </a:lnTo>
                    <a:lnTo>
                      <a:pt x="1397" y="3076"/>
                    </a:lnTo>
                    <a:lnTo>
                      <a:pt x="2253" y="3076"/>
                    </a:lnTo>
                    <a:lnTo>
                      <a:pt x="2227" y="3038"/>
                    </a:lnTo>
                    <a:lnTo>
                      <a:pt x="2204" y="2997"/>
                    </a:lnTo>
                    <a:lnTo>
                      <a:pt x="2186" y="2953"/>
                    </a:lnTo>
                    <a:lnTo>
                      <a:pt x="2172" y="2907"/>
                    </a:lnTo>
                    <a:lnTo>
                      <a:pt x="2165" y="2859"/>
                    </a:lnTo>
                    <a:lnTo>
                      <a:pt x="2161" y="2810"/>
                    </a:lnTo>
                    <a:lnTo>
                      <a:pt x="2161" y="2650"/>
                    </a:lnTo>
                    <a:lnTo>
                      <a:pt x="1489" y="2650"/>
                    </a:lnTo>
                    <a:close/>
                    <a:moveTo>
                      <a:pt x="168" y="1989"/>
                    </a:moveTo>
                    <a:lnTo>
                      <a:pt x="168" y="2430"/>
                    </a:lnTo>
                    <a:lnTo>
                      <a:pt x="171" y="2446"/>
                    </a:lnTo>
                    <a:lnTo>
                      <a:pt x="178" y="2460"/>
                    </a:lnTo>
                    <a:lnTo>
                      <a:pt x="189" y="2472"/>
                    </a:lnTo>
                    <a:lnTo>
                      <a:pt x="204" y="2479"/>
                    </a:lnTo>
                    <a:lnTo>
                      <a:pt x="220" y="2483"/>
                    </a:lnTo>
                    <a:lnTo>
                      <a:pt x="3430" y="2483"/>
                    </a:lnTo>
                    <a:lnTo>
                      <a:pt x="3446" y="2479"/>
                    </a:lnTo>
                    <a:lnTo>
                      <a:pt x="3461" y="2472"/>
                    </a:lnTo>
                    <a:lnTo>
                      <a:pt x="3472" y="2460"/>
                    </a:lnTo>
                    <a:lnTo>
                      <a:pt x="3479" y="2446"/>
                    </a:lnTo>
                    <a:lnTo>
                      <a:pt x="3482" y="2430"/>
                    </a:lnTo>
                    <a:lnTo>
                      <a:pt x="3482" y="1989"/>
                    </a:lnTo>
                    <a:lnTo>
                      <a:pt x="168" y="1989"/>
                    </a:lnTo>
                    <a:close/>
                    <a:moveTo>
                      <a:pt x="220" y="167"/>
                    </a:moveTo>
                    <a:lnTo>
                      <a:pt x="204" y="169"/>
                    </a:lnTo>
                    <a:lnTo>
                      <a:pt x="189" y="177"/>
                    </a:lnTo>
                    <a:lnTo>
                      <a:pt x="178" y="188"/>
                    </a:lnTo>
                    <a:lnTo>
                      <a:pt x="171" y="203"/>
                    </a:lnTo>
                    <a:lnTo>
                      <a:pt x="168" y="219"/>
                    </a:lnTo>
                    <a:lnTo>
                      <a:pt x="168" y="1820"/>
                    </a:lnTo>
                    <a:lnTo>
                      <a:pt x="3482" y="1820"/>
                    </a:lnTo>
                    <a:lnTo>
                      <a:pt x="3482" y="219"/>
                    </a:lnTo>
                    <a:lnTo>
                      <a:pt x="3479" y="203"/>
                    </a:lnTo>
                    <a:lnTo>
                      <a:pt x="3472" y="188"/>
                    </a:lnTo>
                    <a:lnTo>
                      <a:pt x="3461" y="177"/>
                    </a:lnTo>
                    <a:lnTo>
                      <a:pt x="3446" y="169"/>
                    </a:lnTo>
                    <a:lnTo>
                      <a:pt x="3430" y="167"/>
                    </a:lnTo>
                    <a:lnTo>
                      <a:pt x="220" y="167"/>
                    </a:lnTo>
                    <a:close/>
                    <a:moveTo>
                      <a:pt x="220" y="0"/>
                    </a:moveTo>
                    <a:lnTo>
                      <a:pt x="3430" y="0"/>
                    </a:lnTo>
                    <a:lnTo>
                      <a:pt x="3465" y="3"/>
                    </a:lnTo>
                    <a:lnTo>
                      <a:pt x="3500" y="11"/>
                    </a:lnTo>
                    <a:lnTo>
                      <a:pt x="3531" y="24"/>
                    </a:lnTo>
                    <a:lnTo>
                      <a:pt x="3559" y="41"/>
                    </a:lnTo>
                    <a:lnTo>
                      <a:pt x="3586" y="64"/>
                    </a:lnTo>
                    <a:lnTo>
                      <a:pt x="3608" y="90"/>
                    </a:lnTo>
                    <a:lnTo>
                      <a:pt x="3626" y="119"/>
                    </a:lnTo>
                    <a:lnTo>
                      <a:pt x="3639" y="150"/>
                    </a:lnTo>
                    <a:lnTo>
                      <a:pt x="3647" y="184"/>
                    </a:lnTo>
                    <a:lnTo>
                      <a:pt x="3650" y="219"/>
                    </a:lnTo>
                    <a:lnTo>
                      <a:pt x="3650" y="2430"/>
                    </a:lnTo>
                    <a:lnTo>
                      <a:pt x="3647" y="2466"/>
                    </a:lnTo>
                    <a:lnTo>
                      <a:pt x="3639" y="2499"/>
                    </a:lnTo>
                    <a:lnTo>
                      <a:pt x="3626" y="2531"/>
                    </a:lnTo>
                    <a:lnTo>
                      <a:pt x="3608" y="2560"/>
                    </a:lnTo>
                    <a:lnTo>
                      <a:pt x="3586" y="2585"/>
                    </a:lnTo>
                    <a:lnTo>
                      <a:pt x="3559" y="2607"/>
                    </a:lnTo>
                    <a:lnTo>
                      <a:pt x="3531" y="2625"/>
                    </a:lnTo>
                    <a:lnTo>
                      <a:pt x="3500" y="2638"/>
                    </a:lnTo>
                    <a:lnTo>
                      <a:pt x="3465" y="2647"/>
                    </a:lnTo>
                    <a:lnTo>
                      <a:pt x="3430" y="2650"/>
                    </a:lnTo>
                    <a:lnTo>
                      <a:pt x="2330" y="2650"/>
                    </a:lnTo>
                    <a:lnTo>
                      <a:pt x="2330" y="2810"/>
                    </a:lnTo>
                    <a:lnTo>
                      <a:pt x="2334" y="2853"/>
                    </a:lnTo>
                    <a:lnTo>
                      <a:pt x="2344" y="2894"/>
                    </a:lnTo>
                    <a:lnTo>
                      <a:pt x="2359" y="2932"/>
                    </a:lnTo>
                    <a:lnTo>
                      <a:pt x="2381" y="2967"/>
                    </a:lnTo>
                    <a:lnTo>
                      <a:pt x="2408" y="2998"/>
                    </a:lnTo>
                    <a:lnTo>
                      <a:pt x="2439" y="3024"/>
                    </a:lnTo>
                    <a:lnTo>
                      <a:pt x="2474" y="3046"/>
                    </a:lnTo>
                    <a:lnTo>
                      <a:pt x="2512" y="3062"/>
                    </a:lnTo>
                    <a:lnTo>
                      <a:pt x="2553" y="3072"/>
                    </a:lnTo>
                    <a:lnTo>
                      <a:pt x="2597" y="3076"/>
                    </a:lnTo>
                    <a:lnTo>
                      <a:pt x="2839" y="3076"/>
                    </a:lnTo>
                    <a:lnTo>
                      <a:pt x="2861" y="3078"/>
                    </a:lnTo>
                    <a:lnTo>
                      <a:pt x="2881" y="3087"/>
                    </a:lnTo>
                    <a:lnTo>
                      <a:pt x="2898" y="3101"/>
                    </a:lnTo>
                    <a:lnTo>
                      <a:pt x="2911" y="3117"/>
                    </a:lnTo>
                    <a:lnTo>
                      <a:pt x="2920" y="3137"/>
                    </a:lnTo>
                    <a:lnTo>
                      <a:pt x="2923" y="3160"/>
                    </a:lnTo>
                    <a:lnTo>
                      <a:pt x="2920" y="3182"/>
                    </a:lnTo>
                    <a:lnTo>
                      <a:pt x="2911" y="3202"/>
                    </a:lnTo>
                    <a:lnTo>
                      <a:pt x="2898" y="3219"/>
                    </a:lnTo>
                    <a:lnTo>
                      <a:pt x="2881" y="3232"/>
                    </a:lnTo>
                    <a:lnTo>
                      <a:pt x="2861" y="3241"/>
                    </a:lnTo>
                    <a:lnTo>
                      <a:pt x="2839" y="3244"/>
                    </a:lnTo>
                    <a:lnTo>
                      <a:pt x="811" y="3244"/>
                    </a:lnTo>
                    <a:lnTo>
                      <a:pt x="789" y="3241"/>
                    </a:lnTo>
                    <a:lnTo>
                      <a:pt x="769" y="3232"/>
                    </a:lnTo>
                    <a:lnTo>
                      <a:pt x="752" y="3219"/>
                    </a:lnTo>
                    <a:lnTo>
                      <a:pt x="739" y="3202"/>
                    </a:lnTo>
                    <a:lnTo>
                      <a:pt x="730" y="3182"/>
                    </a:lnTo>
                    <a:lnTo>
                      <a:pt x="727" y="3160"/>
                    </a:lnTo>
                    <a:lnTo>
                      <a:pt x="730" y="3137"/>
                    </a:lnTo>
                    <a:lnTo>
                      <a:pt x="739" y="3117"/>
                    </a:lnTo>
                    <a:lnTo>
                      <a:pt x="752" y="3101"/>
                    </a:lnTo>
                    <a:lnTo>
                      <a:pt x="769" y="3087"/>
                    </a:lnTo>
                    <a:lnTo>
                      <a:pt x="789" y="3078"/>
                    </a:lnTo>
                    <a:lnTo>
                      <a:pt x="811" y="3076"/>
                    </a:lnTo>
                    <a:lnTo>
                      <a:pt x="1053" y="3076"/>
                    </a:lnTo>
                    <a:lnTo>
                      <a:pt x="1097" y="3072"/>
                    </a:lnTo>
                    <a:lnTo>
                      <a:pt x="1138" y="3062"/>
                    </a:lnTo>
                    <a:lnTo>
                      <a:pt x="1176" y="3046"/>
                    </a:lnTo>
                    <a:lnTo>
                      <a:pt x="1211" y="3024"/>
                    </a:lnTo>
                    <a:lnTo>
                      <a:pt x="1242" y="2998"/>
                    </a:lnTo>
                    <a:lnTo>
                      <a:pt x="1269" y="2967"/>
                    </a:lnTo>
                    <a:lnTo>
                      <a:pt x="1291" y="2932"/>
                    </a:lnTo>
                    <a:lnTo>
                      <a:pt x="1306" y="2894"/>
                    </a:lnTo>
                    <a:lnTo>
                      <a:pt x="1316" y="2853"/>
                    </a:lnTo>
                    <a:lnTo>
                      <a:pt x="1320" y="2810"/>
                    </a:lnTo>
                    <a:lnTo>
                      <a:pt x="1320" y="2650"/>
                    </a:lnTo>
                    <a:lnTo>
                      <a:pt x="220" y="2650"/>
                    </a:lnTo>
                    <a:lnTo>
                      <a:pt x="185" y="2647"/>
                    </a:lnTo>
                    <a:lnTo>
                      <a:pt x="150" y="2638"/>
                    </a:lnTo>
                    <a:lnTo>
                      <a:pt x="119" y="2625"/>
                    </a:lnTo>
                    <a:lnTo>
                      <a:pt x="91" y="2607"/>
                    </a:lnTo>
                    <a:lnTo>
                      <a:pt x="64" y="2585"/>
                    </a:lnTo>
                    <a:lnTo>
                      <a:pt x="42" y="2560"/>
                    </a:lnTo>
                    <a:lnTo>
                      <a:pt x="24" y="2531"/>
                    </a:lnTo>
                    <a:lnTo>
                      <a:pt x="11" y="2499"/>
                    </a:lnTo>
                    <a:lnTo>
                      <a:pt x="3" y="2466"/>
                    </a:lnTo>
                    <a:lnTo>
                      <a:pt x="0" y="2430"/>
                    </a:lnTo>
                    <a:lnTo>
                      <a:pt x="0" y="219"/>
                    </a:lnTo>
                    <a:lnTo>
                      <a:pt x="3" y="184"/>
                    </a:lnTo>
                    <a:lnTo>
                      <a:pt x="11" y="150"/>
                    </a:lnTo>
                    <a:lnTo>
                      <a:pt x="24" y="119"/>
                    </a:lnTo>
                    <a:lnTo>
                      <a:pt x="42" y="90"/>
                    </a:lnTo>
                    <a:lnTo>
                      <a:pt x="64" y="64"/>
                    </a:lnTo>
                    <a:lnTo>
                      <a:pt x="91" y="41"/>
                    </a:lnTo>
                    <a:lnTo>
                      <a:pt x="119" y="24"/>
                    </a:lnTo>
                    <a:lnTo>
                      <a:pt x="150" y="11"/>
                    </a:lnTo>
                    <a:lnTo>
                      <a:pt x="185" y="3"/>
                    </a:lnTo>
                    <a:lnTo>
                      <a:pt x="22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8" name="Freeform 43"/>
              <p:cNvSpPr/>
              <p:nvPr/>
            </p:nvSpPr>
            <p:spPr bwMode="auto">
              <a:xfrm>
                <a:off x="11222038" y="2273300"/>
                <a:ext cx="30163" cy="28575"/>
              </a:xfrm>
              <a:custGeom>
                <a:avLst/>
                <a:gdLst>
                  <a:gd name="T0" fmla="*/ 91 w 182"/>
                  <a:gd name="T1" fmla="*/ 0 h 181"/>
                  <a:gd name="T2" fmla="*/ 115 w 182"/>
                  <a:gd name="T3" fmla="*/ 3 h 181"/>
                  <a:gd name="T4" fmla="*/ 136 w 182"/>
                  <a:gd name="T5" fmla="*/ 12 h 181"/>
                  <a:gd name="T6" fmla="*/ 155 w 182"/>
                  <a:gd name="T7" fmla="*/ 26 h 181"/>
                  <a:gd name="T8" fmla="*/ 170 w 182"/>
                  <a:gd name="T9" fmla="*/ 45 h 181"/>
                  <a:gd name="T10" fmla="*/ 178 w 182"/>
                  <a:gd name="T11" fmla="*/ 66 h 181"/>
                  <a:gd name="T12" fmla="*/ 182 w 182"/>
                  <a:gd name="T13" fmla="*/ 90 h 181"/>
                  <a:gd name="T14" fmla="*/ 178 w 182"/>
                  <a:gd name="T15" fmla="*/ 115 h 181"/>
                  <a:gd name="T16" fmla="*/ 170 w 182"/>
                  <a:gd name="T17" fmla="*/ 137 h 181"/>
                  <a:gd name="T18" fmla="*/ 155 w 182"/>
                  <a:gd name="T19" fmla="*/ 154 h 181"/>
                  <a:gd name="T20" fmla="*/ 136 w 182"/>
                  <a:gd name="T21" fmla="*/ 169 h 181"/>
                  <a:gd name="T22" fmla="*/ 115 w 182"/>
                  <a:gd name="T23" fmla="*/ 178 h 181"/>
                  <a:gd name="T24" fmla="*/ 91 w 182"/>
                  <a:gd name="T25" fmla="*/ 181 h 181"/>
                  <a:gd name="T26" fmla="*/ 67 w 182"/>
                  <a:gd name="T27" fmla="*/ 178 h 181"/>
                  <a:gd name="T28" fmla="*/ 46 w 182"/>
                  <a:gd name="T29" fmla="*/ 169 h 181"/>
                  <a:gd name="T30" fmla="*/ 27 w 182"/>
                  <a:gd name="T31" fmla="*/ 154 h 181"/>
                  <a:gd name="T32" fmla="*/ 12 w 182"/>
                  <a:gd name="T33" fmla="*/ 137 h 181"/>
                  <a:gd name="T34" fmla="*/ 4 w 182"/>
                  <a:gd name="T35" fmla="*/ 115 h 181"/>
                  <a:gd name="T36" fmla="*/ 0 w 182"/>
                  <a:gd name="T37" fmla="*/ 90 h 181"/>
                  <a:gd name="T38" fmla="*/ 4 w 182"/>
                  <a:gd name="T39" fmla="*/ 66 h 181"/>
                  <a:gd name="T40" fmla="*/ 12 w 182"/>
                  <a:gd name="T41" fmla="*/ 45 h 181"/>
                  <a:gd name="T42" fmla="*/ 27 w 182"/>
                  <a:gd name="T43" fmla="*/ 26 h 181"/>
                  <a:gd name="T44" fmla="*/ 46 w 182"/>
                  <a:gd name="T45" fmla="*/ 12 h 181"/>
                  <a:gd name="T46" fmla="*/ 67 w 182"/>
                  <a:gd name="T47" fmla="*/ 3 h 181"/>
                  <a:gd name="T48" fmla="*/ 91 w 182"/>
                  <a:gd name="T4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 h="181">
                    <a:moveTo>
                      <a:pt x="91" y="0"/>
                    </a:moveTo>
                    <a:lnTo>
                      <a:pt x="115" y="3"/>
                    </a:lnTo>
                    <a:lnTo>
                      <a:pt x="136" y="12"/>
                    </a:lnTo>
                    <a:lnTo>
                      <a:pt x="155" y="26"/>
                    </a:lnTo>
                    <a:lnTo>
                      <a:pt x="170" y="45"/>
                    </a:lnTo>
                    <a:lnTo>
                      <a:pt x="178" y="66"/>
                    </a:lnTo>
                    <a:lnTo>
                      <a:pt x="182" y="90"/>
                    </a:lnTo>
                    <a:lnTo>
                      <a:pt x="178" y="115"/>
                    </a:lnTo>
                    <a:lnTo>
                      <a:pt x="170" y="137"/>
                    </a:lnTo>
                    <a:lnTo>
                      <a:pt x="155" y="154"/>
                    </a:lnTo>
                    <a:lnTo>
                      <a:pt x="136" y="169"/>
                    </a:lnTo>
                    <a:lnTo>
                      <a:pt x="115" y="178"/>
                    </a:lnTo>
                    <a:lnTo>
                      <a:pt x="91" y="181"/>
                    </a:lnTo>
                    <a:lnTo>
                      <a:pt x="67" y="178"/>
                    </a:lnTo>
                    <a:lnTo>
                      <a:pt x="46" y="169"/>
                    </a:lnTo>
                    <a:lnTo>
                      <a:pt x="27" y="154"/>
                    </a:lnTo>
                    <a:lnTo>
                      <a:pt x="12" y="137"/>
                    </a:lnTo>
                    <a:lnTo>
                      <a:pt x="4" y="115"/>
                    </a:lnTo>
                    <a:lnTo>
                      <a:pt x="0" y="90"/>
                    </a:lnTo>
                    <a:lnTo>
                      <a:pt x="4" y="66"/>
                    </a:lnTo>
                    <a:lnTo>
                      <a:pt x="12" y="45"/>
                    </a:lnTo>
                    <a:lnTo>
                      <a:pt x="27" y="26"/>
                    </a:lnTo>
                    <a:lnTo>
                      <a:pt x="46" y="12"/>
                    </a:lnTo>
                    <a:lnTo>
                      <a:pt x="67" y="3"/>
                    </a:lnTo>
                    <a:lnTo>
                      <a:pt x="9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9" name="Freeform 8"/>
              <p:cNvSpPr/>
              <p:nvPr/>
            </p:nvSpPr>
            <p:spPr bwMode="auto">
              <a:xfrm>
                <a:off x="11142663" y="2020888"/>
                <a:ext cx="120650" cy="120650"/>
              </a:xfrm>
              <a:custGeom>
                <a:avLst/>
                <a:gdLst>
                  <a:gd name="T0" fmla="*/ 669 w 762"/>
                  <a:gd name="T1" fmla="*/ 0 h 761"/>
                  <a:gd name="T2" fmla="*/ 688 w 762"/>
                  <a:gd name="T3" fmla="*/ 0 h 761"/>
                  <a:gd name="T4" fmla="*/ 706 w 762"/>
                  <a:gd name="T5" fmla="*/ 4 h 761"/>
                  <a:gd name="T6" fmla="*/ 723 w 762"/>
                  <a:gd name="T7" fmla="*/ 12 h 761"/>
                  <a:gd name="T8" fmla="*/ 738 w 762"/>
                  <a:gd name="T9" fmla="*/ 24 h 761"/>
                  <a:gd name="T10" fmla="*/ 750 w 762"/>
                  <a:gd name="T11" fmla="*/ 39 h 761"/>
                  <a:gd name="T12" fmla="*/ 759 w 762"/>
                  <a:gd name="T13" fmla="*/ 56 h 761"/>
                  <a:gd name="T14" fmla="*/ 762 w 762"/>
                  <a:gd name="T15" fmla="*/ 73 h 761"/>
                  <a:gd name="T16" fmla="*/ 762 w 762"/>
                  <a:gd name="T17" fmla="*/ 92 h 761"/>
                  <a:gd name="T18" fmla="*/ 759 w 762"/>
                  <a:gd name="T19" fmla="*/ 110 h 761"/>
                  <a:gd name="T20" fmla="*/ 750 w 762"/>
                  <a:gd name="T21" fmla="*/ 128 h 761"/>
                  <a:gd name="T22" fmla="*/ 738 w 762"/>
                  <a:gd name="T23" fmla="*/ 143 h 761"/>
                  <a:gd name="T24" fmla="*/ 144 w 762"/>
                  <a:gd name="T25" fmla="*/ 736 h 761"/>
                  <a:gd name="T26" fmla="*/ 131 w 762"/>
                  <a:gd name="T27" fmla="*/ 747 h 761"/>
                  <a:gd name="T28" fmla="*/ 116 w 762"/>
                  <a:gd name="T29" fmla="*/ 754 h 761"/>
                  <a:gd name="T30" fmla="*/ 101 w 762"/>
                  <a:gd name="T31" fmla="*/ 759 h 761"/>
                  <a:gd name="T32" fmla="*/ 84 w 762"/>
                  <a:gd name="T33" fmla="*/ 761 h 761"/>
                  <a:gd name="T34" fmla="*/ 68 w 762"/>
                  <a:gd name="T35" fmla="*/ 759 h 761"/>
                  <a:gd name="T36" fmla="*/ 52 w 762"/>
                  <a:gd name="T37" fmla="*/ 754 h 761"/>
                  <a:gd name="T38" fmla="*/ 38 w 762"/>
                  <a:gd name="T39" fmla="*/ 747 h 761"/>
                  <a:gd name="T40" fmla="*/ 24 w 762"/>
                  <a:gd name="T41" fmla="*/ 736 h 761"/>
                  <a:gd name="T42" fmla="*/ 12 w 762"/>
                  <a:gd name="T43" fmla="*/ 720 h 761"/>
                  <a:gd name="T44" fmla="*/ 4 w 762"/>
                  <a:gd name="T45" fmla="*/ 704 h 761"/>
                  <a:gd name="T46" fmla="*/ 0 w 762"/>
                  <a:gd name="T47" fmla="*/ 686 h 761"/>
                  <a:gd name="T48" fmla="*/ 0 w 762"/>
                  <a:gd name="T49" fmla="*/ 667 h 761"/>
                  <a:gd name="T50" fmla="*/ 4 w 762"/>
                  <a:gd name="T51" fmla="*/ 650 h 761"/>
                  <a:gd name="T52" fmla="*/ 12 w 762"/>
                  <a:gd name="T53" fmla="*/ 632 h 761"/>
                  <a:gd name="T54" fmla="*/ 24 w 762"/>
                  <a:gd name="T55" fmla="*/ 618 h 761"/>
                  <a:gd name="T56" fmla="*/ 619 w 762"/>
                  <a:gd name="T57" fmla="*/ 24 h 761"/>
                  <a:gd name="T58" fmla="*/ 635 w 762"/>
                  <a:gd name="T59" fmla="*/ 12 h 761"/>
                  <a:gd name="T60" fmla="*/ 652 w 762"/>
                  <a:gd name="T61" fmla="*/ 4 h 761"/>
                  <a:gd name="T62" fmla="*/ 669 w 762"/>
                  <a:gd name="T6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2" h="761">
                    <a:moveTo>
                      <a:pt x="669" y="0"/>
                    </a:moveTo>
                    <a:lnTo>
                      <a:pt x="688" y="0"/>
                    </a:lnTo>
                    <a:lnTo>
                      <a:pt x="706" y="4"/>
                    </a:lnTo>
                    <a:lnTo>
                      <a:pt x="723" y="12"/>
                    </a:lnTo>
                    <a:lnTo>
                      <a:pt x="738" y="24"/>
                    </a:lnTo>
                    <a:lnTo>
                      <a:pt x="750" y="39"/>
                    </a:lnTo>
                    <a:lnTo>
                      <a:pt x="759" y="56"/>
                    </a:lnTo>
                    <a:lnTo>
                      <a:pt x="762" y="73"/>
                    </a:lnTo>
                    <a:lnTo>
                      <a:pt x="762" y="92"/>
                    </a:lnTo>
                    <a:lnTo>
                      <a:pt x="759" y="110"/>
                    </a:lnTo>
                    <a:lnTo>
                      <a:pt x="750" y="128"/>
                    </a:lnTo>
                    <a:lnTo>
                      <a:pt x="738" y="143"/>
                    </a:lnTo>
                    <a:lnTo>
                      <a:pt x="144" y="736"/>
                    </a:lnTo>
                    <a:lnTo>
                      <a:pt x="131" y="747"/>
                    </a:lnTo>
                    <a:lnTo>
                      <a:pt x="116" y="754"/>
                    </a:lnTo>
                    <a:lnTo>
                      <a:pt x="101" y="759"/>
                    </a:lnTo>
                    <a:lnTo>
                      <a:pt x="84" y="761"/>
                    </a:lnTo>
                    <a:lnTo>
                      <a:pt x="68" y="759"/>
                    </a:lnTo>
                    <a:lnTo>
                      <a:pt x="52" y="754"/>
                    </a:lnTo>
                    <a:lnTo>
                      <a:pt x="38" y="747"/>
                    </a:lnTo>
                    <a:lnTo>
                      <a:pt x="24" y="736"/>
                    </a:lnTo>
                    <a:lnTo>
                      <a:pt x="12" y="720"/>
                    </a:lnTo>
                    <a:lnTo>
                      <a:pt x="4" y="704"/>
                    </a:lnTo>
                    <a:lnTo>
                      <a:pt x="0" y="686"/>
                    </a:lnTo>
                    <a:lnTo>
                      <a:pt x="0" y="667"/>
                    </a:lnTo>
                    <a:lnTo>
                      <a:pt x="4" y="650"/>
                    </a:lnTo>
                    <a:lnTo>
                      <a:pt x="12" y="632"/>
                    </a:lnTo>
                    <a:lnTo>
                      <a:pt x="24" y="618"/>
                    </a:lnTo>
                    <a:lnTo>
                      <a:pt x="619" y="24"/>
                    </a:lnTo>
                    <a:lnTo>
                      <a:pt x="635" y="12"/>
                    </a:lnTo>
                    <a:lnTo>
                      <a:pt x="652" y="4"/>
                    </a:lnTo>
                    <a:lnTo>
                      <a:pt x="66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0" name="Freeform 9"/>
              <p:cNvSpPr/>
              <p:nvPr/>
            </p:nvSpPr>
            <p:spPr bwMode="auto">
              <a:xfrm>
                <a:off x="11255375" y="2074863"/>
                <a:ext cx="65088" cy="65087"/>
              </a:xfrm>
              <a:custGeom>
                <a:avLst/>
                <a:gdLst>
                  <a:gd name="T0" fmla="*/ 311 w 404"/>
                  <a:gd name="T1" fmla="*/ 0 h 404"/>
                  <a:gd name="T2" fmla="*/ 330 w 404"/>
                  <a:gd name="T3" fmla="*/ 0 h 404"/>
                  <a:gd name="T4" fmla="*/ 348 w 404"/>
                  <a:gd name="T5" fmla="*/ 3 h 404"/>
                  <a:gd name="T6" fmla="*/ 364 w 404"/>
                  <a:gd name="T7" fmla="*/ 12 h 404"/>
                  <a:gd name="T8" fmla="*/ 380 w 404"/>
                  <a:gd name="T9" fmla="*/ 24 h 404"/>
                  <a:gd name="T10" fmla="*/ 392 w 404"/>
                  <a:gd name="T11" fmla="*/ 38 h 404"/>
                  <a:gd name="T12" fmla="*/ 400 w 404"/>
                  <a:gd name="T13" fmla="*/ 56 h 404"/>
                  <a:gd name="T14" fmla="*/ 404 w 404"/>
                  <a:gd name="T15" fmla="*/ 74 h 404"/>
                  <a:gd name="T16" fmla="*/ 404 w 404"/>
                  <a:gd name="T17" fmla="*/ 93 h 404"/>
                  <a:gd name="T18" fmla="*/ 400 w 404"/>
                  <a:gd name="T19" fmla="*/ 110 h 404"/>
                  <a:gd name="T20" fmla="*/ 392 w 404"/>
                  <a:gd name="T21" fmla="*/ 127 h 404"/>
                  <a:gd name="T22" fmla="*/ 380 w 404"/>
                  <a:gd name="T23" fmla="*/ 142 h 404"/>
                  <a:gd name="T24" fmla="*/ 143 w 404"/>
                  <a:gd name="T25" fmla="*/ 378 h 404"/>
                  <a:gd name="T26" fmla="*/ 130 w 404"/>
                  <a:gd name="T27" fmla="*/ 389 h 404"/>
                  <a:gd name="T28" fmla="*/ 115 w 404"/>
                  <a:gd name="T29" fmla="*/ 397 h 404"/>
                  <a:gd name="T30" fmla="*/ 100 w 404"/>
                  <a:gd name="T31" fmla="*/ 402 h 404"/>
                  <a:gd name="T32" fmla="*/ 83 w 404"/>
                  <a:gd name="T33" fmla="*/ 404 h 404"/>
                  <a:gd name="T34" fmla="*/ 68 w 404"/>
                  <a:gd name="T35" fmla="*/ 402 h 404"/>
                  <a:gd name="T36" fmla="*/ 52 w 404"/>
                  <a:gd name="T37" fmla="*/ 397 h 404"/>
                  <a:gd name="T38" fmla="*/ 37 w 404"/>
                  <a:gd name="T39" fmla="*/ 389 h 404"/>
                  <a:gd name="T40" fmla="*/ 23 w 404"/>
                  <a:gd name="T41" fmla="*/ 378 h 404"/>
                  <a:gd name="T42" fmla="*/ 11 w 404"/>
                  <a:gd name="T43" fmla="*/ 364 h 404"/>
                  <a:gd name="T44" fmla="*/ 4 w 404"/>
                  <a:gd name="T45" fmla="*/ 346 h 404"/>
                  <a:gd name="T46" fmla="*/ 0 w 404"/>
                  <a:gd name="T47" fmla="*/ 329 h 404"/>
                  <a:gd name="T48" fmla="*/ 0 w 404"/>
                  <a:gd name="T49" fmla="*/ 310 h 404"/>
                  <a:gd name="T50" fmla="*/ 4 w 404"/>
                  <a:gd name="T51" fmla="*/ 292 h 404"/>
                  <a:gd name="T52" fmla="*/ 11 w 404"/>
                  <a:gd name="T53" fmla="*/ 275 h 404"/>
                  <a:gd name="T54" fmla="*/ 23 w 404"/>
                  <a:gd name="T55" fmla="*/ 260 h 404"/>
                  <a:gd name="T56" fmla="*/ 261 w 404"/>
                  <a:gd name="T57" fmla="*/ 24 h 404"/>
                  <a:gd name="T58" fmla="*/ 276 w 404"/>
                  <a:gd name="T59" fmla="*/ 12 h 404"/>
                  <a:gd name="T60" fmla="*/ 293 w 404"/>
                  <a:gd name="T61" fmla="*/ 3 h 404"/>
                  <a:gd name="T62" fmla="*/ 311 w 404"/>
                  <a:gd name="T63"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4" h="404">
                    <a:moveTo>
                      <a:pt x="311" y="0"/>
                    </a:moveTo>
                    <a:lnTo>
                      <a:pt x="330" y="0"/>
                    </a:lnTo>
                    <a:lnTo>
                      <a:pt x="348" y="3"/>
                    </a:lnTo>
                    <a:lnTo>
                      <a:pt x="364" y="12"/>
                    </a:lnTo>
                    <a:lnTo>
                      <a:pt x="380" y="24"/>
                    </a:lnTo>
                    <a:lnTo>
                      <a:pt x="392" y="38"/>
                    </a:lnTo>
                    <a:lnTo>
                      <a:pt x="400" y="56"/>
                    </a:lnTo>
                    <a:lnTo>
                      <a:pt x="404" y="74"/>
                    </a:lnTo>
                    <a:lnTo>
                      <a:pt x="404" y="93"/>
                    </a:lnTo>
                    <a:lnTo>
                      <a:pt x="400" y="110"/>
                    </a:lnTo>
                    <a:lnTo>
                      <a:pt x="392" y="127"/>
                    </a:lnTo>
                    <a:lnTo>
                      <a:pt x="380" y="142"/>
                    </a:lnTo>
                    <a:lnTo>
                      <a:pt x="143" y="378"/>
                    </a:lnTo>
                    <a:lnTo>
                      <a:pt x="130" y="389"/>
                    </a:lnTo>
                    <a:lnTo>
                      <a:pt x="115" y="397"/>
                    </a:lnTo>
                    <a:lnTo>
                      <a:pt x="100" y="402"/>
                    </a:lnTo>
                    <a:lnTo>
                      <a:pt x="83" y="404"/>
                    </a:lnTo>
                    <a:lnTo>
                      <a:pt x="68" y="402"/>
                    </a:lnTo>
                    <a:lnTo>
                      <a:pt x="52" y="397"/>
                    </a:lnTo>
                    <a:lnTo>
                      <a:pt x="37" y="389"/>
                    </a:lnTo>
                    <a:lnTo>
                      <a:pt x="23" y="378"/>
                    </a:lnTo>
                    <a:lnTo>
                      <a:pt x="11" y="364"/>
                    </a:lnTo>
                    <a:lnTo>
                      <a:pt x="4" y="346"/>
                    </a:lnTo>
                    <a:lnTo>
                      <a:pt x="0" y="329"/>
                    </a:lnTo>
                    <a:lnTo>
                      <a:pt x="0" y="310"/>
                    </a:lnTo>
                    <a:lnTo>
                      <a:pt x="4" y="292"/>
                    </a:lnTo>
                    <a:lnTo>
                      <a:pt x="11" y="275"/>
                    </a:lnTo>
                    <a:lnTo>
                      <a:pt x="23" y="260"/>
                    </a:lnTo>
                    <a:lnTo>
                      <a:pt x="261" y="24"/>
                    </a:lnTo>
                    <a:lnTo>
                      <a:pt x="276" y="12"/>
                    </a:lnTo>
                    <a:lnTo>
                      <a:pt x="293" y="3"/>
                    </a:lnTo>
                    <a:lnTo>
                      <a:pt x="31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33" name="Group 46"/>
            <p:cNvGrpSpPr/>
            <p:nvPr/>
          </p:nvGrpSpPr>
          <p:grpSpPr>
            <a:xfrm>
              <a:off x="4337702" y="3833093"/>
              <a:ext cx="304032" cy="417184"/>
              <a:chOff x="7283450" y="1900238"/>
              <a:chExt cx="422275" cy="579437"/>
            </a:xfrm>
            <a:solidFill>
              <a:schemeClr val="bg1"/>
            </a:solidFill>
          </p:grpSpPr>
          <p:sp>
            <p:nvSpPr>
              <p:cNvPr id="55" name="Freeform 32"/>
              <p:cNvSpPr>
                <a:spLocks noEditPoints="1"/>
              </p:cNvSpPr>
              <p:nvPr/>
            </p:nvSpPr>
            <p:spPr bwMode="auto">
              <a:xfrm>
                <a:off x="7437438" y="2212975"/>
                <a:ext cx="114300" cy="190500"/>
              </a:xfrm>
              <a:custGeom>
                <a:avLst/>
                <a:gdLst>
                  <a:gd name="T0" fmla="*/ 330 w 727"/>
                  <a:gd name="T1" fmla="*/ 179 h 1201"/>
                  <a:gd name="T2" fmla="*/ 269 w 727"/>
                  <a:gd name="T3" fmla="*/ 201 h 1201"/>
                  <a:gd name="T4" fmla="*/ 220 w 727"/>
                  <a:gd name="T5" fmla="*/ 242 h 1201"/>
                  <a:gd name="T6" fmla="*/ 188 w 727"/>
                  <a:gd name="T7" fmla="*/ 298 h 1201"/>
                  <a:gd name="T8" fmla="*/ 176 w 727"/>
                  <a:gd name="T9" fmla="*/ 363 h 1201"/>
                  <a:gd name="T10" fmla="*/ 186 w 727"/>
                  <a:gd name="T11" fmla="*/ 423 h 1201"/>
                  <a:gd name="T12" fmla="*/ 215 w 727"/>
                  <a:gd name="T13" fmla="*/ 476 h 1201"/>
                  <a:gd name="T14" fmla="*/ 255 w 727"/>
                  <a:gd name="T15" fmla="*/ 520 h 1201"/>
                  <a:gd name="T16" fmla="*/ 280 w 727"/>
                  <a:gd name="T17" fmla="*/ 569 h 1201"/>
                  <a:gd name="T18" fmla="*/ 290 w 727"/>
                  <a:gd name="T19" fmla="*/ 624 h 1201"/>
                  <a:gd name="T20" fmla="*/ 292 w 727"/>
                  <a:gd name="T21" fmla="*/ 972 h 1201"/>
                  <a:gd name="T22" fmla="*/ 311 w 727"/>
                  <a:gd name="T23" fmla="*/ 1004 h 1201"/>
                  <a:gd name="T24" fmla="*/ 344 w 727"/>
                  <a:gd name="T25" fmla="*/ 1023 h 1201"/>
                  <a:gd name="T26" fmla="*/ 383 w 727"/>
                  <a:gd name="T27" fmla="*/ 1023 h 1201"/>
                  <a:gd name="T28" fmla="*/ 415 w 727"/>
                  <a:gd name="T29" fmla="*/ 1004 h 1201"/>
                  <a:gd name="T30" fmla="*/ 435 w 727"/>
                  <a:gd name="T31" fmla="*/ 972 h 1201"/>
                  <a:gd name="T32" fmla="*/ 438 w 727"/>
                  <a:gd name="T33" fmla="*/ 624 h 1201"/>
                  <a:gd name="T34" fmla="*/ 447 w 727"/>
                  <a:gd name="T35" fmla="*/ 569 h 1201"/>
                  <a:gd name="T36" fmla="*/ 473 w 727"/>
                  <a:gd name="T37" fmla="*/ 520 h 1201"/>
                  <a:gd name="T38" fmla="*/ 513 w 727"/>
                  <a:gd name="T39" fmla="*/ 476 h 1201"/>
                  <a:gd name="T40" fmla="*/ 541 w 727"/>
                  <a:gd name="T41" fmla="*/ 423 h 1201"/>
                  <a:gd name="T42" fmla="*/ 551 w 727"/>
                  <a:gd name="T43" fmla="*/ 363 h 1201"/>
                  <a:gd name="T44" fmla="*/ 540 w 727"/>
                  <a:gd name="T45" fmla="*/ 298 h 1201"/>
                  <a:gd name="T46" fmla="*/ 506 w 727"/>
                  <a:gd name="T47" fmla="*/ 242 h 1201"/>
                  <a:gd name="T48" fmla="*/ 458 w 727"/>
                  <a:gd name="T49" fmla="*/ 201 h 1201"/>
                  <a:gd name="T50" fmla="*/ 398 w 727"/>
                  <a:gd name="T51" fmla="*/ 179 h 1201"/>
                  <a:gd name="T52" fmla="*/ 363 w 727"/>
                  <a:gd name="T53" fmla="*/ 0 h 1201"/>
                  <a:gd name="T54" fmla="*/ 460 w 727"/>
                  <a:gd name="T55" fmla="*/ 13 h 1201"/>
                  <a:gd name="T56" fmla="*/ 546 w 727"/>
                  <a:gd name="T57" fmla="*/ 50 h 1201"/>
                  <a:gd name="T58" fmla="*/ 621 w 727"/>
                  <a:gd name="T59" fmla="*/ 106 h 1201"/>
                  <a:gd name="T60" fmla="*/ 677 w 727"/>
                  <a:gd name="T61" fmla="*/ 180 h 1201"/>
                  <a:gd name="T62" fmla="*/ 714 w 727"/>
                  <a:gd name="T63" fmla="*/ 267 h 1201"/>
                  <a:gd name="T64" fmla="*/ 727 w 727"/>
                  <a:gd name="T65" fmla="*/ 363 h 1201"/>
                  <a:gd name="T66" fmla="*/ 717 w 727"/>
                  <a:gd name="T67" fmla="*/ 446 h 1201"/>
                  <a:gd name="T68" fmla="*/ 688 w 727"/>
                  <a:gd name="T69" fmla="*/ 524 h 1201"/>
                  <a:gd name="T70" fmla="*/ 643 w 727"/>
                  <a:gd name="T71" fmla="*/ 595 h 1201"/>
                  <a:gd name="T72" fmla="*/ 614 w 727"/>
                  <a:gd name="T73" fmla="*/ 952 h 1201"/>
                  <a:gd name="T74" fmla="*/ 601 w 727"/>
                  <a:gd name="T75" fmla="*/ 1031 h 1201"/>
                  <a:gd name="T76" fmla="*/ 565 w 727"/>
                  <a:gd name="T77" fmla="*/ 1100 h 1201"/>
                  <a:gd name="T78" fmla="*/ 511 w 727"/>
                  <a:gd name="T79" fmla="*/ 1154 h 1201"/>
                  <a:gd name="T80" fmla="*/ 442 w 727"/>
                  <a:gd name="T81" fmla="*/ 1189 h 1201"/>
                  <a:gd name="T82" fmla="*/ 363 w 727"/>
                  <a:gd name="T83" fmla="*/ 1201 h 1201"/>
                  <a:gd name="T84" fmla="*/ 285 w 727"/>
                  <a:gd name="T85" fmla="*/ 1189 h 1201"/>
                  <a:gd name="T86" fmla="*/ 216 w 727"/>
                  <a:gd name="T87" fmla="*/ 1154 h 1201"/>
                  <a:gd name="T88" fmla="*/ 162 w 727"/>
                  <a:gd name="T89" fmla="*/ 1100 h 1201"/>
                  <a:gd name="T90" fmla="*/ 127 w 727"/>
                  <a:gd name="T91" fmla="*/ 1031 h 1201"/>
                  <a:gd name="T92" fmla="*/ 114 w 727"/>
                  <a:gd name="T93" fmla="*/ 952 h 1201"/>
                  <a:gd name="T94" fmla="*/ 85 w 727"/>
                  <a:gd name="T95" fmla="*/ 595 h 1201"/>
                  <a:gd name="T96" fmla="*/ 39 w 727"/>
                  <a:gd name="T97" fmla="*/ 524 h 1201"/>
                  <a:gd name="T98" fmla="*/ 10 w 727"/>
                  <a:gd name="T99" fmla="*/ 446 h 1201"/>
                  <a:gd name="T100" fmla="*/ 0 w 727"/>
                  <a:gd name="T101" fmla="*/ 363 h 1201"/>
                  <a:gd name="T102" fmla="*/ 14 w 727"/>
                  <a:gd name="T103" fmla="*/ 267 h 1201"/>
                  <a:gd name="T104" fmla="*/ 50 w 727"/>
                  <a:gd name="T105" fmla="*/ 180 h 1201"/>
                  <a:gd name="T106" fmla="*/ 107 w 727"/>
                  <a:gd name="T107" fmla="*/ 106 h 1201"/>
                  <a:gd name="T108" fmla="*/ 180 w 727"/>
                  <a:gd name="T109" fmla="*/ 50 h 1201"/>
                  <a:gd name="T110" fmla="*/ 267 w 727"/>
                  <a:gd name="T111" fmla="*/ 13 h 1201"/>
                  <a:gd name="T112" fmla="*/ 363 w 727"/>
                  <a:gd name="T113" fmla="*/ 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7" h="1201">
                    <a:moveTo>
                      <a:pt x="363" y="176"/>
                    </a:moveTo>
                    <a:lnTo>
                      <a:pt x="330" y="179"/>
                    </a:lnTo>
                    <a:lnTo>
                      <a:pt x="298" y="187"/>
                    </a:lnTo>
                    <a:lnTo>
                      <a:pt x="269" y="201"/>
                    </a:lnTo>
                    <a:lnTo>
                      <a:pt x="243" y="220"/>
                    </a:lnTo>
                    <a:lnTo>
                      <a:pt x="220" y="242"/>
                    </a:lnTo>
                    <a:lnTo>
                      <a:pt x="202" y="269"/>
                    </a:lnTo>
                    <a:lnTo>
                      <a:pt x="188" y="298"/>
                    </a:lnTo>
                    <a:lnTo>
                      <a:pt x="179" y="329"/>
                    </a:lnTo>
                    <a:lnTo>
                      <a:pt x="176" y="363"/>
                    </a:lnTo>
                    <a:lnTo>
                      <a:pt x="179" y="393"/>
                    </a:lnTo>
                    <a:lnTo>
                      <a:pt x="186" y="423"/>
                    </a:lnTo>
                    <a:lnTo>
                      <a:pt x="198" y="450"/>
                    </a:lnTo>
                    <a:lnTo>
                      <a:pt x="215" y="476"/>
                    </a:lnTo>
                    <a:lnTo>
                      <a:pt x="235" y="499"/>
                    </a:lnTo>
                    <a:lnTo>
                      <a:pt x="255" y="520"/>
                    </a:lnTo>
                    <a:lnTo>
                      <a:pt x="269" y="543"/>
                    </a:lnTo>
                    <a:lnTo>
                      <a:pt x="280" y="569"/>
                    </a:lnTo>
                    <a:lnTo>
                      <a:pt x="288" y="595"/>
                    </a:lnTo>
                    <a:lnTo>
                      <a:pt x="290" y="624"/>
                    </a:lnTo>
                    <a:lnTo>
                      <a:pt x="290" y="952"/>
                    </a:lnTo>
                    <a:lnTo>
                      <a:pt x="292" y="972"/>
                    </a:lnTo>
                    <a:lnTo>
                      <a:pt x="300" y="990"/>
                    </a:lnTo>
                    <a:lnTo>
                      <a:pt x="311" y="1004"/>
                    </a:lnTo>
                    <a:lnTo>
                      <a:pt x="327" y="1017"/>
                    </a:lnTo>
                    <a:lnTo>
                      <a:pt x="344" y="1023"/>
                    </a:lnTo>
                    <a:lnTo>
                      <a:pt x="363" y="1027"/>
                    </a:lnTo>
                    <a:lnTo>
                      <a:pt x="383" y="1023"/>
                    </a:lnTo>
                    <a:lnTo>
                      <a:pt x="401" y="1017"/>
                    </a:lnTo>
                    <a:lnTo>
                      <a:pt x="415" y="1004"/>
                    </a:lnTo>
                    <a:lnTo>
                      <a:pt x="428" y="990"/>
                    </a:lnTo>
                    <a:lnTo>
                      <a:pt x="435" y="972"/>
                    </a:lnTo>
                    <a:lnTo>
                      <a:pt x="438" y="952"/>
                    </a:lnTo>
                    <a:lnTo>
                      <a:pt x="438" y="624"/>
                    </a:lnTo>
                    <a:lnTo>
                      <a:pt x="440" y="595"/>
                    </a:lnTo>
                    <a:lnTo>
                      <a:pt x="447" y="569"/>
                    </a:lnTo>
                    <a:lnTo>
                      <a:pt x="458" y="543"/>
                    </a:lnTo>
                    <a:lnTo>
                      <a:pt x="473" y="520"/>
                    </a:lnTo>
                    <a:lnTo>
                      <a:pt x="492" y="499"/>
                    </a:lnTo>
                    <a:lnTo>
                      <a:pt x="513" y="476"/>
                    </a:lnTo>
                    <a:lnTo>
                      <a:pt x="530" y="450"/>
                    </a:lnTo>
                    <a:lnTo>
                      <a:pt x="541" y="423"/>
                    </a:lnTo>
                    <a:lnTo>
                      <a:pt x="549" y="393"/>
                    </a:lnTo>
                    <a:lnTo>
                      <a:pt x="551" y="363"/>
                    </a:lnTo>
                    <a:lnTo>
                      <a:pt x="548" y="329"/>
                    </a:lnTo>
                    <a:lnTo>
                      <a:pt x="540" y="298"/>
                    </a:lnTo>
                    <a:lnTo>
                      <a:pt x="525" y="269"/>
                    </a:lnTo>
                    <a:lnTo>
                      <a:pt x="506" y="242"/>
                    </a:lnTo>
                    <a:lnTo>
                      <a:pt x="484" y="220"/>
                    </a:lnTo>
                    <a:lnTo>
                      <a:pt x="458" y="201"/>
                    </a:lnTo>
                    <a:lnTo>
                      <a:pt x="429" y="187"/>
                    </a:lnTo>
                    <a:lnTo>
                      <a:pt x="398" y="179"/>
                    </a:lnTo>
                    <a:lnTo>
                      <a:pt x="363" y="176"/>
                    </a:lnTo>
                    <a:close/>
                    <a:moveTo>
                      <a:pt x="363" y="0"/>
                    </a:moveTo>
                    <a:lnTo>
                      <a:pt x="413" y="3"/>
                    </a:lnTo>
                    <a:lnTo>
                      <a:pt x="460" y="13"/>
                    </a:lnTo>
                    <a:lnTo>
                      <a:pt x="505" y="29"/>
                    </a:lnTo>
                    <a:lnTo>
                      <a:pt x="546" y="50"/>
                    </a:lnTo>
                    <a:lnTo>
                      <a:pt x="585" y="76"/>
                    </a:lnTo>
                    <a:lnTo>
                      <a:pt x="621" y="106"/>
                    </a:lnTo>
                    <a:lnTo>
                      <a:pt x="651" y="142"/>
                    </a:lnTo>
                    <a:lnTo>
                      <a:pt x="677" y="180"/>
                    </a:lnTo>
                    <a:lnTo>
                      <a:pt x="698" y="221"/>
                    </a:lnTo>
                    <a:lnTo>
                      <a:pt x="714" y="267"/>
                    </a:lnTo>
                    <a:lnTo>
                      <a:pt x="724" y="313"/>
                    </a:lnTo>
                    <a:lnTo>
                      <a:pt x="727" y="363"/>
                    </a:lnTo>
                    <a:lnTo>
                      <a:pt x="725" y="405"/>
                    </a:lnTo>
                    <a:lnTo>
                      <a:pt x="717" y="446"/>
                    </a:lnTo>
                    <a:lnTo>
                      <a:pt x="705" y="487"/>
                    </a:lnTo>
                    <a:lnTo>
                      <a:pt x="688" y="524"/>
                    </a:lnTo>
                    <a:lnTo>
                      <a:pt x="667" y="561"/>
                    </a:lnTo>
                    <a:lnTo>
                      <a:pt x="643" y="595"/>
                    </a:lnTo>
                    <a:lnTo>
                      <a:pt x="614" y="626"/>
                    </a:lnTo>
                    <a:lnTo>
                      <a:pt x="614" y="952"/>
                    </a:lnTo>
                    <a:lnTo>
                      <a:pt x="611" y="993"/>
                    </a:lnTo>
                    <a:lnTo>
                      <a:pt x="601" y="1031"/>
                    </a:lnTo>
                    <a:lnTo>
                      <a:pt x="585" y="1067"/>
                    </a:lnTo>
                    <a:lnTo>
                      <a:pt x="565" y="1100"/>
                    </a:lnTo>
                    <a:lnTo>
                      <a:pt x="541" y="1128"/>
                    </a:lnTo>
                    <a:lnTo>
                      <a:pt x="511" y="1154"/>
                    </a:lnTo>
                    <a:lnTo>
                      <a:pt x="479" y="1174"/>
                    </a:lnTo>
                    <a:lnTo>
                      <a:pt x="442" y="1189"/>
                    </a:lnTo>
                    <a:lnTo>
                      <a:pt x="404" y="1199"/>
                    </a:lnTo>
                    <a:lnTo>
                      <a:pt x="363" y="1201"/>
                    </a:lnTo>
                    <a:lnTo>
                      <a:pt x="323" y="1199"/>
                    </a:lnTo>
                    <a:lnTo>
                      <a:pt x="285" y="1189"/>
                    </a:lnTo>
                    <a:lnTo>
                      <a:pt x="249" y="1174"/>
                    </a:lnTo>
                    <a:lnTo>
                      <a:pt x="216" y="1154"/>
                    </a:lnTo>
                    <a:lnTo>
                      <a:pt x="187" y="1128"/>
                    </a:lnTo>
                    <a:lnTo>
                      <a:pt x="162" y="1100"/>
                    </a:lnTo>
                    <a:lnTo>
                      <a:pt x="141" y="1067"/>
                    </a:lnTo>
                    <a:lnTo>
                      <a:pt x="127" y="1031"/>
                    </a:lnTo>
                    <a:lnTo>
                      <a:pt x="117" y="993"/>
                    </a:lnTo>
                    <a:lnTo>
                      <a:pt x="114" y="952"/>
                    </a:lnTo>
                    <a:lnTo>
                      <a:pt x="114" y="626"/>
                    </a:lnTo>
                    <a:lnTo>
                      <a:pt x="85" y="595"/>
                    </a:lnTo>
                    <a:lnTo>
                      <a:pt x="59" y="561"/>
                    </a:lnTo>
                    <a:lnTo>
                      <a:pt x="39" y="524"/>
                    </a:lnTo>
                    <a:lnTo>
                      <a:pt x="23" y="487"/>
                    </a:lnTo>
                    <a:lnTo>
                      <a:pt x="10" y="446"/>
                    </a:lnTo>
                    <a:lnTo>
                      <a:pt x="3" y="405"/>
                    </a:lnTo>
                    <a:lnTo>
                      <a:pt x="0" y="363"/>
                    </a:lnTo>
                    <a:lnTo>
                      <a:pt x="4" y="313"/>
                    </a:lnTo>
                    <a:lnTo>
                      <a:pt x="14" y="267"/>
                    </a:lnTo>
                    <a:lnTo>
                      <a:pt x="29" y="221"/>
                    </a:lnTo>
                    <a:lnTo>
                      <a:pt x="50" y="180"/>
                    </a:lnTo>
                    <a:lnTo>
                      <a:pt x="76" y="142"/>
                    </a:lnTo>
                    <a:lnTo>
                      <a:pt x="107" y="106"/>
                    </a:lnTo>
                    <a:lnTo>
                      <a:pt x="141" y="76"/>
                    </a:lnTo>
                    <a:lnTo>
                      <a:pt x="180" y="50"/>
                    </a:lnTo>
                    <a:lnTo>
                      <a:pt x="222" y="29"/>
                    </a:lnTo>
                    <a:lnTo>
                      <a:pt x="267" y="13"/>
                    </a:lnTo>
                    <a:lnTo>
                      <a:pt x="315" y="3"/>
                    </a:lnTo>
                    <a:lnTo>
                      <a:pt x="36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6" name="Freeform 33"/>
              <p:cNvSpPr>
                <a:spLocks noEditPoints="1"/>
              </p:cNvSpPr>
              <p:nvPr/>
            </p:nvSpPr>
            <p:spPr bwMode="auto">
              <a:xfrm>
                <a:off x="7283450" y="1900238"/>
                <a:ext cx="422275" cy="579437"/>
              </a:xfrm>
              <a:custGeom>
                <a:avLst/>
                <a:gdLst>
                  <a:gd name="T0" fmla="*/ 220 w 2659"/>
                  <a:gd name="T1" fmla="*/ 1683 h 3650"/>
                  <a:gd name="T2" fmla="*/ 180 w 2659"/>
                  <a:gd name="T3" fmla="*/ 1737 h 3650"/>
                  <a:gd name="T4" fmla="*/ 180 w 2659"/>
                  <a:gd name="T5" fmla="*/ 3410 h 3650"/>
                  <a:gd name="T6" fmla="*/ 220 w 2659"/>
                  <a:gd name="T7" fmla="*/ 3463 h 3650"/>
                  <a:gd name="T8" fmla="*/ 2396 w 2659"/>
                  <a:gd name="T9" fmla="*/ 3474 h 3650"/>
                  <a:gd name="T10" fmla="*/ 2458 w 2659"/>
                  <a:gd name="T11" fmla="*/ 3449 h 3650"/>
                  <a:gd name="T12" fmla="*/ 2483 w 2659"/>
                  <a:gd name="T13" fmla="*/ 3387 h 3650"/>
                  <a:gd name="T14" fmla="*/ 2471 w 2659"/>
                  <a:gd name="T15" fmla="*/ 1716 h 3650"/>
                  <a:gd name="T16" fmla="*/ 2419 w 2659"/>
                  <a:gd name="T17" fmla="*/ 1675 h 3650"/>
                  <a:gd name="T18" fmla="*/ 1329 w 2659"/>
                  <a:gd name="T19" fmla="*/ 176 h 3650"/>
                  <a:gd name="T20" fmla="*/ 1144 w 2659"/>
                  <a:gd name="T21" fmla="*/ 204 h 3650"/>
                  <a:gd name="T22" fmla="*/ 980 w 2659"/>
                  <a:gd name="T23" fmla="*/ 282 h 3650"/>
                  <a:gd name="T24" fmla="*/ 847 w 2659"/>
                  <a:gd name="T25" fmla="*/ 403 h 3650"/>
                  <a:gd name="T26" fmla="*/ 753 w 2659"/>
                  <a:gd name="T27" fmla="*/ 556 h 3650"/>
                  <a:gd name="T28" fmla="*/ 707 w 2659"/>
                  <a:gd name="T29" fmla="*/ 736 h 3650"/>
                  <a:gd name="T30" fmla="*/ 1955 w 2659"/>
                  <a:gd name="T31" fmla="*/ 1497 h 3650"/>
                  <a:gd name="T32" fmla="*/ 1943 w 2659"/>
                  <a:gd name="T33" fmla="*/ 674 h 3650"/>
                  <a:gd name="T34" fmla="*/ 1880 w 2659"/>
                  <a:gd name="T35" fmla="*/ 502 h 3650"/>
                  <a:gd name="T36" fmla="*/ 1772 w 2659"/>
                  <a:gd name="T37" fmla="*/ 358 h 3650"/>
                  <a:gd name="T38" fmla="*/ 1628 w 2659"/>
                  <a:gd name="T39" fmla="*/ 251 h 3650"/>
                  <a:gd name="T40" fmla="*/ 1456 w 2659"/>
                  <a:gd name="T41" fmla="*/ 188 h 3650"/>
                  <a:gd name="T42" fmla="*/ 1329 w 2659"/>
                  <a:gd name="T43" fmla="*/ 0 h 3650"/>
                  <a:gd name="T44" fmla="*/ 1542 w 2659"/>
                  <a:gd name="T45" fmla="*/ 29 h 3650"/>
                  <a:gd name="T46" fmla="*/ 1734 w 2659"/>
                  <a:gd name="T47" fmla="*/ 110 h 3650"/>
                  <a:gd name="T48" fmla="*/ 1896 w 2659"/>
                  <a:gd name="T49" fmla="*/ 234 h 3650"/>
                  <a:gd name="T50" fmla="*/ 2022 w 2659"/>
                  <a:gd name="T51" fmla="*/ 396 h 3650"/>
                  <a:gd name="T52" fmla="*/ 2103 w 2659"/>
                  <a:gd name="T53" fmla="*/ 587 h 3650"/>
                  <a:gd name="T54" fmla="*/ 2132 w 2659"/>
                  <a:gd name="T55" fmla="*/ 799 h 3650"/>
                  <a:gd name="T56" fmla="*/ 2438 w 2659"/>
                  <a:gd name="T57" fmla="*/ 1500 h 3650"/>
                  <a:gd name="T58" fmla="*/ 2551 w 2659"/>
                  <a:gd name="T59" fmla="*/ 1547 h 3650"/>
                  <a:gd name="T60" fmla="*/ 2630 w 2659"/>
                  <a:gd name="T61" fmla="*/ 1638 h 3650"/>
                  <a:gd name="T62" fmla="*/ 2659 w 2659"/>
                  <a:gd name="T63" fmla="*/ 1760 h 3650"/>
                  <a:gd name="T64" fmla="*/ 2645 w 2659"/>
                  <a:gd name="T65" fmla="*/ 3470 h 3650"/>
                  <a:gd name="T66" fmla="*/ 2582 w 2659"/>
                  <a:gd name="T67" fmla="*/ 3573 h 3650"/>
                  <a:gd name="T68" fmla="*/ 2479 w 2659"/>
                  <a:gd name="T69" fmla="*/ 3637 h 3650"/>
                  <a:gd name="T70" fmla="*/ 264 w 2659"/>
                  <a:gd name="T71" fmla="*/ 3650 h 3650"/>
                  <a:gd name="T72" fmla="*/ 143 w 2659"/>
                  <a:gd name="T73" fmla="*/ 3620 h 3650"/>
                  <a:gd name="T74" fmla="*/ 51 w 2659"/>
                  <a:gd name="T75" fmla="*/ 3543 h 3650"/>
                  <a:gd name="T76" fmla="*/ 3 w 2659"/>
                  <a:gd name="T77" fmla="*/ 3430 h 3650"/>
                  <a:gd name="T78" fmla="*/ 3 w 2659"/>
                  <a:gd name="T79" fmla="*/ 1717 h 3650"/>
                  <a:gd name="T80" fmla="*/ 51 w 2659"/>
                  <a:gd name="T81" fmla="*/ 1604 h 3650"/>
                  <a:gd name="T82" fmla="*/ 143 w 2659"/>
                  <a:gd name="T83" fmla="*/ 1525 h 3650"/>
                  <a:gd name="T84" fmla="*/ 264 w 2659"/>
                  <a:gd name="T85" fmla="*/ 1497 h 3650"/>
                  <a:gd name="T86" fmla="*/ 531 w 2659"/>
                  <a:gd name="T87" fmla="*/ 727 h 3650"/>
                  <a:gd name="T88" fmla="*/ 578 w 2659"/>
                  <a:gd name="T89" fmla="*/ 521 h 3650"/>
                  <a:gd name="T90" fmla="*/ 675 w 2659"/>
                  <a:gd name="T91" fmla="*/ 338 h 3650"/>
                  <a:gd name="T92" fmla="*/ 813 w 2659"/>
                  <a:gd name="T93" fmla="*/ 188 h 3650"/>
                  <a:gd name="T94" fmla="*/ 986 w 2659"/>
                  <a:gd name="T95" fmla="*/ 77 h 3650"/>
                  <a:gd name="T96" fmla="*/ 1186 w 2659"/>
                  <a:gd name="T97" fmla="*/ 13 h 3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59" h="3650">
                    <a:moveTo>
                      <a:pt x="264" y="1671"/>
                    </a:moveTo>
                    <a:lnTo>
                      <a:pt x="241" y="1675"/>
                    </a:lnTo>
                    <a:lnTo>
                      <a:pt x="220" y="1683"/>
                    </a:lnTo>
                    <a:lnTo>
                      <a:pt x="202" y="1698"/>
                    </a:lnTo>
                    <a:lnTo>
                      <a:pt x="189" y="1716"/>
                    </a:lnTo>
                    <a:lnTo>
                      <a:pt x="180" y="1737"/>
                    </a:lnTo>
                    <a:lnTo>
                      <a:pt x="176" y="1760"/>
                    </a:lnTo>
                    <a:lnTo>
                      <a:pt x="176" y="3387"/>
                    </a:lnTo>
                    <a:lnTo>
                      <a:pt x="180" y="3410"/>
                    </a:lnTo>
                    <a:lnTo>
                      <a:pt x="189" y="3431"/>
                    </a:lnTo>
                    <a:lnTo>
                      <a:pt x="202" y="3449"/>
                    </a:lnTo>
                    <a:lnTo>
                      <a:pt x="220" y="3463"/>
                    </a:lnTo>
                    <a:lnTo>
                      <a:pt x="241" y="3472"/>
                    </a:lnTo>
                    <a:lnTo>
                      <a:pt x="264" y="3474"/>
                    </a:lnTo>
                    <a:lnTo>
                      <a:pt x="2396" y="3474"/>
                    </a:lnTo>
                    <a:lnTo>
                      <a:pt x="2419" y="3472"/>
                    </a:lnTo>
                    <a:lnTo>
                      <a:pt x="2440" y="3463"/>
                    </a:lnTo>
                    <a:lnTo>
                      <a:pt x="2458" y="3449"/>
                    </a:lnTo>
                    <a:lnTo>
                      <a:pt x="2471" y="3431"/>
                    </a:lnTo>
                    <a:lnTo>
                      <a:pt x="2480" y="3410"/>
                    </a:lnTo>
                    <a:lnTo>
                      <a:pt x="2483" y="3387"/>
                    </a:lnTo>
                    <a:lnTo>
                      <a:pt x="2483" y="1760"/>
                    </a:lnTo>
                    <a:lnTo>
                      <a:pt x="2480" y="1737"/>
                    </a:lnTo>
                    <a:lnTo>
                      <a:pt x="2471" y="1716"/>
                    </a:lnTo>
                    <a:lnTo>
                      <a:pt x="2458" y="1698"/>
                    </a:lnTo>
                    <a:lnTo>
                      <a:pt x="2440" y="1683"/>
                    </a:lnTo>
                    <a:lnTo>
                      <a:pt x="2419" y="1675"/>
                    </a:lnTo>
                    <a:lnTo>
                      <a:pt x="2396" y="1671"/>
                    </a:lnTo>
                    <a:lnTo>
                      <a:pt x="264" y="1671"/>
                    </a:lnTo>
                    <a:close/>
                    <a:moveTo>
                      <a:pt x="1329" y="176"/>
                    </a:moveTo>
                    <a:lnTo>
                      <a:pt x="1266" y="179"/>
                    </a:lnTo>
                    <a:lnTo>
                      <a:pt x="1204" y="188"/>
                    </a:lnTo>
                    <a:lnTo>
                      <a:pt x="1144" y="204"/>
                    </a:lnTo>
                    <a:lnTo>
                      <a:pt x="1086" y="225"/>
                    </a:lnTo>
                    <a:lnTo>
                      <a:pt x="1032" y="251"/>
                    </a:lnTo>
                    <a:lnTo>
                      <a:pt x="980" y="282"/>
                    </a:lnTo>
                    <a:lnTo>
                      <a:pt x="932" y="317"/>
                    </a:lnTo>
                    <a:lnTo>
                      <a:pt x="888" y="358"/>
                    </a:lnTo>
                    <a:lnTo>
                      <a:pt x="847" y="403"/>
                    </a:lnTo>
                    <a:lnTo>
                      <a:pt x="811" y="450"/>
                    </a:lnTo>
                    <a:lnTo>
                      <a:pt x="780" y="502"/>
                    </a:lnTo>
                    <a:lnTo>
                      <a:pt x="753" y="556"/>
                    </a:lnTo>
                    <a:lnTo>
                      <a:pt x="732" y="614"/>
                    </a:lnTo>
                    <a:lnTo>
                      <a:pt x="717" y="674"/>
                    </a:lnTo>
                    <a:lnTo>
                      <a:pt x="707" y="736"/>
                    </a:lnTo>
                    <a:lnTo>
                      <a:pt x="705" y="799"/>
                    </a:lnTo>
                    <a:lnTo>
                      <a:pt x="705" y="1497"/>
                    </a:lnTo>
                    <a:lnTo>
                      <a:pt x="1955" y="1497"/>
                    </a:lnTo>
                    <a:lnTo>
                      <a:pt x="1955" y="799"/>
                    </a:lnTo>
                    <a:lnTo>
                      <a:pt x="1952" y="736"/>
                    </a:lnTo>
                    <a:lnTo>
                      <a:pt x="1943" y="674"/>
                    </a:lnTo>
                    <a:lnTo>
                      <a:pt x="1927" y="614"/>
                    </a:lnTo>
                    <a:lnTo>
                      <a:pt x="1906" y="556"/>
                    </a:lnTo>
                    <a:lnTo>
                      <a:pt x="1880" y="502"/>
                    </a:lnTo>
                    <a:lnTo>
                      <a:pt x="1849" y="450"/>
                    </a:lnTo>
                    <a:lnTo>
                      <a:pt x="1812" y="403"/>
                    </a:lnTo>
                    <a:lnTo>
                      <a:pt x="1772" y="358"/>
                    </a:lnTo>
                    <a:lnTo>
                      <a:pt x="1728" y="317"/>
                    </a:lnTo>
                    <a:lnTo>
                      <a:pt x="1679" y="282"/>
                    </a:lnTo>
                    <a:lnTo>
                      <a:pt x="1628" y="251"/>
                    </a:lnTo>
                    <a:lnTo>
                      <a:pt x="1573" y="225"/>
                    </a:lnTo>
                    <a:lnTo>
                      <a:pt x="1516" y="204"/>
                    </a:lnTo>
                    <a:lnTo>
                      <a:pt x="1456" y="188"/>
                    </a:lnTo>
                    <a:lnTo>
                      <a:pt x="1394" y="179"/>
                    </a:lnTo>
                    <a:lnTo>
                      <a:pt x="1329" y="176"/>
                    </a:lnTo>
                    <a:close/>
                    <a:moveTo>
                      <a:pt x="1329" y="0"/>
                    </a:moveTo>
                    <a:lnTo>
                      <a:pt x="1403" y="3"/>
                    </a:lnTo>
                    <a:lnTo>
                      <a:pt x="1474" y="13"/>
                    </a:lnTo>
                    <a:lnTo>
                      <a:pt x="1542" y="29"/>
                    </a:lnTo>
                    <a:lnTo>
                      <a:pt x="1609" y="50"/>
                    </a:lnTo>
                    <a:lnTo>
                      <a:pt x="1673" y="77"/>
                    </a:lnTo>
                    <a:lnTo>
                      <a:pt x="1734" y="110"/>
                    </a:lnTo>
                    <a:lnTo>
                      <a:pt x="1792" y="146"/>
                    </a:lnTo>
                    <a:lnTo>
                      <a:pt x="1845" y="188"/>
                    </a:lnTo>
                    <a:lnTo>
                      <a:pt x="1896" y="234"/>
                    </a:lnTo>
                    <a:lnTo>
                      <a:pt x="1943" y="284"/>
                    </a:lnTo>
                    <a:lnTo>
                      <a:pt x="1984" y="338"/>
                    </a:lnTo>
                    <a:lnTo>
                      <a:pt x="2022" y="396"/>
                    </a:lnTo>
                    <a:lnTo>
                      <a:pt x="2054" y="457"/>
                    </a:lnTo>
                    <a:lnTo>
                      <a:pt x="2081" y="521"/>
                    </a:lnTo>
                    <a:lnTo>
                      <a:pt x="2103" y="587"/>
                    </a:lnTo>
                    <a:lnTo>
                      <a:pt x="2118" y="656"/>
                    </a:lnTo>
                    <a:lnTo>
                      <a:pt x="2128" y="727"/>
                    </a:lnTo>
                    <a:lnTo>
                      <a:pt x="2132" y="799"/>
                    </a:lnTo>
                    <a:lnTo>
                      <a:pt x="2132" y="1497"/>
                    </a:lnTo>
                    <a:lnTo>
                      <a:pt x="2396" y="1497"/>
                    </a:lnTo>
                    <a:lnTo>
                      <a:pt x="2438" y="1500"/>
                    </a:lnTo>
                    <a:lnTo>
                      <a:pt x="2479" y="1510"/>
                    </a:lnTo>
                    <a:lnTo>
                      <a:pt x="2517" y="1525"/>
                    </a:lnTo>
                    <a:lnTo>
                      <a:pt x="2551" y="1547"/>
                    </a:lnTo>
                    <a:lnTo>
                      <a:pt x="2582" y="1573"/>
                    </a:lnTo>
                    <a:lnTo>
                      <a:pt x="2608" y="1604"/>
                    </a:lnTo>
                    <a:lnTo>
                      <a:pt x="2630" y="1638"/>
                    </a:lnTo>
                    <a:lnTo>
                      <a:pt x="2645" y="1677"/>
                    </a:lnTo>
                    <a:lnTo>
                      <a:pt x="2655" y="1717"/>
                    </a:lnTo>
                    <a:lnTo>
                      <a:pt x="2659" y="1760"/>
                    </a:lnTo>
                    <a:lnTo>
                      <a:pt x="2659" y="3387"/>
                    </a:lnTo>
                    <a:lnTo>
                      <a:pt x="2655" y="3430"/>
                    </a:lnTo>
                    <a:lnTo>
                      <a:pt x="2645" y="3470"/>
                    </a:lnTo>
                    <a:lnTo>
                      <a:pt x="2630" y="3507"/>
                    </a:lnTo>
                    <a:lnTo>
                      <a:pt x="2608" y="3543"/>
                    </a:lnTo>
                    <a:lnTo>
                      <a:pt x="2582" y="3573"/>
                    </a:lnTo>
                    <a:lnTo>
                      <a:pt x="2551" y="3599"/>
                    </a:lnTo>
                    <a:lnTo>
                      <a:pt x="2517" y="3620"/>
                    </a:lnTo>
                    <a:lnTo>
                      <a:pt x="2479" y="3637"/>
                    </a:lnTo>
                    <a:lnTo>
                      <a:pt x="2438" y="3647"/>
                    </a:lnTo>
                    <a:lnTo>
                      <a:pt x="2396" y="3650"/>
                    </a:lnTo>
                    <a:lnTo>
                      <a:pt x="264" y="3650"/>
                    </a:lnTo>
                    <a:lnTo>
                      <a:pt x="222" y="3647"/>
                    </a:lnTo>
                    <a:lnTo>
                      <a:pt x="181" y="3637"/>
                    </a:lnTo>
                    <a:lnTo>
                      <a:pt x="143" y="3620"/>
                    </a:lnTo>
                    <a:lnTo>
                      <a:pt x="109" y="3599"/>
                    </a:lnTo>
                    <a:lnTo>
                      <a:pt x="78" y="3573"/>
                    </a:lnTo>
                    <a:lnTo>
                      <a:pt x="51" y="3543"/>
                    </a:lnTo>
                    <a:lnTo>
                      <a:pt x="30" y="3507"/>
                    </a:lnTo>
                    <a:lnTo>
                      <a:pt x="13" y="3470"/>
                    </a:lnTo>
                    <a:lnTo>
                      <a:pt x="3" y="3430"/>
                    </a:lnTo>
                    <a:lnTo>
                      <a:pt x="0" y="3387"/>
                    </a:lnTo>
                    <a:lnTo>
                      <a:pt x="0" y="1760"/>
                    </a:lnTo>
                    <a:lnTo>
                      <a:pt x="3" y="1717"/>
                    </a:lnTo>
                    <a:lnTo>
                      <a:pt x="13" y="1677"/>
                    </a:lnTo>
                    <a:lnTo>
                      <a:pt x="30" y="1638"/>
                    </a:lnTo>
                    <a:lnTo>
                      <a:pt x="51" y="1604"/>
                    </a:lnTo>
                    <a:lnTo>
                      <a:pt x="78" y="1573"/>
                    </a:lnTo>
                    <a:lnTo>
                      <a:pt x="109" y="1547"/>
                    </a:lnTo>
                    <a:lnTo>
                      <a:pt x="143" y="1525"/>
                    </a:lnTo>
                    <a:lnTo>
                      <a:pt x="181" y="1510"/>
                    </a:lnTo>
                    <a:lnTo>
                      <a:pt x="222" y="1500"/>
                    </a:lnTo>
                    <a:lnTo>
                      <a:pt x="264" y="1497"/>
                    </a:lnTo>
                    <a:lnTo>
                      <a:pt x="528" y="1497"/>
                    </a:lnTo>
                    <a:lnTo>
                      <a:pt x="528" y="799"/>
                    </a:lnTo>
                    <a:lnTo>
                      <a:pt x="531" y="727"/>
                    </a:lnTo>
                    <a:lnTo>
                      <a:pt x="541" y="656"/>
                    </a:lnTo>
                    <a:lnTo>
                      <a:pt x="557" y="587"/>
                    </a:lnTo>
                    <a:lnTo>
                      <a:pt x="578" y="521"/>
                    </a:lnTo>
                    <a:lnTo>
                      <a:pt x="606" y="457"/>
                    </a:lnTo>
                    <a:lnTo>
                      <a:pt x="638" y="396"/>
                    </a:lnTo>
                    <a:lnTo>
                      <a:pt x="675" y="338"/>
                    </a:lnTo>
                    <a:lnTo>
                      <a:pt x="717" y="284"/>
                    </a:lnTo>
                    <a:lnTo>
                      <a:pt x="763" y="234"/>
                    </a:lnTo>
                    <a:lnTo>
                      <a:pt x="813" y="188"/>
                    </a:lnTo>
                    <a:lnTo>
                      <a:pt x="868" y="146"/>
                    </a:lnTo>
                    <a:lnTo>
                      <a:pt x="925" y="110"/>
                    </a:lnTo>
                    <a:lnTo>
                      <a:pt x="986" y="77"/>
                    </a:lnTo>
                    <a:lnTo>
                      <a:pt x="1051" y="50"/>
                    </a:lnTo>
                    <a:lnTo>
                      <a:pt x="1116" y="29"/>
                    </a:lnTo>
                    <a:lnTo>
                      <a:pt x="1186" y="13"/>
                    </a:lnTo>
                    <a:lnTo>
                      <a:pt x="1257" y="3"/>
                    </a:lnTo>
                    <a:lnTo>
                      <a:pt x="132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34" name="Group 49"/>
            <p:cNvGrpSpPr/>
            <p:nvPr/>
          </p:nvGrpSpPr>
          <p:grpSpPr>
            <a:xfrm>
              <a:off x="1434423" y="2682366"/>
              <a:ext cx="497938" cy="496574"/>
              <a:chOff x="668338" y="1901825"/>
              <a:chExt cx="579437" cy="577850"/>
            </a:xfrm>
            <a:solidFill>
              <a:schemeClr val="bg1"/>
            </a:solidFill>
          </p:grpSpPr>
          <p:sp>
            <p:nvSpPr>
              <p:cNvPr id="52" name="Freeform 78"/>
              <p:cNvSpPr>
                <a:spLocks noEditPoints="1"/>
              </p:cNvSpPr>
              <p:nvPr/>
            </p:nvSpPr>
            <p:spPr bwMode="auto">
              <a:xfrm>
                <a:off x="668338" y="1901825"/>
                <a:ext cx="579437" cy="577850"/>
              </a:xfrm>
              <a:custGeom>
                <a:avLst/>
                <a:gdLst>
                  <a:gd name="T0" fmla="*/ 1541 w 3649"/>
                  <a:gd name="T1" fmla="*/ 213 h 3642"/>
                  <a:gd name="T2" fmla="*/ 1179 w 3649"/>
                  <a:gd name="T3" fmla="*/ 322 h 3642"/>
                  <a:gd name="T4" fmla="*/ 840 w 3649"/>
                  <a:gd name="T5" fmla="*/ 517 h 3642"/>
                  <a:gd name="T6" fmla="*/ 558 w 3649"/>
                  <a:gd name="T7" fmla="*/ 788 h 3642"/>
                  <a:gd name="T8" fmla="*/ 348 w 3649"/>
                  <a:gd name="T9" fmla="*/ 1119 h 3642"/>
                  <a:gd name="T10" fmla="*/ 223 w 3649"/>
                  <a:gd name="T11" fmla="*/ 1496 h 3642"/>
                  <a:gd name="T12" fmla="*/ 191 w 3649"/>
                  <a:gd name="T13" fmla="*/ 1888 h 3642"/>
                  <a:gd name="T14" fmla="*/ 253 w 3649"/>
                  <a:gd name="T15" fmla="*/ 2273 h 3642"/>
                  <a:gd name="T16" fmla="*/ 409 w 3649"/>
                  <a:gd name="T17" fmla="*/ 2637 h 3642"/>
                  <a:gd name="T18" fmla="*/ 646 w 3649"/>
                  <a:gd name="T19" fmla="*/ 2953 h 3642"/>
                  <a:gd name="T20" fmla="*/ 949 w 3649"/>
                  <a:gd name="T21" fmla="*/ 3200 h 3642"/>
                  <a:gd name="T22" fmla="*/ 1306 w 3649"/>
                  <a:gd name="T23" fmla="*/ 3368 h 3642"/>
                  <a:gd name="T24" fmla="*/ 1696 w 3649"/>
                  <a:gd name="T25" fmla="*/ 3447 h 3642"/>
                  <a:gd name="T26" fmla="*/ 2086 w 3649"/>
                  <a:gd name="T27" fmla="*/ 3432 h 3642"/>
                  <a:gd name="T28" fmla="*/ 2463 w 3649"/>
                  <a:gd name="T29" fmla="*/ 3322 h 3642"/>
                  <a:gd name="T30" fmla="*/ 2809 w 3649"/>
                  <a:gd name="T31" fmla="*/ 3123 h 3642"/>
                  <a:gd name="T32" fmla="*/ 3091 w 3649"/>
                  <a:gd name="T33" fmla="*/ 2852 h 3642"/>
                  <a:gd name="T34" fmla="*/ 3301 w 3649"/>
                  <a:gd name="T35" fmla="*/ 2523 h 3642"/>
                  <a:gd name="T36" fmla="*/ 3426 w 3649"/>
                  <a:gd name="T37" fmla="*/ 2146 h 3642"/>
                  <a:gd name="T38" fmla="*/ 3458 w 3649"/>
                  <a:gd name="T39" fmla="*/ 1754 h 3642"/>
                  <a:gd name="T40" fmla="*/ 3396 w 3649"/>
                  <a:gd name="T41" fmla="*/ 1369 h 3642"/>
                  <a:gd name="T42" fmla="*/ 3240 w 3649"/>
                  <a:gd name="T43" fmla="*/ 1005 h 3642"/>
                  <a:gd name="T44" fmla="*/ 3003 w 3649"/>
                  <a:gd name="T45" fmla="*/ 689 h 3642"/>
                  <a:gd name="T46" fmla="*/ 2700 w 3649"/>
                  <a:gd name="T47" fmla="*/ 442 h 3642"/>
                  <a:gd name="T48" fmla="*/ 2343 w 3649"/>
                  <a:gd name="T49" fmla="*/ 274 h 3642"/>
                  <a:gd name="T50" fmla="*/ 1929 w 3649"/>
                  <a:gd name="T51" fmla="*/ 192 h 3642"/>
                  <a:gd name="T52" fmla="*/ 2078 w 3649"/>
                  <a:gd name="T53" fmla="*/ 17 h 3642"/>
                  <a:gd name="T54" fmla="*/ 2494 w 3649"/>
                  <a:gd name="T55" fmla="*/ 127 h 3642"/>
                  <a:gd name="T56" fmla="*/ 2854 w 3649"/>
                  <a:gd name="T57" fmla="*/ 316 h 3642"/>
                  <a:gd name="T58" fmla="*/ 3161 w 3649"/>
                  <a:gd name="T59" fmla="*/ 580 h 3642"/>
                  <a:gd name="T60" fmla="*/ 3405 w 3649"/>
                  <a:gd name="T61" fmla="*/ 910 h 3642"/>
                  <a:gd name="T62" fmla="*/ 3578 w 3649"/>
                  <a:gd name="T63" fmla="*/ 1316 h 3642"/>
                  <a:gd name="T64" fmla="*/ 3648 w 3649"/>
                  <a:gd name="T65" fmla="*/ 1745 h 3642"/>
                  <a:gd name="T66" fmla="*/ 3612 w 3649"/>
                  <a:gd name="T67" fmla="*/ 2183 h 3642"/>
                  <a:gd name="T68" fmla="*/ 3482 w 3649"/>
                  <a:gd name="T69" fmla="*/ 2582 h 3642"/>
                  <a:gd name="T70" fmla="*/ 3273 w 3649"/>
                  <a:gd name="T71" fmla="*/ 2930 h 3642"/>
                  <a:gd name="T72" fmla="*/ 2990 w 3649"/>
                  <a:gd name="T73" fmla="*/ 3221 h 3642"/>
                  <a:gd name="T74" fmla="*/ 2641 w 3649"/>
                  <a:gd name="T75" fmla="*/ 3448 h 3642"/>
                  <a:gd name="T76" fmla="*/ 2245 w 3649"/>
                  <a:gd name="T77" fmla="*/ 3593 h 3642"/>
                  <a:gd name="T78" fmla="*/ 1828 w 3649"/>
                  <a:gd name="T79" fmla="*/ 3642 h 3642"/>
                  <a:gd name="T80" fmla="*/ 1352 w 3649"/>
                  <a:gd name="T81" fmla="*/ 3579 h 3642"/>
                  <a:gd name="T82" fmla="*/ 970 w 3649"/>
                  <a:gd name="T83" fmla="*/ 3430 h 3642"/>
                  <a:gd name="T84" fmla="*/ 634 w 3649"/>
                  <a:gd name="T85" fmla="*/ 3202 h 3642"/>
                  <a:gd name="T86" fmla="*/ 358 w 3649"/>
                  <a:gd name="T87" fmla="*/ 2904 h 3642"/>
                  <a:gd name="T88" fmla="*/ 144 w 3649"/>
                  <a:gd name="T89" fmla="*/ 2532 h 3642"/>
                  <a:gd name="T90" fmla="*/ 22 w 3649"/>
                  <a:gd name="T91" fmla="*/ 2112 h 3642"/>
                  <a:gd name="T92" fmla="*/ 6 w 3649"/>
                  <a:gd name="T93" fmla="*/ 1677 h 3642"/>
                  <a:gd name="T94" fmla="*/ 92 w 3649"/>
                  <a:gd name="T95" fmla="*/ 1250 h 3642"/>
                  <a:gd name="T96" fmla="*/ 262 w 3649"/>
                  <a:gd name="T97" fmla="*/ 879 h 3642"/>
                  <a:gd name="T98" fmla="*/ 509 w 3649"/>
                  <a:gd name="T99" fmla="*/ 558 h 3642"/>
                  <a:gd name="T100" fmla="*/ 824 w 3649"/>
                  <a:gd name="T101" fmla="*/ 298 h 3642"/>
                  <a:gd name="T102" fmla="*/ 1215 w 3649"/>
                  <a:gd name="T103" fmla="*/ 104 h 3642"/>
                  <a:gd name="T104" fmla="*/ 1640 w 3649"/>
                  <a:gd name="T105" fmla="*/ 9 h 3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49" h="3642">
                    <a:moveTo>
                      <a:pt x="1822" y="189"/>
                    </a:moveTo>
                    <a:lnTo>
                      <a:pt x="1728" y="191"/>
                    </a:lnTo>
                    <a:lnTo>
                      <a:pt x="1634" y="200"/>
                    </a:lnTo>
                    <a:lnTo>
                      <a:pt x="1541" y="213"/>
                    </a:lnTo>
                    <a:lnTo>
                      <a:pt x="1449" y="232"/>
                    </a:lnTo>
                    <a:lnTo>
                      <a:pt x="1358" y="256"/>
                    </a:lnTo>
                    <a:lnTo>
                      <a:pt x="1267" y="286"/>
                    </a:lnTo>
                    <a:lnTo>
                      <a:pt x="1179" y="322"/>
                    </a:lnTo>
                    <a:lnTo>
                      <a:pt x="1092" y="363"/>
                    </a:lnTo>
                    <a:lnTo>
                      <a:pt x="1008" y="408"/>
                    </a:lnTo>
                    <a:lnTo>
                      <a:pt x="922" y="461"/>
                    </a:lnTo>
                    <a:lnTo>
                      <a:pt x="840" y="517"/>
                    </a:lnTo>
                    <a:lnTo>
                      <a:pt x="764" y="579"/>
                    </a:lnTo>
                    <a:lnTo>
                      <a:pt x="691" y="646"/>
                    </a:lnTo>
                    <a:lnTo>
                      <a:pt x="622" y="715"/>
                    </a:lnTo>
                    <a:lnTo>
                      <a:pt x="558" y="788"/>
                    </a:lnTo>
                    <a:lnTo>
                      <a:pt x="498" y="866"/>
                    </a:lnTo>
                    <a:lnTo>
                      <a:pt x="443" y="948"/>
                    </a:lnTo>
                    <a:lnTo>
                      <a:pt x="393" y="1032"/>
                    </a:lnTo>
                    <a:lnTo>
                      <a:pt x="348" y="1119"/>
                    </a:lnTo>
                    <a:lnTo>
                      <a:pt x="309" y="1210"/>
                    </a:lnTo>
                    <a:lnTo>
                      <a:pt x="275" y="1303"/>
                    </a:lnTo>
                    <a:lnTo>
                      <a:pt x="246" y="1399"/>
                    </a:lnTo>
                    <a:lnTo>
                      <a:pt x="223" y="1496"/>
                    </a:lnTo>
                    <a:lnTo>
                      <a:pt x="205" y="1594"/>
                    </a:lnTo>
                    <a:lnTo>
                      <a:pt x="195" y="1692"/>
                    </a:lnTo>
                    <a:lnTo>
                      <a:pt x="190" y="1789"/>
                    </a:lnTo>
                    <a:lnTo>
                      <a:pt x="191" y="1888"/>
                    </a:lnTo>
                    <a:lnTo>
                      <a:pt x="197" y="1985"/>
                    </a:lnTo>
                    <a:lnTo>
                      <a:pt x="211" y="2081"/>
                    </a:lnTo>
                    <a:lnTo>
                      <a:pt x="228" y="2178"/>
                    </a:lnTo>
                    <a:lnTo>
                      <a:pt x="253" y="2273"/>
                    </a:lnTo>
                    <a:lnTo>
                      <a:pt x="284" y="2366"/>
                    </a:lnTo>
                    <a:lnTo>
                      <a:pt x="319" y="2457"/>
                    </a:lnTo>
                    <a:lnTo>
                      <a:pt x="361" y="2548"/>
                    </a:lnTo>
                    <a:lnTo>
                      <a:pt x="409" y="2637"/>
                    </a:lnTo>
                    <a:lnTo>
                      <a:pt x="461" y="2722"/>
                    </a:lnTo>
                    <a:lnTo>
                      <a:pt x="519" y="2803"/>
                    </a:lnTo>
                    <a:lnTo>
                      <a:pt x="581" y="2880"/>
                    </a:lnTo>
                    <a:lnTo>
                      <a:pt x="646" y="2953"/>
                    </a:lnTo>
                    <a:lnTo>
                      <a:pt x="717" y="3022"/>
                    </a:lnTo>
                    <a:lnTo>
                      <a:pt x="790" y="3085"/>
                    </a:lnTo>
                    <a:lnTo>
                      <a:pt x="868" y="3144"/>
                    </a:lnTo>
                    <a:lnTo>
                      <a:pt x="949" y="3200"/>
                    </a:lnTo>
                    <a:lnTo>
                      <a:pt x="1034" y="3248"/>
                    </a:lnTo>
                    <a:lnTo>
                      <a:pt x="1122" y="3294"/>
                    </a:lnTo>
                    <a:lnTo>
                      <a:pt x="1211" y="3333"/>
                    </a:lnTo>
                    <a:lnTo>
                      <a:pt x="1306" y="3368"/>
                    </a:lnTo>
                    <a:lnTo>
                      <a:pt x="1401" y="3396"/>
                    </a:lnTo>
                    <a:lnTo>
                      <a:pt x="1499" y="3419"/>
                    </a:lnTo>
                    <a:lnTo>
                      <a:pt x="1597" y="3436"/>
                    </a:lnTo>
                    <a:lnTo>
                      <a:pt x="1696" y="3447"/>
                    </a:lnTo>
                    <a:lnTo>
                      <a:pt x="1793" y="3452"/>
                    </a:lnTo>
                    <a:lnTo>
                      <a:pt x="1892" y="3451"/>
                    </a:lnTo>
                    <a:lnTo>
                      <a:pt x="1990" y="3444"/>
                    </a:lnTo>
                    <a:lnTo>
                      <a:pt x="2086" y="3432"/>
                    </a:lnTo>
                    <a:lnTo>
                      <a:pt x="2182" y="3413"/>
                    </a:lnTo>
                    <a:lnTo>
                      <a:pt x="2278" y="3389"/>
                    </a:lnTo>
                    <a:lnTo>
                      <a:pt x="2371" y="3358"/>
                    </a:lnTo>
                    <a:lnTo>
                      <a:pt x="2463" y="3322"/>
                    </a:lnTo>
                    <a:lnTo>
                      <a:pt x="2554" y="3280"/>
                    </a:lnTo>
                    <a:lnTo>
                      <a:pt x="2641" y="3233"/>
                    </a:lnTo>
                    <a:lnTo>
                      <a:pt x="2727" y="3181"/>
                    </a:lnTo>
                    <a:lnTo>
                      <a:pt x="2809" y="3123"/>
                    </a:lnTo>
                    <a:lnTo>
                      <a:pt x="2885" y="3061"/>
                    </a:lnTo>
                    <a:lnTo>
                      <a:pt x="2958" y="2996"/>
                    </a:lnTo>
                    <a:lnTo>
                      <a:pt x="3027" y="2926"/>
                    </a:lnTo>
                    <a:lnTo>
                      <a:pt x="3091" y="2852"/>
                    </a:lnTo>
                    <a:lnTo>
                      <a:pt x="3151" y="2775"/>
                    </a:lnTo>
                    <a:lnTo>
                      <a:pt x="3206" y="2694"/>
                    </a:lnTo>
                    <a:lnTo>
                      <a:pt x="3255" y="2610"/>
                    </a:lnTo>
                    <a:lnTo>
                      <a:pt x="3301" y="2523"/>
                    </a:lnTo>
                    <a:lnTo>
                      <a:pt x="3340" y="2432"/>
                    </a:lnTo>
                    <a:lnTo>
                      <a:pt x="3374" y="2339"/>
                    </a:lnTo>
                    <a:lnTo>
                      <a:pt x="3403" y="2243"/>
                    </a:lnTo>
                    <a:lnTo>
                      <a:pt x="3426" y="2146"/>
                    </a:lnTo>
                    <a:lnTo>
                      <a:pt x="3444" y="2047"/>
                    </a:lnTo>
                    <a:lnTo>
                      <a:pt x="3454" y="1950"/>
                    </a:lnTo>
                    <a:lnTo>
                      <a:pt x="3459" y="1851"/>
                    </a:lnTo>
                    <a:lnTo>
                      <a:pt x="3458" y="1754"/>
                    </a:lnTo>
                    <a:lnTo>
                      <a:pt x="3452" y="1656"/>
                    </a:lnTo>
                    <a:lnTo>
                      <a:pt x="3438" y="1559"/>
                    </a:lnTo>
                    <a:lnTo>
                      <a:pt x="3421" y="1463"/>
                    </a:lnTo>
                    <a:lnTo>
                      <a:pt x="3396" y="1369"/>
                    </a:lnTo>
                    <a:lnTo>
                      <a:pt x="3365" y="1275"/>
                    </a:lnTo>
                    <a:lnTo>
                      <a:pt x="3330" y="1183"/>
                    </a:lnTo>
                    <a:lnTo>
                      <a:pt x="3288" y="1094"/>
                    </a:lnTo>
                    <a:lnTo>
                      <a:pt x="3240" y="1005"/>
                    </a:lnTo>
                    <a:lnTo>
                      <a:pt x="3187" y="920"/>
                    </a:lnTo>
                    <a:lnTo>
                      <a:pt x="3130" y="839"/>
                    </a:lnTo>
                    <a:lnTo>
                      <a:pt x="3068" y="762"/>
                    </a:lnTo>
                    <a:lnTo>
                      <a:pt x="3003" y="689"/>
                    </a:lnTo>
                    <a:lnTo>
                      <a:pt x="2932" y="620"/>
                    </a:lnTo>
                    <a:lnTo>
                      <a:pt x="2859" y="556"/>
                    </a:lnTo>
                    <a:lnTo>
                      <a:pt x="2781" y="496"/>
                    </a:lnTo>
                    <a:lnTo>
                      <a:pt x="2700" y="442"/>
                    </a:lnTo>
                    <a:lnTo>
                      <a:pt x="2615" y="392"/>
                    </a:lnTo>
                    <a:lnTo>
                      <a:pt x="2527" y="348"/>
                    </a:lnTo>
                    <a:lnTo>
                      <a:pt x="2437" y="308"/>
                    </a:lnTo>
                    <a:lnTo>
                      <a:pt x="2343" y="274"/>
                    </a:lnTo>
                    <a:lnTo>
                      <a:pt x="2248" y="245"/>
                    </a:lnTo>
                    <a:lnTo>
                      <a:pt x="2141" y="221"/>
                    </a:lnTo>
                    <a:lnTo>
                      <a:pt x="2035" y="203"/>
                    </a:lnTo>
                    <a:lnTo>
                      <a:pt x="1929" y="192"/>
                    </a:lnTo>
                    <a:lnTo>
                      <a:pt x="1822" y="189"/>
                    </a:lnTo>
                    <a:close/>
                    <a:moveTo>
                      <a:pt x="1859" y="0"/>
                    </a:moveTo>
                    <a:lnTo>
                      <a:pt x="1969" y="5"/>
                    </a:lnTo>
                    <a:lnTo>
                      <a:pt x="2078" y="17"/>
                    </a:lnTo>
                    <a:lnTo>
                      <a:pt x="2188" y="36"/>
                    </a:lnTo>
                    <a:lnTo>
                      <a:pt x="2297" y="62"/>
                    </a:lnTo>
                    <a:lnTo>
                      <a:pt x="2396" y="92"/>
                    </a:lnTo>
                    <a:lnTo>
                      <a:pt x="2494" y="127"/>
                    </a:lnTo>
                    <a:lnTo>
                      <a:pt x="2588" y="167"/>
                    </a:lnTo>
                    <a:lnTo>
                      <a:pt x="2679" y="211"/>
                    </a:lnTo>
                    <a:lnTo>
                      <a:pt x="2768" y="262"/>
                    </a:lnTo>
                    <a:lnTo>
                      <a:pt x="2854" y="316"/>
                    </a:lnTo>
                    <a:lnTo>
                      <a:pt x="2936" y="376"/>
                    </a:lnTo>
                    <a:lnTo>
                      <a:pt x="3015" y="439"/>
                    </a:lnTo>
                    <a:lnTo>
                      <a:pt x="3089" y="507"/>
                    </a:lnTo>
                    <a:lnTo>
                      <a:pt x="3161" y="580"/>
                    </a:lnTo>
                    <a:lnTo>
                      <a:pt x="3228" y="657"/>
                    </a:lnTo>
                    <a:lnTo>
                      <a:pt x="3291" y="737"/>
                    </a:lnTo>
                    <a:lnTo>
                      <a:pt x="3350" y="822"/>
                    </a:lnTo>
                    <a:lnTo>
                      <a:pt x="3405" y="910"/>
                    </a:lnTo>
                    <a:lnTo>
                      <a:pt x="3457" y="1008"/>
                    </a:lnTo>
                    <a:lnTo>
                      <a:pt x="3504" y="1109"/>
                    </a:lnTo>
                    <a:lnTo>
                      <a:pt x="3545" y="1212"/>
                    </a:lnTo>
                    <a:lnTo>
                      <a:pt x="3578" y="1316"/>
                    </a:lnTo>
                    <a:lnTo>
                      <a:pt x="3606" y="1422"/>
                    </a:lnTo>
                    <a:lnTo>
                      <a:pt x="3627" y="1529"/>
                    </a:lnTo>
                    <a:lnTo>
                      <a:pt x="3641" y="1637"/>
                    </a:lnTo>
                    <a:lnTo>
                      <a:pt x="3648" y="1745"/>
                    </a:lnTo>
                    <a:lnTo>
                      <a:pt x="3649" y="1855"/>
                    </a:lnTo>
                    <a:lnTo>
                      <a:pt x="3643" y="1964"/>
                    </a:lnTo>
                    <a:lnTo>
                      <a:pt x="3631" y="2074"/>
                    </a:lnTo>
                    <a:lnTo>
                      <a:pt x="3612" y="2183"/>
                    </a:lnTo>
                    <a:lnTo>
                      <a:pt x="3587" y="2292"/>
                    </a:lnTo>
                    <a:lnTo>
                      <a:pt x="3557" y="2391"/>
                    </a:lnTo>
                    <a:lnTo>
                      <a:pt x="3523" y="2488"/>
                    </a:lnTo>
                    <a:lnTo>
                      <a:pt x="3482" y="2582"/>
                    </a:lnTo>
                    <a:lnTo>
                      <a:pt x="3437" y="2674"/>
                    </a:lnTo>
                    <a:lnTo>
                      <a:pt x="3387" y="2763"/>
                    </a:lnTo>
                    <a:lnTo>
                      <a:pt x="3332" y="2848"/>
                    </a:lnTo>
                    <a:lnTo>
                      <a:pt x="3273" y="2930"/>
                    </a:lnTo>
                    <a:lnTo>
                      <a:pt x="3209" y="3008"/>
                    </a:lnTo>
                    <a:lnTo>
                      <a:pt x="3140" y="3082"/>
                    </a:lnTo>
                    <a:lnTo>
                      <a:pt x="3068" y="3154"/>
                    </a:lnTo>
                    <a:lnTo>
                      <a:pt x="2990" y="3221"/>
                    </a:lnTo>
                    <a:lnTo>
                      <a:pt x="2910" y="3284"/>
                    </a:lnTo>
                    <a:lnTo>
                      <a:pt x="2825" y="3343"/>
                    </a:lnTo>
                    <a:lnTo>
                      <a:pt x="2737" y="3398"/>
                    </a:lnTo>
                    <a:lnTo>
                      <a:pt x="2641" y="3448"/>
                    </a:lnTo>
                    <a:lnTo>
                      <a:pt x="2545" y="3494"/>
                    </a:lnTo>
                    <a:lnTo>
                      <a:pt x="2446" y="3533"/>
                    </a:lnTo>
                    <a:lnTo>
                      <a:pt x="2345" y="3566"/>
                    </a:lnTo>
                    <a:lnTo>
                      <a:pt x="2245" y="3593"/>
                    </a:lnTo>
                    <a:lnTo>
                      <a:pt x="2141" y="3614"/>
                    </a:lnTo>
                    <a:lnTo>
                      <a:pt x="2037" y="3630"/>
                    </a:lnTo>
                    <a:lnTo>
                      <a:pt x="1933" y="3639"/>
                    </a:lnTo>
                    <a:lnTo>
                      <a:pt x="1828" y="3642"/>
                    </a:lnTo>
                    <a:lnTo>
                      <a:pt x="1708" y="3638"/>
                    </a:lnTo>
                    <a:lnTo>
                      <a:pt x="1589" y="3627"/>
                    </a:lnTo>
                    <a:lnTo>
                      <a:pt x="1471" y="3607"/>
                    </a:lnTo>
                    <a:lnTo>
                      <a:pt x="1352" y="3579"/>
                    </a:lnTo>
                    <a:lnTo>
                      <a:pt x="1253" y="3549"/>
                    </a:lnTo>
                    <a:lnTo>
                      <a:pt x="1155" y="3515"/>
                    </a:lnTo>
                    <a:lnTo>
                      <a:pt x="1061" y="3475"/>
                    </a:lnTo>
                    <a:lnTo>
                      <a:pt x="970" y="3430"/>
                    </a:lnTo>
                    <a:lnTo>
                      <a:pt x="881" y="3380"/>
                    </a:lnTo>
                    <a:lnTo>
                      <a:pt x="795" y="3325"/>
                    </a:lnTo>
                    <a:lnTo>
                      <a:pt x="713" y="3266"/>
                    </a:lnTo>
                    <a:lnTo>
                      <a:pt x="634" y="3202"/>
                    </a:lnTo>
                    <a:lnTo>
                      <a:pt x="560" y="3133"/>
                    </a:lnTo>
                    <a:lnTo>
                      <a:pt x="488" y="3061"/>
                    </a:lnTo>
                    <a:lnTo>
                      <a:pt x="421" y="2985"/>
                    </a:lnTo>
                    <a:lnTo>
                      <a:pt x="358" y="2904"/>
                    </a:lnTo>
                    <a:lnTo>
                      <a:pt x="299" y="2819"/>
                    </a:lnTo>
                    <a:lnTo>
                      <a:pt x="244" y="2731"/>
                    </a:lnTo>
                    <a:lnTo>
                      <a:pt x="192" y="2632"/>
                    </a:lnTo>
                    <a:lnTo>
                      <a:pt x="144" y="2532"/>
                    </a:lnTo>
                    <a:lnTo>
                      <a:pt x="104" y="2430"/>
                    </a:lnTo>
                    <a:lnTo>
                      <a:pt x="71" y="2325"/>
                    </a:lnTo>
                    <a:lnTo>
                      <a:pt x="43" y="2220"/>
                    </a:lnTo>
                    <a:lnTo>
                      <a:pt x="22" y="2112"/>
                    </a:lnTo>
                    <a:lnTo>
                      <a:pt x="8" y="2004"/>
                    </a:lnTo>
                    <a:lnTo>
                      <a:pt x="1" y="1896"/>
                    </a:lnTo>
                    <a:lnTo>
                      <a:pt x="0" y="1786"/>
                    </a:lnTo>
                    <a:lnTo>
                      <a:pt x="6" y="1677"/>
                    </a:lnTo>
                    <a:lnTo>
                      <a:pt x="18" y="1567"/>
                    </a:lnTo>
                    <a:lnTo>
                      <a:pt x="37" y="1458"/>
                    </a:lnTo>
                    <a:lnTo>
                      <a:pt x="62" y="1349"/>
                    </a:lnTo>
                    <a:lnTo>
                      <a:pt x="92" y="1250"/>
                    </a:lnTo>
                    <a:lnTo>
                      <a:pt x="126" y="1153"/>
                    </a:lnTo>
                    <a:lnTo>
                      <a:pt x="167" y="1058"/>
                    </a:lnTo>
                    <a:lnTo>
                      <a:pt x="212" y="968"/>
                    </a:lnTo>
                    <a:lnTo>
                      <a:pt x="262" y="879"/>
                    </a:lnTo>
                    <a:lnTo>
                      <a:pt x="317" y="794"/>
                    </a:lnTo>
                    <a:lnTo>
                      <a:pt x="376" y="712"/>
                    </a:lnTo>
                    <a:lnTo>
                      <a:pt x="440" y="634"/>
                    </a:lnTo>
                    <a:lnTo>
                      <a:pt x="509" y="558"/>
                    </a:lnTo>
                    <a:lnTo>
                      <a:pt x="581" y="488"/>
                    </a:lnTo>
                    <a:lnTo>
                      <a:pt x="658" y="420"/>
                    </a:lnTo>
                    <a:lnTo>
                      <a:pt x="739" y="357"/>
                    </a:lnTo>
                    <a:lnTo>
                      <a:pt x="824" y="298"/>
                    </a:lnTo>
                    <a:lnTo>
                      <a:pt x="912" y="244"/>
                    </a:lnTo>
                    <a:lnTo>
                      <a:pt x="1011" y="191"/>
                    </a:lnTo>
                    <a:lnTo>
                      <a:pt x="1112" y="145"/>
                    </a:lnTo>
                    <a:lnTo>
                      <a:pt x="1215" y="104"/>
                    </a:lnTo>
                    <a:lnTo>
                      <a:pt x="1319" y="71"/>
                    </a:lnTo>
                    <a:lnTo>
                      <a:pt x="1425" y="43"/>
                    </a:lnTo>
                    <a:lnTo>
                      <a:pt x="1532" y="23"/>
                    </a:lnTo>
                    <a:lnTo>
                      <a:pt x="1640" y="9"/>
                    </a:lnTo>
                    <a:lnTo>
                      <a:pt x="1749" y="1"/>
                    </a:lnTo>
                    <a:lnTo>
                      <a:pt x="185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3" name="Freeform 79"/>
              <p:cNvSpPr>
                <a:spLocks noEditPoints="1"/>
              </p:cNvSpPr>
              <p:nvPr/>
            </p:nvSpPr>
            <p:spPr bwMode="auto">
              <a:xfrm>
                <a:off x="863600" y="2051050"/>
                <a:ext cx="249237" cy="277812"/>
              </a:xfrm>
              <a:custGeom>
                <a:avLst/>
                <a:gdLst>
                  <a:gd name="T0" fmla="*/ 197 w 1571"/>
                  <a:gd name="T1" fmla="*/ 189 h 1748"/>
                  <a:gd name="T2" fmla="*/ 192 w 1571"/>
                  <a:gd name="T3" fmla="*/ 192 h 1748"/>
                  <a:gd name="T4" fmla="*/ 191 w 1571"/>
                  <a:gd name="T5" fmla="*/ 196 h 1748"/>
                  <a:gd name="T6" fmla="*/ 191 w 1571"/>
                  <a:gd name="T7" fmla="*/ 1549 h 1748"/>
                  <a:gd name="T8" fmla="*/ 191 w 1571"/>
                  <a:gd name="T9" fmla="*/ 1552 h 1748"/>
                  <a:gd name="T10" fmla="*/ 195 w 1571"/>
                  <a:gd name="T11" fmla="*/ 1557 h 1748"/>
                  <a:gd name="T12" fmla="*/ 201 w 1571"/>
                  <a:gd name="T13" fmla="*/ 1558 h 1748"/>
                  <a:gd name="T14" fmla="*/ 204 w 1571"/>
                  <a:gd name="T15" fmla="*/ 1557 h 1748"/>
                  <a:gd name="T16" fmla="*/ 1378 w 1571"/>
                  <a:gd name="T17" fmla="*/ 881 h 1748"/>
                  <a:gd name="T18" fmla="*/ 1380 w 1571"/>
                  <a:gd name="T19" fmla="*/ 878 h 1748"/>
                  <a:gd name="T20" fmla="*/ 1381 w 1571"/>
                  <a:gd name="T21" fmla="*/ 873 h 1748"/>
                  <a:gd name="T22" fmla="*/ 1380 w 1571"/>
                  <a:gd name="T23" fmla="*/ 869 h 1748"/>
                  <a:gd name="T24" fmla="*/ 1378 w 1571"/>
                  <a:gd name="T25" fmla="*/ 867 h 1748"/>
                  <a:gd name="T26" fmla="*/ 204 w 1571"/>
                  <a:gd name="T27" fmla="*/ 190 h 1748"/>
                  <a:gd name="T28" fmla="*/ 200 w 1571"/>
                  <a:gd name="T29" fmla="*/ 189 h 1748"/>
                  <a:gd name="T30" fmla="*/ 233 w 1571"/>
                  <a:gd name="T31" fmla="*/ 2 h 1748"/>
                  <a:gd name="T32" fmla="*/ 298 w 1571"/>
                  <a:gd name="T33" fmla="*/ 26 h 1748"/>
                  <a:gd name="T34" fmla="*/ 1496 w 1571"/>
                  <a:gd name="T35" fmla="*/ 718 h 1748"/>
                  <a:gd name="T36" fmla="*/ 1537 w 1571"/>
                  <a:gd name="T37" fmla="*/ 762 h 1748"/>
                  <a:gd name="T38" fmla="*/ 1563 w 1571"/>
                  <a:gd name="T39" fmla="*/ 815 h 1748"/>
                  <a:gd name="T40" fmla="*/ 1571 w 1571"/>
                  <a:gd name="T41" fmla="*/ 873 h 1748"/>
                  <a:gd name="T42" fmla="*/ 1563 w 1571"/>
                  <a:gd name="T43" fmla="*/ 933 h 1748"/>
                  <a:gd name="T44" fmla="*/ 1537 w 1571"/>
                  <a:gd name="T45" fmla="*/ 985 h 1748"/>
                  <a:gd name="T46" fmla="*/ 1496 w 1571"/>
                  <a:gd name="T47" fmla="*/ 1028 h 1748"/>
                  <a:gd name="T48" fmla="*/ 298 w 1571"/>
                  <a:gd name="T49" fmla="*/ 1722 h 1748"/>
                  <a:gd name="T50" fmla="*/ 233 w 1571"/>
                  <a:gd name="T51" fmla="*/ 1745 h 1748"/>
                  <a:gd name="T52" fmla="*/ 165 w 1571"/>
                  <a:gd name="T53" fmla="*/ 1745 h 1748"/>
                  <a:gd name="T54" fmla="*/ 100 w 1571"/>
                  <a:gd name="T55" fmla="*/ 1722 h 1748"/>
                  <a:gd name="T56" fmla="*/ 53 w 1571"/>
                  <a:gd name="T57" fmla="*/ 1684 h 1748"/>
                  <a:gd name="T58" fmla="*/ 20 w 1571"/>
                  <a:gd name="T59" fmla="*/ 1635 h 1748"/>
                  <a:gd name="T60" fmla="*/ 2 w 1571"/>
                  <a:gd name="T61" fmla="*/ 1580 h 1748"/>
                  <a:gd name="T62" fmla="*/ 0 w 1571"/>
                  <a:gd name="T63" fmla="*/ 198 h 1748"/>
                  <a:gd name="T64" fmla="*/ 9 w 1571"/>
                  <a:gd name="T65" fmla="*/ 139 h 1748"/>
                  <a:gd name="T66" fmla="*/ 34 w 1571"/>
                  <a:gd name="T67" fmla="*/ 86 h 1748"/>
                  <a:gd name="T68" fmla="*/ 74 w 1571"/>
                  <a:gd name="T69" fmla="*/ 43 h 1748"/>
                  <a:gd name="T70" fmla="*/ 132 w 1571"/>
                  <a:gd name="T71" fmla="*/ 11 h 1748"/>
                  <a:gd name="T72" fmla="*/ 200 w 1571"/>
                  <a:gd name="T73" fmla="*/ 0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1" h="1748">
                    <a:moveTo>
                      <a:pt x="200" y="189"/>
                    </a:moveTo>
                    <a:lnTo>
                      <a:pt x="197" y="189"/>
                    </a:lnTo>
                    <a:lnTo>
                      <a:pt x="195" y="190"/>
                    </a:lnTo>
                    <a:lnTo>
                      <a:pt x="192" y="192"/>
                    </a:lnTo>
                    <a:lnTo>
                      <a:pt x="191" y="194"/>
                    </a:lnTo>
                    <a:lnTo>
                      <a:pt x="191" y="196"/>
                    </a:lnTo>
                    <a:lnTo>
                      <a:pt x="191" y="198"/>
                    </a:lnTo>
                    <a:lnTo>
                      <a:pt x="191" y="1549"/>
                    </a:lnTo>
                    <a:lnTo>
                      <a:pt x="191" y="1551"/>
                    </a:lnTo>
                    <a:lnTo>
                      <a:pt x="191" y="1552"/>
                    </a:lnTo>
                    <a:lnTo>
                      <a:pt x="192" y="1555"/>
                    </a:lnTo>
                    <a:lnTo>
                      <a:pt x="195" y="1557"/>
                    </a:lnTo>
                    <a:lnTo>
                      <a:pt x="197" y="1558"/>
                    </a:lnTo>
                    <a:lnTo>
                      <a:pt x="201" y="1558"/>
                    </a:lnTo>
                    <a:lnTo>
                      <a:pt x="202" y="1558"/>
                    </a:lnTo>
                    <a:lnTo>
                      <a:pt x="204" y="1557"/>
                    </a:lnTo>
                    <a:lnTo>
                      <a:pt x="1377" y="881"/>
                    </a:lnTo>
                    <a:lnTo>
                      <a:pt x="1378" y="881"/>
                    </a:lnTo>
                    <a:lnTo>
                      <a:pt x="1379" y="880"/>
                    </a:lnTo>
                    <a:lnTo>
                      <a:pt x="1380" y="878"/>
                    </a:lnTo>
                    <a:lnTo>
                      <a:pt x="1381" y="877"/>
                    </a:lnTo>
                    <a:lnTo>
                      <a:pt x="1381" y="873"/>
                    </a:lnTo>
                    <a:lnTo>
                      <a:pt x="1381" y="871"/>
                    </a:lnTo>
                    <a:lnTo>
                      <a:pt x="1380" y="869"/>
                    </a:lnTo>
                    <a:lnTo>
                      <a:pt x="1379" y="868"/>
                    </a:lnTo>
                    <a:lnTo>
                      <a:pt x="1378" y="867"/>
                    </a:lnTo>
                    <a:lnTo>
                      <a:pt x="1377" y="866"/>
                    </a:lnTo>
                    <a:lnTo>
                      <a:pt x="204" y="190"/>
                    </a:lnTo>
                    <a:lnTo>
                      <a:pt x="202" y="190"/>
                    </a:lnTo>
                    <a:lnTo>
                      <a:pt x="200" y="189"/>
                    </a:lnTo>
                    <a:close/>
                    <a:moveTo>
                      <a:pt x="200" y="0"/>
                    </a:moveTo>
                    <a:lnTo>
                      <a:pt x="233" y="2"/>
                    </a:lnTo>
                    <a:lnTo>
                      <a:pt x="267" y="11"/>
                    </a:lnTo>
                    <a:lnTo>
                      <a:pt x="298" y="26"/>
                    </a:lnTo>
                    <a:lnTo>
                      <a:pt x="1472" y="702"/>
                    </a:lnTo>
                    <a:lnTo>
                      <a:pt x="1496" y="718"/>
                    </a:lnTo>
                    <a:lnTo>
                      <a:pt x="1519" y="739"/>
                    </a:lnTo>
                    <a:lnTo>
                      <a:pt x="1537" y="762"/>
                    </a:lnTo>
                    <a:lnTo>
                      <a:pt x="1552" y="787"/>
                    </a:lnTo>
                    <a:lnTo>
                      <a:pt x="1563" y="815"/>
                    </a:lnTo>
                    <a:lnTo>
                      <a:pt x="1569" y="843"/>
                    </a:lnTo>
                    <a:lnTo>
                      <a:pt x="1571" y="873"/>
                    </a:lnTo>
                    <a:lnTo>
                      <a:pt x="1569" y="904"/>
                    </a:lnTo>
                    <a:lnTo>
                      <a:pt x="1563" y="933"/>
                    </a:lnTo>
                    <a:lnTo>
                      <a:pt x="1552" y="960"/>
                    </a:lnTo>
                    <a:lnTo>
                      <a:pt x="1537" y="985"/>
                    </a:lnTo>
                    <a:lnTo>
                      <a:pt x="1519" y="1008"/>
                    </a:lnTo>
                    <a:lnTo>
                      <a:pt x="1496" y="1028"/>
                    </a:lnTo>
                    <a:lnTo>
                      <a:pt x="1472" y="1046"/>
                    </a:lnTo>
                    <a:lnTo>
                      <a:pt x="298" y="1722"/>
                    </a:lnTo>
                    <a:lnTo>
                      <a:pt x="267" y="1736"/>
                    </a:lnTo>
                    <a:lnTo>
                      <a:pt x="233" y="1745"/>
                    </a:lnTo>
                    <a:lnTo>
                      <a:pt x="200" y="1748"/>
                    </a:lnTo>
                    <a:lnTo>
                      <a:pt x="165" y="1745"/>
                    </a:lnTo>
                    <a:lnTo>
                      <a:pt x="132" y="1736"/>
                    </a:lnTo>
                    <a:lnTo>
                      <a:pt x="100" y="1722"/>
                    </a:lnTo>
                    <a:lnTo>
                      <a:pt x="74" y="1704"/>
                    </a:lnTo>
                    <a:lnTo>
                      <a:pt x="53" y="1684"/>
                    </a:lnTo>
                    <a:lnTo>
                      <a:pt x="34" y="1661"/>
                    </a:lnTo>
                    <a:lnTo>
                      <a:pt x="20" y="1635"/>
                    </a:lnTo>
                    <a:lnTo>
                      <a:pt x="9" y="1609"/>
                    </a:lnTo>
                    <a:lnTo>
                      <a:pt x="2" y="1580"/>
                    </a:lnTo>
                    <a:lnTo>
                      <a:pt x="0" y="1549"/>
                    </a:lnTo>
                    <a:lnTo>
                      <a:pt x="0" y="198"/>
                    </a:lnTo>
                    <a:lnTo>
                      <a:pt x="2" y="168"/>
                    </a:lnTo>
                    <a:lnTo>
                      <a:pt x="9" y="139"/>
                    </a:lnTo>
                    <a:lnTo>
                      <a:pt x="20" y="111"/>
                    </a:lnTo>
                    <a:lnTo>
                      <a:pt x="34" y="86"/>
                    </a:lnTo>
                    <a:lnTo>
                      <a:pt x="53" y="63"/>
                    </a:lnTo>
                    <a:lnTo>
                      <a:pt x="74" y="43"/>
                    </a:lnTo>
                    <a:lnTo>
                      <a:pt x="100" y="26"/>
                    </a:lnTo>
                    <a:lnTo>
                      <a:pt x="132" y="11"/>
                    </a:lnTo>
                    <a:lnTo>
                      <a:pt x="165" y="2"/>
                    </a:lnTo>
                    <a:lnTo>
                      <a:pt x="20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4" name="Freeform 80"/>
              <p:cNvSpPr/>
              <p:nvPr/>
            </p:nvSpPr>
            <p:spPr bwMode="auto">
              <a:xfrm>
                <a:off x="971550" y="1968500"/>
                <a:ext cx="168275" cy="109537"/>
              </a:xfrm>
              <a:custGeom>
                <a:avLst/>
                <a:gdLst>
                  <a:gd name="T0" fmla="*/ 86 w 1060"/>
                  <a:gd name="T1" fmla="*/ 0 h 690"/>
                  <a:gd name="T2" fmla="*/ 108 w 1060"/>
                  <a:gd name="T3" fmla="*/ 1 h 690"/>
                  <a:gd name="T4" fmla="*/ 199 w 1060"/>
                  <a:gd name="T5" fmla="*/ 16 h 690"/>
                  <a:gd name="T6" fmla="*/ 289 w 1060"/>
                  <a:gd name="T7" fmla="*/ 37 h 690"/>
                  <a:gd name="T8" fmla="*/ 376 w 1060"/>
                  <a:gd name="T9" fmla="*/ 65 h 690"/>
                  <a:gd name="T10" fmla="*/ 463 w 1060"/>
                  <a:gd name="T11" fmla="*/ 97 h 690"/>
                  <a:gd name="T12" fmla="*/ 546 w 1060"/>
                  <a:gd name="T13" fmla="*/ 136 h 690"/>
                  <a:gd name="T14" fmla="*/ 627 w 1060"/>
                  <a:gd name="T15" fmla="*/ 179 h 690"/>
                  <a:gd name="T16" fmla="*/ 704 w 1060"/>
                  <a:gd name="T17" fmla="*/ 227 h 690"/>
                  <a:gd name="T18" fmla="*/ 780 w 1060"/>
                  <a:gd name="T19" fmla="*/ 280 h 690"/>
                  <a:gd name="T20" fmla="*/ 851 w 1060"/>
                  <a:gd name="T21" fmla="*/ 338 h 690"/>
                  <a:gd name="T22" fmla="*/ 918 w 1060"/>
                  <a:gd name="T23" fmla="*/ 400 h 690"/>
                  <a:gd name="T24" fmla="*/ 981 w 1060"/>
                  <a:gd name="T25" fmla="*/ 467 h 690"/>
                  <a:gd name="T26" fmla="*/ 1040 w 1060"/>
                  <a:gd name="T27" fmla="*/ 537 h 690"/>
                  <a:gd name="T28" fmla="*/ 1051 w 1060"/>
                  <a:gd name="T29" fmla="*/ 556 h 690"/>
                  <a:gd name="T30" fmla="*/ 1058 w 1060"/>
                  <a:gd name="T31" fmla="*/ 576 h 690"/>
                  <a:gd name="T32" fmla="*/ 1060 w 1060"/>
                  <a:gd name="T33" fmla="*/ 597 h 690"/>
                  <a:gd name="T34" fmla="*/ 1057 w 1060"/>
                  <a:gd name="T35" fmla="*/ 618 h 690"/>
                  <a:gd name="T36" fmla="*/ 1050 w 1060"/>
                  <a:gd name="T37" fmla="*/ 638 h 690"/>
                  <a:gd name="T38" fmla="*/ 1039 w 1060"/>
                  <a:gd name="T39" fmla="*/ 656 h 690"/>
                  <a:gd name="T40" fmla="*/ 1024 w 1060"/>
                  <a:gd name="T41" fmla="*/ 670 h 690"/>
                  <a:gd name="T42" fmla="*/ 1005 w 1060"/>
                  <a:gd name="T43" fmla="*/ 682 h 690"/>
                  <a:gd name="T44" fmla="*/ 985 w 1060"/>
                  <a:gd name="T45" fmla="*/ 688 h 690"/>
                  <a:gd name="T46" fmla="*/ 965 w 1060"/>
                  <a:gd name="T47" fmla="*/ 690 h 690"/>
                  <a:gd name="T48" fmla="*/ 944 w 1060"/>
                  <a:gd name="T49" fmla="*/ 688 h 690"/>
                  <a:gd name="T50" fmla="*/ 924 w 1060"/>
                  <a:gd name="T51" fmla="*/ 681 h 690"/>
                  <a:gd name="T52" fmla="*/ 905 w 1060"/>
                  <a:gd name="T53" fmla="*/ 670 h 690"/>
                  <a:gd name="T54" fmla="*/ 889 w 1060"/>
                  <a:gd name="T55" fmla="*/ 654 h 690"/>
                  <a:gd name="T56" fmla="*/ 838 w 1060"/>
                  <a:gd name="T57" fmla="*/ 593 h 690"/>
                  <a:gd name="T58" fmla="*/ 784 w 1060"/>
                  <a:gd name="T59" fmla="*/ 535 h 690"/>
                  <a:gd name="T60" fmla="*/ 725 w 1060"/>
                  <a:gd name="T61" fmla="*/ 481 h 690"/>
                  <a:gd name="T62" fmla="*/ 664 w 1060"/>
                  <a:gd name="T63" fmla="*/ 430 h 690"/>
                  <a:gd name="T64" fmla="*/ 599 w 1060"/>
                  <a:gd name="T65" fmla="*/ 385 h 690"/>
                  <a:gd name="T66" fmla="*/ 531 w 1060"/>
                  <a:gd name="T67" fmla="*/ 343 h 690"/>
                  <a:gd name="T68" fmla="*/ 462 w 1060"/>
                  <a:gd name="T69" fmla="*/ 305 h 690"/>
                  <a:gd name="T70" fmla="*/ 390 w 1060"/>
                  <a:gd name="T71" fmla="*/ 272 h 690"/>
                  <a:gd name="T72" fmla="*/ 315 w 1060"/>
                  <a:gd name="T73" fmla="*/ 244 h 690"/>
                  <a:gd name="T74" fmla="*/ 239 w 1060"/>
                  <a:gd name="T75" fmla="*/ 221 h 690"/>
                  <a:gd name="T76" fmla="*/ 161 w 1060"/>
                  <a:gd name="T77" fmla="*/ 202 h 690"/>
                  <a:gd name="T78" fmla="*/ 82 w 1060"/>
                  <a:gd name="T79" fmla="*/ 189 h 690"/>
                  <a:gd name="T80" fmla="*/ 61 w 1060"/>
                  <a:gd name="T81" fmla="*/ 183 h 690"/>
                  <a:gd name="T82" fmla="*/ 43 w 1060"/>
                  <a:gd name="T83" fmla="*/ 173 h 690"/>
                  <a:gd name="T84" fmla="*/ 26 w 1060"/>
                  <a:gd name="T85" fmla="*/ 160 h 690"/>
                  <a:gd name="T86" fmla="*/ 14 w 1060"/>
                  <a:gd name="T87" fmla="*/ 144 h 690"/>
                  <a:gd name="T88" fmla="*/ 5 w 1060"/>
                  <a:gd name="T89" fmla="*/ 125 h 690"/>
                  <a:gd name="T90" fmla="*/ 0 w 1060"/>
                  <a:gd name="T91" fmla="*/ 104 h 690"/>
                  <a:gd name="T92" fmla="*/ 2 w 1060"/>
                  <a:gd name="T93" fmla="*/ 82 h 690"/>
                  <a:gd name="T94" fmla="*/ 7 w 1060"/>
                  <a:gd name="T95" fmla="*/ 61 h 690"/>
                  <a:gd name="T96" fmla="*/ 16 w 1060"/>
                  <a:gd name="T97" fmla="*/ 42 h 690"/>
                  <a:gd name="T98" fmla="*/ 30 w 1060"/>
                  <a:gd name="T99" fmla="*/ 26 h 690"/>
                  <a:gd name="T100" fmla="*/ 46 w 1060"/>
                  <a:gd name="T101" fmla="*/ 13 h 690"/>
                  <a:gd name="T102" fmla="*/ 66 w 1060"/>
                  <a:gd name="T103" fmla="*/ 4 h 690"/>
                  <a:gd name="T104" fmla="*/ 86 w 1060"/>
                  <a:gd name="T105"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0" h="690">
                    <a:moveTo>
                      <a:pt x="86" y="0"/>
                    </a:moveTo>
                    <a:lnTo>
                      <a:pt x="108" y="1"/>
                    </a:lnTo>
                    <a:lnTo>
                      <a:pt x="199" y="16"/>
                    </a:lnTo>
                    <a:lnTo>
                      <a:pt x="289" y="37"/>
                    </a:lnTo>
                    <a:lnTo>
                      <a:pt x="376" y="65"/>
                    </a:lnTo>
                    <a:lnTo>
                      <a:pt x="463" y="97"/>
                    </a:lnTo>
                    <a:lnTo>
                      <a:pt x="546" y="136"/>
                    </a:lnTo>
                    <a:lnTo>
                      <a:pt x="627" y="179"/>
                    </a:lnTo>
                    <a:lnTo>
                      <a:pt x="704" y="227"/>
                    </a:lnTo>
                    <a:lnTo>
                      <a:pt x="780" y="280"/>
                    </a:lnTo>
                    <a:lnTo>
                      <a:pt x="851" y="338"/>
                    </a:lnTo>
                    <a:lnTo>
                      <a:pt x="918" y="400"/>
                    </a:lnTo>
                    <a:lnTo>
                      <a:pt x="981" y="467"/>
                    </a:lnTo>
                    <a:lnTo>
                      <a:pt x="1040" y="537"/>
                    </a:lnTo>
                    <a:lnTo>
                      <a:pt x="1051" y="556"/>
                    </a:lnTo>
                    <a:lnTo>
                      <a:pt x="1058" y="576"/>
                    </a:lnTo>
                    <a:lnTo>
                      <a:pt x="1060" y="597"/>
                    </a:lnTo>
                    <a:lnTo>
                      <a:pt x="1057" y="618"/>
                    </a:lnTo>
                    <a:lnTo>
                      <a:pt x="1050" y="638"/>
                    </a:lnTo>
                    <a:lnTo>
                      <a:pt x="1039" y="656"/>
                    </a:lnTo>
                    <a:lnTo>
                      <a:pt x="1024" y="670"/>
                    </a:lnTo>
                    <a:lnTo>
                      <a:pt x="1005" y="682"/>
                    </a:lnTo>
                    <a:lnTo>
                      <a:pt x="985" y="688"/>
                    </a:lnTo>
                    <a:lnTo>
                      <a:pt x="965" y="690"/>
                    </a:lnTo>
                    <a:lnTo>
                      <a:pt x="944" y="688"/>
                    </a:lnTo>
                    <a:lnTo>
                      <a:pt x="924" y="681"/>
                    </a:lnTo>
                    <a:lnTo>
                      <a:pt x="905" y="670"/>
                    </a:lnTo>
                    <a:lnTo>
                      <a:pt x="889" y="654"/>
                    </a:lnTo>
                    <a:lnTo>
                      <a:pt x="838" y="593"/>
                    </a:lnTo>
                    <a:lnTo>
                      <a:pt x="784" y="535"/>
                    </a:lnTo>
                    <a:lnTo>
                      <a:pt x="725" y="481"/>
                    </a:lnTo>
                    <a:lnTo>
                      <a:pt x="664" y="430"/>
                    </a:lnTo>
                    <a:lnTo>
                      <a:pt x="599" y="385"/>
                    </a:lnTo>
                    <a:lnTo>
                      <a:pt x="531" y="343"/>
                    </a:lnTo>
                    <a:lnTo>
                      <a:pt x="462" y="305"/>
                    </a:lnTo>
                    <a:lnTo>
                      <a:pt x="390" y="272"/>
                    </a:lnTo>
                    <a:lnTo>
                      <a:pt x="315" y="244"/>
                    </a:lnTo>
                    <a:lnTo>
                      <a:pt x="239" y="221"/>
                    </a:lnTo>
                    <a:lnTo>
                      <a:pt x="161" y="202"/>
                    </a:lnTo>
                    <a:lnTo>
                      <a:pt x="82" y="189"/>
                    </a:lnTo>
                    <a:lnTo>
                      <a:pt x="61" y="183"/>
                    </a:lnTo>
                    <a:lnTo>
                      <a:pt x="43" y="173"/>
                    </a:lnTo>
                    <a:lnTo>
                      <a:pt x="26" y="160"/>
                    </a:lnTo>
                    <a:lnTo>
                      <a:pt x="14" y="144"/>
                    </a:lnTo>
                    <a:lnTo>
                      <a:pt x="5" y="125"/>
                    </a:lnTo>
                    <a:lnTo>
                      <a:pt x="0" y="104"/>
                    </a:lnTo>
                    <a:lnTo>
                      <a:pt x="2" y="82"/>
                    </a:lnTo>
                    <a:lnTo>
                      <a:pt x="7" y="61"/>
                    </a:lnTo>
                    <a:lnTo>
                      <a:pt x="16" y="42"/>
                    </a:lnTo>
                    <a:lnTo>
                      <a:pt x="30" y="26"/>
                    </a:lnTo>
                    <a:lnTo>
                      <a:pt x="46" y="13"/>
                    </a:lnTo>
                    <a:lnTo>
                      <a:pt x="66" y="4"/>
                    </a:lnTo>
                    <a:lnTo>
                      <a:pt x="8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35" name="Group 53"/>
            <p:cNvGrpSpPr/>
            <p:nvPr/>
          </p:nvGrpSpPr>
          <p:grpSpPr>
            <a:xfrm>
              <a:off x="988227" y="3891803"/>
              <a:ext cx="417184" cy="417184"/>
              <a:chOff x="9085263" y="2676525"/>
              <a:chExt cx="579437" cy="579438"/>
            </a:xfrm>
            <a:solidFill>
              <a:schemeClr val="bg1"/>
            </a:solidFill>
          </p:grpSpPr>
          <p:sp>
            <p:nvSpPr>
              <p:cNvPr id="49" name="Freeform 98"/>
              <p:cNvSpPr>
                <a:spLocks noEditPoints="1"/>
              </p:cNvSpPr>
              <p:nvPr/>
            </p:nvSpPr>
            <p:spPr bwMode="auto">
              <a:xfrm>
                <a:off x="9085263" y="2676525"/>
                <a:ext cx="579437" cy="579438"/>
              </a:xfrm>
              <a:custGeom>
                <a:avLst/>
                <a:gdLst>
                  <a:gd name="T0" fmla="*/ 199 w 3650"/>
                  <a:gd name="T1" fmla="*/ 3163 h 3649"/>
                  <a:gd name="T2" fmla="*/ 212 w 3650"/>
                  <a:gd name="T3" fmla="*/ 3337 h 3649"/>
                  <a:gd name="T4" fmla="*/ 345 w 3650"/>
                  <a:gd name="T5" fmla="*/ 3450 h 3649"/>
                  <a:gd name="T6" fmla="*/ 518 w 3650"/>
                  <a:gd name="T7" fmla="*/ 3437 h 3649"/>
                  <a:gd name="T8" fmla="*/ 941 w 3650"/>
                  <a:gd name="T9" fmla="*/ 2387 h 3649"/>
                  <a:gd name="T10" fmla="*/ 2326 w 3650"/>
                  <a:gd name="T11" fmla="*/ 187 h 3649"/>
                  <a:gd name="T12" fmla="*/ 1968 w 3650"/>
                  <a:gd name="T13" fmla="*/ 245 h 3649"/>
                  <a:gd name="T14" fmla="*/ 1639 w 3650"/>
                  <a:gd name="T15" fmla="*/ 418 h 3649"/>
                  <a:gd name="T16" fmla="*/ 1369 w 3650"/>
                  <a:gd name="T17" fmla="*/ 710 h 3649"/>
                  <a:gd name="T18" fmla="*/ 1216 w 3650"/>
                  <a:gd name="T19" fmla="*/ 1080 h 3649"/>
                  <a:gd name="T20" fmla="*/ 1201 w 3650"/>
                  <a:gd name="T21" fmla="*/ 1487 h 3649"/>
                  <a:gd name="T22" fmla="*/ 1327 w 3650"/>
                  <a:gd name="T23" fmla="*/ 1867 h 3649"/>
                  <a:gd name="T24" fmla="*/ 1582 w 3650"/>
                  <a:gd name="T25" fmla="*/ 2181 h 3649"/>
                  <a:gd name="T26" fmla="*/ 1916 w 3650"/>
                  <a:gd name="T27" fmla="*/ 2383 h 3649"/>
                  <a:gd name="T28" fmla="*/ 2288 w 3650"/>
                  <a:gd name="T29" fmla="*/ 2458 h 3649"/>
                  <a:gd name="T30" fmla="*/ 2663 w 3650"/>
                  <a:gd name="T31" fmla="*/ 2408 h 3649"/>
                  <a:gd name="T32" fmla="*/ 3007 w 3650"/>
                  <a:gd name="T33" fmla="*/ 2232 h 3649"/>
                  <a:gd name="T34" fmla="*/ 3283 w 3650"/>
                  <a:gd name="T35" fmla="*/ 1936 h 3649"/>
                  <a:gd name="T36" fmla="*/ 3437 w 3650"/>
                  <a:gd name="T37" fmla="*/ 1566 h 3649"/>
                  <a:gd name="T38" fmla="*/ 3451 w 3650"/>
                  <a:gd name="T39" fmla="*/ 1159 h 3649"/>
                  <a:gd name="T40" fmla="*/ 3324 w 3650"/>
                  <a:gd name="T41" fmla="*/ 779 h 3649"/>
                  <a:gd name="T42" fmla="*/ 3073 w 3650"/>
                  <a:gd name="T43" fmla="*/ 467 h 3649"/>
                  <a:gd name="T44" fmla="*/ 2754 w 3650"/>
                  <a:gd name="T45" fmla="*/ 270 h 3649"/>
                  <a:gd name="T46" fmla="*/ 2399 w 3650"/>
                  <a:gd name="T47" fmla="*/ 189 h 3649"/>
                  <a:gd name="T48" fmla="*/ 2579 w 3650"/>
                  <a:gd name="T49" fmla="*/ 23 h 3649"/>
                  <a:gd name="T50" fmla="*/ 2980 w 3650"/>
                  <a:gd name="T51" fmla="*/ 172 h 3649"/>
                  <a:gd name="T52" fmla="*/ 3323 w 3650"/>
                  <a:gd name="T53" fmla="*/ 451 h 3649"/>
                  <a:gd name="T54" fmla="*/ 3549 w 3650"/>
                  <a:gd name="T55" fmla="*/ 816 h 3649"/>
                  <a:gd name="T56" fmla="*/ 3647 w 3650"/>
                  <a:gd name="T57" fmla="*/ 1236 h 3649"/>
                  <a:gd name="T58" fmla="*/ 3605 w 3650"/>
                  <a:gd name="T59" fmla="*/ 1667 h 3649"/>
                  <a:gd name="T60" fmla="*/ 3429 w 3650"/>
                  <a:gd name="T61" fmla="*/ 2057 h 3649"/>
                  <a:gd name="T62" fmla="*/ 3127 w 3650"/>
                  <a:gd name="T63" fmla="*/ 2378 h 3649"/>
                  <a:gd name="T64" fmla="*/ 2744 w 3650"/>
                  <a:gd name="T65" fmla="*/ 2579 h 3649"/>
                  <a:gd name="T66" fmla="*/ 2326 w 3650"/>
                  <a:gd name="T67" fmla="*/ 2647 h 3649"/>
                  <a:gd name="T68" fmla="*/ 1909 w 3650"/>
                  <a:gd name="T69" fmla="*/ 2579 h 3649"/>
                  <a:gd name="T70" fmla="*/ 1527 w 3650"/>
                  <a:gd name="T71" fmla="*/ 2379 h 3649"/>
                  <a:gd name="T72" fmla="*/ 1482 w 3650"/>
                  <a:gd name="T73" fmla="*/ 2672 h 3649"/>
                  <a:gd name="T74" fmla="*/ 1473 w 3650"/>
                  <a:gd name="T75" fmla="*/ 2760 h 3649"/>
                  <a:gd name="T76" fmla="*/ 595 w 3650"/>
                  <a:gd name="T77" fmla="*/ 3608 h 3649"/>
                  <a:gd name="T78" fmla="*/ 368 w 3650"/>
                  <a:gd name="T79" fmla="*/ 3647 h 3649"/>
                  <a:gd name="T80" fmla="*/ 157 w 3650"/>
                  <a:gd name="T81" fmla="*/ 3558 h 3649"/>
                  <a:gd name="T82" fmla="*/ 23 w 3650"/>
                  <a:gd name="T83" fmla="*/ 3371 h 3649"/>
                  <a:gd name="T84" fmla="*/ 10 w 3650"/>
                  <a:gd name="T85" fmla="*/ 3141 h 3649"/>
                  <a:gd name="T86" fmla="*/ 122 w 3650"/>
                  <a:gd name="T87" fmla="*/ 2940 h 3649"/>
                  <a:gd name="T88" fmla="*/ 941 w 3650"/>
                  <a:gd name="T89" fmla="*/ 2160 h 3649"/>
                  <a:gd name="T90" fmla="*/ 1168 w 3650"/>
                  <a:gd name="T91" fmla="*/ 2348 h 3649"/>
                  <a:gd name="T92" fmla="*/ 1136 w 3650"/>
                  <a:gd name="T93" fmla="*/ 1905 h 3649"/>
                  <a:gd name="T94" fmla="*/ 1013 w 3650"/>
                  <a:gd name="T95" fmla="*/ 1497 h 3649"/>
                  <a:gd name="T96" fmla="*/ 1028 w 3650"/>
                  <a:gd name="T97" fmla="*/ 1063 h 3649"/>
                  <a:gd name="T98" fmla="*/ 1178 w 3650"/>
                  <a:gd name="T99" fmla="*/ 662 h 3649"/>
                  <a:gd name="T100" fmla="*/ 1456 w 3650"/>
                  <a:gd name="T101" fmla="*/ 325 h 3649"/>
                  <a:gd name="T102" fmla="*/ 1827 w 3650"/>
                  <a:gd name="T103" fmla="*/ 96 h 3649"/>
                  <a:gd name="T104" fmla="*/ 2241 w 3650"/>
                  <a:gd name="T105" fmla="*/ 2 h 3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0" h="3649">
                    <a:moveTo>
                      <a:pt x="675" y="2654"/>
                    </a:moveTo>
                    <a:lnTo>
                      <a:pt x="254" y="3073"/>
                    </a:lnTo>
                    <a:lnTo>
                      <a:pt x="231" y="3100"/>
                    </a:lnTo>
                    <a:lnTo>
                      <a:pt x="212" y="3131"/>
                    </a:lnTo>
                    <a:lnTo>
                      <a:pt x="199" y="3163"/>
                    </a:lnTo>
                    <a:lnTo>
                      <a:pt x="190" y="3198"/>
                    </a:lnTo>
                    <a:lnTo>
                      <a:pt x="188" y="3234"/>
                    </a:lnTo>
                    <a:lnTo>
                      <a:pt x="190" y="3270"/>
                    </a:lnTo>
                    <a:lnTo>
                      <a:pt x="199" y="3304"/>
                    </a:lnTo>
                    <a:lnTo>
                      <a:pt x="212" y="3337"/>
                    </a:lnTo>
                    <a:lnTo>
                      <a:pt x="231" y="3367"/>
                    </a:lnTo>
                    <a:lnTo>
                      <a:pt x="254" y="3395"/>
                    </a:lnTo>
                    <a:lnTo>
                      <a:pt x="282" y="3418"/>
                    </a:lnTo>
                    <a:lnTo>
                      <a:pt x="312" y="3437"/>
                    </a:lnTo>
                    <a:lnTo>
                      <a:pt x="345" y="3450"/>
                    </a:lnTo>
                    <a:lnTo>
                      <a:pt x="379" y="3459"/>
                    </a:lnTo>
                    <a:lnTo>
                      <a:pt x="415" y="3461"/>
                    </a:lnTo>
                    <a:lnTo>
                      <a:pt x="451" y="3459"/>
                    </a:lnTo>
                    <a:lnTo>
                      <a:pt x="486" y="3450"/>
                    </a:lnTo>
                    <a:lnTo>
                      <a:pt x="518" y="3437"/>
                    </a:lnTo>
                    <a:lnTo>
                      <a:pt x="549" y="3418"/>
                    </a:lnTo>
                    <a:lnTo>
                      <a:pt x="576" y="3395"/>
                    </a:lnTo>
                    <a:lnTo>
                      <a:pt x="995" y="2974"/>
                    </a:lnTo>
                    <a:lnTo>
                      <a:pt x="675" y="2654"/>
                    </a:lnTo>
                    <a:close/>
                    <a:moveTo>
                      <a:pt x="941" y="2387"/>
                    </a:moveTo>
                    <a:lnTo>
                      <a:pt x="807" y="2521"/>
                    </a:lnTo>
                    <a:lnTo>
                      <a:pt x="1128" y="2842"/>
                    </a:lnTo>
                    <a:lnTo>
                      <a:pt x="1262" y="2708"/>
                    </a:lnTo>
                    <a:lnTo>
                      <a:pt x="941" y="2387"/>
                    </a:lnTo>
                    <a:close/>
                    <a:moveTo>
                      <a:pt x="2326" y="187"/>
                    </a:moveTo>
                    <a:lnTo>
                      <a:pt x="2253" y="189"/>
                    </a:lnTo>
                    <a:lnTo>
                      <a:pt x="2181" y="197"/>
                    </a:lnTo>
                    <a:lnTo>
                      <a:pt x="2109" y="208"/>
                    </a:lnTo>
                    <a:lnTo>
                      <a:pt x="2037" y="225"/>
                    </a:lnTo>
                    <a:lnTo>
                      <a:pt x="1968" y="245"/>
                    </a:lnTo>
                    <a:lnTo>
                      <a:pt x="1898" y="270"/>
                    </a:lnTo>
                    <a:lnTo>
                      <a:pt x="1831" y="301"/>
                    </a:lnTo>
                    <a:lnTo>
                      <a:pt x="1764" y="335"/>
                    </a:lnTo>
                    <a:lnTo>
                      <a:pt x="1701" y="374"/>
                    </a:lnTo>
                    <a:lnTo>
                      <a:pt x="1639" y="418"/>
                    </a:lnTo>
                    <a:lnTo>
                      <a:pt x="1579" y="467"/>
                    </a:lnTo>
                    <a:lnTo>
                      <a:pt x="1523" y="520"/>
                    </a:lnTo>
                    <a:lnTo>
                      <a:pt x="1467" y="580"/>
                    </a:lnTo>
                    <a:lnTo>
                      <a:pt x="1415" y="644"/>
                    </a:lnTo>
                    <a:lnTo>
                      <a:pt x="1369" y="710"/>
                    </a:lnTo>
                    <a:lnTo>
                      <a:pt x="1327" y="779"/>
                    </a:lnTo>
                    <a:lnTo>
                      <a:pt x="1292" y="851"/>
                    </a:lnTo>
                    <a:lnTo>
                      <a:pt x="1261" y="926"/>
                    </a:lnTo>
                    <a:lnTo>
                      <a:pt x="1235" y="1002"/>
                    </a:lnTo>
                    <a:lnTo>
                      <a:pt x="1216" y="1080"/>
                    </a:lnTo>
                    <a:lnTo>
                      <a:pt x="1201" y="1159"/>
                    </a:lnTo>
                    <a:lnTo>
                      <a:pt x="1192" y="1241"/>
                    </a:lnTo>
                    <a:lnTo>
                      <a:pt x="1190" y="1323"/>
                    </a:lnTo>
                    <a:lnTo>
                      <a:pt x="1192" y="1405"/>
                    </a:lnTo>
                    <a:lnTo>
                      <a:pt x="1201" y="1487"/>
                    </a:lnTo>
                    <a:lnTo>
                      <a:pt x="1216" y="1566"/>
                    </a:lnTo>
                    <a:lnTo>
                      <a:pt x="1235" y="1645"/>
                    </a:lnTo>
                    <a:lnTo>
                      <a:pt x="1261" y="1721"/>
                    </a:lnTo>
                    <a:lnTo>
                      <a:pt x="1292" y="1795"/>
                    </a:lnTo>
                    <a:lnTo>
                      <a:pt x="1327" y="1867"/>
                    </a:lnTo>
                    <a:lnTo>
                      <a:pt x="1369" y="1936"/>
                    </a:lnTo>
                    <a:lnTo>
                      <a:pt x="1415" y="2003"/>
                    </a:lnTo>
                    <a:lnTo>
                      <a:pt x="1467" y="2066"/>
                    </a:lnTo>
                    <a:lnTo>
                      <a:pt x="1523" y="2126"/>
                    </a:lnTo>
                    <a:lnTo>
                      <a:pt x="1582" y="2181"/>
                    </a:lnTo>
                    <a:lnTo>
                      <a:pt x="1644" y="2232"/>
                    </a:lnTo>
                    <a:lnTo>
                      <a:pt x="1709" y="2277"/>
                    </a:lnTo>
                    <a:lnTo>
                      <a:pt x="1776" y="2317"/>
                    </a:lnTo>
                    <a:lnTo>
                      <a:pt x="1845" y="2353"/>
                    </a:lnTo>
                    <a:lnTo>
                      <a:pt x="1916" y="2383"/>
                    </a:lnTo>
                    <a:lnTo>
                      <a:pt x="1989" y="2408"/>
                    </a:lnTo>
                    <a:lnTo>
                      <a:pt x="2062" y="2428"/>
                    </a:lnTo>
                    <a:lnTo>
                      <a:pt x="2137" y="2443"/>
                    </a:lnTo>
                    <a:lnTo>
                      <a:pt x="2212" y="2453"/>
                    </a:lnTo>
                    <a:lnTo>
                      <a:pt x="2288" y="2458"/>
                    </a:lnTo>
                    <a:lnTo>
                      <a:pt x="2364" y="2458"/>
                    </a:lnTo>
                    <a:lnTo>
                      <a:pt x="2440" y="2453"/>
                    </a:lnTo>
                    <a:lnTo>
                      <a:pt x="2515" y="2443"/>
                    </a:lnTo>
                    <a:lnTo>
                      <a:pt x="2589" y="2428"/>
                    </a:lnTo>
                    <a:lnTo>
                      <a:pt x="2663" y="2408"/>
                    </a:lnTo>
                    <a:lnTo>
                      <a:pt x="2735" y="2383"/>
                    </a:lnTo>
                    <a:lnTo>
                      <a:pt x="2807" y="2353"/>
                    </a:lnTo>
                    <a:lnTo>
                      <a:pt x="2876" y="2317"/>
                    </a:lnTo>
                    <a:lnTo>
                      <a:pt x="2943" y="2277"/>
                    </a:lnTo>
                    <a:lnTo>
                      <a:pt x="3007" y="2232"/>
                    </a:lnTo>
                    <a:lnTo>
                      <a:pt x="3070" y="2181"/>
                    </a:lnTo>
                    <a:lnTo>
                      <a:pt x="3129" y="2126"/>
                    </a:lnTo>
                    <a:lnTo>
                      <a:pt x="3185" y="2066"/>
                    </a:lnTo>
                    <a:lnTo>
                      <a:pt x="3236" y="2003"/>
                    </a:lnTo>
                    <a:lnTo>
                      <a:pt x="3283" y="1936"/>
                    </a:lnTo>
                    <a:lnTo>
                      <a:pt x="3324" y="1867"/>
                    </a:lnTo>
                    <a:lnTo>
                      <a:pt x="3360" y="1795"/>
                    </a:lnTo>
                    <a:lnTo>
                      <a:pt x="3391" y="1721"/>
                    </a:lnTo>
                    <a:lnTo>
                      <a:pt x="3417" y="1645"/>
                    </a:lnTo>
                    <a:lnTo>
                      <a:pt x="3437" y="1566"/>
                    </a:lnTo>
                    <a:lnTo>
                      <a:pt x="3451" y="1487"/>
                    </a:lnTo>
                    <a:lnTo>
                      <a:pt x="3460" y="1405"/>
                    </a:lnTo>
                    <a:lnTo>
                      <a:pt x="3462" y="1323"/>
                    </a:lnTo>
                    <a:lnTo>
                      <a:pt x="3460" y="1241"/>
                    </a:lnTo>
                    <a:lnTo>
                      <a:pt x="3451" y="1159"/>
                    </a:lnTo>
                    <a:lnTo>
                      <a:pt x="3437" y="1080"/>
                    </a:lnTo>
                    <a:lnTo>
                      <a:pt x="3417" y="1002"/>
                    </a:lnTo>
                    <a:lnTo>
                      <a:pt x="3391" y="926"/>
                    </a:lnTo>
                    <a:lnTo>
                      <a:pt x="3360" y="851"/>
                    </a:lnTo>
                    <a:lnTo>
                      <a:pt x="3324" y="779"/>
                    </a:lnTo>
                    <a:lnTo>
                      <a:pt x="3283" y="710"/>
                    </a:lnTo>
                    <a:lnTo>
                      <a:pt x="3236" y="644"/>
                    </a:lnTo>
                    <a:lnTo>
                      <a:pt x="3185" y="580"/>
                    </a:lnTo>
                    <a:lnTo>
                      <a:pt x="3129" y="520"/>
                    </a:lnTo>
                    <a:lnTo>
                      <a:pt x="3073" y="467"/>
                    </a:lnTo>
                    <a:lnTo>
                      <a:pt x="3013" y="418"/>
                    </a:lnTo>
                    <a:lnTo>
                      <a:pt x="2951" y="374"/>
                    </a:lnTo>
                    <a:lnTo>
                      <a:pt x="2887" y="335"/>
                    </a:lnTo>
                    <a:lnTo>
                      <a:pt x="2822" y="300"/>
                    </a:lnTo>
                    <a:lnTo>
                      <a:pt x="2754" y="270"/>
                    </a:lnTo>
                    <a:lnTo>
                      <a:pt x="2684" y="245"/>
                    </a:lnTo>
                    <a:lnTo>
                      <a:pt x="2615" y="225"/>
                    </a:lnTo>
                    <a:lnTo>
                      <a:pt x="2543" y="208"/>
                    </a:lnTo>
                    <a:lnTo>
                      <a:pt x="2471" y="197"/>
                    </a:lnTo>
                    <a:lnTo>
                      <a:pt x="2399" y="189"/>
                    </a:lnTo>
                    <a:lnTo>
                      <a:pt x="2326" y="187"/>
                    </a:lnTo>
                    <a:close/>
                    <a:moveTo>
                      <a:pt x="2326" y="0"/>
                    </a:moveTo>
                    <a:lnTo>
                      <a:pt x="2411" y="2"/>
                    </a:lnTo>
                    <a:lnTo>
                      <a:pt x="2495" y="10"/>
                    </a:lnTo>
                    <a:lnTo>
                      <a:pt x="2579" y="23"/>
                    </a:lnTo>
                    <a:lnTo>
                      <a:pt x="2662" y="42"/>
                    </a:lnTo>
                    <a:lnTo>
                      <a:pt x="2744" y="66"/>
                    </a:lnTo>
                    <a:lnTo>
                      <a:pt x="2825" y="96"/>
                    </a:lnTo>
                    <a:lnTo>
                      <a:pt x="2903" y="132"/>
                    </a:lnTo>
                    <a:lnTo>
                      <a:pt x="2980" y="172"/>
                    </a:lnTo>
                    <a:lnTo>
                      <a:pt x="3055" y="217"/>
                    </a:lnTo>
                    <a:lnTo>
                      <a:pt x="3127" y="269"/>
                    </a:lnTo>
                    <a:lnTo>
                      <a:pt x="3197" y="325"/>
                    </a:lnTo>
                    <a:lnTo>
                      <a:pt x="3262" y="387"/>
                    </a:lnTo>
                    <a:lnTo>
                      <a:pt x="3323" y="451"/>
                    </a:lnTo>
                    <a:lnTo>
                      <a:pt x="3378" y="519"/>
                    </a:lnTo>
                    <a:lnTo>
                      <a:pt x="3429" y="589"/>
                    </a:lnTo>
                    <a:lnTo>
                      <a:pt x="3474" y="662"/>
                    </a:lnTo>
                    <a:lnTo>
                      <a:pt x="3514" y="738"/>
                    </a:lnTo>
                    <a:lnTo>
                      <a:pt x="3549" y="816"/>
                    </a:lnTo>
                    <a:lnTo>
                      <a:pt x="3580" y="896"/>
                    </a:lnTo>
                    <a:lnTo>
                      <a:pt x="3605" y="979"/>
                    </a:lnTo>
                    <a:lnTo>
                      <a:pt x="3625" y="1063"/>
                    </a:lnTo>
                    <a:lnTo>
                      <a:pt x="3639" y="1148"/>
                    </a:lnTo>
                    <a:lnTo>
                      <a:pt x="3647" y="1236"/>
                    </a:lnTo>
                    <a:lnTo>
                      <a:pt x="3650" y="1323"/>
                    </a:lnTo>
                    <a:lnTo>
                      <a:pt x="3647" y="1411"/>
                    </a:lnTo>
                    <a:lnTo>
                      <a:pt x="3639" y="1498"/>
                    </a:lnTo>
                    <a:lnTo>
                      <a:pt x="3625" y="1583"/>
                    </a:lnTo>
                    <a:lnTo>
                      <a:pt x="3605" y="1667"/>
                    </a:lnTo>
                    <a:lnTo>
                      <a:pt x="3580" y="1750"/>
                    </a:lnTo>
                    <a:lnTo>
                      <a:pt x="3549" y="1830"/>
                    </a:lnTo>
                    <a:lnTo>
                      <a:pt x="3514" y="1908"/>
                    </a:lnTo>
                    <a:lnTo>
                      <a:pt x="3474" y="1984"/>
                    </a:lnTo>
                    <a:lnTo>
                      <a:pt x="3429" y="2057"/>
                    </a:lnTo>
                    <a:lnTo>
                      <a:pt x="3378" y="2128"/>
                    </a:lnTo>
                    <a:lnTo>
                      <a:pt x="3323" y="2196"/>
                    </a:lnTo>
                    <a:lnTo>
                      <a:pt x="3262" y="2260"/>
                    </a:lnTo>
                    <a:lnTo>
                      <a:pt x="3197" y="2321"/>
                    </a:lnTo>
                    <a:lnTo>
                      <a:pt x="3127" y="2378"/>
                    </a:lnTo>
                    <a:lnTo>
                      <a:pt x="3055" y="2429"/>
                    </a:lnTo>
                    <a:lnTo>
                      <a:pt x="2980" y="2474"/>
                    </a:lnTo>
                    <a:lnTo>
                      <a:pt x="2903" y="2514"/>
                    </a:lnTo>
                    <a:lnTo>
                      <a:pt x="2825" y="2550"/>
                    </a:lnTo>
                    <a:lnTo>
                      <a:pt x="2744" y="2579"/>
                    </a:lnTo>
                    <a:lnTo>
                      <a:pt x="2662" y="2604"/>
                    </a:lnTo>
                    <a:lnTo>
                      <a:pt x="2579" y="2623"/>
                    </a:lnTo>
                    <a:lnTo>
                      <a:pt x="2495" y="2636"/>
                    </a:lnTo>
                    <a:lnTo>
                      <a:pt x="2411" y="2644"/>
                    </a:lnTo>
                    <a:lnTo>
                      <a:pt x="2326" y="2647"/>
                    </a:lnTo>
                    <a:lnTo>
                      <a:pt x="2242" y="2644"/>
                    </a:lnTo>
                    <a:lnTo>
                      <a:pt x="2158" y="2636"/>
                    </a:lnTo>
                    <a:lnTo>
                      <a:pt x="2074" y="2623"/>
                    </a:lnTo>
                    <a:lnTo>
                      <a:pt x="1991" y="2604"/>
                    </a:lnTo>
                    <a:lnTo>
                      <a:pt x="1909" y="2579"/>
                    </a:lnTo>
                    <a:lnTo>
                      <a:pt x="1829" y="2551"/>
                    </a:lnTo>
                    <a:lnTo>
                      <a:pt x="1751" y="2515"/>
                    </a:lnTo>
                    <a:lnTo>
                      <a:pt x="1673" y="2475"/>
                    </a:lnTo>
                    <a:lnTo>
                      <a:pt x="1599" y="2430"/>
                    </a:lnTo>
                    <a:lnTo>
                      <a:pt x="1527" y="2379"/>
                    </a:lnTo>
                    <a:lnTo>
                      <a:pt x="1459" y="2323"/>
                    </a:lnTo>
                    <a:lnTo>
                      <a:pt x="1301" y="2481"/>
                    </a:lnTo>
                    <a:lnTo>
                      <a:pt x="1461" y="2641"/>
                    </a:lnTo>
                    <a:lnTo>
                      <a:pt x="1473" y="2656"/>
                    </a:lnTo>
                    <a:lnTo>
                      <a:pt x="1482" y="2672"/>
                    </a:lnTo>
                    <a:lnTo>
                      <a:pt x="1488" y="2690"/>
                    </a:lnTo>
                    <a:lnTo>
                      <a:pt x="1489" y="2708"/>
                    </a:lnTo>
                    <a:lnTo>
                      <a:pt x="1488" y="2727"/>
                    </a:lnTo>
                    <a:lnTo>
                      <a:pt x="1482" y="2744"/>
                    </a:lnTo>
                    <a:lnTo>
                      <a:pt x="1473" y="2760"/>
                    </a:lnTo>
                    <a:lnTo>
                      <a:pt x="1461" y="2774"/>
                    </a:lnTo>
                    <a:lnTo>
                      <a:pt x="709" y="3527"/>
                    </a:lnTo>
                    <a:lnTo>
                      <a:pt x="674" y="3558"/>
                    </a:lnTo>
                    <a:lnTo>
                      <a:pt x="636" y="3586"/>
                    </a:lnTo>
                    <a:lnTo>
                      <a:pt x="595" y="3608"/>
                    </a:lnTo>
                    <a:lnTo>
                      <a:pt x="552" y="3626"/>
                    </a:lnTo>
                    <a:lnTo>
                      <a:pt x="508" y="3639"/>
                    </a:lnTo>
                    <a:lnTo>
                      <a:pt x="462" y="3647"/>
                    </a:lnTo>
                    <a:lnTo>
                      <a:pt x="415" y="3649"/>
                    </a:lnTo>
                    <a:lnTo>
                      <a:pt x="368" y="3647"/>
                    </a:lnTo>
                    <a:lnTo>
                      <a:pt x="322" y="3639"/>
                    </a:lnTo>
                    <a:lnTo>
                      <a:pt x="278" y="3626"/>
                    </a:lnTo>
                    <a:lnTo>
                      <a:pt x="236" y="3608"/>
                    </a:lnTo>
                    <a:lnTo>
                      <a:pt x="195" y="3586"/>
                    </a:lnTo>
                    <a:lnTo>
                      <a:pt x="157" y="3558"/>
                    </a:lnTo>
                    <a:lnTo>
                      <a:pt x="122" y="3527"/>
                    </a:lnTo>
                    <a:lnTo>
                      <a:pt x="91" y="3492"/>
                    </a:lnTo>
                    <a:lnTo>
                      <a:pt x="63" y="3454"/>
                    </a:lnTo>
                    <a:lnTo>
                      <a:pt x="41" y="3413"/>
                    </a:lnTo>
                    <a:lnTo>
                      <a:pt x="23" y="3371"/>
                    </a:lnTo>
                    <a:lnTo>
                      <a:pt x="10" y="3327"/>
                    </a:lnTo>
                    <a:lnTo>
                      <a:pt x="2" y="3281"/>
                    </a:lnTo>
                    <a:lnTo>
                      <a:pt x="0" y="3234"/>
                    </a:lnTo>
                    <a:lnTo>
                      <a:pt x="2" y="3187"/>
                    </a:lnTo>
                    <a:lnTo>
                      <a:pt x="10" y="3141"/>
                    </a:lnTo>
                    <a:lnTo>
                      <a:pt x="23" y="3097"/>
                    </a:lnTo>
                    <a:lnTo>
                      <a:pt x="41" y="3054"/>
                    </a:lnTo>
                    <a:lnTo>
                      <a:pt x="63" y="3013"/>
                    </a:lnTo>
                    <a:lnTo>
                      <a:pt x="91" y="2975"/>
                    </a:lnTo>
                    <a:lnTo>
                      <a:pt x="122" y="2940"/>
                    </a:lnTo>
                    <a:lnTo>
                      <a:pt x="875" y="2188"/>
                    </a:lnTo>
                    <a:lnTo>
                      <a:pt x="889" y="2176"/>
                    </a:lnTo>
                    <a:lnTo>
                      <a:pt x="905" y="2167"/>
                    </a:lnTo>
                    <a:lnTo>
                      <a:pt x="922" y="2161"/>
                    </a:lnTo>
                    <a:lnTo>
                      <a:pt x="941" y="2160"/>
                    </a:lnTo>
                    <a:lnTo>
                      <a:pt x="959" y="2161"/>
                    </a:lnTo>
                    <a:lnTo>
                      <a:pt x="977" y="2167"/>
                    </a:lnTo>
                    <a:lnTo>
                      <a:pt x="993" y="2176"/>
                    </a:lnTo>
                    <a:lnTo>
                      <a:pt x="1008" y="2188"/>
                    </a:lnTo>
                    <a:lnTo>
                      <a:pt x="1168" y="2348"/>
                    </a:lnTo>
                    <a:lnTo>
                      <a:pt x="1326" y="2190"/>
                    </a:lnTo>
                    <a:lnTo>
                      <a:pt x="1271" y="2124"/>
                    </a:lnTo>
                    <a:lnTo>
                      <a:pt x="1221" y="2053"/>
                    </a:lnTo>
                    <a:lnTo>
                      <a:pt x="1176" y="1980"/>
                    </a:lnTo>
                    <a:lnTo>
                      <a:pt x="1136" y="1905"/>
                    </a:lnTo>
                    <a:lnTo>
                      <a:pt x="1101" y="1827"/>
                    </a:lnTo>
                    <a:lnTo>
                      <a:pt x="1071" y="1747"/>
                    </a:lnTo>
                    <a:lnTo>
                      <a:pt x="1046" y="1666"/>
                    </a:lnTo>
                    <a:lnTo>
                      <a:pt x="1028" y="1582"/>
                    </a:lnTo>
                    <a:lnTo>
                      <a:pt x="1013" y="1497"/>
                    </a:lnTo>
                    <a:lnTo>
                      <a:pt x="1004" y="1410"/>
                    </a:lnTo>
                    <a:lnTo>
                      <a:pt x="1002" y="1323"/>
                    </a:lnTo>
                    <a:lnTo>
                      <a:pt x="1004" y="1236"/>
                    </a:lnTo>
                    <a:lnTo>
                      <a:pt x="1013" y="1148"/>
                    </a:lnTo>
                    <a:lnTo>
                      <a:pt x="1028" y="1063"/>
                    </a:lnTo>
                    <a:lnTo>
                      <a:pt x="1046" y="979"/>
                    </a:lnTo>
                    <a:lnTo>
                      <a:pt x="1072" y="896"/>
                    </a:lnTo>
                    <a:lnTo>
                      <a:pt x="1102" y="816"/>
                    </a:lnTo>
                    <a:lnTo>
                      <a:pt x="1137" y="738"/>
                    </a:lnTo>
                    <a:lnTo>
                      <a:pt x="1178" y="662"/>
                    </a:lnTo>
                    <a:lnTo>
                      <a:pt x="1223" y="589"/>
                    </a:lnTo>
                    <a:lnTo>
                      <a:pt x="1274" y="519"/>
                    </a:lnTo>
                    <a:lnTo>
                      <a:pt x="1329" y="451"/>
                    </a:lnTo>
                    <a:lnTo>
                      <a:pt x="1389" y="387"/>
                    </a:lnTo>
                    <a:lnTo>
                      <a:pt x="1456" y="325"/>
                    </a:lnTo>
                    <a:lnTo>
                      <a:pt x="1525" y="269"/>
                    </a:lnTo>
                    <a:lnTo>
                      <a:pt x="1597" y="217"/>
                    </a:lnTo>
                    <a:lnTo>
                      <a:pt x="1672" y="172"/>
                    </a:lnTo>
                    <a:lnTo>
                      <a:pt x="1749" y="132"/>
                    </a:lnTo>
                    <a:lnTo>
                      <a:pt x="1827" y="96"/>
                    </a:lnTo>
                    <a:lnTo>
                      <a:pt x="1908" y="66"/>
                    </a:lnTo>
                    <a:lnTo>
                      <a:pt x="1990" y="42"/>
                    </a:lnTo>
                    <a:lnTo>
                      <a:pt x="2073" y="23"/>
                    </a:lnTo>
                    <a:lnTo>
                      <a:pt x="2157" y="10"/>
                    </a:lnTo>
                    <a:lnTo>
                      <a:pt x="2241" y="2"/>
                    </a:lnTo>
                    <a:lnTo>
                      <a:pt x="232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0" name="Freeform 99"/>
              <p:cNvSpPr>
                <a:spLocks noEditPoints="1"/>
              </p:cNvSpPr>
              <p:nvPr/>
            </p:nvSpPr>
            <p:spPr bwMode="auto">
              <a:xfrm>
                <a:off x="9309100" y="2741613"/>
                <a:ext cx="290512" cy="290513"/>
              </a:xfrm>
              <a:custGeom>
                <a:avLst/>
                <a:gdLst>
                  <a:gd name="T0" fmla="*/ 793 w 1834"/>
                  <a:gd name="T1" fmla="*/ 199 h 1834"/>
                  <a:gd name="T2" fmla="*/ 613 w 1834"/>
                  <a:gd name="T3" fmla="*/ 254 h 1834"/>
                  <a:gd name="T4" fmla="*/ 450 w 1834"/>
                  <a:gd name="T5" fmla="*/ 356 h 1834"/>
                  <a:gd name="T6" fmla="*/ 318 w 1834"/>
                  <a:gd name="T7" fmla="*/ 502 h 1834"/>
                  <a:gd name="T8" fmla="*/ 230 w 1834"/>
                  <a:gd name="T9" fmla="*/ 671 h 1834"/>
                  <a:gd name="T10" fmla="*/ 190 w 1834"/>
                  <a:gd name="T11" fmla="*/ 855 h 1834"/>
                  <a:gd name="T12" fmla="*/ 198 w 1834"/>
                  <a:gd name="T13" fmla="*/ 1041 h 1834"/>
                  <a:gd name="T14" fmla="*/ 253 w 1834"/>
                  <a:gd name="T15" fmla="*/ 1221 h 1834"/>
                  <a:gd name="T16" fmla="*/ 356 w 1834"/>
                  <a:gd name="T17" fmla="*/ 1384 h 1834"/>
                  <a:gd name="T18" fmla="*/ 502 w 1834"/>
                  <a:gd name="T19" fmla="*/ 1516 h 1834"/>
                  <a:gd name="T20" fmla="*/ 672 w 1834"/>
                  <a:gd name="T21" fmla="*/ 1604 h 1834"/>
                  <a:gd name="T22" fmla="*/ 855 w 1834"/>
                  <a:gd name="T23" fmla="*/ 1644 h 1834"/>
                  <a:gd name="T24" fmla="*/ 1041 w 1834"/>
                  <a:gd name="T25" fmla="*/ 1636 h 1834"/>
                  <a:gd name="T26" fmla="*/ 1220 w 1834"/>
                  <a:gd name="T27" fmla="*/ 1581 h 1834"/>
                  <a:gd name="T28" fmla="*/ 1384 w 1834"/>
                  <a:gd name="T29" fmla="*/ 1478 h 1834"/>
                  <a:gd name="T30" fmla="*/ 1517 w 1834"/>
                  <a:gd name="T31" fmla="*/ 1332 h 1834"/>
                  <a:gd name="T32" fmla="*/ 1604 w 1834"/>
                  <a:gd name="T33" fmla="*/ 1163 h 1834"/>
                  <a:gd name="T34" fmla="*/ 1644 w 1834"/>
                  <a:gd name="T35" fmla="*/ 979 h 1834"/>
                  <a:gd name="T36" fmla="*/ 1635 w 1834"/>
                  <a:gd name="T37" fmla="*/ 793 h 1834"/>
                  <a:gd name="T38" fmla="*/ 1580 w 1834"/>
                  <a:gd name="T39" fmla="*/ 614 h 1834"/>
                  <a:gd name="T40" fmla="*/ 1478 w 1834"/>
                  <a:gd name="T41" fmla="*/ 450 h 1834"/>
                  <a:gd name="T42" fmla="*/ 1332 w 1834"/>
                  <a:gd name="T43" fmla="*/ 317 h 1834"/>
                  <a:gd name="T44" fmla="*/ 1161 w 1834"/>
                  <a:gd name="T45" fmla="*/ 230 h 1834"/>
                  <a:gd name="T46" fmla="*/ 979 w 1834"/>
                  <a:gd name="T47" fmla="*/ 190 h 1834"/>
                  <a:gd name="T48" fmla="*/ 988 w 1834"/>
                  <a:gd name="T49" fmla="*/ 3 h 1834"/>
                  <a:gd name="T50" fmla="*/ 1195 w 1834"/>
                  <a:gd name="T51" fmla="*/ 43 h 1834"/>
                  <a:gd name="T52" fmla="*/ 1390 w 1834"/>
                  <a:gd name="T53" fmla="*/ 132 h 1834"/>
                  <a:gd name="T54" fmla="*/ 1565 w 1834"/>
                  <a:gd name="T55" fmla="*/ 269 h 1834"/>
                  <a:gd name="T56" fmla="*/ 1702 w 1834"/>
                  <a:gd name="T57" fmla="*/ 444 h 1834"/>
                  <a:gd name="T58" fmla="*/ 1791 w 1834"/>
                  <a:gd name="T59" fmla="*/ 639 h 1834"/>
                  <a:gd name="T60" fmla="*/ 1831 w 1834"/>
                  <a:gd name="T61" fmla="*/ 846 h 1834"/>
                  <a:gd name="T62" fmla="*/ 1823 w 1834"/>
                  <a:gd name="T63" fmla="*/ 1057 h 1834"/>
                  <a:gd name="T64" fmla="*/ 1767 w 1834"/>
                  <a:gd name="T65" fmla="*/ 1262 h 1834"/>
                  <a:gd name="T66" fmla="*/ 1661 w 1834"/>
                  <a:gd name="T67" fmla="*/ 1452 h 1834"/>
                  <a:gd name="T68" fmla="*/ 1565 w 1834"/>
                  <a:gd name="T69" fmla="*/ 1565 h 1834"/>
                  <a:gd name="T70" fmla="*/ 1390 w 1834"/>
                  <a:gd name="T71" fmla="*/ 1702 h 1834"/>
                  <a:gd name="T72" fmla="*/ 1195 w 1834"/>
                  <a:gd name="T73" fmla="*/ 1791 h 1834"/>
                  <a:gd name="T74" fmla="*/ 988 w 1834"/>
                  <a:gd name="T75" fmla="*/ 1831 h 1834"/>
                  <a:gd name="T76" fmla="*/ 777 w 1834"/>
                  <a:gd name="T77" fmla="*/ 1823 h 1834"/>
                  <a:gd name="T78" fmla="*/ 572 w 1834"/>
                  <a:gd name="T79" fmla="*/ 1766 h 1834"/>
                  <a:gd name="T80" fmla="*/ 382 w 1834"/>
                  <a:gd name="T81" fmla="*/ 1662 h 1834"/>
                  <a:gd name="T82" fmla="*/ 218 w 1834"/>
                  <a:gd name="T83" fmla="*/ 1510 h 1834"/>
                  <a:gd name="T84" fmla="*/ 96 w 1834"/>
                  <a:gd name="T85" fmla="*/ 1327 h 1834"/>
                  <a:gd name="T86" fmla="*/ 24 w 1834"/>
                  <a:gd name="T87" fmla="*/ 1127 h 1834"/>
                  <a:gd name="T88" fmla="*/ 0 w 1834"/>
                  <a:gd name="T89" fmla="*/ 917 h 1834"/>
                  <a:gd name="T90" fmla="*/ 24 w 1834"/>
                  <a:gd name="T91" fmla="*/ 707 h 1834"/>
                  <a:gd name="T92" fmla="*/ 96 w 1834"/>
                  <a:gd name="T93" fmla="*/ 507 h 1834"/>
                  <a:gd name="T94" fmla="*/ 218 w 1834"/>
                  <a:gd name="T95" fmla="*/ 324 h 1834"/>
                  <a:gd name="T96" fmla="*/ 382 w 1834"/>
                  <a:gd name="T97" fmla="*/ 173 h 1834"/>
                  <a:gd name="T98" fmla="*/ 572 w 1834"/>
                  <a:gd name="T99" fmla="*/ 68 h 1834"/>
                  <a:gd name="T100" fmla="*/ 777 w 1834"/>
                  <a:gd name="T101" fmla="*/ 11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4" h="1834">
                    <a:moveTo>
                      <a:pt x="917" y="188"/>
                    </a:moveTo>
                    <a:lnTo>
                      <a:pt x="855" y="190"/>
                    </a:lnTo>
                    <a:lnTo>
                      <a:pt x="793" y="199"/>
                    </a:lnTo>
                    <a:lnTo>
                      <a:pt x="732" y="211"/>
                    </a:lnTo>
                    <a:lnTo>
                      <a:pt x="672" y="230"/>
                    </a:lnTo>
                    <a:lnTo>
                      <a:pt x="613" y="254"/>
                    </a:lnTo>
                    <a:lnTo>
                      <a:pt x="556" y="283"/>
                    </a:lnTo>
                    <a:lnTo>
                      <a:pt x="502" y="317"/>
                    </a:lnTo>
                    <a:lnTo>
                      <a:pt x="450" y="356"/>
                    </a:lnTo>
                    <a:lnTo>
                      <a:pt x="402" y="402"/>
                    </a:lnTo>
                    <a:lnTo>
                      <a:pt x="356" y="450"/>
                    </a:lnTo>
                    <a:lnTo>
                      <a:pt x="318" y="502"/>
                    </a:lnTo>
                    <a:lnTo>
                      <a:pt x="283" y="556"/>
                    </a:lnTo>
                    <a:lnTo>
                      <a:pt x="253" y="614"/>
                    </a:lnTo>
                    <a:lnTo>
                      <a:pt x="230" y="671"/>
                    </a:lnTo>
                    <a:lnTo>
                      <a:pt x="211" y="732"/>
                    </a:lnTo>
                    <a:lnTo>
                      <a:pt x="198" y="793"/>
                    </a:lnTo>
                    <a:lnTo>
                      <a:pt x="190" y="855"/>
                    </a:lnTo>
                    <a:lnTo>
                      <a:pt x="188" y="917"/>
                    </a:lnTo>
                    <a:lnTo>
                      <a:pt x="190" y="979"/>
                    </a:lnTo>
                    <a:lnTo>
                      <a:pt x="198" y="1041"/>
                    </a:lnTo>
                    <a:lnTo>
                      <a:pt x="211" y="1102"/>
                    </a:lnTo>
                    <a:lnTo>
                      <a:pt x="230" y="1163"/>
                    </a:lnTo>
                    <a:lnTo>
                      <a:pt x="253" y="1221"/>
                    </a:lnTo>
                    <a:lnTo>
                      <a:pt x="283" y="1278"/>
                    </a:lnTo>
                    <a:lnTo>
                      <a:pt x="318" y="1332"/>
                    </a:lnTo>
                    <a:lnTo>
                      <a:pt x="356" y="1384"/>
                    </a:lnTo>
                    <a:lnTo>
                      <a:pt x="402" y="1432"/>
                    </a:lnTo>
                    <a:lnTo>
                      <a:pt x="450" y="1478"/>
                    </a:lnTo>
                    <a:lnTo>
                      <a:pt x="502" y="1516"/>
                    </a:lnTo>
                    <a:lnTo>
                      <a:pt x="556" y="1551"/>
                    </a:lnTo>
                    <a:lnTo>
                      <a:pt x="613" y="1581"/>
                    </a:lnTo>
                    <a:lnTo>
                      <a:pt x="672" y="1604"/>
                    </a:lnTo>
                    <a:lnTo>
                      <a:pt x="732" y="1623"/>
                    </a:lnTo>
                    <a:lnTo>
                      <a:pt x="793" y="1636"/>
                    </a:lnTo>
                    <a:lnTo>
                      <a:pt x="855" y="1644"/>
                    </a:lnTo>
                    <a:lnTo>
                      <a:pt x="917" y="1646"/>
                    </a:lnTo>
                    <a:lnTo>
                      <a:pt x="979" y="1644"/>
                    </a:lnTo>
                    <a:lnTo>
                      <a:pt x="1041" y="1636"/>
                    </a:lnTo>
                    <a:lnTo>
                      <a:pt x="1102" y="1623"/>
                    </a:lnTo>
                    <a:lnTo>
                      <a:pt x="1161" y="1604"/>
                    </a:lnTo>
                    <a:lnTo>
                      <a:pt x="1220" y="1581"/>
                    </a:lnTo>
                    <a:lnTo>
                      <a:pt x="1278" y="1551"/>
                    </a:lnTo>
                    <a:lnTo>
                      <a:pt x="1332" y="1516"/>
                    </a:lnTo>
                    <a:lnTo>
                      <a:pt x="1384" y="1478"/>
                    </a:lnTo>
                    <a:lnTo>
                      <a:pt x="1432" y="1432"/>
                    </a:lnTo>
                    <a:lnTo>
                      <a:pt x="1478" y="1384"/>
                    </a:lnTo>
                    <a:lnTo>
                      <a:pt x="1517" y="1332"/>
                    </a:lnTo>
                    <a:lnTo>
                      <a:pt x="1551" y="1278"/>
                    </a:lnTo>
                    <a:lnTo>
                      <a:pt x="1580" y="1221"/>
                    </a:lnTo>
                    <a:lnTo>
                      <a:pt x="1604" y="1163"/>
                    </a:lnTo>
                    <a:lnTo>
                      <a:pt x="1623" y="1102"/>
                    </a:lnTo>
                    <a:lnTo>
                      <a:pt x="1635" y="1041"/>
                    </a:lnTo>
                    <a:lnTo>
                      <a:pt x="1644" y="979"/>
                    </a:lnTo>
                    <a:lnTo>
                      <a:pt x="1646" y="917"/>
                    </a:lnTo>
                    <a:lnTo>
                      <a:pt x="1644" y="855"/>
                    </a:lnTo>
                    <a:lnTo>
                      <a:pt x="1635" y="793"/>
                    </a:lnTo>
                    <a:lnTo>
                      <a:pt x="1623" y="732"/>
                    </a:lnTo>
                    <a:lnTo>
                      <a:pt x="1604" y="671"/>
                    </a:lnTo>
                    <a:lnTo>
                      <a:pt x="1580" y="614"/>
                    </a:lnTo>
                    <a:lnTo>
                      <a:pt x="1551" y="556"/>
                    </a:lnTo>
                    <a:lnTo>
                      <a:pt x="1517" y="502"/>
                    </a:lnTo>
                    <a:lnTo>
                      <a:pt x="1478" y="450"/>
                    </a:lnTo>
                    <a:lnTo>
                      <a:pt x="1432" y="402"/>
                    </a:lnTo>
                    <a:lnTo>
                      <a:pt x="1384" y="356"/>
                    </a:lnTo>
                    <a:lnTo>
                      <a:pt x="1332" y="317"/>
                    </a:lnTo>
                    <a:lnTo>
                      <a:pt x="1278" y="283"/>
                    </a:lnTo>
                    <a:lnTo>
                      <a:pt x="1220" y="254"/>
                    </a:lnTo>
                    <a:lnTo>
                      <a:pt x="1161" y="230"/>
                    </a:lnTo>
                    <a:lnTo>
                      <a:pt x="1102" y="211"/>
                    </a:lnTo>
                    <a:lnTo>
                      <a:pt x="1041" y="199"/>
                    </a:lnTo>
                    <a:lnTo>
                      <a:pt x="979" y="190"/>
                    </a:lnTo>
                    <a:lnTo>
                      <a:pt x="917" y="188"/>
                    </a:lnTo>
                    <a:close/>
                    <a:moveTo>
                      <a:pt x="917" y="0"/>
                    </a:moveTo>
                    <a:lnTo>
                      <a:pt x="988" y="3"/>
                    </a:lnTo>
                    <a:lnTo>
                      <a:pt x="1058" y="11"/>
                    </a:lnTo>
                    <a:lnTo>
                      <a:pt x="1127" y="24"/>
                    </a:lnTo>
                    <a:lnTo>
                      <a:pt x="1195" y="43"/>
                    </a:lnTo>
                    <a:lnTo>
                      <a:pt x="1262" y="68"/>
                    </a:lnTo>
                    <a:lnTo>
                      <a:pt x="1327" y="97"/>
                    </a:lnTo>
                    <a:lnTo>
                      <a:pt x="1390" y="132"/>
                    </a:lnTo>
                    <a:lnTo>
                      <a:pt x="1452" y="173"/>
                    </a:lnTo>
                    <a:lnTo>
                      <a:pt x="1510" y="218"/>
                    </a:lnTo>
                    <a:lnTo>
                      <a:pt x="1565" y="269"/>
                    </a:lnTo>
                    <a:lnTo>
                      <a:pt x="1616" y="324"/>
                    </a:lnTo>
                    <a:lnTo>
                      <a:pt x="1661" y="382"/>
                    </a:lnTo>
                    <a:lnTo>
                      <a:pt x="1702" y="444"/>
                    </a:lnTo>
                    <a:lnTo>
                      <a:pt x="1737" y="507"/>
                    </a:lnTo>
                    <a:lnTo>
                      <a:pt x="1767" y="572"/>
                    </a:lnTo>
                    <a:lnTo>
                      <a:pt x="1791" y="639"/>
                    </a:lnTo>
                    <a:lnTo>
                      <a:pt x="1810" y="707"/>
                    </a:lnTo>
                    <a:lnTo>
                      <a:pt x="1823" y="776"/>
                    </a:lnTo>
                    <a:lnTo>
                      <a:pt x="1831" y="846"/>
                    </a:lnTo>
                    <a:lnTo>
                      <a:pt x="1834" y="917"/>
                    </a:lnTo>
                    <a:lnTo>
                      <a:pt x="1831" y="988"/>
                    </a:lnTo>
                    <a:lnTo>
                      <a:pt x="1823" y="1057"/>
                    </a:lnTo>
                    <a:lnTo>
                      <a:pt x="1810" y="1127"/>
                    </a:lnTo>
                    <a:lnTo>
                      <a:pt x="1791" y="1196"/>
                    </a:lnTo>
                    <a:lnTo>
                      <a:pt x="1767" y="1262"/>
                    </a:lnTo>
                    <a:lnTo>
                      <a:pt x="1737" y="1327"/>
                    </a:lnTo>
                    <a:lnTo>
                      <a:pt x="1702" y="1391"/>
                    </a:lnTo>
                    <a:lnTo>
                      <a:pt x="1661" y="1452"/>
                    </a:lnTo>
                    <a:lnTo>
                      <a:pt x="1616" y="1510"/>
                    </a:lnTo>
                    <a:lnTo>
                      <a:pt x="1565" y="1565"/>
                    </a:lnTo>
                    <a:lnTo>
                      <a:pt x="1565" y="1565"/>
                    </a:lnTo>
                    <a:lnTo>
                      <a:pt x="1510" y="1616"/>
                    </a:lnTo>
                    <a:lnTo>
                      <a:pt x="1452" y="1662"/>
                    </a:lnTo>
                    <a:lnTo>
                      <a:pt x="1390" y="1702"/>
                    </a:lnTo>
                    <a:lnTo>
                      <a:pt x="1327" y="1738"/>
                    </a:lnTo>
                    <a:lnTo>
                      <a:pt x="1262" y="1766"/>
                    </a:lnTo>
                    <a:lnTo>
                      <a:pt x="1195" y="1791"/>
                    </a:lnTo>
                    <a:lnTo>
                      <a:pt x="1127" y="1810"/>
                    </a:lnTo>
                    <a:lnTo>
                      <a:pt x="1058" y="1823"/>
                    </a:lnTo>
                    <a:lnTo>
                      <a:pt x="988" y="1831"/>
                    </a:lnTo>
                    <a:lnTo>
                      <a:pt x="917" y="1834"/>
                    </a:lnTo>
                    <a:lnTo>
                      <a:pt x="846" y="1831"/>
                    </a:lnTo>
                    <a:lnTo>
                      <a:pt x="777" y="1823"/>
                    </a:lnTo>
                    <a:lnTo>
                      <a:pt x="707" y="1810"/>
                    </a:lnTo>
                    <a:lnTo>
                      <a:pt x="638" y="1791"/>
                    </a:lnTo>
                    <a:lnTo>
                      <a:pt x="572" y="1766"/>
                    </a:lnTo>
                    <a:lnTo>
                      <a:pt x="507" y="1738"/>
                    </a:lnTo>
                    <a:lnTo>
                      <a:pt x="443" y="1702"/>
                    </a:lnTo>
                    <a:lnTo>
                      <a:pt x="382" y="1662"/>
                    </a:lnTo>
                    <a:lnTo>
                      <a:pt x="324" y="1616"/>
                    </a:lnTo>
                    <a:lnTo>
                      <a:pt x="269" y="1565"/>
                    </a:lnTo>
                    <a:lnTo>
                      <a:pt x="218" y="1510"/>
                    </a:lnTo>
                    <a:lnTo>
                      <a:pt x="172" y="1452"/>
                    </a:lnTo>
                    <a:lnTo>
                      <a:pt x="132" y="1391"/>
                    </a:lnTo>
                    <a:lnTo>
                      <a:pt x="96" y="1327"/>
                    </a:lnTo>
                    <a:lnTo>
                      <a:pt x="68" y="1262"/>
                    </a:lnTo>
                    <a:lnTo>
                      <a:pt x="43" y="1196"/>
                    </a:lnTo>
                    <a:lnTo>
                      <a:pt x="24" y="1127"/>
                    </a:lnTo>
                    <a:lnTo>
                      <a:pt x="11" y="1057"/>
                    </a:lnTo>
                    <a:lnTo>
                      <a:pt x="3" y="988"/>
                    </a:lnTo>
                    <a:lnTo>
                      <a:pt x="0" y="917"/>
                    </a:lnTo>
                    <a:lnTo>
                      <a:pt x="3" y="846"/>
                    </a:lnTo>
                    <a:lnTo>
                      <a:pt x="11" y="776"/>
                    </a:lnTo>
                    <a:lnTo>
                      <a:pt x="24" y="707"/>
                    </a:lnTo>
                    <a:lnTo>
                      <a:pt x="43" y="639"/>
                    </a:lnTo>
                    <a:lnTo>
                      <a:pt x="68" y="572"/>
                    </a:lnTo>
                    <a:lnTo>
                      <a:pt x="96" y="507"/>
                    </a:lnTo>
                    <a:lnTo>
                      <a:pt x="132" y="444"/>
                    </a:lnTo>
                    <a:lnTo>
                      <a:pt x="172" y="382"/>
                    </a:lnTo>
                    <a:lnTo>
                      <a:pt x="218" y="324"/>
                    </a:lnTo>
                    <a:lnTo>
                      <a:pt x="269" y="269"/>
                    </a:lnTo>
                    <a:lnTo>
                      <a:pt x="324" y="218"/>
                    </a:lnTo>
                    <a:lnTo>
                      <a:pt x="382" y="173"/>
                    </a:lnTo>
                    <a:lnTo>
                      <a:pt x="443" y="132"/>
                    </a:lnTo>
                    <a:lnTo>
                      <a:pt x="507" y="97"/>
                    </a:lnTo>
                    <a:lnTo>
                      <a:pt x="572" y="68"/>
                    </a:lnTo>
                    <a:lnTo>
                      <a:pt x="638" y="43"/>
                    </a:lnTo>
                    <a:lnTo>
                      <a:pt x="707" y="24"/>
                    </a:lnTo>
                    <a:lnTo>
                      <a:pt x="777" y="11"/>
                    </a:lnTo>
                    <a:lnTo>
                      <a:pt x="846" y="3"/>
                    </a:lnTo>
                    <a:lnTo>
                      <a:pt x="91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1" name="Freeform 100"/>
              <p:cNvSpPr/>
              <p:nvPr/>
            </p:nvSpPr>
            <p:spPr bwMode="auto">
              <a:xfrm>
                <a:off x="9394825" y="2808288"/>
                <a:ext cx="119062" cy="47625"/>
              </a:xfrm>
              <a:custGeom>
                <a:avLst/>
                <a:gdLst>
                  <a:gd name="T0" fmla="*/ 352 w 753"/>
                  <a:gd name="T1" fmla="*/ 0 h 304"/>
                  <a:gd name="T2" fmla="*/ 402 w 753"/>
                  <a:gd name="T3" fmla="*/ 0 h 304"/>
                  <a:gd name="T4" fmla="*/ 452 w 753"/>
                  <a:gd name="T5" fmla="*/ 4 h 304"/>
                  <a:gd name="T6" fmla="*/ 502 w 753"/>
                  <a:gd name="T7" fmla="*/ 15 h 304"/>
                  <a:gd name="T8" fmla="*/ 551 w 753"/>
                  <a:gd name="T9" fmla="*/ 31 h 304"/>
                  <a:gd name="T10" fmla="*/ 598 w 753"/>
                  <a:gd name="T11" fmla="*/ 51 h 304"/>
                  <a:gd name="T12" fmla="*/ 644 w 753"/>
                  <a:gd name="T13" fmla="*/ 77 h 304"/>
                  <a:gd name="T14" fmla="*/ 687 w 753"/>
                  <a:gd name="T15" fmla="*/ 107 h 304"/>
                  <a:gd name="T16" fmla="*/ 727 w 753"/>
                  <a:gd name="T17" fmla="*/ 143 h 304"/>
                  <a:gd name="T18" fmla="*/ 740 w 753"/>
                  <a:gd name="T19" fmla="*/ 160 h 304"/>
                  <a:gd name="T20" fmla="*/ 749 w 753"/>
                  <a:gd name="T21" fmla="*/ 179 h 304"/>
                  <a:gd name="T22" fmla="*/ 753 w 753"/>
                  <a:gd name="T23" fmla="*/ 200 h 304"/>
                  <a:gd name="T24" fmla="*/ 753 w 753"/>
                  <a:gd name="T25" fmla="*/ 220 h 304"/>
                  <a:gd name="T26" fmla="*/ 749 w 753"/>
                  <a:gd name="T27" fmla="*/ 241 h 304"/>
                  <a:gd name="T28" fmla="*/ 740 w 753"/>
                  <a:gd name="T29" fmla="*/ 260 h 304"/>
                  <a:gd name="T30" fmla="*/ 727 w 753"/>
                  <a:gd name="T31" fmla="*/ 276 h 304"/>
                  <a:gd name="T32" fmla="*/ 712 w 753"/>
                  <a:gd name="T33" fmla="*/ 288 h 304"/>
                  <a:gd name="T34" fmla="*/ 696 w 753"/>
                  <a:gd name="T35" fmla="*/ 297 h 304"/>
                  <a:gd name="T36" fmla="*/ 678 w 753"/>
                  <a:gd name="T37" fmla="*/ 302 h 304"/>
                  <a:gd name="T38" fmla="*/ 660 w 753"/>
                  <a:gd name="T39" fmla="*/ 304 h 304"/>
                  <a:gd name="T40" fmla="*/ 643 w 753"/>
                  <a:gd name="T41" fmla="*/ 302 h 304"/>
                  <a:gd name="T42" fmla="*/ 625 w 753"/>
                  <a:gd name="T43" fmla="*/ 297 h 304"/>
                  <a:gd name="T44" fmla="*/ 608 w 753"/>
                  <a:gd name="T45" fmla="*/ 288 h 304"/>
                  <a:gd name="T46" fmla="*/ 594 w 753"/>
                  <a:gd name="T47" fmla="*/ 276 h 304"/>
                  <a:gd name="T48" fmla="*/ 563 w 753"/>
                  <a:gd name="T49" fmla="*/ 249 h 304"/>
                  <a:gd name="T50" fmla="*/ 529 w 753"/>
                  <a:gd name="T51" fmla="*/ 226 h 304"/>
                  <a:gd name="T52" fmla="*/ 492 w 753"/>
                  <a:gd name="T53" fmla="*/ 209 h 304"/>
                  <a:gd name="T54" fmla="*/ 454 w 753"/>
                  <a:gd name="T55" fmla="*/ 197 h 304"/>
                  <a:gd name="T56" fmla="*/ 416 w 753"/>
                  <a:gd name="T57" fmla="*/ 189 h 304"/>
                  <a:gd name="T58" fmla="*/ 377 w 753"/>
                  <a:gd name="T59" fmla="*/ 187 h 304"/>
                  <a:gd name="T60" fmla="*/ 337 w 753"/>
                  <a:gd name="T61" fmla="*/ 189 h 304"/>
                  <a:gd name="T62" fmla="*/ 300 w 753"/>
                  <a:gd name="T63" fmla="*/ 197 h 304"/>
                  <a:gd name="T64" fmla="*/ 262 w 753"/>
                  <a:gd name="T65" fmla="*/ 209 h 304"/>
                  <a:gd name="T66" fmla="*/ 226 w 753"/>
                  <a:gd name="T67" fmla="*/ 226 h 304"/>
                  <a:gd name="T68" fmla="*/ 191 w 753"/>
                  <a:gd name="T69" fmla="*/ 249 h 304"/>
                  <a:gd name="T70" fmla="*/ 160 w 753"/>
                  <a:gd name="T71" fmla="*/ 276 h 304"/>
                  <a:gd name="T72" fmla="*/ 144 w 753"/>
                  <a:gd name="T73" fmla="*/ 289 h 304"/>
                  <a:gd name="T74" fmla="*/ 124 w 753"/>
                  <a:gd name="T75" fmla="*/ 298 h 304"/>
                  <a:gd name="T76" fmla="*/ 104 w 753"/>
                  <a:gd name="T77" fmla="*/ 303 h 304"/>
                  <a:gd name="T78" fmla="*/ 84 w 753"/>
                  <a:gd name="T79" fmla="*/ 303 h 304"/>
                  <a:gd name="T80" fmla="*/ 63 w 753"/>
                  <a:gd name="T81" fmla="*/ 298 h 304"/>
                  <a:gd name="T82" fmla="*/ 44 w 753"/>
                  <a:gd name="T83" fmla="*/ 289 h 304"/>
                  <a:gd name="T84" fmla="*/ 28 w 753"/>
                  <a:gd name="T85" fmla="*/ 276 h 304"/>
                  <a:gd name="T86" fmla="*/ 14 w 753"/>
                  <a:gd name="T87" fmla="*/ 260 h 304"/>
                  <a:gd name="T88" fmla="*/ 4 w 753"/>
                  <a:gd name="T89" fmla="*/ 241 h 304"/>
                  <a:gd name="T90" fmla="*/ 0 w 753"/>
                  <a:gd name="T91" fmla="*/ 220 h 304"/>
                  <a:gd name="T92" fmla="*/ 0 w 753"/>
                  <a:gd name="T93" fmla="*/ 200 h 304"/>
                  <a:gd name="T94" fmla="*/ 4 w 753"/>
                  <a:gd name="T95" fmla="*/ 179 h 304"/>
                  <a:gd name="T96" fmla="*/ 14 w 753"/>
                  <a:gd name="T97" fmla="*/ 160 h 304"/>
                  <a:gd name="T98" fmla="*/ 28 w 753"/>
                  <a:gd name="T99" fmla="*/ 143 h 304"/>
                  <a:gd name="T100" fmla="*/ 67 w 753"/>
                  <a:gd name="T101" fmla="*/ 107 h 304"/>
                  <a:gd name="T102" fmla="*/ 110 w 753"/>
                  <a:gd name="T103" fmla="*/ 77 h 304"/>
                  <a:gd name="T104" fmla="*/ 156 w 753"/>
                  <a:gd name="T105" fmla="*/ 51 h 304"/>
                  <a:gd name="T106" fmla="*/ 202 w 753"/>
                  <a:gd name="T107" fmla="*/ 31 h 304"/>
                  <a:gd name="T108" fmla="*/ 251 w 753"/>
                  <a:gd name="T109" fmla="*/ 15 h 304"/>
                  <a:gd name="T110" fmla="*/ 301 w 753"/>
                  <a:gd name="T111" fmla="*/ 4 h 304"/>
                  <a:gd name="T112" fmla="*/ 352 w 753"/>
                  <a:gd name="T11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3" h="304">
                    <a:moveTo>
                      <a:pt x="352" y="0"/>
                    </a:moveTo>
                    <a:lnTo>
                      <a:pt x="402" y="0"/>
                    </a:lnTo>
                    <a:lnTo>
                      <a:pt x="452" y="4"/>
                    </a:lnTo>
                    <a:lnTo>
                      <a:pt x="502" y="15"/>
                    </a:lnTo>
                    <a:lnTo>
                      <a:pt x="551" y="31"/>
                    </a:lnTo>
                    <a:lnTo>
                      <a:pt x="598" y="51"/>
                    </a:lnTo>
                    <a:lnTo>
                      <a:pt x="644" y="77"/>
                    </a:lnTo>
                    <a:lnTo>
                      <a:pt x="687" y="107"/>
                    </a:lnTo>
                    <a:lnTo>
                      <a:pt x="727" y="143"/>
                    </a:lnTo>
                    <a:lnTo>
                      <a:pt x="740" y="160"/>
                    </a:lnTo>
                    <a:lnTo>
                      <a:pt x="749" y="179"/>
                    </a:lnTo>
                    <a:lnTo>
                      <a:pt x="753" y="200"/>
                    </a:lnTo>
                    <a:lnTo>
                      <a:pt x="753" y="220"/>
                    </a:lnTo>
                    <a:lnTo>
                      <a:pt x="749" y="241"/>
                    </a:lnTo>
                    <a:lnTo>
                      <a:pt x="740" y="260"/>
                    </a:lnTo>
                    <a:lnTo>
                      <a:pt x="727" y="276"/>
                    </a:lnTo>
                    <a:lnTo>
                      <a:pt x="712" y="288"/>
                    </a:lnTo>
                    <a:lnTo>
                      <a:pt x="696" y="297"/>
                    </a:lnTo>
                    <a:lnTo>
                      <a:pt x="678" y="302"/>
                    </a:lnTo>
                    <a:lnTo>
                      <a:pt x="660" y="304"/>
                    </a:lnTo>
                    <a:lnTo>
                      <a:pt x="643" y="302"/>
                    </a:lnTo>
                    <a:lnTo>
                      <a:pt x="625" y="297"/>
                    </a:lnTo>
                    <a:lnTo>
                      <a:pt x="608" y="288"/>
                    </a:lnTo>
                    <a:lnTo>
                      <a:pt x="594" y="276"/>
                    </a:lnTo>
                    <a:lnTo>
                      <a:pt x="563" y="249"/>
                    </a:lnTo>
                    <a:lnTo>
                      <a:pt x="529" y="226"/>
                    </a:lnTo>
                    <a:lnTo>
                      <a:pt x="492" y="209"/>
                    </a:lnTo>
                    <a:lnTo>
                      <a:pt x="454" y="197"/>
                    </a:lnTo>
                    <a:lnTo>
                      <a:pt x="416" y="189"/>
                    </a:lnTo>
                    <a:lnTo>
                      <a:pt x="377" y="187"/>
                    </a:lnTo>
                    <a:lnTo>
                      <a:pt x="337" y="189"/>
                    </a:lnTo>
                    <a:lnTo>
                      <a:pt x="300" y="197"/>
                    </a:lnTo>
                    <a:lnTo>
                      <a:pt x="262" y="209"/>
                    </a:lnTo>
                    <a:lnTo>
                      <a:pt x="226" y="226"/>
                    </a:lnTo>
                    <a:lnTo>
                      <a:pt x="191" y="249"/>
                    </a:lnTo>
                    <a:lnTo>
                      <a:pt x="160" y="276"/>
                    </a:lnTo>
                    <a:lnTo>
                      <a:pt x="144" y="289"/>
                    </a:lnTo>
                    <a:lnTo>
                      <a:pt x="124" y="298"/>
                    </a:lnTo>
                    <a:lnTo>
                      <a:pt x="104" y="303"/>
                    </a:lnTo>
                    <a:lnTo>
                      <a:pt x="84" y="303"/>
                    </a:lnTo>
                    <a:lnTo>
                      <a:pt x="63" y="298"/>
                    </a:lnTo>
                    <a:lnTo>
                      <a:pt x="44" y="289"/>
                    </a:lnTo>
                    <a:lnTo>
                      <a:pt x="28" y="276"/>
                    </a:lnTo>
                    <a:lnTo>
                      <a:pt x="14" y="260"/>
                    </a:lnTo>
                    <a:lnTo>
                      <a:pt x="4" y="241"/>
                    </a:lnTo>
                    <a:lnTo>
                      <a:pt x="0" y="220"/>
                    </a:lnTo>
                    <a:lnTo>
                      <a:pt x="0" y="200"/>
                    </a:lnTo>
                    <a:lnTo>
                      <a:pt x="4" y="179"/>
                    </a:lnTo>
                    <a:lnTo>
                      <a:pt x="14" y="160"/>
                    </a:lnTo>
                    <a:lnTo>
                      <a:pt x="28" y="143"/>
                    </a:lnTo>
                    <a:lnTo>
                      <a:pt x="67" y="107"/>
                    </a:lnTo>
                    <a:lnTo>
                      <a:pt x="110" y="77"/>
                    </a:lnTo>
                    <a:lnTo>
                      <a:pt x="156" y="51"/>
                    </a:lnTo>
                    <a:lnTo>
                      <a:pt x="202" y="31"/>
                    </a:lnTo>
                    <a:lnTo>
                      <a:pt x="251" y="15"/>
                    </a:lnTo>
                    <a:lnTo>
                      <a:pt x="301" y="4"/>
                    </a:lnTo>
                    <a:lnTo>
                      <a:pt x="3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36" name="Freeform 124"/>
            <p:cNvSpPr>
              <a:spLocks noEditPoints="1"/>
            </p:cNvSpPr>
            <p:nvPr/>
          </p:nvSpPr>
          <p:spPr bwMode="auto">
            <a:xfrm>
              <a:off x="3794185" y="2707772"/>
              <a:ext cx="417184" cy="368036"/>
            </a:xfrm>
            <a:custGeom>
              <a:avLst/>
              <a:gdLst>
                <a:gd name="T0" fmla="*/ 1495 w 3650"/>
                <a:gd name="T1" fmla="*/ 3047 h 3224"/>
                <a:gd name="T2" fmla="*/ 1498 w 3650"/>
                <a:gd name="T3" fmla="*/ 3044 h 3224"/>
                <a:gd name="T4" fmla="*/ 198 w 3650"/>
                <a:gd name="T5" fmla="*/ 981 h 3224"/>
                <a:gd name="T6" fmla="*/ 179 w 3650"/>
                <a:gd name="T7" fmla="*/ 1543 h 3224"/>
                <a:gd name="T8" fmla="*/ 342 w 3650"/>
                <a:gd name="T9" fmla="*/ 1579 h 3224"/>
                <a:gd name="T10" fmla="*/ 3250 w 3650"/>
                <a:gd name="T11" fmla="*/ 1591 h 3224"/>
                <a:gd name="T12" fmla="*/ 3423 w 3650"/>
                <a:gd name="T13" fmla="*/ 1451 h 3224"/>
                <a:gd name="T14" fmla="*/ 3470 w 3650"/>
                <a:gd name="T15" fmla="*/ 1227 h 3224"/>
                <a:gd name="T16" fmla="*/ 3366 w 3650"/>
                <a:gd name="T17" fmla="*/ 1029 h 3224"/>
                <a:gd name="T18" fmla="*/ 617 w 3650"/>
                <a:gd name="T19" fmla="*/ 728 h 3224"/>
                <a:gd name="T20" fmla="*/ 529 w 3650"/>
                <a:gd name="T21" fmla="*/ 784 h 3224"/>
                <a:gd name="T22" fmla="*/ 521 w 3650"/>
                <a:gd name="T23" fmla="*/ 1746 h 3224"/>
                <a:gd name="T24" fmla="*/ 585 w 3650"/>
                <a:gd name="T25" fmla="*/ 1816 h 3224"/>
                <a:gd name="T26" fmla="*/ 627 w 3650"/>
                <a:gd name="T27" fmla="*/ 1821 h 3224"/>
                <a:gd name="T28" fmla="*/ 761 w 3650"/>
                <a:gd name="T29" fmla="*/ 1822 h 3224"/>
                <a:gd name="T30" fmla="*/ 949 w 3650"/>
                <a:gd name="T31" fmla="*/ 1822 h 3224"/>
                <a:gd name="T32" fmla="*/ 1083 w 3650"/>
                <a:gd name="T33" fmla="*/ 1822 h 3224"/>
                <a:gd name="T34" fmla="*/ 3024 w 3650"/>
                <a:gd name="T35" fmla="*/ 175 h 3224"/>
                <a:gd name="T36" fmla="*/ 2568 w 3650"/>
                <a:gd name="T37" fmla="*/ 398 h 3224"/>
                <a:gd name="T38" fmla="*/ 1772 w 3650"/>
                <a:gd name="T39" fmla="*/ 645 h 3224"/>
                <a:gd name="T40" fmla="*/ 1441 w 3650"/>
                <a:gd name="T41" fmla="*/ 1850 h 3224"/>
                <a:gd name="T42" fmla="*/ 2255 w 3650"/>
                <a:gd name="T43" fmla="*/ 2034 h 3224"/>
                <a:gd name="T44" fmla="*/ 3022 w 3650"/>
                <a:gd name="T45" fmla="*/ 2373 h 3224"/>
                <a:gd name="T46" fmla="*/ 3028 w 3650"/>
                <a:gd name="T47" fmla="*/ 2371 h 3224"/>
                <a:gd name="T48" fmla="*/ 3026 w 3650"/>
                <a:gd name="T49" fmla="*/ 177 h 3224"/>
                <a:gd name="T50" fmla="*/ 3116 w 3650"/>
                <a:gd name="T51" fmla="*/ 24 h 3224"/>
                <a:gd name="T52" fmla="*/ 3202 w 3650"/>
                <a:gd name="T53" fmla="*/ 148 h 3224"/>
                <a:gd name="T54" fmla="*/ 3368 w 3650"/>
                <a:gd name="T55" fmla="*/ 817 h 3224"/>
                <a:gd name="T56" fmla="*/ 3571 w 3650"/>
                <a:gd name="T57" fmla="*/ 1003 h 3224"/>
                <a:gd name="T58" fmla="*/ 3650 w 3650"/>
                <a:gd name="T59" fmla="*/ 1274 h 3224"/>
                <a:gd name="T60" fmla="*/ 3571 w 3650"/>
                <a:gd name="T61" fmla="*/ 1546 h 3224"/>
                <a:gd name="T62" fmla="*/ 3368 w 3650"/>
                <a:gd name="T63" fmla="*/ 1732 h 3224"/>
                <a:gd name="T64" fmla="*/ 3202 w 3650"/>
                <a:gd name="T65" fmla="*/ 2402 h 3224"/>
                <a:gd name="T66" fmla="*/ 3116 w 3650"/>
                <a:gd name="T67" fmla="*/ 2525 h 3224"/>
                <a:gd name="T68" fmla="*/ 2964 w 3650"/>
                <a:gd name="T69" fmla="*/ 2540 h 3224"/>
                <a:gd name="T70" fmla="*/ 2369 w 3650"/>
                <a:gd name="T71" fmla="*/ 2262 h 3224"/>
                <a:gd name="T72" fmla="*/ 1621 w 3650"/>
                <a:gd name="T73" fmla="*/ 2055 h 3224"/>
                <a:gd name="T74" fmla="*/ 1675 w 3650"/>
                <a:gd name="T75" fmla="*/ 3040 h 3224"/>
                <a:gd name="T76" fmla="*/ 1624 w 3650"/>
                <a:gd name="T77" fmla="*/ 3170 h 3224"/>
                <a:gd name="T78" fmla="*/ 1495 w 3650"/>
                <a:gd name="T79" fmla="*/ 3224 h 3224"/>
                <a:gd name="T80" fmla="*/ 969 w 3650"/>
                <a:gd name="T81" fmla="*/ 3182 h 3224"/>
                <a:gd name="T82" fmla="*/ 470 w 3650"/>
                <a:gd name="T83" fmla="*/ 1956 h 3224"/>
                <a:gd name="T84" fmla="*/ 352 w 3650"/>
                <a:gd name="T85" fmla="*/ 1797 h 3224"/>
                <a:gd name="T86" fmla="*/ 124 w 3650"/>
                <a:gd name="T87" fmla="*/ 1729 h 3224"/>
                <a:gd name="T88" fmla="*/ 12 w 3650"/>
                <a:gd name="T89" fmla="*/ 1598 h 3224"/>
                <a:gd name="T90" fmla="*/ 12 w 3650"/>
                <a:gd name="T91" fmla="*/ 951 h 3224"/>
                <a:gd name="T92" fmla="*/ 124 w 3650"/>
                <a:gd name="T93" fmla="*/ 821 h 3224"/>
                <a:gd name="T94" fmla="*/ 352 w 3650"/>
                <a:gd name="T95" fmla="*/ 755 h 3224"/>
                <a:gd name="T96" fmla="*/ 465 w 3650"/>
                <a:gd name="T97" fmla="*/ 598 h 3224"/>
                <a:gd name="T98" fmla="*/ 622 w 3650"/>
                <a:gd name="T99" fmla="*/ 552 h 3224"/>
                <a:gd name="T100" fmla="*/ 739 w 3650"/>
                <a:gd name="T101" fmla="*/ 552 h 3224"/>
                <a:gd name="T102" fmla="*/ 940 w 3650"/>
                <a:gd name="T103" fmla="*/ 551 h 3224"/>
                <a:gd name="T104" fmla="*/ 1123 w 3650"/>
                <a:gd name="T105" fmla="*/ 549 h 3224"/>
                <a:gd name="T106" fmla="*/ 1352 w 3650"/>
                <a:gd name="T107" fmla="*/ 533 h 3224"/>
                <a:gd name="T108" fmla="*/ 2169 w 3650"/>
                <a:gd name="T109" fmla="*/ 357 h 3224"/>
                <a:gd name="T110" fmla="*/ 2935 w 3650"/>
                <a:gd name="T111" fmla="*/ 23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0" h="3224">
                  <a:moveTo>
                    <a:pt x="702" y="1998"/>
                  </a:moveTo>
                  <a:lnTo>
                    <a:pt x="1082" y="3046"/>
                  </a:lnTo>
                  <a:lnTo>
                    <a:pt x="1083" y="3047"/>
                  </a:lnTo>
                  <a:lnTo>
                    <a:pt x="1084" y="3047"/>
                  </a:lnTo>
                  <a:lnTo>
                    <a:pt x="1495" y="3047"/>
                  </a:lnTo>
                  <a:lnTo>
                    <a:pt x="1497" y="3047"/>
                  </a:lnTo>
                  <a:lnTo>
                    <a:pt x="1498" y="3046"/>
                  </a:lnTo>
                  <a:lnTo>
                    <a:pt x="1498" y="3046"/>
                  </a:lnTo>
                  <a:lnTo>
                    <a:pt x="1498" y="3045"/>
                  </a:lnTo>
                  <a:lnTo>
                    <a:pt x="1498" y="3044"/>
                  </a:lnTo>
                  <a:lnTo>
                    <a:pt x="1118" y="1998"/>
                  </a:lnTo>
                  <a:lnTo>
                    <a:pt x="702" y="1998"/>
                  </a:lnTo>
                  <a:close/>
                  <a:moveTo>
                    <a:pt x="229" y="971"/>
                  </a:moveTo>
                  <a:lnTo>
                    <a:pt x="212" y="974"/>
                  </a:lnTo>
                  <a:lnTo>
                    <a:pt x="198" y="981"/>
                  </a:lnTo>
                  <a:lnTo>
                    <a:pt x="187" y="993"/>
                  </a:lnTo>
                  <a:lnTo>
                    <a:pt x="179" y="1008"/>
                  </a:lnTo>
                  <a:lnTo>
                    <a:pt x="176" y="1023"/>
                  </a:lnTo>
                  <a:lnTo>
                    <a:pt x="176" y="1527"/>
                  </a:lnTo>
                  <a:lnTo>
                    <a:pt x="179" y="1543"/>
                  </a:lnTo>
                  <a:lnTo>
                    <a:pt x="187" y="1558"/>
                  </a:lnTo>
                  <a:lnTo>
                    <a:pt x="198" y="1569"/>
                  </a:lnTo>
                  <a:lnTo>
                    <a:pt x="212" y="1576"/>
                  </a:lnTo>
                  <a:lnTo>
                    <a:pt x="229" y="1579"/>
                  </a:lnTo>
                  <a:lnTo>
                    <a:pt x="342" y="1579"/>
                  </a:lnTo>
                  <a:lnTo>
                    <a:pt x="342" y="971"/>
                  </a:lnTo>
                  <a:lnTo>
                    <a:pt x="229" y="971"/>
                  </a:lnTo>
                  <a:close/>
                  <a:moveTo>
                    <a:pt x="3204" y="946"/>
                  </a:moveTo>
                  <a:lnTo>
                    <a:pt x="3204" y="1604"/>
                  </a:lnTo>
                  <a:lnTo>
                    <a:pt x="3250" y="1591"/>
                  </a:lnTo>
                  <a:lnTo>
                    <a:pt x="3292" y="1573"/>
                  </a:lnTo>
                  <a:lnTo>
                    <a:pt x="3330" y="1550"/>
                  </a:lnTo>
                  <a:lnTo>
                    <a:pt x="3366" y="1521"/>
                  </a:lnTo>
                  <a:lnTo>
                    <a:pt x="3397" y="1489"/>
                  </a:lnTo>
                  <a:lnTo>
                    <a:pt x="3423" y="1451"/>
                  </a:lnTo>
                  <a:lnTo>
                    <a:pt x="3444" y="1411"/>
                  </a:lnTo>
                  <a:lnTo>
                    <a:pt x="3461" y="1368"/>
                  </a:lnTo>
                  <a:lnTo>
                    <a:pt x="3470" y="1323"/>
                  </a:lnTo>
                  <a:lnTo>
                    <a:pt x="3474" y="1274"/>
                  </a:lnTo>
                  <a:lnTo>
                    <a:pt x="3470" y="1227"/>
                  </a:lnTo>
                  <a:lnTo>
                    <a:pt x="3461" y="1181"/>
                  </a:lnTo>
                  <a:lnTo>
                    <a:pt x="3444" y="1138"/>
                  </a:lnTo>
                  <a:lnTo>
                    <a:pt x="3423" y="1098"/>
                  </a:lnTo>
                  <a:lnTo>
                    <a:pt x="3397" y="1061"/>
                  </a:lnTo>
                  <a:lnTo>
                    <a:pt x="3366" y="1029"/>
                  </a:lnTo>
                  <a:lnTo>
                    <a:pt x="3330" y="1000"/>
                  </a:lnTo>
                  <a:lnTo>
                    <a:pt x="3292" y="977"/>
                  </a:lnTo>
                  <a:lnTo>
                    <a:pt x="3250" y="958"/>
                  </a:lnTo>
                  <a:lnTo>
                    <a:pt x="3204" y="946"/>
                  </a:lnTo>
                  <a:close/>
                  <a:moveTo>
                    <a:pt x="617" y="728"/>
                  </a:moveTo>
                  <a:lnTo>
                    <a:pt x="595" y="731"/>
                  </a:lnTo>
                  <a:lnTo>
                    <a:pt x="574" y="739"/>
                  </a:lnTo>
                  <a:lnTo>
                    <a:pt x="555" y="750"/>
                  </a:lnTo>
                  <a:lnTo>
                    <a:pt x="540" y="765"/>
                  </a:lnTo>
                  <a:lnTo>
                    <a:pt x="529" y="784"/>
                  </a:lnTo>
                  <a:lnTo>
                    <a:pt x="521" y="805"/>
                  </a:lnTo>
                  <a:lnTo>
                    <a:pt x="518" y="827"/>
                  </a:lnTo>
                  <a:lnTo>
                    <a:pt x="518" y="827"/>
                  </a:lnTo>
                  <a:lnTo>
                    <a:pt x="518" y="1722"/>
                  </a:lnTo>
                  <a:lnTo>
                    <a:pt x="521" y="1746"/>
                  </a:lnTo>
                  <a:lnTo>
                    <a:pt x="529" y="1768"/>
                  </a:lnTo>
                  <a:lnTo>
                    <a:pt x="541" y="1785"/>
                  </a:lnTo>
                  <a:lnTo>
                    <a:pt x="557" y="1801"/>
                  </a:lnTo>
                  <a:lnTo>
                    <a:pt x="577" y="1813"/>
                  </a:lnTo>
                  <a:lnTo>
                    <a:pt x="585" y="1816"/>
                  </a:lnTo>
                  <a:lnTo>
                    <a:pt x="592" y="1819"/>
                  </a:lnTo>
                  <a:lnTo>
                    <a:pt x="601" y="1820"/>
                  </a:lnTo>
                  <a:lnTo>
                    <a:pt x="611" y="1821"/>
                  </a:lnTo>
                  <a:lnTo>
                    <a:pt x="615" y="1821"/>
                  </a:lnTo>
                  <a:lnTo>
                    <a:pt x="627" y="1821"/>
                  </a:lnTo>
                  <a:lnTo>
                    <a:pt x="645" y="1821"/>
                  </a:lnTo>
                  <a:lnTo>
                    <a:pt x="667" y="1821"/>
                  </a:lnTo>
                  <a:lnTo>
                    <a:pt x="696" y="1822"/>
                  </a:lnTo>
                  <a:lnTo>
                    <a:pt x="727" y="1822"/>
                  </a:lnTo>
                  <a:lnTo>
                    <a:pt x="761" y="1822"/>
                  </a:lnTo>
                  <a:lnTo>
                    <a:pt x="797" y="1822"/>
                  </a:lnTo>
                  <a:lnTo>
                    <a:pt x="836" y="1822"/>
                  </a:lnTo>
                  <a:lnTo>
                    <a:pt x="874" y="1822"/>
                  </a:lnTo>
                  <a:lnTo>
                    <a:pt x="911" y="1822"/>
                  </a:lnTo>
                  <a:lnTo>
                    <a:pt x="949" y="1822"/>
                  </a:lnTo>
                  <a:lnTo>
                    <a:pt x="983" y="1822"/>
                  </a:lnTo>
                  <a:lnTo>
                    <a:pt x="1014" y="1822"/>
                  </a:lnTo>
                  <a:lnTo>
                    <a:pt x="1042" y="1822"/>
                  </a:lnTo>
                  <a:lnTo>
                    <a:pt x="1065" y="1822"/>
                  </a:lnTo>
                  <a:lnTo>
                    <a:pt x="1083" y="1822"/>
                  </a:lnTo>
                  <a:lnTo>
                    <a:pt x="1094" y="1822"/>
                  </a:lnTo>
                  <a:lnTo>
                    <a:pt x="1097" y="1822"/>
                  </a:lnTo>
                  <a:lnTo>
                    <a:pt x="1097" y="728"/>
                  </a:lnTo>
                  <a:lnTo>
                    <a:pt x="617" y="728"/>
                  </a:lnTo>
                  <a:close/>
                  <a:moveTo>
                    <a:pt x="3024" y="175"/>
                  </a:moveTo>
                  <a:lnTo>
                    <a:pt x="3023" y="175"/>
                  </a:lnTo>
                  <a:lnTo>
                    <a:pt x="3022" y="177"/>
                  </a:lnTo>
                  <a:lnTo>
                    <a:pt x="2872" y="256"/>
                  </a:lnTo>
                  <a:lnTo>
                    <a:pt x="2722" y="330"/>
                  </a:lnTo>
                  <a:lnTo>
                    <a:pt x="2568" y="398"/>
                  </a:lnTo>
                  <a:lnTo>
                    <a:pt x="2413" y="459"/>
                  </a:lnTo>
                  <a:lnTo>
                    <a:pt x="2255" y="514"/>
                  </a:lnTo>
                  <a:lnTo>
                    <a:pt x="2096" y="564"/>
                  </a:lnTo>
                  <a:lnTo>
                    <a:pt x="1936" y="607"/>
                  </a:lnTo>
                  <a:lnTo>
                    <a:pt x="1772" y="645"/>
                  </a:lnTo>
                  <a:lnTo>
                    <a:pt x="1608" y="676"/>
                  </a:lnTo>
                  <a:lnTo>
                    <a:pt x="1441" y="700"/>
                  </a:lnTo>
                  <a:lnTo>
                    <a:pt x="1274" y="719"/>
                  </a:lnTo>
                  <a:lnTo>
                    <a:pt x="1274" y="1831"/>
                  </a:lnTo>
                  <a:lnTo>
                    <a:pt x="1441" y="1850"/>
                  </a:lnTo>
                  <a:lnTo>
                    <a:pt x="1608" y="1874"/>
                  </a:lnTo>
                  <a:lnTo>
                    <a:pt x="1772" y="1905"/>
                  </a:lnTo>
                  <a:lnTo>
                    <a:pt x="1936" y="1943"/>
                  </a:lnTo>
                  <a:lnTo>
                    <a:pt x="2096" y="1986"/>
                  </a:lnTo>
                  <a:lnTo>
                    <a:pt x="2255" y="2034"/>
                  </a:lnTo>
                  <a:lnTo>
                    <a:pt x="2412" y="2091"/>
                  </a:lnTo>
                  <a:lnTo>
                    <a:pt x="2568" y="2152"/>
                  </a:lnTo>
                  <a:lnTo>
                    <a:pt x="2722" y="2219"/>
                  </a:lnTo>
                  <a:lnTo>
                    <a:pt x="2872" y="2293"/>
                  </a:lnTo>
                  <a:lnTo>
                    <a:pt x="3022" y="2373"/>
                  </a:lnTo>
                  <a:lnTo>
                    <a:pt x="3023" y="2373"/>
                  </a:lnTo>
                  <a:lnTo>
                    <a:pt x="3024" y="2374"/>
                  </a:lnTo>
                  <a:lnTo>
                    <a:pt x="3026" y="2373"/>
                  </a:lnTo>
                  <a:lnTo>
                    <a:pt x="3027" y="2372"/>
                  </a:lnTo>
                  <a:lnTo>
                    <a:pt x="3028" y="2371"/>
                  </a:lnTo>
                  <a:lnTo>
                    <a:pt x="3028" y="2370"/>
                  </a:lnTo>
                  <a:lnTo>
                    <a:pt x="3028" y="180"/>
                  </a:lnTo>
                  <a:lnTo>
                    <a:pt x="3028" y="179"/>
                  </a:lnTo>
                  <a:lnTo>
                    <a:pt x="3027" y="178"/>
                  </a:lnTo>
                  <a:lnTo>
                    <a:pt x="3026" y="177"/>
                  </a:lnTo>
                  <a:lnTo>
                    <a:pt x="3024" y="175"/>
                  </a:lnTo>
                  <a:close/>
                  <a:moveTo>
                    <a:pt x="3026" y="0"/>
                  </a:moveTo>
                  <a:lnTo>
                    <a:pt x="3056" y="2"/>
                  </a:lnTo>
                  <a:lnTo>
                    <a:pt x="3087" y="11"/>
                  </a:lnTo>
                  <a:lnTo>
                    <a:pt x="3116" y="24"/>
                  </a:lnTo>
                  <a:lnTo>
                    <a:pt x="3141" y="43"/>
                  </a:lnTo>
                  <a:lnTo>
                    <a:pt x="3163" y="65"/>
                  </a:lnTo>
                  <a:lnTo>
                    <a:pt x="3181" y="90"/>
                  </a:lnTo>
                  <a:lnTo>
                    <a:pt x="3194" y="118"/>
                  </a:lnTo>
                  <a:lnTo>
                    <a:pt x="3202" y="148"/>
                  </a:lnTo>
                  <a:lnTo>
                    <a:pt x="3204" y="180"/>
                  </a:lnTo>
                  <a:lnTo>
                    <a:pt x="3204" y="767"/>
                  </a:lnTo>
                  <a:lnTo>
                    <a:pt x="3262" y="779"/>
                  </a:lnTo>
                  <a:lnTo>
                    <a:pt x="3316" y="795"/>
                  </a:lnTo>
                  <a:lnTo>
                    <a:pt x="3368" y="817"/>
                  </a:lnTo>
                  <a:lnTo>
                    <a:pt x="3417" y="845"/>
                  </a:lnTo>
                  <a:lnTo>
                    <a:pt x="3461" y="878"/>
                  </a:lnTo>
                  <a:lnTo>
                    <a:pt x="3503" y="916"/>
                  </a:lnTo>
                  <a:lnTo>
                    <a:pt x="3539" y="957"/>
                  </a:lnTo>
                  <a:lnTo>
                    <a:pt x="3571" y="1003"/>
                  </a:lnTo>
                  <a:lnTo>
                    <a:pt x="3599" y="1052"/>
                  </a:lnTo>
                  <a:lnTo>
                    <a:pt x="3620" y="1104"/>
                  </a:lnTo>
                  <a:lnTo>
                    <a:pt x="3637" y="1158"/>
                  </a:lnTo>
                  <a:lnTo>
                    <a:pt x="3647" y="1216"/>
                  </a:lnTo>
                  <a:lnTo>
                    <a:pt x="3650" y="1274"/>
                  </a:lnTo>
                  <a:lnTo>
                    <a:pt x="3647" y="1334"/>
                  </a:lnTo>
                  <a:lnTo>
                    <a:pt x="3637" y="1390"/>
                  </a:lnTo>
                  <a:lnTo>
                    <a:pt x="3620" y="1446"/>
                  </a:lnTo>
                  <a:lnTo>
                    <a:pt x="3599" y="1498"/>
                  </a:lnTo>
                  <a:lnTo>
                    <a:pt x="3571" y="1546"/>
                  </a:lnTo>
                  <a:lnTo>
                    <a:pt x="3539" y="1592"/>
                  </a:lnTo>
                  <a:lnTo>
                    <a:pt x="3503" y="1634"/>
                  </a:lnTo>
                  <a:lnTo>
                    <a:pt x="3461" y="1672"/>
                  </a:lnTo>
                  <a:lnTo>
                    <a:pt x="3417" y="1705"/>
                  </a:lnTo>
                  <a:lnTo>
                    <a:pt x="3368" y="1732"/>
                  </a:lnTo>
                  <a:lnTo>
                    <a:pt x="3316" y="1755"/>
                  </a:lnTo>
                  <a:lnTo>
                    <a:pt x="3262" y="1771"/>
                  </a:lnTo>
                  <a:lnTo>
                    <a:pt x="3204" y="1782"/>
                  </a:lnTo>
                  <a:lnTo>
                    <a:pt x="3204" y="2370"/>
                  </a:lnTo>
                  <a:lnTo>
                    <a:pt x="3202" y="2402"/>
                  </a:lnTo>
                  <a:lnTo>
                    <a:pt x="3194" y="2432"/>
                  </a:lnTo>
                  <a:lnTo>
                    <a:pt x="3181" y="2459"/>
                  </a:lnTo>
                  <a:lnTo>
                    <a:pt x="3163" y="2485"/>
                  </a:lnTo>
                  <a:lnTo>
                    <a:pt x="3141" y="2507"/>
                  </a:lnTo>
                  <a:lnTo>
                    <a:pt x="3116" y="2525"/>
                  </a:lnTo>
                  <a:lnTo>
                    <a:pt x="3086" y="2539"/>
                  </a:lnTo>
                  <a:lnTo>
                    <a:pt x="3055" y="2548"/>
                  </a:lnTo>
                  <a:lnTo>
                    <a:pt x="3024" y="2550"/>
                  </a:lnTo>
                  <a:lnTo>
                    <a:pt x="2994" y="2548"/>
                  </a:lnTo>
                  <a:lnTo>
                    <a:pt x="2964" y="2540"/>
                  </a:lnTo>
                  <a:lnTo>
                    <a:pt x="2935" y="2527"/>
                  </a:lnTo>
                  <a:lnTo>
                    <a:pt x="2797" y="2453"/>
                  </a:lnTo>
                  <a:lnTo>
                    <a:pt x="2657" y="2384"/>
                  </a:lnTo>
                  <a:lnTo>
                    <a:pt x="2514" y="2320"/>
                  </a:lnTo>
                  <a:lnTo>
                    <a:pt x="2369" y="2262"/>
                  </a:lnTo>
                  <a:lnTo>
                    <a:pt x="2223" y="2210"/>
                  </a:lnTo>
                  <a:lnTo>
                    <a:pt x="2075" y="2163"/>
                  </a:lnTo>
                  <a:lnTo>
                    <a:pt x="1926" y="2122"/>
                  </a:lnTo>
                  <a:lnTo>
                    <a:pt x="1774" y="2086"/>
                  </a:lnTo>
                  <a:lnTo>
                    <a:pt x="1621" y="2055"/>
                  </a:lnTo>
                  <a:lnTo>
                    <a:pt x="1467" y="2031"/>
                  </a:lnTo>
                  <a:lnTo>
                    <a:pt x="1312" y="2012"/>
                  </a:lnTo>
                  <a:lnTo>
                    <a:pt x="1664" y="2984"/>
                  </a:lnTo>
                  <a:lnTo>
                    <a:pt x="1671" y="3012"/>
                  </a:lnTo>
                  <a:lnTo>
                    <a:pt x="1675" y="3040"/>
                  </a:lnTo>
                  <a:lnTo>
                    <a:pt x="1672" y="3068"/>
                  </a:lnTo>
                  <a:lnTo>
                    <a:pt x="1667" y="3096"/>
                  </a:lnTo>
                  <a:lnTo>
                    <a:pt x="1657" y="3122"/>
                  </a:lnTo>
                  <a:lnTo>
                    <a:pt x="1641" y="3148"/>
                  </a:lnTo>
                  <a:lnTo>
                    <a:pt x="1624" y="3170"/>
                  </a:lnTo>
                  <a:lnTo>
                    <a:pt x="1602" y="3189"/>
                  </a:lnTo>
                  <a:lnTo>
                    <a:pt x="1578" y="3204"/>
                  </a:lnTo>
                  <a:lnTo>
                    <a:pt x="1552" y="3215"/>
                  </a:lnTo>
                  <a:lnTo>
                    <a:pt x="1524" y="3222"/>
                  </a:lnTo>
                  <a:lnTo>
                    <a:pt x="1495" y="3224"/>
                  </a:lnTo>
                  <a:lnTo>
                    <a:pt x="1084" y="3224"/>
                  </a:lnTo>
                  <a:lnTo>
                    <a:pt x="1053" y="3221"/>
                  </a:lnTo>
                  <a:lnTo>
                    <a:pt x="1022" y="3213"/>
                  </a:lnTo>
                  <a:lnTo>
                    <a:pt x="994" y="3200"/>
                  </a:lnTo>
                  <a:lnTo>
                    <a:pt x="969" y="3182"/>
                  </a:lnTo>
                  <a:lnTo>
                    <a:pt x="948" y="3160"/>
                  </a:lnTo>
                  <a:lnTo>
                    <a:pt x="929" y="3134"/>
                  </a:lnTo>
                  <a:lnTo>
                    <a:pt x="916" y="3106"/>
                  </a:lnTo>
                  <a:lnTo>
                    <a:pt x="507" y="1975"/>
                  </a:lnTo>
                  <a:lnTo>
                    <a:pt x="470" y="1956"/>
                  </a:lnTo>
                  <a:lnTo>
                    <a:pt x="438" y="1932"/>
                  </a:lnTo>
                  <a:lnTo>
                    <a:pt x="409" y="1903"/>
                  </a:lnTo>
                  <a:lnTo>
                    <a:pt x="385" y="1871"/>
                  </a:lnTo>
                  <a:lnTo>
                    <a:pt x="366" y="1835"/>
                  </a:lnTo>
                  <a:lnTo>
                    <a:pt x="352" y="1797"/>
                  </a:lnTo>
                  <a:lnTo>
                    <a:pt x="344" y="1755"/>
                  </a:lnTo>
                  <a:lnTo>
                    <a:pt x="229" y="1755"/>
                  </a:lnTo>
                  <a:lnTo>
                    <a:pt x="191" y="1752"/>
                  </a:lnTo>
                  <a:lnTo>
                    <a:pt x="156" y="1743"/>
                  </a:lnTo>
                  <a:lnTo>
                    <a:pt x="124" y="1729"/>
                  </a:lnTo>
                  <a:lnTo>
                    <a:pt x="94" y="1710"/>
                  </a:lnTo>
                  <a:lnTo>
                    <a:pt x="67" y="1688"/>
                  </a:lnTo>
                  <a:lnTo>
                    <a:pt x="44" y="1662"/>
                  </a:lnTo>
                  <a:lnTo>
                    <a:pt x="25" y="1632"/>
                  </a:lnTo>
                  <a:lnTo>
                    <a:pt x="12" y="1598"/>
                  </a:lnTo>
                  <a:lnTo>
                    <a:pt x="3" y="1563"/>
                  </a:lnTo>
                  <a:lnTo>
                    <a:pt x="0" y="1527"/>
                  </a:lnTo>
                  <a:lnTo>
                    <a:pt x="0" y="1023"/>
                  </a:lnTo>
                  <a:lnTo>
                    <a:pt x="3" y="987"/>
                  </a:lnTo>
                  <a:lnTo>
                    <a:pt x="12" y="951"/>
                  </a:lnTo>
                  <a:lnTo>
                    <a:pt x="25" y="919"/>
                  </a:lnTo>
                  <a:lnTo>
                    <a:pt x="44" y="888"/>
                  </a:lnTo>
                  <a:lnTo>
                    <a:pt x="67" y="862"/>
                  </a:lnTo>
                  <a:lnTo>
                    <a:pt x="94" y="839"/>
                  </a:lnTo>
                  <a:lnTo>
                    <a:pt x="124" y="821"/>
                  </a:lnTo>
                  <a:lnTo>
                    <a:pt x="156" y="806"/>
                  </a:lnTo>
                  <a:lnTo>
                    <a:pt x="191" y="797"/>
                  </a:lnTo>
                  <a:lnTo>
                    <a:pt x="229" y="795"/>
                  </a:lnTo>
                  <a:lnTo>
                    <a:pt x="344" y="795"/>
                  </a:lnTo>
                  <a:lnTo>
                    <a:pt x="352" y="755"/>
                  </a:lnTo>
                  <a:lnTo>
                    <a:pt x="365" y="717"/>
                  </a:lnTo>
                  <a:lnTo>
                    <a:pt x="384" y="682"/>
                  </a:lnTo>
                  <a:lnTo>
                    <a:pt x="406" y="650"/>
                  </a:lnTo>
                  <a:lnTo>
                    <a:pt x="434" y="623"/>
                  </a:lnTo>
                  <a:lnTo>
                    <a:pt x="465" y="598"/>
                  </a:lnTo>
                  <a:lnTo>
                    <a:pt x="499" y="578"/>
                  </a:lnTo>
                  <a:lnTo>
                    <a:pt x="536" y="564"/>
                  </a:lnTo>
                  <a:lnTo>
                    <a:pt x="576" y="555"/>
                  </a:lnTo>
                  <a:lnTo>
                    <a:pt x="617" y="552"/>
                  </a:lnTo>
                  <a:lnTo>
                    <a:pt x="622" y="552"/>
                  </a:lnTo>
                  <a:lnTo>
                    <a:pt x="633" y="552"/>
                  </a:lnTo>
                  <a:lnTo>
                    <a:pt x="651" y="552"/>
                  </a:lnTo>
                  <a:lnTo>
                    <a:pt x="676" y="552"/>
                  </a:lnTo>
                  <a:lnTo>
                    <a:pt x="705" y="552"/>
                  </a:lnTo>
                  <a:lnTo>
                    <a:pt x="739" y="552"/>
                  </a:lnTo>
                  <a:lnTo>
                    <a:pt x="775" y="551"/>
                  </a:lnTo>
                  <a:lnTo>
                    <a:pt x="815" y="551"/>
                  </a:lnTo>
                  <a:lnTo>
                    <a:pt x="856" y="551"/>
                  </a:lnTo>
                  <a:lnTo>
                    <a:pt x="898" y="551"/>
                  </a:lnTo>
                  <a:lnTo>
                    <a:pt x="940" y="551"/>
                  </a:lnTo>
                  <a:lnTo>
                    <a:pt x="982" y="551"/>
                  </a:lnTo>
                  <a:lnTo>
                    <a:pt x="1022" y="549"/>
                  </a:lnTo>
                  <a:lnTo>
                    <a:pt x="1059" y="549"/>
                  </a:lnTo>
                  <a:lnTo>
                    <a:pt x="1093" y="549"/>
                  </a:lnTo>
                  <a:lnTo>
                    <a:pt x="1123" y="549"/>
                  </a:lnTo>
                  <a:lnTo>
                    <a:pt x="1147" y="549"/>
                  </a:lnTo>
                  <a:lnTo>
                    <a:pt x="1166" y="549"/>
                  </a:lnTo>
                  <a:lnTo>
                    <a:pt x="1178" y="549"/>
                  </a:lnTo>
                  <a:lnTo>
                    <a:pt x="1183" y="548"/>
                  </a:lnTo>
                  <a:lnTo>
                    <a:pt x="1352" y="533"/>
                  </a:lnTo>
                  <a:lnTo>
                    <a:pt x="1519" y="511"/>
                  </a:lnTo>
                  <a:lnTo>
                    <a:pt x="1683" y="482"/>
                  </a:lnTo>
                  <a:lnTo>
                    <a:pt x="1847" y="447"/>
                  </a:lnTo>
                  <a:lnTo>
                    <a:pt x="2009" y="406"/>
                  </a:lnTo>
                  <a:lnTo>
                    <a:pt x="2169" y="357"/>
                  </a:lnTo>
                  <a:lnTo>
                    <a:pt x="2326" y="303"/>
                  </a:lnTo>
                  <a:lnTo>
                    <a:pt x="2482" y="242"/>
                  </a:lnTo>
                  <a:lnTo>
                    <a:pt x="2636" y="175"/>
                  </a:lnTo>
                  <a:lnTo>
                    <a:pt x="2786" y="102"/>
                  </a:lnTo>
                  <a:lnTo>
                    <a:pt x="2935" y="23"/>
                  </a:lnTo>
                  <a:lnTo>
                    <a:pt x="2964" y="9"/>
                  </a:lnTo>
                  <a:lnTo>
                    <a:pt x="2995" y="2"/>
                  </a:lnTo>
                  <a:lnTo>
                    <a:pt x="3026"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37" name="Freeform 164"/>
            <p:cNvSpPr>
              <a:spLocks noEditPoints="1"/>
            </p:cNvSpPr>
            <p:nvPr/>
          </p:nvSpPr>
          <p:spPr bwMode="auto">
            <a:xfrm>
              <a:off x="1521030" y="5044440"/>
              <a:ext cx="417184" cy="371466"/>
            </a:xfrm>
            <a:custGeom>
              <a:avLst/>
              <a:gdLst>
                <a:gd name="T0" fmla="*/ 171 w 3653"/>
                <a:gd name="T1" fmla="*/ 2242 h 3248"/>
                <a:gd name="T2" fmla="*/ 171 w 3653"/>
                <a:gd name="T3" fmla="*/ 2273 h 3248"/>
                <a:gd name="T4" fmla="*/ 1756 w 3653"/>
                <a:gd name="T5" fmla="*/ 3070 h 3248"/>
                <a:gd name="T6" fmla="*/ 1897 w 3653"/>
                <a:gd name="T7" fmla="*/ 3070 h 3248"/>
                <a:gd name="T8" fmla="*/ 3481 w 3653"/>
                <a:gd name="T9" fmla="*/ 2273 h 3248"/>
                <a:gd name="T10" fmla="*/ 3481 w 3653"/>
                <a:gd name="T11" fmla="*/ 2242 h 3248"/>
                <a:gd name="T12" fmla="*/ 2005 w 3653"/>
                <a:gd name="T13" fmla="*/ 2572 h 3248"/>
                <a:gd name="T14" fmla="*/ 1827 w 3653"/>
                <a:gd name="T15" fmla="*/ 2614 h 3248"/>
                <a:gd name="T16" fmla="*/ 1647 w 3653"/>
                <a:gd name="T17" fmla="*/ 2572 h 3248"/>
                <a:gd name="T18" fmla="*/ 1962 w 3653"/>
                <a:gd name="T19" fmla="*/ 1956 h 3248"/>
                <a:gd name="T20" fmla="*/ 1780 w 3653"/>
                <a:gd name="T21" fmla="*/ 1977 h 3248"/>
                <a:gd name="T22" fmla="*/ 571 w 3653"/>
                <a:gd name="T23" fmla="*/ 1401 h 3248"/>
                <a:gd name="T24" fmla="*/ 169 w 3653"/>
                <a:gd name="T25" fmla="*/ 1617 h 3248"/>
                <a:gd name="T26" fmla="*/ 177 w 3653"/>
                <a:gd name="T27" fmla="*/ 1648 h 3248"/>
                <a:gd name="T28" fmla="*/ 1791 w 3653"/>
                <a:gd name="T29" fmla="*/ 2444 h 3248"/>
                <a:gd name="T30" fmla="*/ 1931 w 3653"/>
                <a:gd name="T31" fmla="*/ 2421 h 3248"/>
                <a:gd name="T32" fmla="*/ 3485 w 3653"/>
                <a:gd name="T33" fmla="*/ 1631 h 3248"/>
                <a:gd name="T34" fmla="*/ 3476 w 3653"/>
                <a:gd name="T35" fmla="*/ 1600 h 3248"/>
                <a:gd name="T36" fmla="*/ 1791 w 3653"/>
                <a:gd name="T37" fmla="*/ 171 h 3248"/>
                <a:gd name="T38" fmla="*/ 177 w 3653"/>
                <a:gd name="T39" fmla="*/ 966 h 3248"/>
                <a:gd name="T40" fmla="*/ 169 w 3653"/>
                <a:gd name="T41" fmla="*/ 997 h 3248"/>
                <a:gd name="T42" fmla="*/ 1722 w 3653"/>
                <a:gd name="T43" fmla="*/ 1788 h 3248"/>
                <a:gd name="T44" fmla="*/ 1862 w 3653"/>
                <a:gd name="T45" fmla="*/ 1810 h 3248"/>
                <a:gd name="T46" fmla="*/ 3476 w 3653"/>
                <a:gd name="T47" fmla="*/ 1014 h 3248"/>
                <a:gd name="T48" fmla="*/ 3485 w 3653"/>
                <a:gd name="T49" fmla="*/ 983 h 3248"/>
                <a:gd name="T50" fmla="*/ 1930 w 3653"/>
                <a:gd name="T51" fmla="*/ 192 h 3248"/>
                <a:gd name="T52" fmla="*/ 1827 w 3653"/>
                <a:gd name="T53" fmla="*/ 0 h 3248"/>
                <a:gd name="T54" fmla="*/ 2005 w 3653"/>
                <a:gd name="T55" fmla="*/ 42 h 3248"/>
                <a:gd name="T56" fmla="*/ 3613 w 3653"/>
                <a:gd name="T57" fmla="*/ 870 h 3248"/>
                <a:gd name="T58" fmla="*/ 3653 w 3653"/>
                <a:gd name="T59" fmla="*/ 990 h 3248"/>
                <a:gd name="T60" fmla="*/ 3615 w 3653"/>
                <a:gd name="T61" fmla="*/ 1109 h 3248"/>
                <a:gd name="T62" fmla="*/ 3541 w 3653"/>
                <a:gd name="T63" fmla="*/ 1171 h 3248"/>
                <a:gd name="T64" fmla="*/ 3593 w 3653"/>
                <a:gd name="T65" fmla="*/ 1481 h 3248"/>
                <a:gd name="T66" fmla="*/ 3650 w 3653"/>
                <a:gd name="T67" fmla="*/ 1591 h 3248"/>
                <a:gd name="T68" fmla="*/ 3630 w 3653"/>
                <a:gd name="T69" fmla="*/ 1717 h 3248"/>
                <a:gd name="T70" fmla="*/ 3541 w 3653"/>
                <a:gd name="T71" fmla="*/ 1805 h 3248"/>
                <a:gd name="T72" fmla="*/ 3593 w 3653"/>
                <a:gd name="T73" fmla="*/ 2114 h 3248"/>
                <a:gd name="T74" fmla="*/ 3650 w 3653"/>
                <a:gd name="T75" fmla="*/ 2225 h 3248"/>
                <a:gd name="T76" fmla="*/ 3630 w 3653"/>
                <a:gd name="T77" fmla="*/ 2350 h 3248"/>
                <a:gd name="T78" fmla="*/ 3541 w 3653"/>
                <a:gd name="T79" fmla="*/ 2439 h 3248"/>
                <a:gd name="T80" fmla="*/ 1872 w 3653"/>
                <a:gd name="T81" fmla="*/ 3245 h 3248"/>
                <a:gd name="T82" fmla="*/ 1690 w 3653"/>
                <a:gd name="T83" fmla="*/ 3224 h 3248"/>
                <a:gd name="T84" fmla="*/ 60 w 3653"/>
                <a:gd name="T85" fmla="*/ 2401 h 3248"/>
                <a:gd name="T86" fmla="*/ 2 w 3653"/>
                <a:gd name="T87" fmla="*/ 2290 h 3248"/>
                <a:gd name="T88" fmla="*/ 22 w 3653"/>
                <a:gd name="T89" fmla="*/ 2164 h 3248"/>
                <a:gd name="T90" fmla="*/ 112 w 3653"/>
                <a:gd name="T91" fmla="*/ 2077 h 3248"/>
                <a:gd name="T92" fmla="*/ 60 w 3653"/>
                <a:gd name="T93" fmla="*/ 1768 h 3248"/>
                <a:gd name="T94" fmla="*/ 2 w 3653"/>
                <a:gd name="T95" fmla="*/ 1657 h 3248"/>
                <a:gd name="T96" fmla="*/ 22 w 3653"/>
                <a:gd name="T97" fmla="*/ 1532 h 3248"/>
                <a:gd name="T98" fmla="*/ 112 w 3653"/>
                <a:gd name="T99" fmla="*/ 1443 h 3248"/>
                <a:gd name="T100" fmla="*/ 60 w 3653"/>
                <a:gd name="T101" fmla="*/ 1134 h 3248"/>
                <a:gd name="T102" fmla="*/ 2 w 3653"/>
                <a:gd name="T103" fmla="*/ 1023 h 3248"/>
                <a:gd name="T104" fmla="*/ 22 w 3653"/>
                <a:gd name="T105" fmla="*/ 898 h 3248"/>
                <a:gd name="T106" fmla="*/ 112 w 3653"/>
                <a:gd name="T107" fmla="*/ 809 h 3248"/>
                <a:gd name="T108" fmla="*/ 1780 w 3653"/>
                <a:gd name="T109" fmla="*/ 2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3" h="3248">
                  <a:moveTo>
                    <a:pt x="571" y="2035"/>
                  </a:moveTo>
                  <a:lnTo>
                    <a:pt x="187" y="2226"/>
                  </a:lnTo>
                  <a:lnTo>
                    <a:pt x="177" y="2234"/>
                  </a:lnTo>
                  <a:lnTo>
                    <a:pt x="171" y="2242"/>
                  </a:lnTo>
                  <a:lnTo>
                    <a:pt x="169" y="2251"/>
                  </a:lnTo>
                  <a:lnTo>
                    <a:pt x="167" y="2257"/>
                  </a:lnTo>
                  <a:lnTo>
                    <a:pt x="169" y="2265"/>
                  </a:lnTo>
                  <a:lnTo>
                    <a:pt x="171" y="2273"/>
                  </a:lnTo>
                  <a:lnTo>
                    <a:pt x="177" y="2282"/>
                  </a:lnTo>
                  <a:lnTo>
                    <a:pt x="187" y="2288"/>
                  </a:lnTo>
                  <a:lnTo>
                    <a:pt x="1722" y="3055"/>
                  </a:lnTo>
                  <a:lnTo>
                    <a:pt x="1756" y="3070"/>
                  </a:lnTo>
                  <a:lnTo>
                    <a:pt x="1791" y="3077"/>
                  </a:lnTo>
                  <a:lnTo>
                    <a:pt x="1827" y="3080"/>
                  </a:lnTo>
                  <a:lnTo>
                    <a:pt x="1862" y="3077"/>
                  </a:lnTo>
                  <a:lnTo>
                    <a:pt x="1897" y="3070"/>
                  </a:lnTo>
                  <a:lnTo>
                    <a:pt x="1931" y="3055"/>
                  </a:lnTo>
                  <a:lnTo>
                    <a:pt x="3466" y="2288"/>
                  </a:lnTo>
                  <a:lnTo>
                    <a:pt x="3476" y="2282"/>
                  </a:lnTo>
                  <a:lnTo>
                    <a:pt x="3481" y="2273"/>
                  </a:lnTo>
                  <a:lnTo>
                    <a:pt x="3485" y="2265"/>
                  </a:lnTo>
                  <a:lnTo>
                    <a:pt x="3485" y="2257"/>
                  </a:lnTo>
                  <a:lnTo>
                    <a:pt x="3485" y="2251"/>
                  </a:lnTo>
                  <a:lnTo>
                    <a:pt x="3481" y="2242"/>
                  </a:lnTo>
                  <a:lnTo>
                    <a:pt x="3476" y="2234"/>
                  </a:lnTo>
                  <a:lnTo>
                    <a:pt x="3466" y="2226"/>
                  </a:lnTo>
                  <a:lnTo>
                    <a:pt x="3081" y="2035"/>
                  </a:lnTo>
                  <a:lnTo>
                    <a:pt x="2005" y="2572"/>
                  </a:lnTo>
                  <a:lnTo>
                    <a:pt x="1962" y="2590"/>
                  </a:lnTo>
                  <a:lnTo>
                    <a:pt x="1918" y="2603"/>
                  </a:lnTo>
                  <a:lnTo>
                    <a:pt x="1872" y="2611"/>
                  </a:lnTo>
                  <a:lnTo>
                    <a:pt x="1827" y="2614"/>
                  </a:lnTo>
                  <a:lnTo>
                    <a:pt x="1780" y="2611"/>
                  </a:lnTo>
                  <a:lnTo>
                    <a:pt x="1735" y="2603"/>
                  </a:lnTo>
                  <a:lnTo>
                    <a:pt x="1690" y="2590"/>
                  </a:lnTo>
                  <a:lnTo>
                    <a:pt x="1647" y="2572"/>
                  </a:lnTo>
                  <a:lnTo>
                    <a:pt x="571" y="2035"/>
                  </a:lnTo>
                  <a:close/>
                  <a:moveTo>
                    <a:pt x="3081" y="1401"/>
                  </a:moveTo>
                  <a:lnTo>
                    <a:pt x="2005" y="1938"/>
                  </a:lnTo>
                  <a:lnTo>
                    <a:pt x="1962" y="1956"/>
                  </a:lnTo>
                  <a:lnTo>
                    <a:pt x="1918" y="1969"/>
                  </a:lnTo>
                  <a:lnTo>
                    <a:pt x="1872" y="1977"/>
                  </a:lnTo>
                  <a:lnTo>
                    <a:pt x="1827" y="1980"/>
                  </a:lnTo>
                  <a:lnTo>
                    <a:pt x="1780" y="1977"/>
                  </a:lnTo>
                  <a:lnTo>
                    <a:pt x="1735" y="1969"/>
                  </a:lnTo>
                  <a:lnTo>
                    <a:pt x="1690" y="1956"/>
                  </a:lnTo>
                  <a:lnTo>
                    <a:pt x="1647" y="1938"/>
                  </a:lnTo>
                  <a:lnTo>
                    <a:pt x="571" y="1401"/>
                  </a:lnTo>
                  <a:lnTo>
                    <a:pt x="187" y="1593"/>
                  </a:lnTo>
                  <a:lnTo>
                    <a:pt x="177" y="1600"/>
                  </a:lnTo>
                  <a:lnTo>
                    <a:pt x="171" y="1608"/>
                  </a:lnTo>
                  <a:lnTo>
                    <a:pt x="169" y="1617"/>
                  </a:lnTo>
                  <a:lnTo>
                    <a:pt x="167" y="1624"/>
                  </a:lnTo>
                  <a:lnTo>
                    <a:pt x="169" y="1631"/>
                  </a:lnTo>
                  <a:lnTo>
                    <a:pt x="171" y="1639"/>
                  </a:lnTo>
                  <a:lnTo>
                    <a:pt x="177" y="1648"/>
                  </a:lnTo>
                  <a:lnTo>
                    <a:pt x="187" y="1655"/>
                  </a:lnTo>
                  <a:lnTo>
                    <a:pt x="1722" y="2421"/>
                  </a:lnTo>
                  <a:lnTo>
                    <a:pt x="1756" y="2436"/>
                  </a:lnTo>
                  <a:lnTo>
                    <a:pt x="1791" y="2444"/>
                  </a:lnTo>
                  <a:lnTo>
                    <a:pt x="1827" y="2446"/>
                  </a:lnTo>
                  <a:lnTo>
                    <a:pt x="1862" y="2444"/>
                  </a:lnTo>
                  <a:lnTo>
                    <a:pt x="1897" y="2436"/>
                  </a:lnTo>
                  <a:lnTo>
                    <a:pt x="1931" y="2421"/>
                  </a:lnTo>
                  <a:lnTo>
                    <a:pt x="3466" y="1655"/>
                  </a:lnTo>
                  <a:lnTo>
                    <a:pt x="3476" y="1648"/>
                  </a:lnTo>
                  <a:lnTo>
                    <a:pt x="3481" y="1639"/>
                  </a:lnTo>
                  <a:lnTo>
                    <a:pt x="3485" y="1631"/>
                  </a:lnTo>
                  <a:lnTo>
                    <a:pt x="3485" y="1624"/>
                  </a:lnTo>
                  <a:lnTo>
                    <a:pt x="3485" y="1617"/>
                  </a:lnTo>
                  <a:lnTo>
                    <a:pt x="3481" y="1608"/>
                  </a:lnTo>
                  <a:lnTo>
                    <a:pt x="3476" y="1600"/>
                  </a:lnTo>
                  <a:lnTo>
                    <a:pt x="3466" y="1593"/>
                  </a:lnTo>
                  <a:lnTo>
                    <a:pt x="3081" y="1401"/>
                  </a:lnTo>
                  <a:close/>
                  <a:moveTo>
                    <a:pt x="1827" y="168"/>
                  </a:moveTo>
                  <a:lnTo>
                    <a:pt x="1791" y="171"/>
                  </a:lnTo>
                  <a:lnTo>
                    <a:pt x="1756" y="179"/>
                  </a:lnTo>
                  <a:lnTo>
                    <a:pt x="1722" y="192"/>
                  </a:lnTo>
                  <a:lnTo>
                    <a:pt x="187" y="959"/>
                  </a:lnTo>
                  <a:lnTo>
                    <a:pt x="177" y="966"/>
                  </a:lnTo>
                  <a:lnTo>
                    <a:pt x="171" y="974"/>
                  </a:lnTo>
                  <a:lnTo>
                    <a:pt x="169" y="983"/>
                  </a:lnTo>
                  <a:lnTo>
                    <a:pt x="167" y="990"/>
                  </a:lnTo>
                  <a:lnTo>
                    <a:pt x="169" y="997"/>
                  </a:lnTo>
                  <a:lnTo>
                    <a:pt x="171" y="1005"/>
                  </a:lnTo>
                  <a:lnTo>
                    <a:pt x="177" y="1014"/>
                  </a:lnTo>
                  <a:lnTo>
                    <a:pt x="187" y="1021"/>
                  </a:lnTo>
                  <a:lnTo>
                    <a:pt x="1722" y="1788"/>
                  </a:lnTo>
                  <a:lnTo>
                    <a:pt x="1756" y="1802"/>
                  </a:lnTo>
                  <a:lnTo>
                    <a:pt x="1791" y="1810"/>
                  </a:lnTo>
                  <a:lnTo>
                    <a:pt x="1827" y="1812"/>
                  </a:lnTo>
                  <a:lnTo>
                    <a:pt x="1862" y="1810"/>
                  </a:lnTo>
                  <a:lnTo>
                    <a:pt x="1897" y="1802"/>
                  </a:lnTo>
                  <a:lnTo>
                    <a:pt x="1931" y="1788"/>
                  </a:lnTo>
                  <a:lnTo>
                    <a:pt x="3466" y="1021"/>
                  </a:lnTo>
                  <a:lnTo>
                    <a:pt x="3476" y="1014"/>
                  </a:lnTo>
                  <a:lnTo>
                    <a:pt x="3481" y="1005"/>
                  </a:lnTo>
                  <a:lnTo>
                    <a:pt x="3485" y="997"/>
                  </a:lnTo>
                  <a:lnTo>
                    <a:pt x="3485" y="990"/>
                  </a:lnTo>
                  <a:lnTo>
                    <a:pt x="3485" y="983"/>
                  </a:lnTo>
                  <a:lnTo>
                    <a:pt x="3481" y="974"/>
                  </a:lnTo>
                  <a:lnTo>
                    <a:pt x="3476" y="966"/>
                  </a:lnTo>
                  <a:lnTo>
                    <a:pt x="3466" y="959"/>
                  </a:lnTo>
                  <a:lnTo>
                    <a:pt x="1930" y="192"/>
                  </a:lnTo>
                  <a:lnTo>
                    <a:pt x="1897" y="179"/>
                  </a:lnTo>
                  <a:lnTo>
                    <a:pt x="1862" y="171"/>
                  </a:lnTo>
                  <a:lnTo>
                    <a:pt x="1827" y="168"/>
                  </a:lnTo>
                  <a:close/>
                  <a:moveTo>
                    <a:pt x="1827" y="0"/>
                  </a:moveTo>
                  <a:lnTo>
                    <a:pt x="1872" y="2"/>
                  </a:lnTo>
                  <a:lnTo>
                    <a:pt x="1918" y="10"/>
                  </a:lnTo>
                  <a:lnTo>
                    <a:pt x="1962" y="23"/>
                  </a:lnTo>
                  <a:lnTo>
                    <a:pt x="2005" y="42"/>
                  </a:lnTo>
                  <a:lnTo>
                    <a:pt x="3541" y="809"/>
                  </a:lnTo>
                  <a:lnTo>
                    <a:pt x="3569" y="826"/>
                  </a:lnTo>
                  <a:lnTo>
                    <a:pt x="3593" y="847"/>
                  </a:lnTo>
                  <a:lnTo>
                    <a:pt x="3613" y="870"/>
                  </a:lnTo>
                  <a:lnTo>
                    <a:pt x="3630" y="898"/>
                  </a:lnTo>
                  <a:lnTo>
                    <a:pt x="3642" y="927"/>
                  </a:lnTo>
                  <a:lnTo>
                    <a:pt x="3650" y="958"/>
                  </a:lnTo>
                  <a:lnTo>
                    <a:pt x="3653" y="990"/>
                  </a:lnTo>
                  <a:lnTo>
                    <a:pt x="3650" y="1023"/>
                  </a:lnTo>
                  <a:lnTo>
                    <a:pt x="3642" y="1054"/>
                  </a:lnTo>
                  <a:lnTo>
                    <a:pt x="3630" y="1083"/>
                  </a:lnTo>
                  <a:lnTo>
                    <a:pt x="3615" y="1109"/>
                  </a:lnTo>
                  <a:lnTo>
                    <a:pt x="3593" y="1134"/>
                  </a:lnTo>
                  <a:lnTo>
                    <a:pt x="3569" y="1154"/>
                  </a:lnTo>
                  <a:lnTo>
                    <a:pt x="3541" y="1171"/>
                  </a:lnTo>
                  <a:lnTo>
                    <a:pt x="3541" y="1171"/>
                  </a:lnTo>
                  <a:lnTo>
                    <a:pt x="3268" y="1307"/>
                  </a:lnTo>
                  <a:lnTo>
                    <a:pt x="3541" y="1443"/>
                  </a:lnTo>
                  <a:lnTo>
                    <a:pt x="3569" y="1460"/>
                  </a:lnTo>
                  <a:lnTo>
                    <a:pt x="3593" y="1481"/>
                  </a:lnTo>
                  <a:lnTo>
                    <a:pt x="3613" y="1504"/>
                  </a:lnTo>
                  <a:lnTo>
                    <a:pt x="3630" y="1532"/>
                  </a:lnTo>
                  <a:lnTo>
                    <a:pt x="3642" y="1560"/>
                  </a:lnTo>
                  <a:lnTo>
                    <a:pt x="3650" y="1591"/>
                  </a:lnTo>
                  <a:lnTo>
                    <a:pt x="3653" y="1624"/>
                  </a:lnTo>
                  <a:lnTo>
                    <a:pt x="3650" y="1657"/>
                  </a:lnTo>
                  <a:lnTo>
                    <a:pt x="3642" y="1688"/>
                  </a:lnTo>
                  <a:lnTo>
                    <a:pt x="3630" y="1717"/>
                  </a:lnTo>
                  <a:lnTo>
                    <a:pt x="3613" y="1743"/>
                  </a:lnTo>
                  <a:lnTo>
                    <a:pt x="3593" y="1768"/>
                  </a:lnTo>
                  <a:lnTo>
                    <a:pt x="3569" y="1788"/>
                  </a:lnTo>
                  <a:lnTo>
                    <a:pt x="3541" y="1805"/>
                  </a:lnTo>
                  <a:lnTo>
                    <a:pt x="3268" y="1940"/>
                  </a:lnTo>
                  <a:lnTo>
                    <a:pt x="3541" y="2077"/>
                  </a:lnTo>
                  <a:lnTo>
                    <a:pt x="3569" y="2093"/>
                  </a:lnTo>
                  <a:lnTo>
                    <a:pt x="3593" y="2114"/>
                  </a:lnTo>
                  <a:lnTo>
                    <a:pt x="3613" y="2138"/>
                  </a:lnTo>
                  <a:lnTo>
                    <a:pt x="3630" y="2164"/>
                  </a:lnTo>
                  <a:lnTo>
                    <a:pt x="3642" y="2194"/>
                  </a:lnTo>
                  <a:lnTo>
                    <a:pt x="3650" y="2225"/>
                  </a:lnTo>
                  <a:lnTo>
                    <a:pt x="3653" y="2257"/>
                  </a:lnTo>
                  <a:lnTo>
                    <a:pt x="3650" y="2290"/>
                  </a:lnTo>
                  <a:lnTo>
                    <a:pt x="3642" y="2322"/>
                  </a:lnTo>
                  <a:lnTo>
                    <a:pt x="3630" y="2350"/>
                  </a:lnTo>
                  <a:lnTo>
                    <a:pt x="3615" y="2377"/>
                  </a:lnTo>
                  <a:lnTo>
                    <a:pt x="3593" y="2401"/>
                  </a:lnTo>
                  <a:lnTo>
                    <a:pt x="3569" y="2421"/>
                  </a:lnTo>
                  <a:lnTo>
                    <a:pt x="3541" y="2439"/>
                  </a:lnTo>
                  <a:lnTo>
                    <a:pt x="2005" y="3206"/>
                  </a:lnTo>
                  <a:lnTo>
                    <a:pt x="1962" y="3224"/>
                  </a:lnTo>
                  <a:lnTo>
                    <a:pt x="1918" y="3237"/>
                  </a:lnTo>
                  <a:lnTo>
                    <a:pt x="1872" y="3245"/>
                  </a:lnTo>
                  <a:lnTo>
                    <a:pt x="1827" y="3248"/>
                  </a:lnTo>
                  <a:lnTo>
                    <a:pt x="1780" y="3245"/>
                  </a:lnTo>
                  <a:lnTo>
                    <a:pt x="1735" y="3237"/>
                  </a:lnTo>
                  <a:lnTo>
                    <a:pt x="1690" y="3224"/>
                  </a:lnTo>
                  <a:lnTo>
                    <a:pt x="1647" y="3206"/>
                  </a:lnTo>
                  <a:lnTo>
                    <a:pt x="112" y="2439"/>
                  </a:lnTo>
                  <a:lnTo>
                    <a:pt x="84" y="2421"/>
                  </a:lnTo>
                  <a:lnTo>
                    <a:pt x="60" y="2401"/>
                  </a:lnTo>
                  <a:lnTo>
                    <a:pt x="39" y="2377"/>
                  </a:lnTo>
                  <a:lnTo>
                    <a:pt x="22" y="2350"/>
                  </a:lnTo>
                  <a:lnTo>
                    <a:pt x="10" y="2322"/>
                  </a:lnTo>
                  <a:lnTo>
                    <a:pt x="2" y="2290"/>
                  </a:lnTo>
                  <a:lnTo>
                    <a:pt x="0" y="2257"/>
                  </a:lnTo>
                  <a:lnTo>
                    <a:pt x="2" y="2225"/>
                  </a:lnTo>
                  <a:lnTo>
                    <a:pt x="10" y="2194"/>
                  </a:lnTo>
                  <a:lnTo>
                    <a:pt x="22" y="2164"/>
                  </a:lnTo>
                  <a:lnTo>
                    <a:pt x="39" y="2138"/>
                  </a:lnTo>
                  <a:lnTo>
                    <a:pt x="60" y="2114"/>
                  </a:lnTo>
                  <a:lnTo>
                    <a:pt x="84" y="2093"/>
                  </a:lnTo>
                  <a:lnTo>
                    <a:pt x="112" y="2077"/>
                  </a:lnTo>
                  <a:lnTo>
                    <a:pt x="384" y="1940"/>
                  </a:lnTo>
                  <a:lnTo>
                    <a:pt x="112" y="1805"/>
                  </a:lnTo>
                  <a:lnTo>
                    <a:pt x="84" y="1788"/>
                  </a:lnTo>
                  <a:lnTo>
                    <a:pt x="60" y="1768"/>
                  </a:lnTo>
                  <a:lnTo>
                    <a:pt x="39" y="1743"/>
                  </a:lnTo>
                  <a:lnTo>
                    <a:pt x="22" y="1717"/>
                  </a:lnTo>
                  <a:lnTo>
                    <a:pt x="10" y="1688"/>
                  </a:lnTo>
                  <a:lnTo>
                    <a:pt x="2" y="1657"/>
                  </a:lnTo>
                  <a:lnTo>
                    <a:pt x="0" y="1624"/>
                  </a:lnTo>
                  <a:lnTo>
                    <a:pt x="2" y="1591"/>
                  </a:lnTo>
                  <a:lnTo>
                    <a:pt x="10" y="1560"/>
                  </a:lnTo>
                  <a:lnTo>
                    <a:pt x="22" y="1532"/>
                  </a:lnTo>
                  <a:lnTo>
                    <a:pt x="39" y="1504"/>
                  </a:lnTo>
                  <a:lnTo>
                    <a:pt x="60" y="1481"/>
                  </a:lnTo>
                  <a:lnTo>
                    <a:pt x="84" y="1460"/>
                  </a:lnTo>
                  <a:lnTo>
                    <a:pt x="112" y="1443"/>
                  </a:lnTo>
                  <a:lnTo>
                    <a:pt x="384" y="1307"/>
                  </a:lnTo>
                  <a:lnTo>
                    <a:pt x="112" y="1171"/>
                  </a:lnTo>
                  <a:lnTo>
                    <a:pt x="84" y="1154"/>
                  </a:lnTo>
                  <a:lnTo>
                    <a:pt x="60" y="1134"/>
                  </a:lnTo>
                  <a:lnTo>
                    <a:pt x="39" y="1109"/>
                  </a:lnTo>
                  <a:lnTo>
                    <a:pt x="22" y="1083"/>
                  </a:lnTo>
                  <a:lnTo>
                    <a:pt x="10" y="1054"/>
                  </a:lnTo>
                  <a:lnTo>
                    <a:pt x="2" y="1023"/>
                  </a:lnTo>
                  <a:lnTo>
                    <a:pt x="0" y="990"/>
                  </a:lnTo>
                  <a:lnTo>
                    <a:pt x="2" y="958"/>
                  </a:lnTo>
                  <a:lnTo>
                    <a:pt x="10" y="927"/>
                  </a:lnTo>
                  <a:lnTo>
                    <a:pt x="22" y="898"/>
                  </a:lnTo>
                  <a:lnTo>
                    <a:pt x="39" y="870"/>
                  </a:lnTo>
                  <a:lnTo>
                    <a:pt x="60" y="847"/>
                  </a:lnTo>
                  <a:lnTo>
                    <a:pt x="84" y="826"/>
                  </a:lnTo>
                  <a:lnTo>
                    <a:pt x="112" y="809"/>
                  </a:lnTo>
                  <a:lnTo>
                    <a:pt x="1647" y="42"/>
                  </a:lnTo>
                  <a:lnTo>
                    <a:pt x="1690" y="23"/>
                  </a:lnTo>
                  <a:lnTo>
                    <a:pt x="1735" y="10"/>
                  </a:lnTo>
                  <a:lnTo>
                    <a:pt x="1780" y="2"/>
                  </a:lnTo>
                  <a:lnTo>
                    <a:pt x="1827"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38" name="Group 59"/>
            <p:cNvGrpSpPr/>
            <p:nvPr/>
          </p:nvGrpSpPr>
          <p:grpSpPr>
            <a:xfrm>
              <a:off x="2655903" y="5562956"/>
              <a:ext cx="418328" cy="410326"/>
              <a:chOff x="6296025" y="4225925"/>
              <a:chExt cx="581025" cy="569913"/>
            </a:xfrm>
            <a:solidFill>
              <a:schemeClr val="bg1"/>
            </a:solidFill>
          </p:grpSpPr>
          <p:sp>
            <p:nvSpPr>
              <p:cNvPr id="43" name="Freeform 294"/>
              <p:cNvSpPr>
                <a:spLocks noEditPoints="1"/>
              </p:cNvSpPr>
              <p:nvPr/>
            </p:nvSpPr>
            <p:spPr bwMode="auto">
              <a:xfrm>
                <a:off x="6329363" y="4225925"/>
                <a:ext cx="514350" cy="490538"/>
              </a:xfrm>
              <a:custGeom>
                <a:avLst/>
                <a:gdLst>
                  <a:gd name="T0" fmla="*/ 1592 w 3236"/>
                  <a:gd name="T1" fmla="*/ 199 h 3086"/>
                  <a:gd name="T2" fmla="*/ 1200 w 3236"/>
                  <a:gd name="T3" fmla="*/ 969 h 3086"/>
                  <a:gd name="T4" fmla="*/ 1099 w 3236"/>
                  <a:gd name="T5" fmla="*/ 1053 h 3086"/>
                  <a:gd name="T6" fmla="*/ 219 w 3236"/>
                  <a:gd name="T7" fmla="*/ 1192 h 3086"/>
                  <a:gd name="T8" fmla="*/ 195 w 3236"/>
                  <a:gd name="T9" fmla="*/ 1221 h 3086"/>
                  <a:gd name="T10" fmla="*/ 198 w 3236"/>
                  <a:gd name="T11" fmla="*/ 1258 h 3086"/>
                  <a:gd name="T12" fmla="*/ 827 w 3236"/>
                  <a:gd name="T13" fmla="*/ 1884 h 3086"/>
                  <a:gd name="T14" fmla="*/ 859 w 3236"/>
                  <a:gd name="T15" fmla="*/ 2011 h 3086"/>
                  <a:gd name="T16" fmla="*/ 722 w 3236"/>
                  <a:gd name="T17" fmla="*/ 2864 h 3086"/>
                  <a:gd name="T18" fmla="*/ 744 w 3236"/>
                  <a:gd name="T19" fmla="*/ 2888 h 3086"/>
                  <a:gd name="T20" fmla="*/ 790 w 3236"/>
                  <a:gd name="T21" fmla="*/ 2888 h 3086"/>
                  <a:gd name="T22" fmla="*/ 1618 w 3236"/>
                  <a:gd name="T23" fmla="*/ 2486 h 3086"/>
                  <a:gd name="T24" fmla="*/ 2446 w 3236"/>
                  <a:gd name="T25" fmla="*/ 2888 h 3086"/>
                  <a:gd name="T26" fmla="*/ 2492 w 3236"/>
                  <a:gd name="T27" fmla="*/ 2888 h 3086"/>
                  <a:gd name="T28" fmla="*/ 2514 w 3236"/>
                  <a:gd name="T29" fmla="*/ 2864 h 3086"/>
                  <a:gd name="T30" fmla="*/ 2377 w 3236"/>
                  <a:gd name="T31" fmla="*/ 2011 h 3086"/>
                  <a:gd name="T32" fmla="*/ 2409 w 3236"/>
                  <a:gd name="T33" fmla="*/ 1884 h 3086"/>
                  <a:gd name="T34" fmla="*/ 3038 w 3236"/>
                  <a:gd name="T35" fmla="*/ 1258 h 3086"/>
                  <a:gd name="T36" fmla="*/ 3041 w 3236"/>
                  <a:gd name="T37" fmla="*/ 1221 h 3086"/>
                  <a:gd name="T38" fmla="*/ 3017 w 3236"/>
                  <a:gd name="T39" fmla="*/ 1192 h 3086"/>
                  <a:gd name="T40" fmla="*/ 2137 w 3236"/>
                  <a:gd name="T41" fmla="*/ 1053 h 3086"/>
                  <a:gd name="T42" fmla="*/ 2036 w 3236"/>
                  <a:gd name="T43" fmla="*/ 970 h 3086"/>
                  <a:gd name="T44" fmla="*/ 1653 w 3236"/>
                  <a:gd name="T45" fmla="*/ 207 h 3086"/>
                  <a:gd name="T46" fmla="*/ 1618 w 3236"/>
                  <a:gd name="T47" fmla="*/ 192 h 3086"/>
                  <a:gd name="T48" fmla="*/ 1717 w 3236"/>
                  <a:gd name="T49" fmla="*/ 20 h 3086"/>
                  <a:gd name="T50" fmla="*/ 1818 w 3236"/>
                  <a:gd name="T51" fmla="*/ 104 h 3086"/>
                  <a:gd name="T52" fmla="*/ 2214 w 3236"/>
                  <a:gd name="T53" fmla="*/ 878 h 3086"/>
                  <a:gd name="T54" fmla="*/ 3103 w 3236"/>
                  <a:gd name="T55" fmla="*/ 1021 h 3086"/>
                  <a:gd name="T56" fmla="*/ 3210 w 3236"/>
                  <a:gd name="T57" fmla="*/ 1125 h 3086"/>
                  <a:gd name="T58" fmla="*/ 3235 w 3236"/>
                  <a:gd name="T59" fmla="*/ 1260 h 3086"/>
                  <a:gd name="T60" fmla="*/ 3186 w 3236"/>
                  <a:gd name="T61" fmla="*/ 1382 h 3086"/>
                  <a:gd name="T62" fmla="*/ 2570 w 3236"/>
                  <a:gd name="T63" fmla="*/ 1996 h 3086"/>
                  <a:gd name="T64" fmla="*/ 2709 w 3236"/>
                  <a:gd name="T65" fmla="*/ 2872 h 3086"/>
                  <a:gd name="T66" fmla="*/ 2659 w 3236"/>
                  <a:gd name="T67" fmla="*/ 2994 h 3086"/>
                  <a:gd name="T68" fmla="*/ 2543 w 3236"/>
                  <a:gd name="T69" fmla="*/ 3074 h 3086"/>
                  <a:gd name="T70" fmla="*/ 2393 w 3236"/>
                  <a:gd name="T71" fmla="*/ 3074 h 3086"/>
                  <a:gd name="T72" fmla="*/ 1610 w 3236"/>
                  <a:gd name="T73" fmla="*/ 2679 h 3086"/>
                  <a:gd name="T74" fmla="*/ 806 w 3236"/>
                  <a:gd name="T75" fmla="*/ 3083 h 3086"/>
                  <a:gd name="T76" fmla="*/ 659 w 3236"/>
                  <a:gd name="T77" fmla="*/ 3060 h 3086"/>
                  <a:gd name="T78" fmla="*/ 558 w 3236"/>
                  <a:gd name="T79" fmla="*/ 2966 h 3086"/>
                  <a:gd name="T80" fmla="*/ 526 w 3236"/>
                  <a:gd name="T81" fmla="*/ 2839 h 3086"/>
                  <a:gd name="T82" fmla="*/ 661 w 3236"/>
                  <a:gd name="T83" fmla="*/ 1982 h 3086"/>
                  <a:gd name="T84" fmla="*/ 31 w 3236"/>
                  <a:gd name="T85" fmla="*/ 1354 h 3086"/>
                  <a:gd name="T86" fmla="*/ 0 w 3236"/>
                  <a:gd name="T87" fmla="*/ 1227 h 3086"/>
                  <a:gd name="T88" fmla="*/ 46 w 3236"/>
                  <a:gd name="T89" fmla="*/ 1093 h 3086"/>
                  <a:gd name="T90" fmla="*/ 168 w 3236"/>
                  <a:gd name="T91" fmla="*/ 1007 h 3086"/>
                  <a:gd name="T92" fmla="*/ 1035 w 3236"/>
                  <a:gd name="T93" fmla="*/ 869 h 3086"/>
                  <a:gd name="T94" fmla="*/ 1439 w 3236"/>
                  <a:gd name="T95" fmla="*/ 78 h 3086"/>
                  <a:gd name="T96" fmla="*/ 1551 w 3236"/>
                  <a:gd name="T97" fmla="*/ 9 h 3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36" h="3086">
                    <a:moveTo>
                      <a:pt x="1618" y="192"/>
                    </a:moveTo>
                    <a:lnTo>
                      <a:pt x="1611" y="192"/>
                    </a:lnTo>
                    <a:lnTo>
                      <a:pt x="1602" y="195"/>
                    </a:lnTo>
                    <a:lnTo>
                      <a:pt x="1592" y="199"/>
                    </a:lnTo>
                    <a:lnTo>
                      <a:pt x="1583" y="207"/>
                    </a:lnTo>
                    <a:lnTo>
                      <a:pt x="1575" y="219"/>
                    </a:lnTo>
                    <a:lnTo>
                      <a:pt x="1217" y="940"/>
                    </a:lnTo>
                    <a:lnTo>
                      <a:pt x="1200" y="969"/>
                    </a:lnTo>
                    <a:lnTo>
                      <a:pt x="1179" y="996"/>
                    </a:lnTo>
                    <a:lnTo>
                      <a:pt x="1156" y="1019"/>
                    </a:lnTo>
                    <a:lnTo>
                      <a:pt x="1128" y="1037"/>
                    </a:lnTo>
                    <a:lnTo>
                      <a:pt x="1099" y="1053"/>
                    </a:lnTo>
                    <a:lnTo>
                      <a:pt x="1068" y="1065"/>
                    </a:lnTo>
                    <a:lnTo>
                      <a:pt x="1035" y="1072"/>
                    </a:lnTo>
                    <a:lnTo>
                      <a:pt x="234" y="1188"/>
                    </a:lnTo>
                    <a:lnTo>
                      <a:pt x="219" y="1192"/>
                    </a:lnTo>
                    <a:lnTo>
                      <a:pt x="209" y="1199"/>
                    </a:lnTo>
                    <a:lnTo>
                      <a:pt x="203" y="1206"/>
                    </a:lnTo>
                    <a:lnTo>
                      <a:pt x="197" y="1214"/>
                    </a:lnTo>
                    <a:lnTo>
                      <a:pt x="195" y="1221"/>
                    </a:lnTo>
                    <a:lnTo>
                      <a:pt x="194" y="1227"/>
                    </a:lnTo>
                    <a:lnTo>
                      <a:pt x="193" y="1236"/>
                    </a:lnTo>
                    <a:lnTo>
                      <a:pt x="194" y="1247"/>
                    </a:lnTo>
                    <a:lnTo>
                      <a:pt x="198" y="1258"/>
                    </a:lnTo>
                    <a:lnTo>
                      <a:pt x="207" y="1269"/>
                    </a:lnTo>
                    <a:lnTo>
                      <a:pt x="787" y="1832"/>
                    </a:lnTo>
                    <a:lnTo>
                      <a:pt x="809" y="1856"/>
                    </a:lnTo>
                    <a:lnTo>
                      <a:pt x="827" y="1884"/>
                    </a:lnTo>
                    <a:lnTo>
                      <a:pt x="843" y="1913"/>
                    </a:lnTo>
                    <a:lnTo>
                      <a:pt x="853" y="1945"/>
                    </a:lnTo>
                    <a:lnTo>
                      <a:pt x="858" y="1977"/>
                    </a:lnTo>
                    <a:lnTo>
                      <a:pt x="859" y="2011"/>
                    </a:lnTo>
                    <a:lnTo>
                      <a:pt x="856" y="2044"/>
                    </a:lnTo>
                    <a:lnTo>
                      <a:pt x="720" y="2837"/>
                    </a:lnTo>
                    <a:lnTo>
                      <a:pt x="719" y="2852"/>
                    </a:lnTo>
                    <a:lnTo>
                      <a:pt x="722" y="2864"/>
                    </a:lnTo>
                    <a:lnTo>
                      <a:pt x="727" y="2873"/>
                    </a:lnTo>
                    <a:lnTo>
                      <a:pt x="733" y="2880"/>
                    </a:lnTo>
                    <a:lnTo>
                      <a:pt x="738" y="2884"/>
                    </a:lnTo>
                    <a:lnTo>
                      <a:pt x="744" y="2888"/>
                    </a:lnTo>
                    <a:lnTo>
                      <a:pt x="753" y="2892"/>
                    </a:lnTo>
                    <a:lnTo>
                      <a:pt x="763" y="2893"/>
                    </a:lnTo>
                    <a:lnTo>
                      <a:pt x="775" y="2893"/>
                    </a:lnTo>
                    <a:lnTo>
                      <a:pt x="790" y="2888"/>
                    </a:lnTo>
                    <a:lnTo>
                      <a:pt x="1506" y="2514"/>
                    </a:lnTo>
                    <a:lnTo>
                      <a:pt x="1541" y="2498"/>
                    </a:lnTo>
                    <a:lnTo>
                      <a:pt x="1579" y="2489"/>
                    </a:lnTo>
                    <a:lnTo>
                      <a:pt x="1618" y="2486"/>
                    </a:lnTo>
                    <a:lnTo>
                      <a:pt x="1657" y="2489"/>
                    </a:lnTo>
                    <a:lnTo>
                      <a:pt x="1695" y="2498"/>
                    </a:lnTo>
                    <a:lnTo>
                      <a:pt x="1730" y="2514"/>
                    </a:lnTo>
                    <a:lnTo>
                      <a:pt x="2446" y="2888"/>
                    </a:lnTo>
                    <a:lnTo>
                      <a:pt x="2461" y="2893"/>
                    </a:lnTo>
                    <a:lnTo>
                      <a:pt x="2473" y="2894"/>
                    </a:lnTo>
                    <a:lnTo>
                      <a:pt x="2483" y="2892"/>
                    </a:lnTo>
                    <a:lnTo>
                      <a:pt x="2492" y="2888"/>
                    </a:lnTo>
                    <a:lnTo>
                      <a:pt x="2498" y="2884"/>
                    </a:lnTo>
                    <a:lnTo>
                      <a:pt x="2503" y="2880"/>
                    </a:lnTo>
                    <a:lnTo>
                      <a:pt x="2509" y="2873"/>
                    </a:lnTo>
                    <a:lnTo>
                      <a:pt x="2514" y="2864"/>
                    </a:lnTo>
                    <a:lnTo>
                      <a:pt x="2517" y="2852"/>
                    </a:lnTo>
                    <a:lnTo>
                      <a:pt x="2516" y="2838"/>
                    </a:lnTo>
                    <a:lnTo>
                      <a:pt x="2380" y="2044"/>
                    </a:lnTo>
                    <a:lnTo>
                      <a:pt x="2377" y="2011"/>
                    </a:lnTo>
                    <a:lnTo>
                      <a:pt x="2378" y="1977"/>
                    </a:lnTo>
                    <a:lnTo>
                      <a:pt x="2383" y="1945"/>
                    </a:lnTo>
                    <a:lnTo>
                      <a:pt x="2394" y="1913"/>
                    </a:lnTo>
                    <a:lnTo>
                      <a:pt x="2409" y="1884"/>
                    </a:lnTo>
                    <a:lnTo>
                      <a:pt x="2427" y="1856"/>
                    </a:lnTo>
                    <a:lnTo>
                      <a:pt x="2450" y="1832"/>
                    </a:lnTo>
                    <a:lnTo>
                      <a:pt x="3029" y="1269"/>
                    </a:lnTo>
                    <a:lnTo>
                      <a:pt x="3038" y="1258"/>
                    </a:lnTo>
                    <a:lnTo>
                      <a:pt x="3042" y="1247"/>
                    </a:lnTo>
                    <a:lnTo>
                      <a:pt x="3043" y="1236"/>
                    </a:lnTo>
                    <a:lnTo>
                      <a:pt x="3043" y="1227"/>
                    </a:lnTo>
                    <a:lnTo>
                      <a:pt x="3041" y="1221"/>
                    </a:lnTo>
                    <a:lnTo>
                      <a:pt x="3039" y="1214"/>
                    </a:lnTo>
                    <a:lnTo>
                      <a:pt x="3034" y="1206"/>
                    </a:lnTo>
                    <a:lnTo>
                      <a:pt x="3027" y="1199"/>
                    </a:lnTo>
                    <a:lnTo>
                      <a:pt x="3017" y="1192"/>
                    </a:lnTo>
                    <a:lnTo>
                      <a:pt x="3002" y="1188"/>
                    </a:lnTo>
                    <a:lnTo>
                      <a:pt x="2201" y="1072"/>
                    </a:lnTo>
                    <a:lnTo>
                      <a:pt x="2168" y="1065"/>
                    </a:lnTo>
                    <a:lnTo>
                      <a:pt x="2137" y="1053"/>
                    </a:lnTo>
                    <a:lnTo>
                      <a:pt x="2108" y="1037"/>
                    </a:lnTo>
                    <a:lnTo>
                      <a:pt x="2080" y="1019"/>
                    </a:lnTo>
                    <a:lnTo>
                      <a:pt x="2057" y="996"/>
                    </a:lnTo>
                    <a:lnTo>
                      <a:pt x="2036" y="970"/>
                    </a:lnTo>
                    <a:lnTo>
                      <a:pt x="2019" y="940"/>
                    </a:lnTo>
                    <a:lnTo>
                      <a:pt x="1661" y="219"/>
                    </a:lnTo>
                    <a:lnTo>
                      <a:pt x="1661" y="219"/>
                    </a:lnTo>
                    <a:lnTo>
                      <a:pt x="1653" y="207"/>
                    </a:lnTo>
                    <a:lnTo>
                      <a:pt x="1644" y="199"/>
                    </a:lnTo>
                    <a:lnTo>
                      <a:pt x="1634" y="195"/>
                    </a:lnTo>
                    <a:lnTo>
                      <a:pt x="1625" y="192"/>
                    </a:lnTo>
                    <a:lnTo>
                      <a:pt x="1618" y="192"/>
                    </a:lnTo>
                    <a:close/>
                    <a:moveTo>
                      <a:pt x="1618" y="0"/>
                    </a:moveTo>
                    <a:lnTo>
                      <a:pt x="1652" y="3"/>
                    </a:lnTo>
                    <a:lnTo>
                      <a:pt x="1686" y="9"/>
                    </a:lnTo>
                    <a:lnTo>
                      <a:pt x="1717" y="20"/>
                    </a:lnTo>
                    <a:lnTo>
                      <a:pt x="1746" y="36"/>
                    </a:lnTo>
                    <a:lnTo>
                      <a:pt x="1772" y="56"/>
                    </a:lnTo>
                    <a:lnTo>
                      <a:pt x="1797" y="78"/>
                    </a:lnTo>
                    <a:lnTo>
                      <a:pt x="1818" y="104"/>
                    </a:lnTo>
                    <a:lnTo>
                      <a:pt x="1834" y="134"/>
                    </a:lnTo>
                    <a:lnTo>
                      <a:pt x="2193" y="855"/>
                    </a:lnTo>
                    <a:lnTo>
                      <a:pt x="2201" y="869"/>
                    </a:lnTo>
                    <a:lnTo>
                      <a:pt x="2214" y="878"/>
                    </a:lnTo>
                    <a:lnTo>
                      <a:pt x="2229" y="882"/>
                    </a:lnTo>
                    <a:lnTo>
                      <a:pt x="3030" y="998"/>
                    </a:lnTo>
                    <a:lnTo>
                      <a:pt x="3068" y="1007"/>
                    </a:lnTo>
                    <a:lnTo>
                      <a:pt x="3103" y="1021"/>
                    </a:lnTo>
                    <a:lnTo>
                      <a:pt x="3136" y="1040"/>
                    </a:lnTo>
                    <a:lnTo>
                      <a:pt x="3165" y="1064"/>
                    </a:lnTo>
                    <a:lnTo>
                      <a:pt x="3190" y="1093"/>
                    </a:lnTo>
                    <a:lnTo>
                      <a:pt x="3210" y="1125"/>
                    </a:lnTo>
                    <a:lnTo>
                      <a:pt x="3225" y="1161"/>
                    </a:lnTo>
                    <a:lnTo>
                      <a:pt x="3233" y="1194"/>
                    </a:lnTo>
                    <a:lnTo>
                      <a:pt x="3236" y="1227"/>
                    </a:lnTo>
                    <a:lnTo>
                      <a:pt x="3235" y="1260"/>
                    </a:lnTo>
                    <a:lnTo>
                      <a:pt x="3230" y="1292"/>
                    </a:lnTo>
                    <a:lnTo>
                      <a:pt x="3220" y="1324"/>
                    </a:lnTo>
                    <a:lnTo>
                      <a:pt x="3205" y="1354"/>
                    </a:lnTo>
                    <a:lnTo>
                      <a:pt x="3186" y="1382"/>
                    </a:lnTo>
                    <a:lnTo>
                      <a:pt x="3164" y="1407"/>
                    </a:lnTo>
                    <a:lnTo>
                      <a:pt x="2584" y="1969"/>
                    </a:lnTo>
                    <a:lnTo>
                      <a:pt x="2575" y="1982"/>
                    </a:lnTo>
                    <a:lnTo>
                      <a:pt x="2570" y="1996"/>
                    </a:lnTo>
                    <a:lnTo>
                      <a:pt x="2571" y="2012"/>
                    </a:lnTo>
                    <a:lnTo>
                      <a:pt x="2707" y="2805"/>
                    </a:lnTo>
                    <a:lnTo>
                      <a:pt x="2710" y="2839"/>
                    </a:lnTo>
                    <a:lnTo>
                      <a:pt x="2709" y="2872"/>
                    </a:lnTo>
                    <a:lnTo>
                      <a:pt x="2703" y="2905"/>
                    </a:lnTo>
                    <a:lnTo>
                      <a:pt x="2693" y="2936"/>
                    </a:lnTo>
                    <a:lnTo>
                      <a:pt x="2678" y="2966"/>
                    </a:lnTo>
                    <a:lnTo>
                      <a:pt x="2659" y="2994"/>
                    </a:lnTo>
                    <a:lnTo>
                      <a:pt x="2637" y="3018"/>
                    </a:lnTo>
                    <a:lnTo>
                      <a:pt x="2611" y="3040"/>
                    </a:lnTo>
                    <a:lnTo>
                      <a:pt x="2578" y="3060"/>
                    </a:lnTo>
                    <a:lnTo>
                      <a:pt x="2543" y="3074"/>
                    </a:lnTo>
                    <a:lnTo>
                      <a:pt x="2506" y="3083"/>
                    </a:lnTo>
                    <a:lnTo>
                      <a:pt x="2470" y="3086"/>
                    </a:lnTo>
                    <a:lnTo>
                      <a:pt x="2431" y="3083"/>
                    </a:lnTo>
                    <a:lnTo>
                      <a:pt x="2393" y="3074"/>
                    </a:lnTo>
                    <a:lnTo>
                      <a:pt x="2357" y="3058"/>
                    </a:lnTo>
                    <a:lnTo>
                      <a:pt x="1640" y="2684"/>
                    </a:lnTo>
                    <a:lnTo>
                      <a:pt x="1626" y="2679"/>
                    </a:lnTo>
                    <a:lnTo>
                      <a:pt x="1610" y="2679"/>
                    </a:lnTo>
                    <a:lnTo>
                      <a:pt x="1596" y="2684"/>
                    </a:lnTo>
                    <a:lnTo>
                      <a:pt x="879" y="3058"/>
                    </a:lnTo>
                    <a:lnTo>
                      <a:pt x="844" y="3073"/>
                    </a:lnTo>
                    <a:lnTo>
                      <a:pt x="806" y="3083"/>
                    </a:lnTo>
                    <a:lnTo>
                      <a:pt x="768" y="3086"/>
                    </a:lnTo>
                    <a:lnTo>
                      <a:pt x="731" y="3083"/>
                    </a:lnTo>
                    <a:lnTo>
                      <a:pt x="694" y="3074"/>
                    </a:lnTo>
                    <a:lnTo>
                      <a:pt x="659" y="3060"/>
                    </a:lnTo>
                    <a:lnTo>
                      <a:pt x="625" y="3040"/>
                    </a:lnTo>
                    <a:lnTo>
                      <a:pt x="599" y="3018"/>
                    </a:lnTo>
                    <a:lnTo>
                      <a:pt x="577" y="2994"/>
                    </a:lnTo>
                    <a:lnTo>
                      <a:pt x="558" y="2966"/>
                    </a:lnTo>
                    <a:lnTo>
                      <a:pt x="543" y="2936"/>
                    </a:lnTo>
                    <a:lnTo>
                      <a:pt x="533" y="2905"/>
                    </a:lnTo>
                    <a:lnTo>
                      <a:pt x="527" y="2872"/>
                    </a:lnTo>
                    <a:lnTo>
                      <a:pt x="526" y="2839"/>
                    </a:lnTo>
                    <a:lnTo>
                      <a:pt x="529" y="2805"/>
                    </a:lnTo>
                    <a:lnTo>
                      <a:pt x="666" y="2012"/>
                    </a:lnTo>
                    <a:lnTo>
                      <a:pt x="666" y="1996"/>
                    </a:lnTo>
                    <a:lnTo>
                      <a:pt x="661" y="1982"/>
                    </a:lnTo>
                    <a:lnTo>
                      <a:pt x="652" y="1969"/>
                    </a:lnTo>
                    <a:lnTo>
                      <a:pt x="73" y="1407"/>
                    </a:lnTo>
                    <a:lnTo>
                      <a:pt x="50" y="1382"/>
                    </a:lnTo>
                    <a:lnTo>
                      <a:pt x="31" y="1354"/>
                    </a:lnTo>
                    <a:lnTo>
                      <a:pt x="16" y="1324"/>
                    </a:lnTo>
                    <a:lnTo>
                      <a:pt x="6" y="1292"/>
                    </a:lnTo>
                    <a:lnTo>
                      <a:pt x="1" y="1260"/>
                    </a:lnTo>
                    <a:lnTo>
                      <a:pt x="0" y="1227"/>
                    </a:lnTo>
                    <a:lnTo>
                      <a:pt x="3" y="1194"/>
                    </a:lnTo>
                    <a:lnTo>
                      <a:pt x="11" y="1161"/>
                    </a:lnTo>
                    <a:lnTo>
                      <a:pt x="26" y="1125"/>
                    </a:lnTo>
                    <a:lnTo>
                      <a:pt x="46" y="1093"/>
                    </a:lnTo>
                    <a:lnTo>
                      <a:pt x="71" y="1064"/>
                    </a:lnTo>
                    <a:lnTo>
                      <a:pt x="100" y="1040"/>
                    </a:lnTo>
                    <a:lnTo>
                      <a:pt x="133" y="1021"/>
                    </a:lnTo>
                    <a:lnTo>
                      <a:pt x="168" y="1007"/>
                    </a:lnTo>
                    <a:lnTo>
                      <a:pt x="206" y="998"/>
                    </a:lnTo>
                    <a:lnTo>
                      <a:pt x="1007" y="882"/>
                    </a:lnTo>
                    <a:lnTo>
                      <a:pt x="1022" y="878"/>
                    </a:lnTo>
                    <a:lnTo>
                      <a:pt x="1035" y="869"/>
                    </a:lnTo>
                    <a:lnTo>
                      <a:pt x="1043" y="855"/>
                    </a:lnTo>
                    <a:lnTo>
                      <a:pt x="1402" y="134"/>
                    </a:lnTo>
                    <a:lnTo>
                      <a:pt x="1418" y="104"/>
                    </a:lnTo>
                    <a:lnTo>
                      <a:pt x="1439" y="78"/>
                    </a:lnTo>
                    <a:lnTo>
                      <a:pt x="1464" y="56"/>
                    </a:lnTo>
                    <a:lnTo>
                      <a:pt x="1490" y="36"/>
                    </a:lnTo>
                    <a:lnTo>
                      <a:pt x="1519" y="20"/>
                    </a:lnTo>
                    <a:lnTo>
                      <a:pt x="1551" y="9"/>
                    </a:lnTo>
                    <a:lnTo>
                      <a:pt x="1584" y="3"/>
                    </a:lnTo>
                    <a:lnTo>
                      <a:pt x="161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4" name="Freeform 295"/>
              <p:cNvSpPr/>
              <p:nvPr/>
            </p:nvSpPr>
            <p:spPr bwMode="auto">
              <a:xfrm>
                <a:off x="6724650" y="4244975"/>
                <a:ext cx="47625" cy="52388"/>
              </a:xfrm>
              <a:custGeom>
                <a:avLst/>
                <a:gdLst>
                  <a:gd name="T0" fmla="*/ 195 w 296"/>
                  <a:gd name="T1" fmla="*/ 0 h 332"/>
                  <a:gd name="T2" fmla="*/ 216 w 296"/>
                  <a:gd name="T3" fmla="*/ 1 h 332"/>
                  <a:gd name="T4" fmla="*/ 236 w 296"/>
                  <a:gd name="T5" fmla="*/ 8 h 332"/>
                  <a:gd name="T6" fmla="*/ 256 w 296"/>
                  <a:gd name="T7" fmla="*/ 19 h 332"/>
                  <a:gd name="T8" fmla="*/ 273 w 296"/>
                  <a:gd name="T9" fmla="*/ 33 h 332"/>
                  <a:gd name="T10" fmla="*/ 285 w 296"/>
                  <a:gd name="T11" fmla="*/ 51 h 332"/>
                  <a:gd name="T12" fmla="*/ 293 w 296"/>
                  <a:gd name="T13" fmla="*/ 71 h 332"/>
                  <a:gd name="T14" fmla="*/ 296 w 296"/>
                  <a:gd name="T15" fmla="*/ 92 h 332"/>
                  <a:gd name="T16" fmla="*/ 295 w 296"/>
                  <a:gd name="T17" fmla="*/ 113 h 332"/>
                  <a:gd name="T18" fmla="*/ 288 w 296"/>
                  <a:gd name="T19" fmla="*/ 134 h 332"/>
                  <a:gd name="T20" fmla="*/ 277 w 296"/>
                  <a:gd name="T21" fmla="*/ 152 h 332"/>
                  <a:gd name="T22" fmla="*/ 175 w 296"/>
                  <a:gd name="T23" fmla="*/ 294 h 332"/>
                  <a:gd name="T24" fmla="*/ 158 w 296"/>
                  <a:gd name="T25" fmla="*/ 310 h 332"/>
                  <a:gd name="T26" fmla="*/ 139 w 296"/>
                  <a:gd name="T27" fmla="*/ 322 h 332"/>
                  <a:gd name="T28" fmla="*/ 118 w 296"/>
                  <a:gd name="T29" fmla="*/ 330 h 332"/>
                  <a:gd name="T30" fmla="*/ 96 w 296"/>
                  <a:gd name="T31" fmla="*/ 332 h 332"/>
                  <a:gd name="T32" fmla="*/ 77 w 296"/>
                  <a:gd name="T33" fmla="*/ 331 h 332"/>
                  <a:gd name="T34" fmla="*/ 57 w 296"/>
                  <a:gd name="T35" fmla="*/ 325 h 332"/>
                  <a:gd name="T36" fmla="*/ 40 w 296"/>
                  <a:gd name="T37" fmla="*/ 315 h 332"/>
                  <a:gd name="T38" fmla="*/ 23 w 296"/>
                  <a:gd name="T39" fmla="*/ 299 h 332"/>
                  <a:gd name="T40" fmla="*/ 11 w 296"/>
                  <a:gd name="T41" fmla="*/ 281 h 332"/>
                  <a:gd name="T42" fmla="*/ 3 w 296"/>
                  <a:gd name="T43" fmla="*/ 262 h 332"/>
                  <a:gd name="T44" fmla="*/ 0 w 296"/>
                  <a:gd name="T45" fmla="*/ 242 h 332"/>
                  <a:gd name="T46" fmla="*/ 2 w 296"/>
                  <a:gd name="T47" fmla="*/ 220 h 332"/>
                  <a:gd name="T48" fmla="*/ 8 w 296"/>
                  <a:gd name="T49" fmla="*/ 200 h 332"/>
                  <a:gd name="T50" fmla="*/ 19 w 296"/>
                  <a:gd name="T51" fmla="*/ 180 h 332"/>
                  <a:gd name="T52" fmla="*/ 121 w 296"/>
                  <a:gd name="T53" fmla="*/ 40 h 332"/>
                  <a:gd name="T54" fmla="*/ 136 w 296"/>
                  <a:gd name="T55" fmla="*/ 23 h 332"/>
                  <a:gd name="T56" fmla="*/ 154 w 296"/>
                  <a:gd name="T57" fmla="*/ 11 h 332"/>
                  <a:gd name="T58" fmla="*/ 174 w 296"/>
                  <a:gd name="T59" fmla="*/ 3 h 332"/>
                  <a:gd name="T60" fmla="*/ 195 w 296"/>
                  <a:gd name="T6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332">
                    <a:moveTo>
                      <a:pt x="195" y="0"/>
                    </a:moveTo>
                    <a:lnTo>
                      <a:pt x="216" y="1"/>
                    </a:lnTo>
                    <a:lnTo>
                      <a:pt x="236" y="8"/>
                    </a:lnTo>
                    <a:lnTo>
                      <a:pt x="256" y="19"/>
                    </a:lnTo>
                    <a:lnTo>
                      <a:pt x="273" y="33"/>
                    </a:lnTo>
                    <a:lnTo>
                      <a:pt x="285" y="51"/>
                    </a:lnTo>
                    <a:lnTo>
                      <a:pt x="293" y="71"/>
                    </a:lnTo>
                    <a:lnTo>
                      <a:pt x="296" y="92"/>
                    </a:lnTo>
                    <a:lnTo>
                      <a:pt x="295" y="113"/>
                    </a:lnTo>
                    <a:lnTo>
                      <a:pt x="288" y="134"/>
                    </a:lnTo>
                    <a:lnTo>
                      <a:pt x="277" y="152"/>
                    </a:lnTo>
                    <a:lnTo>
                      <a:pt x="175" y="294"/>
                    </a:lnTo>
                    <a:lnTo>
                      <a:pt x="158" y="310"/>
                    </a:lnTo>
                    <a:lnTo>
                      <a:pt x="139" y="322"/>
                    </a:lnTo>
                    <a:lnTo>
                      <a:pt x="118" y="330"/>
                    </a:lnTo>
                    <a:lnTo>
                      <a:pt x="96" y="332"/>
                    </a:lnTo>
                    <a:lnTo>
                      <a:pt x="77" y="331"/>
                    </a:lnTo>
                    <a:lnTo>
                      <a:pt x="57" y="325"/>
                    </a:lnTo>
                    <a:lnTo>
                      <a:pt x="40" y="315"/>
                    </a:lnTo>
                    <a:lnTo>
                      <a:pt x="23" y="299"/>
                    </a:lnTo>
                    <a:lnTo>
                      <a:pt x="11" y="281"/>
                    </a:lnTo>
                    <a:lnTo>
                      <a:pt x="3" y="262"/>
                    </a:lnTo>
                    <a:lnTo>
                      <a:pt x="0" y="242"/>
                    </a:lnTo>
                    <a:lnTo>
                      <a:pt x="2" y="220"/>
                    </a:lnTo>
                    <a:lnTo>
                      <a:pt x="8" y="200"/>
                    </a:lnTo>
                    <a:lnTo>
                      <a:pt x="19" y="180"/>
                    </a:lnTo>
                    <a:lnTo>
                      <a:pt x="121" y="40"/>
                    </a:lnTo>
                    <a:lnTo>
                      <a:pt x="136" y="23"/>
                    </a:lnTo>
                    <a:lnTo>
                      <a:pt x="154" y="11"/>
                    </a:lnTo>
                    <a:lnTo>
                      <a:pt x="174" y="3"/>
                    </a:lnTo>
                    <a:lnTo>
                      <a:pt x="19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5" name="Freeform 296"/>
              <p:cNvSpPr/>
              <p:nvPr/>
            </p:nvSpPr>
            <p:spPr bwMode="auto">
              <a:xfrm>
                <a:off x="6400800" y="4244975"/>
                <a:ext cx="47625" cy="52388"/>
              </a:xfrm>
              <a:custGeom>
                <a:avLst/>
                <a:gdLst>
                  <a:gd name="T0" fmla="*/ 101 w 295"/>
                  <a:gd name="T1" fmla="*/ 0 h 332"/>
                  <a:gd name="T2" fmla="*/ 122 w 295"/>
                  <a:gd name="T3" fmla="*/ 3 h 332"/>
                  <a:gd name="T4" fmla="*/ 142 w 295"/>
                  <a:gd name="T5" fmla="*/ 11 h 332"/>
                  <a:gd name="T6" fmla="*/ 160 w 295"/>
                  <a:gd name="T7" fmla="*/ 23 h 332"/>
                  <a:gd name="T8" fmla="*/ 174 w 295"/>
                  <a:gd name="T9" fmla="*/ 40 h 332"/>
                  <a:gd name="T10" fmla="*/ 277 w 295"/>
                  <a:gd name="T11" fmla="*/ 180 h 332"/>
                  <a:gd name="T12" fmla="*/ 288 w 295"/>
                  <a:gd name="T13" fmla="*/ 199 h 332"/>
                  <a:gd name="T14" fmla="*/ 294 w 295"/>
                  <a:gd name="T15" fmla="*/ 220 h 332"/>
                  <a:gd name="T16" fmla="*/ 295 w 295"/>
                  <a:gd name="T17" fmla="*/ 241 h 332"/>
                  <a:gd name="T18" fmla="*/ 292 w 295"/>
                  <a:gd name="T19" fmla="*/ 262 h 332"/>
                  <a:gd name="T20" fmla="*/ 284 w 295"/>
                  <a:gd name="T21" fmla="*/ 281 h 332"/>
                  <a:gd name="T22" fmla="*/ 272 w 295"/>
                  <a:gd name="T23" fmla="*/ 299 h 332"/>
                  <a:gd name="T24" fmla="*/ 255 w 295"/>
                  <a:gd name="T25" fmla="*/ 313 h 332"/>
                  <a:gd name="T26" fmla="*/ 237 w 295"/>
                  <a:gd name="T27" fmla="*/ 325 h 332"/>
                  <a:gd name="T28" fmla="*/ 219 w 295"/>
                  <a:gd name="T29" fmla="*/ 330 h 332"/>
                  <a:gd name="T30" fmla="*/ 199 w 295"/>
                  <a:gd name="T31" fmla="*/ 332 h 332"/>
                  <a:gd name="T32" fmla="*/ 176 w 295"/>
                  <a:gd name="T33" fmla="*/ 330 h 332"/>
                  <a:gd name="T34" fmla="*/ 155 w 295"/>
                  <a:gd name="T35" fmla="*/ 322 h 332"/>
                  <a:gd name="T36" fmla="*/ 137 w 295"/>
                  <a:gd name="T37" fmla="*/ 310 h 332"/>
                  <a:gd name="T38" fmla="*/ 121 w 295"/>
                  <a:gd name="T39" fmla="*/ 293 h 332"/>
                  <a:gd name="T40" fmla="*/ 18 w 295"/>
                  <a:gd name="T41" fmla="*/ 152 h 332"/>
                  <a:gd name="T42" fmla="*/ 8 w 295"/>
                  <a:gd name="T43" fmla="*/ 133 h 332"/>
                  <a:gd name="T44" fmla="*/ 1 w 295"/>
                  <a:gd name="T45" fmla="*/ 113 h 332"/>
                  <a:gd name="T46" fmla="*/ 0 w 295"/>
                  <a:gd name="T47" fmla="*/ 92 h 332"/>
                  <a:gd name="T48" fmla="*/ 3 w 295"/>
                  <a:gd name="T49" fmla="*/ 71 h 332"/>
                  <a:gd name="T50" fmla="*/ 11 w 295"/>
                  <a:gd name="T51" fmla="*/ 51 h 332"/>
                  <a:gd name="T52" fmla="*/ 23 w 295"/>
                  <a:gd name="T53" fmla="*/ 33 h 332"/>
                  <a:gd name="T54" fmla="*/ 40 w 295"/>
                  <a:gd name="T55" fmla="*/ 18 h 332"/>
                  <a:gd name="T56" fmla="*/ 59 w 295"/>
                  <a:gd name="T57" fmla="*/ 7 h 332"/>
                  <a:gd name="T58" fmla="*/ 80 w 295"/>
                  <a:gd name="T59" fmla="*/ 1 h 332"/>
                  <a:gd name="T60" fmla="*/ 101 w 295"/>
                  <a:gd name="T61"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5" h="332">
                    <a:moveTo>
                      <a:pt x="101" y="0"/>
                    </a:moveTo>
                    <a:lnTo>
                      <a:pt x="122" y="3"/>
                    </a:lnTo>
                    <a:lnTo>
                      <a:pt x="142" y="11"/>
                    </a:lnTo>
                    <a:lnTo>
                      <a:pt x="160" y="23"/>
                    </a:lnTo>
                    <a:lnTo>
                      <a:pt x="174" y="40"/>
                    </a:lnTo>
                    <a:lnTo>
                      <a:pt x="277" y="180"/>
                    </a:lnTo>
                    <a:lnTo>
                      <a:pt x="288" y="199"/>
                    </a:lnTo>
                    <a:lnTo>
                      <a:pt x="294" y="220"/>
                    </a:lnTo>
                    <a:lnTo>
                      <a:pt x="295" y="241"/>
                    </a:lnTo>
                    <a:lnTo>
                      <a:pt x="292" y="262"/>
                    </a:lnTo>
                    <a:lnTo>
                      <a:pt x="284" y="281"/>
                    </a:lnTo>
                    <a:lnTo>
                      <a:pt x="272" y="299"/>
                    </a:lnTo>
                    <a:lnTo>
                      <a:pt x="255" y="313"/>
                    </a:lnTo>
                    <a:lnTo>
                      <a:pt x="237" y="325"/>
                    </a:lnTo>
                    <a:lnTo>
                      <a:pt x="219" y="330"/>
                    </a:lnTo>
                    <a:lnTo>
                      <a:pt x="199" y="332"/>
                    </a:lnTo>
                    <a:lnTo>
                      <a:pt x="176" y="330"/>
                    </a:lnTo>
                    <a:lnTo>
                      <a:pt x="155" y="322"/>
                    </a:lnTo>
                    <a:lnTo>
                      <a:pt x="137" y="310"/>
                    </a:lnTo>
                    <a:lnTo>
                      <a:pt x="121" y="293"/>
                    </a:lnTo>
                    <a:lnTo>
                      <a:pt x="18" y="152"/>
                    </a:lnTo>
                    <a:lnTo>
                      <a:pt x="8" y="133"/>
                    </a:lnTo>
                    <a:lnTo>
                      <a:pt x="1" y="113"/>
                    </a:lnTo>
                    <a:lnTo>
                      <a:pt x="0" y="92"/>
                    </a:lnTo>
                    <a:lnTo>
                      <a:pt x="3" y="71"/>
                    </a:lnTo>
                    <a:lnTo>
                      <a:pt x="11" y="51"/>
                    </a:lnTo>
                    <a:lnTo>
                      <a:pt x="23" y="33"/>
                    </a:lnTo>
                    <a:lnTo>
                      <a:pt x="40" y="18"/>
                    </a:lnTo>
                    <a:lnTo>
                      <a:pt x="59" y="7"/>
                    </a:lnTo>
                    <a:lnTo>
                      <a:pt x="80" y="1"/>
                    </a:lnTo>
                    <a:lnTo>
                      <a:pt x="10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6" name="Freeform 297"/>
              <p:cNvSpPr/>
              <p:nvPr/>
            </p:nvSpPr>
            <p:spPr bwMode="auto">
              <a:xfrm>
                <a:off x="6296025" y="4557713"/>
                <a:ext cx="57150" cy="39688"/>
              </a:xfrm>
              <a:custGeom>
                <a:avLst/>
                <a:gdLst>
                  <a:gd name="T0" fmla="*/ 254 w 358"/>
                  <a:gd name="T1" fmla="*/ 0 h 245"/>
                  <a:gd name="T2" fmla="*/ 276 w 358"/>
                  <a:gd name="T3" fmla="*/ 0 h 245"/>
                  <a:gd name="T4" fmla="*/ 296 w 358"/>
                  <a:gd name="T5" fmla="*/ 5 h 245"/>
                  <a:gd name="T6" fmla="*/ 315 w 358"/>
                  <a:gd name="T7" fmla="*/ 15 h 245"/>
                  <a:gd name="T8" fmla="*/ 332 w 358"/>
                  <a:gd name="T9" fmla="*/ 29 h 245"/>
                  <a:gd name="T10" fmla="*/ 345 w 358"/>
                  <a:gd name="T11" fmla="*/ 45 h 245"/>
                  <a:gd name="T12" fmla="*/ 354 w 358"/>
                  <a:gd name="T13" fmla="*/ 66 h 245"/>
                  <a:gd name="T14" fmla="*/ 358 w 358"/>
                  <a:gd name="T15" fmla="*/ 87 h 245"/>
                  <a:gd name="T16" fmla="*/ 358 w 358"/>
                  <a:gd name="T17" fmla="*/ 109 h 245"/>
                  <a:gd name="T18" fmla="*/ 353 w 358"/>
                  <a:gd name="T19" fmla="*/ 129 h 245"/>
                  <a:gd name="T20" fmla="*/ 343 w 358"/>
                  <a:gd name="T21" fmla="*/ 148 h 245"/>
                  <a:gd name="T22" fmla="*/ 329 w 358"/>
                  <a:gd name="T23" fmla="*/ 164 h 245"/>
                  <a:gd name="T24" fmla="*/ 313 w 358"/>
                  <a:gd name="T25" fmla="*/ 178 h 245"/>
                  <a:gd name="T26" fmla="*/ 292 w 358"/>
                  <a:gd name="T27" fmla="*/ 186 h 245"/>
                  <a:gd name="T28" fmla="*/ 126 w 358"/>
                  <a:gd name="T29" fmla="*/ 240 h 245"/>
                  <a:gd name="T30" fmla="*/ 112 w 358"/>
                  <a:gd name="T31" fmla="*/ 244 h 245"/>
                  <a:gd name="T32" fmla="*/ 96 w 358"/>
                  <a:gd name="T33" fmla="*/ 245 h 245"/>
                  <a:gd name="T34" fmla="*/ 77 w 358"/>
                  <a:gd name="T35" fmla="*/ 243 h 245"/>
                  <a:gd name="T36" fmla="*/ 58 w 358"/>
                  <a:gd name="T37" fmla="*/ 237 h 245"/>
                  <a:gd name="T38" fmla="*/ 40 w 358"/>
                  <a:gd name="T39" fmla="*/ 227 h 245"/>
                  <a:gd name="T40" fmla="*/ 26 w 358"/>
                  <a:gd name="T41" fmla="*/ 214 h 245"/>
                  <a:gd name="T42" fmla="*/ 13 w 358"/>
                  <a:gd name="T43" fmla="*/ 197 h 245"/>
                  <a:gd name="T44" fmla="*/ 4 w 358"/>
                  <a:gd name="T45" fmla="*/ 179 h 245"/>
                  <a:gd name="T46" fmla="*/ 0 w 358"/>
                  <a:gd name="T47" fmla="*/ 157 h 245"/>
                  <a:gd name="T48" fmla="*/ 1 w 358"/>
                  <a:gd name="T49" fmla="*/ 136 h 245"/>
                  <a:gd name="T50" fmla="*/ 7 w 358"/>
                  <a:gd name="T51" fmla="*/ 115 h 245"/>
                  <a:gd name="T52" fmla="*/ 16 w 358"/>
                  <a:gd name="T53" fmla="*/ 96 h 245"/>
                  <a:gd name="T54" fmla="*/ 29 w 358"/>
                  <a:gd name="T55" fmla="*/ 80 h 245"/>
                  <a:gd name="T56" fmla="*/ 47 w 358"/>
                  <a:gd name="T57" fmla="*/ 67 h 245"/>
                  <a:gd name="T58" fmla="*/ 67 w 358"/>
                  <a:gd name="T59" fmla="*/ 57 h 245"/>
                  <a:gd name="T60" fmla="*/ 233 w 358"/>
                  <a:gd name="T61" fmla="*/ 4 h 245"/>
                  <a:gd name="T62" fmla="*/ 254 w 358"/>
                  <a:gd name="T6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245">
                    <a:moveTo>
                      <a:pt x="254" y="0"/>
                    </a:moveTo>
                    <a:lnTo>
                      <a:pt x="276" y="0"/>
                    </a:lnTo>
                    <a:lnTo>
                      <a:pt x="296" y="5"/>
                    </a:lnTo>
                    <a:lnTo>
                      <a:pt x="315" y="15"/>
                    </a:lnTo>
                    <a:lnTo>
                      <a:pt x="332" y="29"/>
                    </a:lnTo>
                    <a:lnTo>
                      <a:pt x="345" y="45"/>
                    </a:lnTo>
                    <a:lnTo>
                      <a:pt x="354" y="66"/>
                    </a:lnTo>
                    <a:lnTo>
                      <a:pt x="358" y="87"/>
                    </a:lnTo>
                    <a:lnTo>
                      <a:pt x="358" y="109"/>
                    </a:lnTo>
                    <a:lnTo>
                      <a:pt x="353" y="129"/>
                    </a:lnTo>
                    <a:lnTo>
                      <a:pt x="343" y="148"/>
                    </a:lnTo>
                    <a:lnTo>
                      <a:pt x="329" y="164"/>
                    </a:lnTo>
                    <a:lnTo>
                      <a:pt x="313" y="178"/>
                    </a:lnTo>
                    <a:lnTo>
                      <a:pt x="292" y="186"/>
                    </a:lnTo>
                    <a:lnTo>
                      <a:pt x="126" y="240"/>
                    </a:lnTo>
                    <a:lnTo>
                      <a:pt x="112" y="244"/>
                    </a:lnTo>
                    <a:lnTo>
                      <a:pt x="96" y="245"/>
                    </a:lnTo>
                    <a:lnTo>
                      <a:pt x="77" y="243"/>
                    </a:lnTo>
                    <a:lnTo>
                      <a:pt x="58" y="237"/>
                    </a:lnTo>
                    <a:lnTo>
                      <a:pt x="40" y="227"/>
                    </a:lnTo>
                    <a:lnTo>
                      <a:pt x="26" y="214"/>
                    </a:lnTo>
                    <a:lnTo>
                      <a:pt x="13" y="197"/>
                    </a:lnTo>
                    <a:lnTo>
                      <a:pt x="4" y="179"/>
                    </a:lnTo>
                    <a:lnTo>
                      <a:pt x="0" y="157"/>
                    </a:lnTo>
                    <a:lnTo>
                      <a:pt x="1" y="136"/>
                    </a:lnTo>
                    <a:lnTo>
                      <a:pt x="7" y="115"/>
                    </a:lnTo>
                    <a:lnTo>
                      <a:pt x="16" y="96"/>
                    </a:lnTo>
                    <a:lnTo>
                      <a:pt x="29" y="80"/>
                    </a:lnTo>
                    <a:lnTo>
                      <a:pt x="47" y="67"/>
                    </a:lnTo>
                    <a:lnTo>
                      <a:pt x="67" y="57"/>
                    </a:lnTo>
                    <a:lnTo>
                      <a:pt x="233" y="4"/>
                    </a:lnTo>
                    <a:lnTo>
                      <a:pt x="25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7" name="Freeform 298"/>
              <p:cNvSpPr/>
              <p:nvPr/>
            </p:nvSpPr>
            <p:spPr bwMode="auto">
              <a:xfrm>
                <a:off x="6570663" y="4737100"/>
                <a:ext cx="31750" cy="58738"/>
              </a:xfrm>
              <a:custGeom>
                <a:avLst/>
                <a:gdLst>
                  <a:gd name="T0" fmla="*/ 96 w 192"/>
                  <a:gd name="T1" fmla="*/ 0 h 365"/>
                  <a:gd name="T2" fmla="*/ 118 w 192"/>
                  <a:gd name="T3" fmla="*/ 2 h 365"/>
                  <a:gd name="T4" fmla="*/ 138 w 192"/>
                  <a:gd name="T5" fmla="*/ 10 h 365"/>
                  <a:gd name="T6" fmla="*/ 156 w 192"/>
                  <a:gd name="T7" fmla="*/ 21 h 365"/>
                  <a:gd name="T8" fmla="*/ 171 w 192"/>
                  <a:gd name="T9" fmla="*/ 36 h 365"/>
                  <a:gd name="T10" fmla="*/ 183 w 192"/>
                  <a:gd name="T11" fmla="*/ 54 h 365"/>
                  <a:gd name="T12" fmla="*/ 190 w 192"/>
                  <a:gd name="T13" fmla="*/ 74 h 365"/>
                  <a:gd name="T14" fmla="*/ 192 w 192"/>
                  <a:gd name="T15" fmla="*/ 96 h 365"/>
                  <a:gd name="T16" fmla="*/ 192 w 192"/>
                  <a:gd name="T17" fmla="*/ 269 h 365"/>
                  <a:gd name="T18" fmla="*/ 190 w 192"/>
                  <a:gd name="T19" fmla="*/ 291 h 365"/>
                  <a:gd name="T20" fmla="*/ 183 w 192"/>
                  <a:gd name="T21" fmla="*/ 312 h 365"/>
                  <a:gd name="T22" fmla="*/ 171 w 192"/>
                  <a:gd name="T23" fmla="*/ 330 h 365"/>
                  <a:gd name="T24" fmla="*/ 156 w 192"/>
                  <a:gd name="T25" fmla="*/ 344 h 365"/>
                  <a:gd name="T26" fmla="*/ 138 w 192"/>
                  <a:gd name="T27" fmla="*/ 356 h 365"/>
                  <a:gd name="T28" fmla="*/ 118 w 192"/>
                  <a:gd name="T29" fmla="*/ 363 h 365"/>
                  <a:gd name="T30" fmla="*/ 96 w 192"/>
                  <a:gd name="T31" fmla="*/ 365 h 365"/>
                  <a:gd name="T32" fmla="*/ 74 w 192"/>
                  <a:gd name="T33" fmla="*/ 363 h 365"/>
                  <a:gd name="T34" fmla="*/ 54 w 192"/>
                  <a:gd name="T35" fmla="*/ 356 h 365"/>
                  <a:gd name="T36" fmla="*/ 36 w 192"/>
                  <a:gd name="T37" fmla="*/ 344 h 365"/>
                  <a:gd name="T38" fmla="*/ 21 w 192"/>
                  <a:gd name="T39" fmla="*/ 330 h 365"/>
                  <a:gd name="T40" fmla="*/ 9 w 192"/>
                  <a:gd name="T41" fmla="*/ 312 h 365"/>
                  <a:gd name="T42" fmla="*/ 2 w 192"/>
                  <a:gd name="T43" fmla="*/ 291 h 365"/>
                  <a:gd name="T44" fmla="*/ 0 w 192"/>
                  <a:gd name="T45" fmla="*/ 269 h 365"/>
                  <a:gd name="T46" fmla="*/ 0 w 192"/>
                  <a:gd name="T47" fmla="*/ 96 h 365"/>
                  <a:gd name="T48" fmla="*/ 2 w 192"/>
                  <a:gd name="T49" fmla="*/ 74 h 365"/>
                  <a:gd name="T50" fmla="*/ 9 w 192"/>
                  <a:gd name="T51" fmla="*/ 54 h 365"/>
                  <a:gd name="T52" fmla="*/ 21 w 192"/>
                  <a:gd name="T53" fmla="*/ 36 h 365"/>
                  <a:gd name="T54" fmla="*/ 36 w 192"/>
                  <a:gd name="T55" fmla="*/ 21 h 365"/>
                  <a:gd name="T56" fmla="*/ 54 w 192"/>
                  <a:gd name="T57" fmla="*/ 10 h 365"/>
                  <a:gd name="T58" fmla="*/ 74 w 192"/>
                  <a:gd name="T59" fmla="*/ 2 h 365"/>
                  <a:gd name="T60" fmla="*/ 96 w 192"/>
                  <a:gd name="T6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365">
                    <a:moveTo>
                      <a:pt x="96" y="0"/>
                    </a:moveTo>
                    <a:lnTo>
                      <a:pt x="118" y="2"/>
                    </a:lnTo>
                    <a:lnTo>
                      <a:pt x="138" y="10"/>
                    </a:lnTo>
                    <a:lnTo>
                      <a:pt x="156" y="21"/>
                    </a:lnTo>
                    <a:lnTo>
                      <a:pt x="171" y="36"/>
                    </a:lnTo>
                    <a:lnTo>
                      <a:pt x="183" y="54"/>
                    </a:lnTo>
                    <a:lnTo>
                      <a:pt x="190" y="74"/>
                    </a:lnTo>
                    <a:lnTo>
                      <a:pt x="192" y="96"/>
                    </a:lnTo>
                    <a:lnTo>
                      <a:pt x="192" y="269"/>
                    </a:lnTo>
                    <a:lnTo>
                      <a:pt x="190" y="291"/>
                    </a:lnTo>
                    <a:lnTo>
                      <a:pt x="183" y="312"/>
                    </a:lnTo>
                    <a:lnTo>
                      <a:pt x="171" y="330"/>
                    </a:lnTo>
                    <a:lnTo>
                      <a:pt x="156" y="344"/>
                    </a:lnTo>
                    <a:lnTo>
                      <a:pt x="138" y="356"/>
                    </a:lnTo>
                    <a:lnTo>
                      <a:pt x="118" y="363"/>
                    </a:lnTo>
                    <a:lnTo>
                      <a:pt x="96" y="365"/>
                    </a:lnTo>
                    <a:lnTo>
                      <a:pt x="74" y="363"/>
                    </a:lnTo>
                    <a:lnTo>
                      <a:pt x="54" y="356"/>
                    </a:lnTo>
                    <a:lnTo>
                      <a:pt x="36" y="344"/>
                    </a:lnTo>
                    <a:lnTo>
                      <a:pt x="21" y="330"/>
                    </a:lnTo>
                    <a:lnTo>
                      <a:pt x="9" y="312"/>
                    </a:lnTo>
                    <a:lnTo>
                      <a:pt x="2" y="291"/>
                    </a:lnTo>
                    <a:lnTo>
                      <a:pt x="0" y="269"/>
                    </a:lnTo>
                    <a:lnTo>
                      <a:pt x="0" y="96"/>
                    </a:lnTo>
                    <a:lnTo>
                      <a:pt x="2" y="74"/>
                    </a:lnTo>
                    <a:lnTo>
                      <a:pt x="9" y="54"/>
                    </a:lnTo>
                    <a:lnTo>
                      <a:pt x="21" y="36"/>
                    </a:lnTo>
                    <a:lnTo>
                      <a:pt x="36" y="21"/>
                    </a:lnTo>
                    <a:lnTo>
                      <a:pt x="54" y="10"/>
                    </a:lnTo>
                    <a:lnTo>
                      <a:pt x="74" y="2"/>
                    </a:lnTo>
                    <a:lnTo>
                      <a:pt x="9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8" name="Freeform 299"/>
              <p:cNvSpPr/>
              <p:nvPr/>
            </p:nvSpPr>
            <p:spPr bwMode="auto">
              <a:xfrm>
                <a:off x="6819900" y="4557713"/>
                <a:ext cx="57150" cy="39688"/>
              </a:xfrm>
              <a:custGeom>
                <a:avLst/>
                <a:gdLst>
                  <a:gd name="T0" fmla="*/ 104 w 358"/>
                  <a:gd name="T1" fmla="*/ 0 h 245"/>
                  <a:gd name="T2" fmla="*/ 125 w 358"/>
                  <a:gd name="T3" fmla="*/ 4 h 245"/>
                  <a:gd name="T4" fmla="*/ 291 w 358"/>
                  <a:gd name="T5" fmla="*/ 57 h 245"/>
                  <a:gd name="T6" fmla="*/ 311 w 358"/>
                  <a:gd name="T7" fmla="*/ 67 h 245"/>
                  <a:gd name="T8" fmla="*/ 329 w 358"/>
                  <a:gd name="T9" fmla="*/ 80 h 245"/>
                  <a:gd name="T10" fmla="*/ 342 w 358"/>
                  <a:gd name="T11" fmla="*/ 96 h 245"/>
                  <a:gd name="T12" fmla="*/ 351 w 358"/>
                  <a:gd name="T13" fmla="*/ 115 h 245"/>
                  <a:gd name="T14" fmla="*/ 357 w 358"/>
                  <a:gd name="T15" fmla="*/ 136 h 245"/>
                  <a:gd name="T16" fmla="*/ 358 w 358"/>
                  <a:gd name="T17" fmla="*/ 157 h 245"/>
                  <a:gd name="T18" fmla="*/ 354 w 358"/>
                  <a:gd name="T19" fmla="*/ 179 h 245"/>
                  <a:gd name="T20" fmla="*/ 345 w 358"/>
                  <a:gd name="T21" fmla="*/ 197 h 245"/>
                  <a:gd name="T22" fmla="*/ 332 w 358"/>
                  <a:gd name="T23" fmla="*/ 214 h 245"/>
                  <a:gd name="T24" fmla="*/ 318 w 358"/>
                  <a:gd name="T25" fmla="*/ 227 h 245"/>
                  <a:gd name="T26" fmla="*/ 300 w 358"/>
                  <a:gd name="T27" fmla="*/ 237 h 245"/>
                  <a:gd name="T28" fmla="*/ 281 w 358"/>
                  <a:gd name="T29" fmla="*/ 243 h 245"/>
                  <a:gd name="T30" fmla="*/ 262 w 358"/>
                  <a:gd name="T31" fmla="*/ 245 h 245"/>
                  <a:gd name="T32" fmla="*/ 246 w 358"/>
                  <a:gd name="T33" fmla="*/ 244 h 245"/>
                  <a:gd name="T34" fmla="*/ 232 w 358"/>
                  <a:gd name="T35" fmla="*/ 240 h 245"/>
                  <a:gd name="T36" fmla="*/ 66 w 358"/>
                  <a:gd name="T37" fmla="*/ 186 h 245"/>
                  <a:gd name="T38" fmla="*/ 45 w 358"/>
                  <a:gd name="T39" fmla="*/ 178 h 245"/>
                  <a:gd name="T40" fmla="*/ 29 w 358"/>
                  <a:gd name="T41" fmla="*/ 164 h 245"/>
                  <a:gd name="T42" fmla="*/ 15 w 358"/>
                  <a:gd name="T43" fmla="*/ 148 h 245"/>
                  <a:gd name="T44" fmla="*/ 5 w 358"/>
                  <a:gd name="T45" fmla="*/ 129 h 245"/>
                  <a:gd name="T46" fmla="*/ 0 w 358"/>
                  <a:gd name="T47" fmla="*/ 109 h 245"/>
                  <a:gd name="T48" fmla="*/ 0 w 358"/>
                  <a:gd name="T49" fmla="*/ 87 h 245"/>
                  <a:gd name="T50" fmla="*/ 4 w 358"/>
                  <a:gd name="T51" fmla="*/ 66 h 245"/>
                  <a:gd name="T52" fmla="*/ 13 w 358"/>
                  <a:gd name="T53" fmla="*/ 45 h 245"/>
                  <a:gd name="T54" fmla="*/ 26 w 358"/>
                  <a:gd name="T55" fmla="*/ 29 h 245"/>
                  <a:gd name="T56" fmla="*/ 43 w 358"/>
                  <a:gd name="T57" fmla="*/ 15 h 245"/>
                  <a:gd name="T58" fmla="*/ 62 w 358"/>
                  <a:gd name="T59" fmla="*/ 5 h 245"/>
                  <a:gd name="T60" fmla="*/ 82 w 358"/>
                  <a:gd name="T61" fmla="*/ 0 h 245"/>
                  <a:gd name="T62" fmla="*/ 104 w 358"/>
                  <a:gd name="T6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245">
                    <a:moveTo>
                      <a:pt x="104" y="0"/>
                    </a:moveTo>
                    <a:lnTo>
                      <a:pt x="125" y="4"/>
                    </a:lnTo>
                    <a:lnTo>
                      <a:pt x="291" y="57"/>
                    </a:lnTo>
                    <a:lnTo>
                      <a:pt x="311" y="67"/>
                    </a:lnTo>
                    <a:lnTo>
                      <a:pt x="329" y="80"/>
                    </a:lnTo>
                    <a:lnTo>
                      <a:pt x="342" y="96"/>
                    </a:lnTo>
                    <a:lnTo>
                      <a:pt x="351" y="115"/>
                    </a:lnTo>
                    <a:lnTo>
                      <a:pt x="357" y="136"/>
                    </a:lnTo>
                    <a:lnTo>
                      <a:pt x="358" y="157"/>
                    </a:lnTo>
                    <a:lnTo>
                      <a:pt x="354" y="179"/>
                    </a:lnTo>
                    <a:lnTo>
                      <a:pt x="345" y="197"/>
                    </a:lnTo>
                    <a:lnTo>
                      <a:pt x="332" y="214"/>
                    </a:lnTo>
                    <a:lnTo>
                      <a:pt x="318" y="227"/>
                    </a:lnTo>
                    <a:lnTo>
                      <a:pt x="300" y="237"/>
                    </a:lnTo>
                    <a:lnTo>
                      <a:pt x="281" y="243"/>
                    </a:lnTo>
                    <a:lnTo>
                      <a:pt x="262" y="245"/>
                    </a:lnTo>
                    <a:lnTo>
                      <a:pt x="246" y="244"/>
                    </a:lnTo>
                    <a:lnTo>
                      <a:pt x="232" y="240"/>
                    </a:lnTo>
                    <a:lnTo>
                      <a:pt x="66" y="186"/>
                    </a:lnTo>
                    <a:lnTo>
                      <a:pt x="45" y="178"/>
                    </a:lnTo>
                    <a:lnTo>
                      <a:pt x="29" y="164"/>
                    </a:lnTo>
                    <a:lnTo>
                      <a:pt x="15" y="148"/>
                    </a:lnTo>
                    <a:lnTo>
                      <a:pt x="5" y="129"/>
                    </a:lnTo>
                    <a:lnTo>
                      <a:pt x="0" y="109"/>
                    </a:lnTo>
                    <a:lnTo>
                      <a:pt x="0" y="87"/>
                    </a:lnTo>
                    <a:lnTo>
                      <a:pt x="4" y="66"/>
                    </a:lnTo>
                    <a:lnTo>
                      <a:pt x="13" y="45"/>
                    </a:lnTo>
                    <a:lnTo>
                      <a:pt x="26" y="29"/>
                    </a:lnTo>
                    <a:lnTo>
                      <a:pt x="43" y="15"/>
                    </a:lnTo>
                    <a:lnTo>
                      <a:pt x="62" y="5"/>
                    </a:lnTo>
                    <a:lnTo>
                      <a:pt x="82" y="0"/>
                    </a:lnTo>
                    <a:lnTo>
                      <a:pt x="10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39" name="Group 66"/>
            <p:cNvGrpSpPr/>
            <p:nvPr/>
          </p:nvGrpSpPr>
          <p:grpSpPr>
            <a:xfrm>
              <a:off x="3809479" y="5070391"/>
              <a:ext cx="416042" cy="342892"/>
              <a:chOff x="5300663" y="5045075"/>
              <a:chExt cx="577850" cy="476251"/>
            </a:xfrm>
            <a:solidFill>
              <a:schemeClr val="bg1"/>
            </a:solidFill>
          </p:grpSpPr>
          <p:sp>
            <p:nvSpPr>
              <p:cNvPr id="40" name="Freeform 392"/>
              <p:cNvSpPr/>
              <p:nvPr/>
            </p:nvSpPr>
            <p:spPr bwMode="auto">
              <a:xfrm>
                <a:off x="5300663" y="5045075"/>
                <a:ext cx="577850" cy="404813"/>
              </a:xfrm>
              <a:custGeom>
                <a:avLst/>
                <a:gdLst>
                  <a:gd name="T0" fmla="*/ 2189 w 3643"/>
                  <a:gd name="T1" fmla="*/ 51 h 2547"/>
                  <a:gd name="T2" fmla="*/ 2527 w 3643"/>
                  <a:gd name="T3" fmla="*/ 243 h 2547"/>
                  <a:gd name="T4" fmla="*/ 2771 w 3643"/>
                  <a:gd name="T5" fmla="*/ 546 h 2547"/>
                  <a:gd name="T6" fmla="*/ 2884 w 3643"/>
                  <a:gd name="T7" fmla="*/ 927 h 2547"/>
                  <a:gd name="T8" fmla="*/ 3167 w 3643"/>
                  <a:gd name="T9" fmla="*/ 1066 h 2547"/>
                  <a:gd name="T10" fmla="*/ 3445 w 3643"/>
                  <a:gd name="T11" fmla="*/ 1263 h 2547"/>
                  <a:gd name="T12" fmla="*/ 3612 w 3643"/>
                  <a:gd name="T13" fmla="*/ 1564 h 2547"/>
                  <a:gd name="T14" fmla="*/ 3629 w 3643"/>
                  <a:gd name="T15" fmla="*/ 1924 h 2547"/>
                  <a:gd name="T16" fmla="*/ 3486 w 3643"/>
                  <a:gd name="T17" fmla="*/ 2243 h 2547"/>
                  <a:gd name="T18" fmla="*/ 3223 w 3643"/>
                  <a:gd name="T19" fmla="*/ 2465 h 2547"/>
                  <a:gd name="T20" fmla="*/ 2877 w 3643"/>
                  <a:gd name="T21" fmla="*/ 2547 h 2547"/>
                  <a:gd name="T22" fmla="*/ 2462 w 3643"/>
                  <a:gd name="T23" fmla="*/ 2508 h 2547"/>
                  <a:gd name="T24" fmla="*/ 2474 w 3643"/>
                  <a:gd name="T25" fmla="*/ 2414 h 2547"/>
                  <a:gd name="T26" fmla="*/ 2940 w 3643"/>
                  <a:gd name="T27" fmla="*/ 2388 h 2547"/>
                  <a:gd name="T28" fmla="*/ 3219 w 3643"/>
                  <a:gd name="T29" fmla="*/ 2286 h 2547"/>
                  <a:gd name="T30" fmla="*/ 3413 w 3643"/>
                  <a:gd name="T31" fmla="*/ 2071 h 2547"/>
                  <a:gd name="T32" fmla="*/ 3487 w 3643"/>
                  <a:gd name="T33" fmla="*/ 1778 h 2547"/>
                  <a:gd name="T34" fmla="*/ 3413 w 3643"/>
                  <a:gd name="T35" fmla="*/ 1486 h 2547"/>
                  <a:gd name="T36" fmla="*/ 3219 w 3643"/>
                  <a:gd name="T37" fmla="*/ 1270 h 2547"/>
                  <a:gd name="T38" fmla="*/ 2940 w 3643"/>
                  <a:gd name="T39" fmla="*/ 1169 h 2547"/>
                  <a:gd name="T40" fmla="*/ 2766 w 3643"/>
                  <a:gd name="T41" fmla="*/ 1158 h 2547"/>
                  <a:gd name="T42" fmla="*/ 2730 w 3643"/>
                  <a:gd name="T43" fmla="*/ 1085 h 2547"/>
                  <a:gd name="T44" fmla="*/ 2733 w 3643"/>
                  <a:gd name="T45" fmla="*/ 1034 h 2547"/>
                  <a:gd name="T46" fmla="*/ 2679 w 3643"/>
                  <a:gd name="T47" fmla="*/ 721 h 2547"/>
                  <a:gd name="T48" fmla="*/ 2480 w 3643"/>
                  <a:gd name="T49" fmla="*/ 411 h 2547"/>
                  <a:gd name="T50" fmla="*/ 2170 w 3643"/>
                  <a:gd name="T51" fmla="*/ 210 h 2547"/>
                  <a:gd name="T52" fmla="*/ 1800 w 3643"/>
                  <a:gd name="T53" fmla="*/ 159 h 2547"/>
                  <a:gd name="T54" fmla="*/ 1471 w 3643"/>
                  <a:gd name="T55" fmla="*/ 255 h 2547"/>
                  <a:gd name="T56" fmla="*/ 1205 w 3643"/>
                  <a:gd name="T57" fmla="*/ 471 h 2547"/>
                  <a:gd name="T58" fmla="*/ 1044 w 3643"/>
                  <a:gd name="T59" fmla="*/ 771 h 2547"/>
                  <a:gd name="T60" fmla="*/ 987 w 3643"/>
                  <a:gd name="T61" fmla="*/ 957 h 2547"/>
                  <a:gd name="T62" fmla="*/ 864 w 3643"/>
                  <a:gd name="T63" fmla="*/ 969 h 2547"/>
                  <a:gd name="T64" fmla="*/ 544 w 3643"/>
                  <a:gd name="T65" fmla="*/ 1045 h 2547"/>
                  <a:gd name="T66" fmla="*/ 300 w 3643"/>
                  <a:gd name="T67" fmla="*/ 1250 h 2547"/>
                  <a:gd name="T68" fmla="*/ 168 w 3643"/>
                  <a:gd name="T69" fmla="*/ 1545 h 2547"/>
                  <a:gd name="T70" fmla="*/ 184 w 3643"/>
                  <a:gd name="T71" fmla="*/ 1880 h 2547"/>
                  <a:gd name="T72" fmla="*/ 341 w 3643"/>
                  <a:gd name="T73" fmla="*/ 2159 h 2547"/>
                  <a:gd name="T74" fmla="*/ 603 w 3643"/>
                  <a:gd name="T75" fmla="*/ 2342 h 2547"/>
                  <a:gd name="T76" fmla="*/ 1180 w 3643"/>
                  <a:gd name="T77" fmla="*/ 2392 h 2547"/>
                  <a:gd name="T78" fmla="*/ 1255 w 3643"/>
                  <a:gd name="T79" fmla="*/ 2448 h 2547"/>
                  <a:gd name="T80" fmla="*/ 1219 w 3643"/>
                  <a:gd name="T81" fmla="*/ 2536 h 2547"/>
                  <a:gd name="T82" fmla="*/ 708 w 3643"/>
                  <a:gd name="T83" fmla="*/ 2533 h 2547"/>
                  <a:gd name="T84" fmla="*/ 366 w 3643"/>
                  <a:gd name="T85" fmla="*/ 2388 h 2547"/>
                  <a:gd name="T86" fmla="*/ 118 w 3643"/>
                  <a:gd name="T87" fmla="*/ 2117 h 2547"/>
                  <a:gd name="T88" fmla="*/ 3 w 3643"/>
                  <a:gd name="T89" fmla="*/ 1758 h 2547"/>
                  <a:gd name="T90" fmla="*/ 54 w 3643"/>
                  <a:gd name="T91" fmla="*/ 1377 h 2547"/>
                  <a:gd name="T92" fmla="*/ 253 w 3643"/>
                  <a:gd name="T93" fmla="*/ 1068 h 2547"/>
                  <a:gd name="T94" fmla="*/ 562 w 3643"/>
                  <a:gd name="T95" fmla="*/ 868 h 2547"/>
                  <a:gd name="T96" fmla="*/ 873 w 3643"/>
                  <a:gd name="T97" fmla="*/ 813 h 2547"/>
                  <a:gd name="T98" fmla="*/ 1009 w 3643"/>
                  <a:gd name="T99" fmla="*/ 478 h 2547"/>
                  <a:gd name="T100" fmla="*/ 1254 w 3643"/>
                  <a:gd name="T101" fmla="*/ 208 h 2547"/>
                  <a:gd name="T102" fmla="*/ 1579 w 3643"/>
                  <a:gd name="T103" fmla="*/ 42 h 2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43" h="2547">
                    <a:moveTo>
                      <a:pt x="1869" y="0"/>
                    </a:moveTo>
                    <a:lnTo>
                      <a:pt x="1952" y="4"/>
                    </a:lnTo>
                    <a:lnTo>
                      <a:pt x="2033" y="14"/>
                    </a:lnTo>
                    <a:lnTo>
                      <a:pt x="2113" y="29"/>
                    </a:lnTo>
                    <a:lnTo>
                      <a:pt x="2189" y="51"/>
                    </a:lnTo>
                    <a:lnTo>
                      <a:pt x="2263" y="79"/>
                    </a:lnTo>
                    <a:lnTo>
                      <a:pt x="2334" y="112"/>
                    </a:lnTo>
                    <a:lnTo>
                      <a:pt x="2402" y="151"/>
                    </a:lnTo>
                    <a:lnTo>
                      <a:pt x="2467" y="195"/>
                    </a:lnTo>
                    <a:lnTo>
                      <a:pt x="2527" y="243"/>
                    </a:lnTo>
                    <a:lnTo>
                      <a:pt x="2585" y="296"/>
                    </a:lnTo>
                    <a:lnTo>
                      <a:pt x="2638" y="352"/>
                    </a:lnTo>
                    <a:lnTo>
                      <a:pt x="2687" y="413"/>
                    </a:lnTo>
                    <a:lnTo>
                      <a:pt x="2731" y="478"/>
                    </a:lnTo>
                    <a:lnTo>
                      <a:pt x="2771" y="546"/>
                    </a:lnTo>
                    <a:lnTo>
                      <a:pt x="2804" y="617"/>
                    </a:lnTo>
                    <a:lnTo>
                      <a:pt x="2833" y="690"/>
                    </a:lnTo>
                    <a:lnTo>
                      <a:pt x="2856" y="767"/>
                    </a:lnTo>
                    <a:lnTo>
                      <a:pt x="2874" y="845"/>
                    </a:lnTo>
                    <a:lnTo>
                      <a:pt x="2884" y="927"/>
                    </a:lnTo>
                    <a:lnTo>
                      <a:pt x="2888" y="1010"/>
                    </a:lnTo>
                    <a:lnTo>
                      <a:pt x="2961" y="1014"/>
                    </a:lnTo>
                    <a:lnTo>
                      <a:pt x="3032" y="1025"/>
                    </a:lnTo>
                    <a:lnTo>
                      <a:pt x="3100" y="1043"/>
                    </a:lnTo>
                    <a:lnTo>
                      <a:pt x="3167" y="1066"/>
                    </a:lnTo>
                    <a:lnTo>
                      <a:pt x="3230" y="1095"/>
                    </a:lnTo>
                    <a:lnTo>
                      <a:pt x="3289" y="1130"/>
                    </a:lnTo>
                    <a:lnTo>
                      <a:pt x="3345" y="1170"/>
                    </a:lnTo>
                    <a:lnTo>
                      <a:pt x="3398" y="1214"/>
                    </a:lnTo>
                    <a:lnTo>
                      <a:pt x="3445" y="1263"/>
                    </a:lnTo>
                    <a:lnTo>
                      <a:pt x="3490" y="1316"/>
                    </a:lnTo>
                    <a:lnTo>
                      <a:pt x="3528" y="1374"/>
                    </a:lnTo>
                    <a:lnTo>
                      <a:pt x="3562" y="1434"/>
                    </a:lnTo>
                    <a:lnTo>
                      <a:pt x="3590" y="1497"/>
                    </a:lnTo>
                    <a:lnTo>
                      <a:pt x="3612" y="1564"/>
                    </a:lnTo>
                    <a:lnTo>
                      <a:pt x="3629" y="1634"/>
                    </a:lnTo>
                    <a:lnTo>
                      <a:pt x="3639" y="1705"/>
                    </a:lnTo>
                    <a:lnTo>
                      <a:pt x="3643" y="1778"/>
                    </a:lnTo>
                    <a:lnTo>
                      <a:pt x="3639" y="1852"/>
                    </a:lnTo>
                    <a:lnTo>
                      <a:pt x="3629" y="1924"/>
                    </a:lnTo>
                    <a:lnTo>
                      <a:pt x="3612" y="1994"/>
                    </a:lnTo>
                    <a:lnTo>
                      <a:pt x="3589" y="2061"/>
                    </a:lnTo>
                    <a:lnTo>
                      <a:pt x="3560" y="2125"/>
                    </a:lnTo>
                    <a:lnTo>
                      <a:pt x="3526" y="2186"/>
                    </a:lnTo>
                    <a:lnTo>
                      <a:pt x="3486" y="2243"/>
                    </a:lnTo>
                    <a:lnTo>
                      <a:pt x="3442" y="2296"/>
                    </a:lnTo>
                    <a:lnTo>
                      <a:pt x="3393" y="2346"/>
                    </a:lnTo>
                    <a:lnTo>
                      <a:pt x="3340" y="2390"/>
                    </a:lnTo>
                    <a:lnTo>
                      <a:pt x="3283" y="2430"/>
                    </a:lnTo>
                    <a:lnTo>
                      <a:pt x="3223" y="2465"/>
                    </a:lnTo>
                    <a:lnTo>
                      <a:pt x="3159" y="2494"/>
                    </a:lnTo>
                    <a:lnTo>
                      <a:pt x="3091" y="2516"/>
                    </a:lnTo>
                    <a:lnTo>
                      <a:pt x="3023" y="2534"/>
                    </a:lnTo>
                    <a:lnTo>
                      <a:pt x="2951" y="2544"/>
                    </a:lnTo>
                    <a:lnTo>
                      <a:pt x="2877" y="2547"/>
                    </a:lnTo>
                    <a:lnTo>
                      <a:pt x="2530" y="2547"/>
                    </a:lnTo>
                    <a:lnTo>
                      <a:pt x="2509" y="2545"/>
                    </a:lnTo>
                    <a:lnTo>
                      <a:pt x="2490" y="2536"/>
                    </a:lnTo>
                    <a:lnTo>
                      <a:pt x="2474" y="2524"/>
                    </a:lnTo>
                    <a:lnTo>
                      <a:pt x="2462" y="2508"/>
                    </a:lnTo>
                    <a:lnTo>
                      <a:pt x="2454" y="2489"/>
                    </a:lnTo>
                    <a:lnTo>
                      <a:pt x="2451" y="2469"/>
                    </a:lnTo>
                    <a:lnTo>
                      <a:pt x="2454" y="2448"/>
                    </a:lnTo>
                    <a:lnTo>
                      <a:pt x="2462" y="2429"/>
                    </a:lnTo>
                    <a:lnTo>
                      <a:pt x="2474" y="2414"/>
                    </a:lnTo>
                    <a:lnTo>
                      <a:pt x="2490" y="2402"/>
                    </a:lnTo>
                    <a:lnTo>
                      <a:pt x="2509" y="2394"/>
                    </a:lnTo>
                    <a:lnTo>
                      <a:pt x="2530" y="2392"/>
                    </a:lnTo>
                    <a:lnTo>
                      <a:pt x="2877" y="2392"/>
                    </a:lnTo>
                    <a:lnTo>
                      <a:pt x="2940" y="2388"/>
                    </a:lnTo>
                    <a:lnTo>
                      <a:pt x="3000" y="2378"/>
                    </a:lnTo>
                    <a:lnTo>
                      <a:pt x="3058" y="2364"/>
                    </a:lnTo>
                    <a:lnTo>
                      <a:pt x="3115" y="2343"/>
                    </a:lnTo>
                    <a:lnTo>
                      <a:pt x="3168" y="2317"/>
                    </a:lnTo>
                    <a:lnTo>
                      <a:pt x="3219" y="2286"/>
                    </a:lnTo>
                    <a:lnTo>
                      <a:pt x="3265" y="2250"/>
                    </a:lnTo>
                    <a:lnTo>
                      <a:pt x="3308" y="2212"/>
                    </a:lnTo>
                    <a:lnTo>
                      <a:pt x="3348" y="2168"/>
                    </a:lnTo>
                    <a:lnTo>
                      <a:pt x="3383" y="2121"/>
                    </a:lnTo>
                    <a:lnTo>
                      <a:pt x="3413" y="2071"/>
                    </a:lnTo>
                    <a:lnTo>
                      <a:pt x="3440" y="2016"/>
                    </a:lnTo>
                    <a:lnTo>
                      <a:pt x="3460" y="1961"/>
                    </a:lnTo>
                    <a:lnTo>
                      <a:pt x="3475" y="1902"/>
                    </a:lnTo>
                    <a:lnTo>
                      <a:pt x="3484" y="1841"/>
                    </a:lnTo>
                    <a:lnTo>
                      <a:pt x="3487" y="1778"/>
                    </a:lnTo>
                    <a:lnTo>
                      <a:pt x="3484" y="1715"/>
                    </a:lnTo>
                    <a:lnTo>
                      <a:pt x="3475" y="1655"/>
                    </a:lnTo>
                    <a:lnTo>
                      <a:pt x="3460" y="1596"/>
                    </a:lnTo>
                    <a:lnTo>
                      <a:pt x="3440" y="1540"/>
                    </a:lnTo>
                    <a:lnTo>
                      <a:pt x="3413" y="1486"/>
                    </a:lnTo>
                    <a:lnTo>
                      <a:pt x="3383" y="1435"/>
                    </a:lnTo>
                    <a:lnTo>
                      <a:pt x="3348" y="1389"/>
                    </a:lnTo>
                    <a:lnTo>
                      <a:pt x="3308" y="1345"/>
                    </a:lnTo>
                    <a:lnTo>
                      <a:pt x="3265" y="1305"/>
                    </a:lnTo>
                    <a:lnTo>
                      <a:pt x="3219" y="1270"/>
                    </a:lnTo>
                    <a:lnTo>
                      <a:pt x="3168" y="1240"/>
                    </a:lnTo>
                    <a:lnTo>
                      <a:pt x="3115" y="1213"/>
                    </a:lnTo>
                    <a:lnTo>
                      <a:pt x="3058" y="1193"/>
                    </a:lnTo>
                    <a:lnTo>
                      <a:pt x="3000" y="1178"/>
                    </a:lnTo>
                    <a:lnTo>
                      <a:pt x="2940" y="1169"/>
                    </a:lnTo>
                    <a:lnTo>
                      <a:pt x="2877" y="1165"/>
                    </a:lnTo>
                    <a:lnTo>
                      <a:pt x="2815" y="1169"/>
                    </a:lnTo>
                    <a:lnTo>
                      <a:pt x="2798" y="1169"/>
                    </a:lnTo>
                    <a:lnTo>
                      <a:pt x="2782" y="1164"/>
                    </a:lnTo>
                    <a:lnTo>
                      <a:pt x="2766" y="1158"/>
                    </a:lnTo>
                    <a:lnTo>
                      <a:pt x="2753" y="1146"/>
                    </a:lnTo>
                    <a:lnTo>
                      <a:pt x="2743" y="1134"/>
                    </a:lnTo>
                    <a:lnTo>
                      <a:pt x="2735" y="1119"/>
                    </a:lnTo>
                    <a:lnTo>
                      <a:pt x="2731" y="1102"/>
                    </a:lnTo>
                    <a:lnTo>
                      <a:pt x="2730" y="1085"/>
                    </a:lnTo>
                    <a:lnTo>
                      <a:pt x="2730" y="1082"/>
                    </a:lnTo>
                    <a:lnTo>
                      <a:pt x="2731" y="1073"/>
                    </a:lnTo>
                    <a:lnTo>
                      <a:pt x="2732" y="1061"/>
                    </a:lnTo>
                    <a:lnTo>
                      <a:pt x="2732" y="1048"/>
                    </a:lnTo>
                    <a:lnTo>
                      <a:pt x="2733" y="1034"/>
                    </a:lnTo>
                    <a:lnTo>
                      <a:pt x="2733" y="1023"/>
                    </a:lnTo>
                    <a:lnTo>
                      <a:pt x="2730" y="944"/>
                    </a:lnTo>
                    <a:lnTo>
                      <a:pt x="2719" y="868"/>
                    </a:lnTo>
                    <a:lnTo>
                      <a:pt x="2702" y="793"/>
                    </a:lnTo>
                    <a:lnTo>
                      <a:pt x="2679" y="721"/>
                    </a:lnTo>
                    <a:lnTo>
                      <a:pt x="2650" y="652"/>
                    </a:lnTo>
                    <a:lnTo>
                      <a:pt x="2615" y="587"/>
                    </a:lnTo>
                    <a:lnTo>
                      <a:pt x="2575" y="523"/>
                    </a:lnTo>
                    <a:lnTo>
                      <a:pt x="2530" y="466"/>
                    </a:lnTo>
                    <a:lnTo>
                      <a:pt x="2480" y="411"/>
                    </a:lnTo>
                    <a:lnTo>
                      <a:pt x="2426" y="360"/>
                    </a:lnTo>
                    <a:lnTo>
                      <a:pt x="2367" y="316"/>
                    </a:lnTo>
                    <a:lnTo>
                      <a:pt x="2305" y="275"/>
                    </a:lnTo>
                    <a:lnTo>
                      <a:pt x="2240" y="240"/>
                    </a:lnTo>
                    <a:lnTo>
                      <a:pt x="2170" y="210"/>
                    </a:lnTo>
                    <a:lnTo>
                      <a:pt x="2099" y="187"/>
                    </a:lnTo>
                    <a:lnTo>
                      <a:pt x="2024" y="170"/>
                    </a:lnTo>
                    <a:lnTo>
                      <a:pt x="1948" y="160"/>
                    </a:lnTo>
                    <a:lnTo>
                      <a:pt x="1869" y="157"/>
                    </a:lnTo>
                    <a:lnTo>
                      <a:pt x="1800" y="159"/>
                    </a:lnTo>
                    <a:lnTo>
                      <a:pt x="1731" y="168"/>
                    </a:lnTo>
                    <a:lnTo>
                      <a:pt x="1664" y="181"/>
                    </a:lnTo>
                    <a:lnTo>
                      <a:pt x="1597" y="200"/>
                    </a:lnTo>
                    <a:lnTo>
                      <a:pt x="1533" y="225"/>
                    </a:lnTo>
                    <a:lnTo>
                      <a:pt x="1471" y="255"/>
                    </a:lnTo>
                    <a:lnTo>
                      <a:pt x="1411" y="289"/>
                    </a:lnTo>
                    <a:lnTo>
                      <a:pt x="1354" y="328"/>
                    </a:lnTo>
                    <a:lnTo>
                      <a:pt x="1300" y="372"/>
                    </a:lnTo>
                    <a:lnTo>
                      <a:pt x="1250" y="420"/>
                    </a:lnTo>
                    <a:lnTo>
                      <a:pt x="1205" y="471"/>
                    </a:lnTo>
                    <a:lnTo>
                      <a:pt x="1162" y="526"/>
                    </a:lnTo>
                    <a:lnTo>
                      <a:pt x="1126" y="583"/>
                    </a:lnTo>
                    <a:lnTo>
                      <a:pt x="1094" y="643"/>
                    </a:lnTo>
                    <a:lnTo>
                      <a:pt x="1066" y="707"/>
                    </a:lnTo>
                    <a:lnTo>
                      <a:pt x="1044" y="771"/>
                    </a:lnTo>
                    <a:lnTo>
                      <a:pt x="1026" y="838"/>
                    </a:lnTo>
                    <a:lnTo>
                      <a:pt x="1015" y="905"/>
                    </a:lnTo>
                    <a:lnTo>
                      <a:pt x="1010" y="925"/>
                    </a:lnTo>
                    <a:lnTo>
                      <a:pt x="1000" y="942"/>
                    </a:lnTo>
                    <a:lnTo>
                      <a:pt x="987" y="957"/>
                    </a:lnTo>
                    <a:lnTo>
                      <a:pt x="970" y="967"/>
                    </a:lnTo>
                    <a:lnTo>
                      <a:pt x="951" y="972"/>
                    </a:lnTo>
                    <a:lnTo>
                      <a:pt x="930" y="973"/>
                    </a:lnTo>
                    <a:lnTo>
                      <a:pt x="896" y="970"/>
                    </a:lnTo>
                    <a:lnTo>
                      <a:pt x="864" y="969"/>
                    </a:lnTo>
                    <a:lnTo>
                      <a:pt x="795" y="972"/>
                    </a:lnTo>
                    <a:lnTo>
                      <a:pt x="729" y="982"/>
                    </a:lnTo>
                    <a:lnTo>
                      <a:pt x="665" y="998"/>
                    </a:lnTo>
                    <a:lnTo>
                      <a:pt x="603" y="1019"/>
                    </a:lnTo>
                    <a:lnTo>
                      <a:pt x="544" y="1045"/>
                    </a:lnTo>
                    <a:lnTo>
                      <a:pt x="488" y="1078"/>
                    </a:lnTo>
                    <a:lnTo>
                      <a:pt x="435" y="1114"/>
                    </a:lnTo>
                    <a:lnTo>
                      <a:pt x="386" y="1155"/>
                    </a:lnTo>
                    <a:lnTo>
                      <a:pt x="341" y="1201"/>
                    </a:lnTo>
                    <a:lnTo>
                      <a:pt x="300" y="1250"/>
                    </a:lnTo>
                    <a:lnTo>
                      <a:pt x="263" y="1303"/>
                    </a:lnTo>
                    <a:lnTo>
                      <a:pt x="231" y="1360"/>
                    </a:lnTo>
                    <a:lnTo>
                      <a:pt x="205" y="1419"/>
                    </a:lnTo>
                    <a:lnTo>
                      <a:pt x="184" y="1481"/>
                    </a:lnTo>
                    <a:lnTo>
                      <a:pt x="168" y="1545"/>
                    </a:lnTo>
                    <a:lnTo>
                      <a:pt x="158" y="1612"/>
                    </a:lnTo>
                    <a:lnTo>
                      <a:pt x="155" y="1681"/>
                    </a:lnTo>
                    <a:lnTo>
                      <a:pt x="158" y="1748"/>
                    </a:lnTo>
                    <a:lnTo>
                      <a:pt x="168" y="1815"/>
                    </a:lnTo>
                    <a:lnTo>
                      <a:pt x="184" y="1880"/>
                    </a:lnTo>
                    <a:lnTo>
                      <a:pt x="205" y="1942"/>
                    </a:lnTo>
                    <a:lnTo>
                      <a:pt x="231" y="2001"/>
                    </a:lnTo>
                    <a:lnTo>
                      <a:pt x="263" y="2057"/>
                    </a:lnTo>
                    <a:lnTo>
                      <a:pt x="300" y="2111"/>
                    </a:lnTo>
                    <a:lnTo>
                      <a:pt x="341" y="2159"/>
                    </a:lnTo>
                    <a:lnTo>
                      <a:pt x="386" y="2205"/>
                    </a:lnTo>
                    <a:lnTo>
                      <a:pt x="435" y="2246"/>
                    </a:lnTo>
                    <a:lnTo>
                      <a:pt x="488" y="2283"/>
                    </a:lnTo>
                    <a:lnTo>
                      <a:pt x="544" y="2315"/>
                    </a:lnTo>
                    <a:lnTo>
                      <a:pt x="603" y="2342"/>
                    </a:lnTo>
                    <a:lnTo>
                      <a:pt x="665" y="2363"/>
                    </a:lnTo>
                    <a:lnTo>
                      <a:pt x="729" y="2378"/>
                    </a:lnTo>
                    <a:lnTo>
                      <a:pt x="795" y="2388"/>
                    </a:lnTo>
                    <a:lnTo>
                      <a:pt x="864" y="2392"/>
                    </a:lnTo>
                    <a:lnTo>
                      <a:pt x="1180" y="2392"/>
                    </a:lnTo>
                    <a:lnTo>
                      <a:pt x="1201" y="2394"/>
                    </a:lnTo>
                    <a:lnTo>
                      <a:pt x="1219" y="2402"/>
                    </a:lnTo>
                    <a:lnTo>
                      <a:pt x="1235" y="2414"/>
                    </a:lnTo>
                    <a:lnTo>
                      <a:pt x="1248" y="2429"/>
                    </a:lnTo>
                    <a:lnTo>
                      <a:pt x="1255" y="2448"/>
                    </a:lnTo>
                    <a:lnTo>
                      <a:pt x="1258" y="2469"/>
                    </a:lnTo>
                    <a:lnTo>
                      <a:pt x="1255" y="2489"/>
                    </a:lnTo>
                    <a:lnTo>
                      <a:pt x="1248" y="2508"/>
                    </a:lnTo>
                    <a:lnTo>
                      <a:pt x="1235" y="2524"/>
                    </a:lnTo>
                    <a:lnTo>
                      <a:pt x="1219" y="2536"/>
                    </a:lnTo>
                    <a:lnTo>
                      <a:pt x="1201" y="2545"/>
                    </a:lnTo>
                    <a:lnTo>
                      <a:pt x="1180" y="2547"/>
                    </a:lnTo>
                    <a:lnTo>
                      <a:pt x="864" y="2547"/>
                    </a:lnTo>
                    <a:lnTo>
                      <a:pt x="785" y="2544"/>
                    </a:lnTo>
                    <a:lnTo>
                      <a:pt x="708" y="2533"/>
                    </a:lnTo>
                    <a:lnTo>
                      <a:pt x="634" y="2516"/>
                    </a:lnTo>
                    <a:lnTo>
                      <a:pt x="562" y="2493"/>
                    </a:lnTo>
                    <a:lnTo>
                      <a:pt x="493" y="2464"/>
                    </a:lnTo>
                    <a:lnTo>
                      <a:pt x="428" y="2428"/>
                    </a:lnTo>
                    <a:lnTo>
                      <a:pt x="366" y="2388"/>
                    </a:lnTo>
                    <a:lnTo>
                      <a:pt x="307" y="2343"/>
                    </a:lnTo>
                    <a:lnTo>
                      <a:pt x="253" y="2293"/>
                    </a:lnTo>
                    <a:lnTo>
                      <a:pt x="204" y="2238"/>
                    </a:lnTo>
                    <a:lnTo>
                      <a:pt x="158" y="2179"/>
                    </a:lnTo>
                    <a:lnTo>
                      <a:pt x="118" y="2117"/>
                    </a:lnTo>
                    <a:lnTo>
                      <a:pt x="83" y="2052"/>
                    </a:lnTo>
                    <a:lnTo>
                      <a:pt x="54" y="1983"/>
                    </a:lnTo>
                    <a:lnTo>
                      <a:pt x="31" y="1911"/>
                    </a:lnTo>
                    <a:lnTo>
                      <a:pt x="14" y="1836"/>
                    </a:lnTo>
                    <a:lnTo>
                      <a:pt x="3" y="1758"/>
                    </a:lnTo>
                    <a:lnTo>
                      <a:pt x="0" y="1681"/>
                    </a:lnTo>
                    <a:lnTo>
                      <a:pt x="3" y="1602"/>
                    </a:lnTo>
                    <a:lnTo>
                      <a:pt x="14" y="1524"/>
                    </a:lnTo>
                    <a:lnTo>
                      <a:pt x="31" y="1450"/>
                    </a:lnTo>
                    <a:lnTo>
                      <a:pt x="54" y="1377"/>
                    </a:lnTo>
                    <a:lnTo>
                      <a:pt x="83" y="1309"/>
                    </a:lnTo>
                    <a:lnTo>
                      <a:pt x="118" y="1243"/>
                    </a:lnTo>
                    <a:lnTo>
                      <a:pt x="158" y="1181"/>
                    </a:lnTo>
                    <a:lnTo>
                      <a:pt x="204" y="1122"/>
                    </a:lnTo>
                    <a:lnTo>
                      <a:pt x="253" y="1068"/>
                    </a:lnTo>
                    <a:lnTo>
                      <a:pt x="307" y="1018"/>
                    </a:lnTo>
                    <a:lnTo>
                      <a:pt x="366" y="972"/>
                    </a:lnTo>
                    <a:lnTo>
                      <a:pt x="428" y="932"/>
                    </a:lnTo>
                    <a:lnTo>
                      <a:pt x="493" y="897"/>
                    </a:lnTo>
                    <a:lnTo>
                      <a:pt x="562" y="868"/>
                    </a:lnTo>
                    <a:lnTo>
                      <a:pt x="634" y="844"/>
                    </a:lnTo>
                    <a:lnTo>
                      <a:pt x="708" y="828"/>
                    </a:lnTo>
                    <a:lnTo>
                      <a:pt x="785" y="817"/>
                    </a:lnTo>
                    <a:lnTo>
                      <a:pt x="864" y="813"/>
                    </a:lnTo>
                    <a:lnTo>
                      <a:pt x="873" y="813"/>
                    </a:lnTo>
                    <a:lnTo>
                      <a:pt x="890" y="742"/>
                    </a:lnTo>
                    <a:lnTo>
                      <a:pt x="913" y="673"/>
                    </a:lnTo>
                    <a:lnTo>
                      <a:pt x="940" y="606"/>
                    </a:lnTo>
                    <a:lnTo>
                      <a:pt x="972" y="540"/>
                    </a:lnTo>
                    <a:lnTo>
                      <a:pt x="1009" y="478"/>
                    </a:lnTo>
                    <a:lnTo>
                      <a:pt x="1050" y="417"/>
                    </a:lnTo>
                    <a:lnTo>
                      <a:pt x="1095" y="360"/>
                    </a:lnTo>
                    <a:lnTo>
                      <a:pt x="1144" y="306"/>
                    </a:lnTo>
                    <a:lnTo>
                      <a:pt x="1197" y="256"/>
                    </a:lnTo>
                    <a:lnTo>
                      <a:pt x="1254" y="208"/>
                    </a:lnTo>
                    <a:lnTo>
                      <a:pt x="1315" y="166"/>
                    </a:lnTo>
                    <a:lnTo>
                      <a:pt x="1377" y="128"/>
                    </a:lnTo>
                    <a:lnTo>
                      <a:pt x="1442" y="95"/>
                    </a:lnTo>
                    <a:lnTo>
                      <a:pt x="1510" y="66"/>
                    </a:lnTo>
                    <a:lnTo>
                      <a:pt x="1579" y="42"/>
                    </a:lnTo>
                    <a:lnTo>
                      <a:pt x="1650" y="25"/>
                    </a:lnTo>
                    <a:lnTo>
                      <a:pt x="1722" y="11"/>
                    </a:lnTo>
                    <a:lnTo>
                      <a:pt x="1795" y="2"/>
                    </a:lnTo>
                    <a:lnTo>
                      <a:pt x="186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1" name="Freeform 393"/>
              <p:cNvSpPr/>
              <p:nvPr/>
            </p:nvSpPr>
            <p:spPr bwMode="auto">
              <a:xfrm>
                <a:off x="5494338" y="5103813"/>
                <a:ext cx="115887" cy="103188"/>
              </a:xfrm>
              <a:custGeom>
                <a:avLst/>
                <a:gdLst>
                  <a:gd name="T0" fmla="*/ 647 w 725"/>
                  <a:gd name="T1" fmla="*/ 0 h 655"/>
                  <a:gd name="T2" fmla="*/ 668 w 725"/>
                  <a:gd name="T3" fmla="*/ 3 h 655"/>
                  <a:gd name="T4" fmla="*/ 687 w 725"/>
                  <a:gd name="T5" fmla="*/ 11 h 655"/>
                  <a:gd name="T6" fmla="*/ 703 w 725"/>
                  <a:gd name="T7" fmla="*/ 23 h 655"/>
                  <a:gd name="T8" fmla="*/ 715 w 725"/>
                  <a:gd name="T9" fmla="*/ 39 h 655"/>
                  <a:gd name="T10" fmla="*/ 722 w 725"/>
                  <a:gd name="T11" fmla="*/ 58 h 655"/>
                  <a:gd name="T12" fmla="*/ 725 w 725"/>
                  <a:gd name="T13" fmla="*/ 78 h 655"/>
                  <a:gd name="T14" fmla="*/ 722 w 725"/>
                  <a:gd name="T15" fmla="*/ 99 h 655"/>
                  <a:gd name="T16" fmla="*/ 715 w 725"/>
                  <a:gd name="T17" fmla="*/ 117 h 655"/>
                  <a:gd name="T18" fmla="*/ 703 w 725"/>
                  <a:gd name="T19" fmla="*/ 133 h 655"/>
                  <a:gd name="T20" fmla="*/ 687 w 725"/>
                  <a:gd name="T21" fmla="*/ 145 h 655"/>
                  <a:gd name="T22" fmla="*/ 668 w 725"/>
                  <a:gd name="T23" fmla="*/ 153 h 655"/>
                  <a:gd name="T24" fmla="*/ 647 w 725"/>
                  <a:gd name="T25" fmla="*/ 156 h 655"/>
                  <a:gd name="T26" fmla="*/ 591 w 725"/>
                  <a:gd name="T27" fmla="*/ 160 h 655"/>
                  <a:gd name="T28" fmla="*/ 537 w 725"/>
                  <a:gd name="T29" fmla="*/ 169 h 655"/>
                  <a:gd name="T30" fmla="*/ 484 w 725"/>
                  <a:gd name="T31" fmla="*/ 184 h 655"/>
                  <a:gd name="T32" fmla="*/ 434 w 725"/>
                  <a:gd name="T33" fmla="*/ 205 h 655"/>
                  <a:gd name="T34" fmla="*/ 386 w 725"/>
                  <a:gd name="T35" fmla="*/ 231 h 655"/>
                  <a:gd name="T36" fmla="*/ 342 w 725"/>
                  <a:gd name="T37" fmla="*/ 262 h 655"/>
                  <a:gd name="T38" fmla="*/ 301 w 725"/>
                  <a:gd name="T39" fmla="*/ 299 h 655"/>
                  <a:gd name="T40" fmla="*/ 265 w 725"/>
                  <a:gd name="T41" fmla="*/ 337 h 655"/>
                  <a:gd name="T42" fmla="*/ 232 w 725"/>
                  <a:gd name="T43" fmla="*/ 382 h 655"/>
                  <a:gd name="T44" fmla="*/ 205 w 725"/>
                  <a:gd name="T45" fmla="*/ 428 h 655"/>
                  <a:gd name="T46" fmla="*/ 183 w 725"/>
                  <a:gd name="T47" fmla="*/ 480 h 655"/>
                  <a:gd name="T48" fmla="*/ 165 w 725"/>
                  <a:gd name="T49" fmla="*/ 533 h 655"/>
                  <a:gd name="T50" fmla="*/ 155 w 725"/>
                  <a:gd name="T51" fmla="*/ 588 h 655"/>
                  <a:gd name="T52" fmla="*/ 150 w 725"/>
                  <a:gd name="T53" fmla="*/ 607 h 655"/>
                  <a:gd name="T54" fmla="*/ 140 w 725"/>
                  <a:gd name="T55" fmla="*/ 624 h 655"/>
                  <a:gd name="T56" fmla="*/ 126 w 725"/>
                  <a:gd name="T57" fmla="*/ 638 h 655"/>
                  <a:gd name="T58" fmla="*/ 109 w 725"/>
                  <a:gd name="T59" fmla="*/ 650 h 655"/>
                  <a:gd name="T60" fmla="*/ 89 w 725"/>
                  <a:gd name="T61" fmla="*/ 655 h 655"/>
                  <a:gd name="T62" fmla="*/ 68 w 725"/>
                  <a:gd name="T63" fmla="*/ 655 h 655"/>
                  <a:gd name="T64" fmla="*/ 47 w 725"/>
                  <a:gd name="T65" fmla="*/ 650 h 655"/>
                  <a:gd name="T66" fmla="*/ 30 w 725"/>
                  <a:gd name="T67" fmla="*/ 638 h 655"/>
                  <a:gd name="T68" fmla="*/ 16 w 725"/>
                  <a:gd name="T69" fmla="*/ 625 h 655"/>
                  <a:gd name="T70" fmla="*/ 6 w 725"/>
                  <a:gd name="T71" fmla="*/ 607 h 655"/>
                  <a:gd name="T72" fmla="*/ 0 w 725"/>
                  <a:gd name="T73" fmla="*/ 588 h 655"/>
                  <a:gd name="T74" fmla="*/ 0 w 725"/>
                  <a:gd name="T75" fmla="*/ 567 h 655"/>
                  <a:gd name="T76" fmla="*/ 12 w 725"/>
                  <a:gd name="T77" fmla="*/ 504 h 655"/>
                  <a:gd name="T78" fmla="*/ 30 w 725"/>
                  <a:gd name="T79" fmla="*/ 442 h 655"/>
                  <a:gd name="T80" fmla="*/ 53 w 725"/>
                  <a:gd name="T81" fmla="*/ 384 h 655"/>
                  <a:gd name="T82" fmla="*/ 82 w 725"/>
                  <a:gd name="T83" fmla="*/ 329 h 655"/>
                  <a:gd name="T84" fmla="*/ 115 w 725"/>
                  <a:gd name="T85" fmla="*/ 276 h 655"/>
                  <a:gd name="T86" fmla="*/ 154 w 725"/>
                  <a:gd name="T87" fmla="*/ 227 h 655"/>
                  <a:gd name="T88" fmla="*/ 196 w 725"/>
                  <a:gd name="T89" fmla="*/ 183 h 655"/>
                  <a:gd name="T90" fmla="*/ 242 w 725"/>
                  <a:gd name="T91" fmla="*/ 143 h 655"/>
                  <a:gd name="T92" fmla="*/ 292 w 725"/>
                  <a:gd name="T93" fmla="*/ 106 h 655"/>
                  <a:gd name="T94" fmla="*/ 345 w 725"/>
                  <a:gd name="T95" fmla="*/ 75 h 655"/>
                  <a:gd name="T96" fmla="*/ 402 w 725"/>
                  <a:gd name="T97" fmla="*/ 49 h 655"/>
                  <a:gd name="T98" fmla="*/ 459 w 725"/>
                  <a:gd name="T99" fmla="*/ 28 h 655"/>
                  <a:gd name="T100" fmla="*/ 520 w 725"/>
                  <a:gd name="T101" fmla="*/ 13 h 655"/>
                  <a:gd name="T102" fmla="*/ 583 w 725"/>
                  <a:gd name="T103" fmla="*/ 3 h 655"/>
                  <a:gd name="T104" fmla="*/ 647 w 725"/>
                  <a:gd name="T105"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5" h="655">
                    <a:moveTo>
                      <a:pt x="647" y="0"/>
                    </a:moveTo>
                    <a:lnTo>
                      <a:pt x="668" y="3"/>
                    </a:lnTo>
                    <a:lnTo>
                      <a:pt x="687" y="11"/>
                    </a:lnTo>
                    <a:lnTo>
                      <a:pt x="703" y="23"/>
                    </a:lnTo>
                    <a:lnTo>
                      <a:pt x="715" y="39"/>
                    </a:lnTo>
                    <a:lnTo>
                      <a:pt x="722" y="58"/>
                    </a:lnTo>
                    <a:lnTo>
                      <a:pt x="725" y="78"/>
                    </a:lnTo>
                    <a:lnTo>
                      <a:pt x="722" y="99"/>
                    </a:lnTo>
                    <a:lnTo>
                      <a:pt x="715" y="117"/>
                    </a:lnTo>
                    <a:lnTo>
                      <a:pt x="703" y="133"/>
                    </a:lnTo>
                    <a:lnTo>
                      <a:pt x="687" y="145"/>
                    </a:lnTo>
                    <a:lnTo>
                      <a:pt x="668" y="153"/>
                    </a:lnTo>
                    <a:lnTo>
                      <a:pt x="647" y="156"/>
                    </a:lnTo>
                    <a:lnTo>
                      <a:pt x="591" y="160"/>
                    </a:lnTo>
                    <a:lnTo>
                      <a:pt x="537" y="169"/>
                    </a:lnTo>
                    <a:lnTo>
                      <a:pt x="484" y="184"/>
                    </a:lnTo>
                    <a:lnTo>
                      <a:pt x="434" y="205"/>
                    </a:lnTo>
                    <a:lnTo>
                      <a:pt x="386" y="231"/>
                    </a:lnTo>
                    <a:lnTo>
                      <a:pt x="342" y="262"/>
                    </a:lnTo>
                    <a:lnTo>
                      <a:pt x="301" y="299"/>
                    </a:lnTo>
                    <a:lnTo>
                      <a:pt x="265" y="337"/>
                    </a:lnTo>
                    <a:lnTo>
                      <a:pt x="232" y="382"/>
                    </a:lnTo>
                    <a:lnTo>
                      <a:pt x="205" y="428"/>
                    </a:lnTo>
                    <a:lnTo>
                      <a:pt x="183" y="480"/>
                    </a:lnTo>
                    <a:lnTo>
                      <a:pt x="165" y="533"/>
                    </a:lnTo>
                    <a:lnTo>
                      <a:pt x="155" y="588"/>
                    </a:lnTo>
                    <a:lnTo>
                      <a:pt x="150" y="607"/>
                    </a:lnTo>
                    <a:lnTo>
                      <a:pt x="140" y="624"/>
                    </a:lnTo>
                    <a:lnTo>
                      <a:pt x="126" y="638"/>
                    </a:lnTo>
                    <a:lnTo>
                      <a:pt x="109" y="650"/>
                    </a:lnTo>
                    <a:lnTo>
                      <a:pt x="89" y="655"/>
                    </a:lnTo>
                    <a:lnTo>
                      <a:pt x="68" y="655"/>
                    </a:lnTo>
                    <a:lnTo>
                      <a:pt x="47" y="650"/>
                    </a:lnTo>
                    <a:lnTo>
                      <a:pt x="30" y="638"/>
                    </a:lnTo>
                    <a:lnTo>
                      <a:pt x="16" y="625"/>
                    </a:lnTo>
                    <a:lnTo>
                      <a:pt x="6" y="607"/>
                    </a:lnTo>
                    <a:lnTo>
                      <a:pt x="0" y="588"/>
                    </a:lnTo>
                    <a:lnTo>
                      <a:pt x="0" y="567"/>
                    </a:lnTo>
                    <a:lnTo>
                      <a:pt x="12" y="504"/>
                    </a:lnTo>
                    <a:lnTo>
                      <a:pt x="30" y="442"/>
                    </a:lnTo>
                    <a:lnTo>
                      <a:pt x="53" y="384"/>
                    </a:lnTo>
                    <a:lnTo>
                      <a:pt x="82" y="329"/>
                    </a:lnTo>
                    <a:lnTo>
                      <a:pt x="115" y="276"/>
                    </a:lnTo>
                    <a:lnTo>
                      <a:pt x="154" y="227"/>
                    </a:lnTo>
                    <a:lnTo>
                      <a:pt x="196" y="183"/>
                    </a:lnTo>
                    <a:lnTo>
                      <a:pt x="242" y="143"/>
                    </a:lnTo>
                    <a:lnTo>
                      <a:pt x="292" y="106"/>
                    </a:lnTo>
                    <a:lnTo>
                      <a:pt x="345" y="75"/>
                    </a:lnTo>
                    <a:lnTo>
                      <a:pt x="402" y="49"/>
                    </a:lnTo>
                    <a:lnTo>
                      <a:pt x="459" y="28"/>
                    </a:lnTo>
                    <a:lnTo>
                      <a:pt x="520" y="13"/>
                    </a:lnTo>
                    <a:lnTo>
                      <a:pt x="583" y="3"/>
                    </a:lnTo>
                    <a:lnTo>
                      <a:pt x="64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2" name="Freeform 394"/>
              <p:cNvSpPr/>
              <p:nvPr/>
            </p:nvSpPr>
            <p:spPr bwMode="auto">
              <a:xfrm>
                <a:off x="5532438" y="5319713"/>
                <a:ext cx="125412" cy="201613"/>
              </a:xfrm>
              <a:custGeom>
                <a:avLst/>
                <a:gdLst>
                  <a:gd name="T0" fmla="*/ 394 w 788"/>
                  <a:gd name="T1" fmla="*/ 0 h 1273"/>
                  <a:gd name="T2" fmla="*/ 415 w 788"/>
                  <a:gd name="T3" fmla="*/ 2 h 1273"/>
                  <a:gd name="T4" fmla="*/ 433 w 788"/>
                  <a:gd name="T5" fmla="*/ 11 h 1273"/>
                  <a:gd name="T6" fmla="*/ 449 w 788"/>
                  <a:gd name="T7" fmla="*/ 22 h 1273"/>
                  <a:gd name="T8" fmla="*/ 461 w 788"/>
                  <a:gd name="T9" fmla="*/ 39 h 1273"/>
                  <a:gd name="T10" fmla="*/ 469 w 788"/>
                  <a:gd name="T11" fmla="*/ 57 h 1273"/>
                  <a:gd name="T12" fmla="*/ 471 w 788"/>
                  <a:gd name="T13" fmla="*/ 78 h 1273"/>
                  <a:gd name="T14" fmla="*/ 471 w 788"/>
                  <a:gd name="T15" fmla="*/ 1038 h 1273"/>
                  <a:gd name="T16" fmla="*/ 658 w 788"/>
                  <a:gd name="T17" fmla="*/ 870 h 1273"/>
                  <a:gd name="T18" fmla="*/ 676 w 788"/>
                  <a:gd name="T19" fmla="*/ 859 h 1273"/>
                  <a:gd name="T20" fmla="*/ 695 w 788"/>
                  <a:gd name="T21" fmla="*/ 852 h 1273"/>
                  <a:gd name="T22" fmla="*/ 715 w 788"/>
                  <a:gd name="T23" fmla="*/ 851 h 1273"/>
                  <a:gd name="T24" fmla="*/ 733 w 788"/>
                  <a:gd name="T25" fmla="*/ 854 h 1273"/>
                  <a:gd name="T26" fmla="*/ 752 w 788"/>
                  <a:gd name="T27" fmla="*/ 863 h 1273"/>
                  <a:gd name="T28" fmla="*/ 768 w 788"/>
                  <a:gd name="T29" fmla="*/ 876 h 1273"/>
                  <a:gd name="T30" fmla="*/ 780 w 788"/>
                  <a:gd name="T31" fmla="*/ 894 h 1273"/>
                  <a:gd name="T32" fmla="*/ 787 w 788"/>
                  <a:gd name="T33" fmla="*/ 913 h 1273"/>
                  <a:gd name="T34" fmla="*/ 788 w 788"/>
                  <a:gd name="T35" fmla="*/ 933 h 1273"/>
                  <a:gd name="T36" fmla="*/ 784 w 788"/>
                  <a:gd name="T37" fmla="*/ 952 h 1273"/>
                  <a:gd name="T38" fmla="*/ 775 w 788"/>
                  <a:gd name="T39" fmla="*/ 971 h 1273"/>
                  <a:gd name="T40" fmla="*/ 762 w 788"/>
                  <a:gd name="T41" fmla="*/ 986 h 1273"/>
                  <a:gd name="T42" fmla="*/ 479 w 788"/>
                  <a:gd name="T43" fmla="*/ 1240 h 1273"/>
                  <a:gd name="T44" fmla="*/ 460 w 788"/>
                  <a:gd name="T45" fmla="*/ 1254 h 1273"/>
                  <a:gd name="T46" fmla="*/ 439 w 788"/>
                  <a:gd name="T47" fmla="*/ 1264 h 1273"/>
                  <a:gd name="T48" fmla="*/ 417 w 788"/>
                  <a:gd name="T49" fmla="*/ 1271 h 1273"/>
                  <a:gd name="T50" fmla="*/ 394 w 788"/>
                  <a:gd name="T51" fmla="*/ 1273 h 1273"/>
                  <a:gd name="T52" fmla="*/ 371 w 788"/>
                  <a:gd name="T53" fmla="*/ 1271 h 1273"/>
                  <a:gd name="T54" fmla="*/ 349 w 788"/>
                  <a:gd name="T55" fmla="*/ 1264 h 1273"/>
                  <a:gd name="T56" fmla="*/ 328 w 788"/>
                  <a:gd name="T57" fmla="*/ 1254 h 1273"/>
                  <a:gd name="T58" fmla="*/ 309 w 788"/>
                  <a:gd name="T59" fmla="*/ 1240 h 1273"/>
                  <a:gd name="T60" fmla="*/ 26 w 788"/>
                  <a:gd name="T61" fmla="*/ 986 h 1273"/>
                  <a:gd name="T62" fmla="*/ 12 w 788"/>
                  <a:gd name="T63" fmla="*/ 971 h 1273"/>
                  <a:gd name="T64" fmla="*/ 3 w 788"/>
                  <a:gd name="T65" fmla="*/ 952 h 1273"/>
                  <a:gd name="T66" fmla="*/ 0 w 788"/>
                  <a:gd name="T67" fmla="*/ 933 h 1273"/>
                  <a:gd name="T68" fmla="*/ 1 w 788"/>
                  <a:gd name="T69" fmla="*/ 913 h 1273"/>
                  <a:gd name="T70" fmla="*/ 8 w 788"/>
                  <a:gd name="T71" fmla="*/ 894 h 1273"/>
                  <a:gd name="T72" fmla="*/ 20 w 788"/>
                  <a:gd name="T73" fmla="*/ 876 h 1273"/>
                  <a:gd name="T74" fmla="*/ 36 w 788"/>
                  <a:gd name="T75" fmla="*/ 863 h 1273"/>
                  <a:gd name="T76" fmla="*/ 53 w 788"/>
                  <a:gd name="T77" fmla="*/ 854 h 1273"/>
                  <a:gd name="T78" fmla="*/ 73 w 788"/>
                  <a:gd name="T79" fmla="*/ 851 h 1273"/>
                  <a:gd name="T80" fmla="*/ 93 w 788"/>
                  <a:gd name="T81" fmla="*/ 852 h 1273"/>
                  <a:gd name="T82" fmla="*/ 112 w 788"/>
                  <a:gd name="T83" fmla="*/ 859 h 1273"/>
                  <a:gd name="T84" fmla="*/ 130 w 788"/>
                  <a:gd name="T85" fmla="*/ 870 h 1273"/>
                  <a:gd name="T86" fmla="*/ 316 w 788"/>
                  <a:gd name="T87" fmla="*/ 1038 h 1273"/>
                  <a:gd name="T88" fmla="*/ 316 w 788"/>
                  <a:gd name="T89" fmla="*/ 78 h 1273"/>
                  <a:gd name="T90" fmla="*/ 319 w 788"/>
                  <a:gd name="T91" fmla="*/ 57 h 1273"/>
                  <a:gd name="T92" fmla="*/ 326 w 788"/>
                  <a:gd name="T93" fmla="*/ 39 h 1273"/>
                  <a:gd name="T94" fmla="*/ 339 w 788"/>
                  <a:gd name="T95" fmla="*/ 22 h 1273"/>
                  <a:gd name="T96" fmla="*/ 354 w 788"/>
                  <a:gd name="T97" fmla="*/ 11 h 1273"/>
                  <a:gd name="T98" fmla="*/ 373 w 788"/>
                  <a:gd name="T99" fmla="*/ 2 h 1273"/>
                  <a:gd name="T100" fmla="*/ 394 w 788"/>
                  <a:gd name="T101" fmla="*/ 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8" h="1273">
                    <a:moveTo>
                      <a:pt x="394" y="0"/>
                    </a:moveTo>
                    <a:lnTo>
                      <a:pt x="415" y="2"/>
                    </a:lnTo>
                    <a:lnTo>
                      <a:pt x="433" y="11"/>
                    </a:lnTo>
                    <a:lnTo>
                      <a:pt x="449" y="22"/>
                    </a:lnTo>
                    <a:lnTo>
                      <a:pt x="461" y="39"/>
                    </a:lnTo>
                    <a:lnTo>
                      <a:pt x="469" y="57"/>
                    </a:lnTo>
                    <a:lnTo>
                      <a:pt x="471" y="78"/>
                    </a:lnTo>
                    <a:lnTo>
                      <a:pt x="471" y="1038"/>
                    </a:lnTo>
                    <a:lnTo>
                      <a:pt x="658" y="870"/>
                    </a:lnTo>
                    <a:lnTo>
                      <a:pt x="676" y="859"/>
                    </a:lnTo>
                    <a:lnTo>
                      <a:pt x="695" y="852"/>
                    </a:lnTo>
                    <a:lnTo>
                      <a:pt x="715" y="851"/>
                    </a:lnTo>
                    <a:lnTo>
                      <a:pt x="733" y="854"/>
                    </a:lnTo>
                    <a:lnTo>
                      <a:pt x="752" y="863"/>
                    </a:lnTo>
                    <a:lnTo>
                      <a:pt x="768" y="876"/>
                    </a:lnTo>
                    <a:lnTo>
                      <a:pt x="780" y="894"/>
                    </a:lnTo>
                    <a:lnTo>
                      <a:pt x="787" y="913"/>
                    </a:lnTo>
                    <a:lnTo>
                      <a:pt x="788" y="933"/>
                    </a:lnTo>
                    <a:lnTo>
                      <a:pt x="784" y="952"/>
                    </a:lnTo>
                    <a:lnTo>
                      <a:pt x="775" y="971"/>
                    </a:lnTo>
                    <a:lnTo>
                      <a:pt x="762" y="986"/>
                    </a:lnTo>
                    <a:lnTo>
                      <a:pt x="479" y="1240"/>
                    </a:lnTo>
                    <a:lnTo>
                      <a:pt x="460" y="1254"/>
                    </a:lnTo>
                    <a:lnTo>
                      <a:pt x="439" y="1264"/>
                    </a:lnTo>
                    <a:lnTo>
                      <a:pt x="417" y="1271"/>
                    </a:lnTo>
                    <a:lnTo>
                      <a:pt x="394" y="1273"/>
                    </a:lnTo>
                    <a:lnTo>
                      <a:pt x="371" y="1271"/>
                    </a:lnTo>
                    <a:lnTo>
                      <a:pt x="349" y="1264"/>
                    </a:lnTo>
                    <a:lnTo>
                      <a:pt x="328" y="1254"/>
                    </a:lnTo>
                    <a:lnTo>
                      <a:pt x="309" y="1240"/>
                    </a:lnTo>
                    <a:lnTo>
                      <a:pt x="26" y="986"/>
                    </a:lnTo>
                    <a:lnTo>
                      <a:pt x="12" y="971"/>
                    </a:lnTo>
                    <a:lnTo>
                      <a:pt x="3" y="952"/>
                    </a:lnTo>
                    <a:lnTo>
                      <a:pt x="0" y="933"/>
                    </a:lnTo>
                    <a:lnTo>
                      <a:pt x="1" y="913"/>
                    </a:lnTo>
                    <a:lnTo>
                      <a:pt x="8" y="894"/>
                    </a:lnTo>
                    <a:lnTo>
                      <a:pt x="20" y="876"/>
                    </a:lnTo>
                    <a:lnTo>
                      <a:pt x="36" y="863"/>
                    </a:lnTo>
                    <a:lnTo>
                      <a:pt x="53" y="854"/>
                    </a:lnTo>
                    <a:lnTo>
                      <a:pt x="73" y="851"/>
                    </a:lnTo>
                    <a:lnTo>
                      <a:pt x="93" y="852"/>
                    </a:lnTo>
                    <a:lnTo>
                      <a:pt x="112" y="859"/>
                    </a:lnTo>
                    <a:lnTo>
                      <a:pt x="130" y="870"/>
                    </a:lnTo>
                    <a:lnTo>
                      <a:pt x="316" y="1038"/>
                    </a:lnTo>
                    <a:lnTo>
                      <a:pt x="316" y="78"/>
                    </a:lnTo>
                    <a:lnTo>
                      <a:pt x="319" y="57"/>
                    </a:lnTo>
                    <a:lnTo>
                      <a:pt x="326" y="39"/>
                    </a:lnTo>
                    <a:lnTo>
                      <a:pt x="339" y="22"/>
                    </a:lnTo>
                    <a:lnTo>
                      <a:pt x="354" y="11"/>
                    </a:lnTo>
                    <a:lnTo>
                      <a:pt x="373" y="2"/>
                    </a:lnTo>
                    <a:lnTo>
                      <a:pt x="39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sp>
        <p:nvSpPr>
          <p:cNvPr id="63" name="文本框 62"/>
          <p:cNvSpPr txBox="1"/>
          <p:nvPr/>
        </p:nvSpPr>
        <p:spPr>
          <a:xfrm>
            <a:off x="6027966" y="2184085"/>
            <a:ext cx="4608759"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cs typeface="+mn-ea"/>
              <a:sym typeface="+mn-lt"/>
            </a:endParaRPr>
          </a:p>
        </p:txBody>
      </p:sp>
      <p:sp>
        <p:nvSpPr>
          <p:cNvPr id="64" name="文本框 63"/>
          <p:cNvSpPr txBox="1"/>
          <p:nvPr/>
        </p:nvSpPr>
        <p:spPr>
          <a:xfrm>
            <a:off x="6027967" y="1877853"/>
            <a:ext cx="1154273" cy="338554"/>
          </a:xfrm>
          <a:prstGeom prst="rect">
            <a:avLst/>
          </a:prstGeom>
          <a:noFill/>
        </p:spPr>
        <p:txBody>
          <a:bodyPr wrap="square" rtlCol="0">
            <a:spAutoFit/>
          </a:bodyPr>
          <a:lstStyle/>
          <a:p>
            <a:r>
              <a:rPr lang="zh-CN" altLang="en-US" sz="1600" b="1" dirty="0">
                <a:solidFill>
                  <a:schemeClr val="tx1">
                    <a:lumMod val="75000"/>
                    <a:lumOff val="25000"/>
                  </a:schemeClr>
                </a:solidFill>
                <a:cs typeface="+mn-ea"/>
                <a:sym typeface="+mn-lt"/>
              </a:rPr>
              <a:t>编辑标题</a:t>
            </a:r>
            <a:endParaRPr lang="zh-CN" altLang="en-US" sz="1600" b="1" dirty="0">
              <a:solidFill>
                <a:schemeClr val="tx1">
                  <a:lumMod val="75000"/>
                  <a:lumOff val="25000"/>
                </a:schemeClr>
              </a:solidFill>
              <a:cs typeface="+mn-ea"/>
              <a:sym typeface="+mn-lt"/>
            </a:endParaRPr>
          </a:p>
        </p:txBody>
      </p:sp>
      <p:sp>
        <p:nvSpPr>
          <p:cNvPr id="65" name="Shape 717"/>
          <p:cNvSpPr txBox="1"/>
          <p:nvPr/>
        </p:nvSpPr>
        <p:spPr>
          <a:xfrm>
            <a:off x="6141337" y="2847360"/>
            <a:ext cx="4608759" cy="1797733"/>
          </a:xfrm>
          <a:prstGeom prst="rect">
            <a:avLst/>
          </a:prstGeom>
          <a:noFill/>
          <a:ln>
            <a:noFill/>
          </a:ln>
        </p:spPr>
        <p:txBody>
          <a:bodyPr lIns="0" tIns="0" rIns="0" bIns="0" anchor="t" anchorCtr="0">
            <a:noAutofit/>
          </a:bodyPr>
          <a:lstStyle/>
          <a:p>
            <a:pPr>
              <a:lnSpc>
                <a:spcPct val="125000"/>
              </a:lnSpc>
            </a:pPr>
            <a:r>
              <a:rPr lang="zh-CN" altLang="en-US" sz="11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a:t>
            </a:r>
            <a:r>
              <a:rPr lang="zh-CN" altLang="en-US" sz="1100" dirty="0" smtClean="0">
                <a:solidFill>
                  <a:schemeClr val="tx1">
                    <a:lumMod val="75000"/>
                    <a:lumOff val="25000"/>
                  </a:schemeClr>
                </a:solidFill>
                <a:cs typeface="+mn-ea"/>
                <a:sym typeface="+mn-lt"/>
              </a:rPr>
              <a:t>内容</a:t>
            </a:r>
            <a:r>
              <a:rPr lang="zh-CN" altLang="en-US" sz="1100" dirty="0">
                <a:solidFill>
                  <a:schemeClr val="tx1">
                    <a:lumMod val="75000"/>
                    <a:lumOff val="25000"/>
                  </a:schemeClr>
                </a:solidFill>
                <a:cs typeface="+mn-ea"/>
                <a:sym typeface="+mn-lt"/>
              </a:rPr>
              <a:t>点击文本框即可进行编辑输入相关内容点击文本框即可进行编辑输入相关内容点击文本框即可进行编辑输入相关</a:t>
            </a:r>
            <a:r>
              <a:rPr lang="zh-CN" altLang="en-US" sz="1100" dirty="0" smtClean="0">
                <a:solidFill>
                  <a:schemeClr val="tx1">
                    <a:lumMod val="75000"/>
                    <a:lumOff val="25000"/>
                  </a:schemeClr>
                </a:solidFill>
                <a:cs typeface="+mn-ea"/>
                <a:sym typeface="+mn-lt"/>
              </a:rPr>
              <a:t>内容点击</a:t>
            </a:r>
            <a:r>
              <a:rPr lang="zh-CN" altLang="en-US" sz="1100" dirty="0">
                <a:solidFill>
                  <a:schemeClr val="tx1">
                    <a:lumMod val="75000"/>
                    <a:lumOff val="25000"/>
                  </a:schemeClr>
                </a:solidFill>
                <a:cs typeface="+mn-ea"/>
                <a:sym typeface="+mn-lt"/>
              </a:rPr>
              <a:t>文本框即可进行编辑输入相关内容点击文本框即可进行编辑输入相关内容点击文本框即可进行编辑输入相关内容</a:t>
            </a:r>
            <a:endParaRPr lang="zh-CN" altLang="en-US" sz="1100" dirty="0">
              <a:solidFill>
                <a:schemeClr val="tx1">
                  <a:lumMod val="75000"/>
                  <a:lumOff val="25000"/>
                </a:schemeClr>
              </a:solidFill>
              <a:cs typeface="+mn-ea"/>
              <a:sym typeface="+mn-lt"/>
            </a:endParaRPr>
          </a:p>
          <a:p>
            <a:pPr>
              <a:lnSpc>
                <a:spcPct val="125000"/>
              </a:lnSpc>
            </a:pPr>
            <a:endParaRPr lang="zh-CN" altLang="en-US" sz="1100" dirty="0">
              <a:solidFill>
                <a:schemeClr val="tx1">
                  <a:lumMod val="75000"/>
                  <a:lumOff val="25000"/>
                </a:schemeClr>
              </a:solidFill>
              <a:cs typeface="+mn-ea"/>
              <a:sym typeface="+mn-lt"/>
            </a:endParaRPr>
          </a:p>
        </p:txBody>
      </p:sp>
      <p:sp>
        <p:nvSpPr>
          <p:cNvPr id="66" name="MH_PageTitle"/>
          <p:cNvSpPr txBox="1"/>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成功项目展示</a:t>
            </a:r>
            <a:endParaRPr lang="zh-CN" altLang="en-US" dirty="0">
              <a:solidFill>
                <a:schemeClr val="tx1">
                  <a:lumMod val="65000"/>
                  <a:lumOff val="35000"/>
                </a:schemeClr>
              </a:solidFill>
              <a:latin typeface="+mn-lt"/>
              <a:ea typeface="+mn-ea"/>
              <a:cs typeface="+mn-ea"/>
              <a:sym typeface="+mn-lt"/>
            </a:endParaRPr>
          </a:p>
        </p:txBody>
      </p:sp>
    </p:spTree>
    <p:custDataLst>
      <p:tags r:id="rId3"/>
    </p:custDataLst>
  </p:cSld>
  <p:clrMapOvr>
    <a:masterClrMapping/>
  </p:clrMapOvr>
  <p:transition spd="med" advTm="77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randombar(horizontal)">
                                      <p:cBhvr>
                                        <p:cTn id="19" dur="500"/>
                                        <p:tgtEl>
                                          <p:spTgt spid="6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randombar(horizontal)">
                                      <p:cBhvr>
                                        <p:cTn id="22" dur="500"/>
                                        <p:tgtEl>
                                          <p:spTgt spid="6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randombar(horizontal)">
                                      <p:cBhvr>
                                        <p:cTn id="25" dur="500"/>
                                        <p:tgtEl>
                                          <p:spTgt spid="6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randombar(horizontal)">
                                      <p:cBhvr>
                                        <p:cTn id="2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8625681" y="288017"/>
            <a:ext cx="3055324" cy="707886"/>
          </a:xfrm>
          <a:prstGeom prst="rect">
            <a:avLst/>
          </a:prstGeom>
          <a:noFill/>
        </p:spPr>
        <p:txBody>
          <a:bodyPr wrap="none" rtlCol="0">
            <a:spAutoFit/>
          </a:bodyPr>
          <a:lstStyle/>
          <a:p>
            <a:r>
              <a:rPr lang="en-US" altLang="zh-CN" sz="4000" b="1" dirty="0" smtClean="0">
                <a:solidFill>
                  <a:schemeClr val="tx1">
                    <a:lumMod val="50000"/>
                    <a:lumOff val="50000"/>
                  </a:schemeClr>
                </a:solidFill>
                <a:cs typeface="+mn-ea"/>
                <a:sym typeface="+mn-lt"/>
              </a:rPr>
              <a:t>CONTENT</a:t>
            </a:r>
            <a:r>
              <a:rPr lang="en-US" altLang="zh-CN" sz="4000" b="1" dirty="0" smtClean="0">
                <a:solidFill>
                  <a:srgbClr val="C00000"/>
                </a:solidFill>
                <a:cs typeface="+mn-ea"/>
                <a:sym typeface="+mn-lt"/>
              </a:rPr>
              <a:t>S</a:t>
            </a:r>
            <a:endParaRPr lang="en-US" altLang="zh-CN" sz="4000" b="1" dirty="0" smtClean="0">
              <a:solidFill>
                <a:srgbClr val="C00000"/>
              </a:solidFill>
              <a:cs typeface="+mn-ea"/>
              <a:sym typeface="+mn-lt"/>
            </a:endParaRPr>
          </a:p>
        </p:txBody>
      </p:sp>
      <p:cxnSp>
        <p:nvCxnSpPr>
          <p:cNvPr id="59" name="直接连接符 58"/>
          <p:cNvCxnSpPr/>
          <p:nvPr/>
        </p:nvCxnSpPr>
        <p:spPr>
          <a:xfrm flipH="1">
            <a:off x="2466095" y="0"/>
            <a:ext cx="1" cy="685800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761943" y="995903"/>
            <a:ext cx="3118161" cy="3809951"/>
            <a:chOff x="2761943" y="995903"/>
            <a:chExt cx="3118161" cy="3809951"/>
          </a:xfrm>
        </p:grpSpPr>
        <p:sp>
          <p:nvSpPr>
            <p:cNvPr id="3" name="文本框 2"/>
            <p:cNvSpPr txBox="1"/>
            <p:nvPr/>
          </p:nvSpPr>
          <p:spPr>
            <a:xfrm>
              <a:off x="2761943" y="995903"/>
              <a:ext cx="3118161" cy="523220"/>
            </a:xfrm>
            <a:prstGeom prst="rect">
              <a:avLst/>
            </a:prstGeom>
            <a:noFill/>
          </p:spPr>
          <p:txBody>
            <a:bodyPr wrap="none" rtlCol="0">
              <a:spAutoFit/>
            </a:bodyPr>
            <a:lstStyle/>
            <a:p>
              <a:r>
                <a:rPr lang="en-US" altLang="zh-CN" sz="2800" dirty="0" smtClean="0">
                  <a:solidFill>
                    <a:schemeClr val="tx1">
                      <a:lumMod val="65000"/>
                      <a:lumOff val="35000"/>
                    </a:schemeClr>
                  </a:solidFill>
                  <a:cs typeface="+mn-ea"/>
                  <a:sym typeface="+mn-lt"/>
                </a:rPr>
                <a:t>01</a:t>
              </a:r>
              <a:r>
                <a:rPr lang="zh-CN" altLang="en-US" sz="2800" dirty="0" smtClean="0">
                  <a:solidFill>
                    <a:schemeClr val="tx1">
                      <a:lumMod val="65000"/>
                      <a:lumOff val="35000"/>
                    </a:schemeClr>
                  </a:solidFill>
                  <a:cs typeface="+mn-ea"/>
                  <a:sym typeface="+mn-lt"/>
                </a:rPr>
                <a:t>、月度</a:t>
              </a:r>
              <a:r>
                <a:rPr lang="zh-CN" altLang="en-US" sz="2800" dirty="0">
                  <a:solidFill>
                    <a:schemeClr val="tx1">
                      <a:lumMod val="65000"/>
                      <a:lumOff val="35000"/>
                    </a:schemeClr>
                  </a:solidFill>
                  <a:cs typeface="+mn-ea"/>
                  <a:sym typeface="+mn-lt"/>
                </a:rPr>
                <a:t>工作</a:t>
              </a:r>
              <a:r>
                <a:rPr lang="zh-CN" altLang="en-US" sz="2800" dirty="0" smtClean="0">
                  <a:solidFill>
                    <a:schemeClr val="tx1">
                      <a:lumMod val="65000"/>
                      <a:lumOff val="35000"/>
                    </a:schemeClr>
                  </a:solidFill>
                  <a:cs typeface="+mn-ea"/>
                  <a:sym typeface="+mn-lt"/>
                </a:rPr>
                <a:t>概述</a:t>
              </a:r>
              <a:endParaRPr lang="en-US" altLang="zh-CN" sz="2800" dirty="0" smtClean="0">
                <a:solidFill>
                  <a:schemeClr val="tx1">
                    <a:lumMod val="65000"/>
                    <a:lumOff val="35000"/>
                  </a:schemeClr>
                </a:solidFill>
                <a:cs typeface="+mn-ea"/>
                <a:sym typeface="+mn-lt"/>
              </a:endParaRPr>
            </a:p>
          </p:txBody>
        </p:sp>
        <p:sp>
          <p:nvSpPr>
            <p:cNvPr id="61" name="文本框 60"/>
            <p:cNvSpPr txBox="1"/>
            <p:nvPr/>
          </p:nvSpPr>
          <p:spPr>
            <a:xfrm>
              <a:off x="2761943" y="4282634"/>
              <a:ext cx="3118161" cy="523220"/>
            </a:xfrm>
            <a:prstGeom prst="rect">
              <a:avLst/>
            </a:prstGeom>
            <a:noFill/>
          </p:spPr>
          <p:txBody>
            <a:bodyPr wrap="none" rtlCol="0">
              <a:spAutoFit/>
            </a:bodyPr>
            <a:lstStyle/>
            <a:p>
              <a:r>
                <a:rPr lang="en-US" altLang="zh-CN" sz="2800" dirty="0" smtClean="0">
                  <a:solidFill>
                    <a:schemeClr val="tx1">
                      <a:lumMod val="65000"/>
                      <a:lumOff val="35000"/>
                    </a:schemeClr>
                  </a:solidFill>
                  <a:cs typeface="+mn-ea"/>
                  <a:sym typeface="+mn-lt"/>
                </a:rPr>
                <a:t>04</a:t>
              </a:r>
              <a:r>
                <a:rPr lang="zh-CN" altLang="en-US" sz="2800" dirty="0" smtClean="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未来工作</a:t>
              </a:r>
              <a:r>
                <a:rPr lang="zh-CN" altLang="en-US" sz="2800" dirty="0" smtClean="0">
                  <a:solidFill>
                    <a:schemeClr val="tx1">
                      <a:lumMod val="65000"/>
                      <a:lumOff val="35000"/>
                    </a:schemeClr>
                  </a:solidFill>
                  <a:cs typeface="+mn-ea"/>
                  <a:sym typeface="+mn-lt"/>
                </a:rPr>
                <a:t>计划</a:t>
              </a:r>
              <a:endParaRPr lang="zh-CN" altLang="en-US" sz="2800" dirty="0">
                <a:solidFill>
                  <a:schemeClr val="tx1">
                    <a:lumMod val="65000"/>
                    <a:lumOff val="35000"/>
                  </a:schemeClr>
                </a:solidFill>
                <a:cs typeface="+mn-ea"/>
                <a:sym typeface="+mn-lt"/>
              </a:endParaRPr>
            </a:p>
          </p:txBody>
        </p:sp>
        <p:sp>
          <p:nvSpPr>
            <p:cNvPr id="62" name="文本框 61"/>
            <p:cNvSpPr txBox="1"/>
            <p:nvPr/>
          </p:nvSpPr>
          <p:spPr>
            <a:xfrm>
              <a:off x="2761943" y="2091480"/>
              <a:ext cx="3118161" cy="523220"/>
            </a:xfrm>
            <a:prstGeom prst="rect">
              <a:avLst/>
            </a:prstGeom>
            <a:noFill/>
          </p:spPr>
          <p:txBody>
            <a:bodyPr wrap="none" rtlCol="0">
              <a:spAutoFit/>
            </a:bodyPr>
            <a:lstStyle/>
            <a:p>
              <a:r>
                <a:rPr lang="en-US" altLang="zh-CN" sz="2800" dirty="0" smtClean="0">
                  <a:solidFill>
                    <a:schemeClr val="tx1">
                      <a:lumMod val="65000"/>
                      <a:lumOff val="35000"/>
                    </a:schemeClr>
                  </a:solidFill>
                  <a:cs typeface="+mn-ea"/>
                  <a:sym typeface="+mn-lt"/>
                </a:rPr>
                <a:t>02</a:t>
              </a:r>
              <a:r>
                <a:rPr lang="zh-CN" altLang="en-US" sz="2800" dirty="0" smtClean="0">
                  <a:solidFill>
                    <a:schemeClr val="tx1">
                      <a:lumMod val="65000"/>
                      <a:lumOff val="35000"/>
                    </a:schemeClr>
                  </a:solidFill>
                  <a:cs typeface="+mn-ea"/>
                  <a:sym typeface="+mn-lt"/>
                </a:rPr>
                <a:t>、工作</a:t>
              </a:r>
              <a:r>
                <a:rPr lang="zh-CN" altLang="en-US" sz="2800" dirty="0">
                  <a:solidFill>
                    <a:schemeClr val="tx1">
                      <a:lumMod val="65000"/>
                      <a:lumOff val="35000"/>
                    </a:schemeClr>
                  </a:solidFill>
                  <a:cs typeface="+mn-ea"/>
                  <a:sym typeface="+mn-lt"/>
                </a:rPr>
                <a:t>完成</a:t>
              </a:r>
              <a:r>
                <a:rPr lang="zh-CN" altLang="en-US" sz="2800" dirty="0" smtClean="0">
                  <a:solidFill>
                    <a:schemeClr val="tx1">
                      <a:lumMod val="65000"/>
                      <a:lumOff val="35000"/>
                    </a:schemeClr>
                  </a:solidFill>
                  <a:cs typeface="+mn-ea"/>
                  <a:sym typeface="+mn-lt"/>
                </a:rPr>
                <a:t>情况</a:t>
              </a:r>
              <a:endParaRPr lang="zh-CN" altLang="en-US" sz="2800" dirty="0">
                <a:solidFill>
                  <a:schemeClr val="tx1">
                    <a:lumMod val="65000"/>
                    <a:lumOff val="35000"/>
                  </a:schemeClr>
                </a:solidFill>
                <a:cs typeface="+mn-ea"/>
                <a:sym typeface="+mn-lt"/>
              </a:endParaRPr>
            </a:p>
          </p:txBody>
        </p:sp>
        <p:sp>
          <p:nvSpPr>
            <p:cNvPr id="63" name="文本框 62"/>
            <p:cNvSpPr txBox="1"/>
            <p:nvPr/>
          </p:nvSpPr>
          <p:spPr>
            <a:xfrm>
              <a:off x="2761943" y="3187057"/>
              <a:ext cx="3118161" cy="523220"/>
            </a:xfrm>
            <a:prstGeom prst="rect">
              <a:avLst/>
            </a:prstGeom>
            <a:noFill/>
          </p:spPr>
          <p:txBody>
            <a:bodyPr wrap="none" rtlCol="0">
              <a:spAutoFit/>
            </a:bodyPr>
            <a:lstStyle/>
            <a:p>
              <a:r>
                <a:rPr lang="en-US" altLang="zh-CN" sz="2800" dirty="0" smtClean="0">
                  <a:solidFill>
                    <a:schemeClr val="tx1">
                      <a:lumMod val="65000"/>
                      <a:lumOff val="35000"/>
                    </a:schemeClr>
                  </a:solidFill>
                  <a:cs typeface="+mn-ea"/>
                  <a:sym typeface="+mn-lt"/>
                </a:rPr>
                <a:t>03</a:t>
              </a:r>
              <a:r>
                <a:rPr lang="zh-CN" altLang="en-US" sz="2800" dirty="0" smtClean="0">
                  <a:solidFill>
                    <a:schemeClr val="tx1">
                      <a:lumMod val="65000"/>
                      <a:lumOff val="35000"/>
                    </a:schemeClr>
                  </a:solidFill>
                  <a:cs typeface="+mn-ea"/>
                  <a:sym typeface="+mn-lt"/>
                </a:rPr>
                <a:t>、</a:t>
              </a:r>
              <a:r>
                <a:rPr lang="zh-CN" altLang="en-US" sz="2800" dirty="0">
                  <a:solidFill>
                    <a:schemeClr val="tx1">
                      <a:lumMod val="65000"/>
                      <a:lumOff val="35000"/>
                    </a:schemeClr>
                  </a:solidFill>
                  <a:cs typeface="+mn-ea"/>
                  <a:sym typeface="+mn-lt"/>
                </a:rPr>
                <a:t>成功项目</a:t>
              </a:r>
              <a:r>
                <a:rPr lang="zh-CN" altLang="en-US" sz="2800" dirty="0" smtClean="0">
                  <a:solidFill>
                    <a:schemeClr val="tx1">
                      <a:lumMod val="65000"/>
                      <a:lumOff val="35000"/>
                    </a:schemeClr>
                  </a:solidFill>
                  <a:cs typeface="+mn-ea"/>
                  <a:sym typeface="+mn-lt"/>
                </a:rPr>
                <a:t>展示</a:t>
              </a:r>
              <a:endParaRPr lang="en-US" altLang="zh-CN" sz="2800" dirty="0" smtClean="0">
                <a:solidFill>
                  <a:schemeClr val="tx1">
                    <a:lumMod val="65000"/>
                    <a:lumOff val="35000"/>
                  </a:schemeClr>
                </a:solidFill>
                <a:cs typeface="+mn-ea"/>
                <a:sym typeface="+mn-lt"/>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hart 18"/>
          <p:cNvGraphicFramePr/>
          <p:nvPr/>
        </p:nvGraphicFramePr>
        <p:xfrm>
          <a:off x="646968" y="1880705"/>
          <a:ext cx="5539342" cy="3791160"/>
        </p:xfrm>
        <a:graphic>
          <a:graphicData uri="http://schemas.openxmlformats.org/drawingml/2006/chart">
            <c:chart xmlns:c="http://schemas.openxmlformats.org/drawingml/2006/chart" xmlns:r="http://schemas.openxmlformats.org/officeDocument/2006/relationships" r:id="rId1"/>
          </a:graphicData>
        </a:graphic>
      </p:graphicFrame>
      <p:grpSp>
        <p:nvGrpSpPr>
          <p:cNvPr id="11" name="组合 10"/>
          <p:cNvGrpSpPr/>
          <p:nvPr/>
        </p:nvGrpSpPr>
        <p:grpSpPr>
          <a:xfrm>
            <a:off x="6779402" y="2086820"/>
            <a:ext cx="4519250" cy="3507730"/>
            <a:chOff x="6779402" y="2086820"/>
            <a:chExt cx="4519250" cy="3507730"/>
          </a:xfrm>
        </p:grpSpPr>
        <p:sp>
          <p:nvSpPr>
            <p:cNvPr id="14" name="Freeform 45"/>
            <p:cNvSpPr>
              <a:spLocks noEditPoints="1"/>
            </p:cNvSpPr>
            <p:nvPr/>
          </p:nvSpPr>
          <p:spPr bwMode="auto">
            <a:xfrm>
              <a:off x="6779402" y="22801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15" name="Rectangle 11"/>
            <p:cNvSpPr/>
            <p:nvPr/>
          </p:nvSpPr>
          <p:spPr>
            <a:xfrm>
              <a:off x="7339441" y="2387783"/>
              <a:ext cx="3959211" cy="532582"/>
            </a:xfrm>
            <a:prstGeom prst="rect">
              <a:avLst/>
            </a:prstGeom>
          </p:spPr>
          <p:txBody>
            <a:bodyPr wrap="square">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endParaRPr lang="zh-CN" altLang="en-US" sz="1200" dirty="0">
                <a:solidFill>
                  <a:schemeClr val="tx1">
                    <a:lumMod val="75000"/>
                    <a:lumOff val="25000"/>
                  </a:schemeClr>
                </a:solidFill>
                <a:cs typeface="+mn-ea"/>
                <a:sym typeface="+mn-lt"/>
              </a:endParaRPr>
            </a:p>
          </p:txBody>
        </p:sp>
        <p:sp>
          <p:nvSpPr>
            <p:cNvPr id="16" name="Rectangle 11"/>
            <p:cNvSpPr/>
            <p:nvPr/>
          </p:nvSpPr>
          <p:spPr>
            <a:xfrm>
              <a:off x="7339441" y="2086820"/>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cs typeface="+mn-ea"/>
                  <a:sym typeface="+mn-lt"/>
                </a:rPr>
                <a:t>添加标题</a:t>
              </a:r>
              <a:endParaRPr lang="zh-CN" altLang="en-US" sz="1600" b="1" dirty="0">
                <a:solidFill>
                  <a:schemeClr val="tx1">
                    <a:lumMod val="75000"/>
                    <a:lumOff val="25000"/>
                  </a:schemeClr>
                </a:solidFill>
                <a:cs typeface="+mn-ea"/>
                <a:sym typeface="+mn-lt"/>
              </a:endParaRPr>
            </a:p>
          </p:txBody>
        </p:sp>
        <p:sp>
          <p:nvSpPr>
            <p:cNvPr id="17" name="Freeform 45"/>
            <p:cNvSpPr>
              <a:spLocks noEditPoints="1"/>
            </p:cNvSpPr>
            <p:nvPr/>
          </p:nvSpPr>
          <p:spPr bwMode="auto">
            <a:xfrm>
              <a:off x="6779402" y="317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00000"/>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2" name="Rectangle 11"/>
            <p:cNvSpPr/>
            <p:nvPr/>
          </p:nvSpPr>
          <p:spPr>
            <a:xfrm>
              <a:off x="7339441" y="3279178"/>
              <a:ext cx="3959211" cy="532582"/>
            </a:xfrm>
            <a:prstGeom prst="rect">
              <a:avLst/>
            </a:prstGeom>
          </p:spPr>
          <p:txBody>
            <a:bodyPr wrap="square">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endParaRPr lang="zh-CN" altLang="en-US" sz="1200" dirty="0">
                <a:solidFill>
                  <a:schemeClr val="tx1">
                    <a:lumMod val="75000"/>
                    <a:lumOff val="25000"/>
                  </a:schemeClr>
                </a:solidFill>
                <a:cs typeface="+mn-ea"/>
                <a:sym typeface="+mn-lt"/>
              </a:endParaRPr>
            </a:p>
          </p:txBody>
        </p:sp>
        <p:sp>
          <p:nvSpPr>
            <p:cNvPr id="3" name="Rectangle 11"/>
            <p:cNvSpPr/>
            <p:nvPr/>
          </p:nvSpPr>
          <p:spPr>
            <a:xfrm>
              <a:off x="7339441" y="2978215"/>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cs typeface="+mn-ea"/>
                  <a:sym typeface="+mn-lt"/>
                </a:rPr>
                <a:t>添加标题</a:t>
              </a:r>
              <a:endParaRPr lang="zh-CN" altLang="en-US" sz="1600" b="1" dirty="0">
                <a:solidFill>
                  <a:schemeClr val="tx1">
                    <a:lumMod val="75000"/>
                    <a:lumOff val="25000"/>
                  </a:schemeClr>
                </a:solidFill>
                <a:cs typeface="+mn-ea"/>
                <a:sym typeface="+mn-lt"/>
              </a:endParaRPr>
            </a:p>
          </p:txBody>
        </p:sp>
        <p:sp>
          <p:nvSpPr>
            <p:cNvPr id="4" name="Freeform 45"/>
            <p:cNvSpPr>
              <a:spLocks noEditPoints="1"/>
            </p:cNvSpPr>
            <p:nvPr/>
          </p:nvSpPr>
          <p:spPr bwMode="auto">
            <a:xfrm>
              <a:off x="6779402" y="40629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5" name="Rectangle 11"/>
            <p:cNvSpPr/>
            <p:nvPr/>
          </p:nvSpPr>
          <p:spPr>
            <a:xfrm>
              <a:off x="7339441" y="4170573"/>
              <a:ext cx="3959211" cy="532582"/>
            </a:xfrm>
            <a:prstGeom prst="rect">
              <a:avLst/>
            </a:prstGeom>
          </p:spPr>
          <p:txBody>
            <a:bodyPr wrap="square">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endParaRPr lang="zh-CN" altLang="en-US" sz="1200" dirty="0">
                <a:solidFill>
                  <a:schemeClr val="tx1">
                    <a:lumMod val="75000"/>
                    <a:lumOff val="25000"/>
                  </a:schemeClr>
                </a:solidFill>
                <a:cs typeface="+mn-ea"/>
                <a:sym typeface="+mn-lt"/>
              </a:endParaRPr>
            </a:p>
          </p:txBody>
        </p:sp>
        <p:sp>
          <p:nvSpPr>
            <p:cNvPr id="6" name="Rectangle 11"/>
            <p:cNvSpPr/>
            <p:nvPr/>
          </p:nvSpPr>
          <p:spPr>
            <a:xfrm>
              <a:off x="7339441" y="3869610"/>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cs typeface="+mn-ea"/>
                  <a:sym typeface="+mn-lt"/>
                </a:rPr>
                <a:t>添加标题</a:t>
              </a:r>
              <a:endParaRPr lang="zh-CN" altLang="en-US" sz="1600" b="1" dirty="0">
                <a:solidFill>
                  <a:schemeClr val="tx1">
                    <a:lumMod val="75000"/>
                    <a:lumOff val="25000"/>
                  </a:schemeClr>
                </a:solidFill>
                <a:cs typeface="+mn-ea"/>
                <a:sym typeface="+mn-lt"/>
              </a:endParaRPr>
            </a:p>
          </p:txBody>
        </p:sp>
        <p:sp>
          <p:nvSpPr>
            <p:cNvPr id="7" name="Freeform 45"/>
            <p:cNvSpPr>
              <a:spLocks noEditPoints="1"/>
            </p:cNvSpPr>
            <p:nvPr/>
          </p:nvSpPr>
          <p:spPr bwMode="auto">
            <a:xfrm>
              <a:off x="6779402" y="495435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00000"/>
            </a:solidFill>
            <a:ln w="9525">
              <a:noFill/>
              <a:round/>
            </a:ln>
          </p:spPr>
          <p:txBody>
            <a:bodyPr vert="horz" wrap="square" lIns="121920" tIns="60960" rIns="121920" bIns="60960" numCol="1" anchor="t" anchorCtr="0" compatLnSpc="1"/>
            <a:lstStyle/>
            <a:p>
              <a:endParaRPr lang="en-US" sz="2400">
                <a:cs typeface="+mn-ea"/>
                <a:sym typeface="+mn-lt"/>
              </a:endParaRPr>
            </a:p>
          </p:txBody>
        </p:sp>
        <p:sp>
          <p:nvSpPr>
            <p:cNvPr id="8" name="Rectangle 11"/>
            <p:cNvSpPr/>
            <p:nvPr/>
          </p:nvSpPr>
          <p:spPr>
            <a:xfrm>
              <a:off x="7339441" y="5061968"/>
              <a:ext cx="3959211" cy="532582"/>
            </a:xfrm>
            <a:prstGeom prst="rect">
              <a:avLst/>
            </a:prstGeom>
          </p:spPr>
          <p:txBody>
            <a:bodyPr wrap="square">
              <a:spAutoFit/>
            </a:bodyPr>
            <a:lstStyle/>
            <a:p>
              <a:pPr>
                <a:lnSpc>
                  <a:spcPct val="125000"/>
                </a:lnSpc>
              </a:pPr>
              <a:r>
                <a:rPr lang="zh-CN" altLang="en-US" sz="1200" dirty="0">
                  <a:solidFill>
                    <a:schemeClr val="tx1">
                      <a:lumMod val="75000"/>
                      <a:lumOff val="25000"/>
                    </a:schemeClr>
                  </a:solidFill>
                  <a:cs typeface="+mn-ea"/>
                  <a:sym typeface="+mn-lt"/>
                </a:rPr>
                <a:t>点击文本框即可进行编辑输入相关内容点击文本框即可进行编辑输入相关内容</a:t>
              </a:r>
              <a:endParaRPr lang="zh-CN" altLang="en-US" sz="1200" dirty="0">
                <a:solidFill>
                  <a:schemeClr val="tx1">
                    <a:lumMod val="75000"/>
                    <a:lumOff val="25000"/>
                  </a:schemeClr>
                </a:solidFill>
                <a:cs typeface="+mn-ea"/>
                <a:sym typeface="+mn-lt"/>
              </a:endParaRPr>
            </a:p>
          </p:txBody>
        </p:sp>
        <p:sp>
          <p:nvSpPr>
            <p:cNvPr id="9" name="Rectangle 11"/>
            <p:cNvSpPr/>
            <p:nvPr/>
          </p:nvSpPr>
          <p:spPr>
            <a:xfrm>
              <a:off x="7339441" y="4761005"/>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cs typeface="+mn-ea"/>
                  <a:sym typeface="+mn-lt"/>
                </a:rPr>
                <a:t>添加标题</a:t>
              </a:r>
              <a:endParaRPr lang="zh-CN" altLang="en-US" sz="1600" b="1" dirty="0">
                <a:solidFill>
                  <a:schemeClr val="tx1">
                    <a:lumMod val="75000"/>
                    <a:lumOff val="25000"/>
                  </a:schemeClr>
                </a:solidFill>
                <a:cs typeface="+mn-ea"/>
                <a:sym typeface="+mn-lt"/>
              </a:endParaRPr>
            </a:p>
          </p:txBody>
        </p:sp>
      </p:grpSp>
      <p:sp>
        <p:nvSpPr>
          <p:cNvPr id="26" name="MH_PageTitle"/>
          <p:cNvSpPr txBox="1"/>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成功项目展示</a:t>
            </a:r>
            <a:endParaRPr lang="zh-CN" altLang="en-US" dirty="0">
              <a:solidFill>
                <a:schemeClr val="tx1">
                  <a:lumMod val="65000"/>
                  <a:lumOff val="35000"/>
                </a:schemeClr>
              </a:solidFill>
              <a:latin typeface="+mn-lt"/>
              <a:ea typeface="+mn-ea"/>
              <a:cs typeface="+mn-ea"/>
              <a:sym typeface="+mn-lt"/>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659">
        <p15:prstTrans prst="peelOff"/>
      </p:transition>
    </mc:Choice>
    <mc:Fallback>
      <p:transition spd="slow" advTm="6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1" y="0"/>
            <a:ext cx="1219200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1" y="0"/>
            <a:ext cx="2438929" cy="6858000"/>
            <a:chOff x="-1" y="0"/>
            <a:chExt cx="2438929" cy="6858000"/>
          </a:xfrm>
        </p:grpSpPr>
        <p:sp>
          <p:nvSpPr>
            <p:cNvPr id="9" name="矩形 8"/>
            <p:cNvSpPr/>
            <p:nvPr/>
          </p:nvSpPr>
          <p:spPr>
            <a:xfrm>
              <a:off x="-1" y="0"/>
              <a:ext cx="2438929" cy="6753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sp>
          <p:nvSpPr>
            <p:cNvPr id="10" name="矩形 9"/>
            <p:cNvSpPr/>
            <p:nvPr/>
          </p:nvSpPr>
          <p:spPr>
            <a:xfrm>
              <a:off x="0" y="101600"/>
              <a:ext cx="2205318" cy="6756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grpSp>
      <p:sp>
        <p:nvSpPr>
          <p:cNvPr id="8" name="文本框 7"/>
          <p:cNvSpPr txBox="1"/>
          <p:nvPr/>
        </p:nvSpPr>
        <p:spPr>
          <a:xfrm>
            <a:off x="0" y="0"/>
            <a:ext cx="1651414" cy="2246769"/>
          </a:xfrm>
          <a:prstGeom prst="rect">
            <a:avLst/>
          </a:prstGeom>
          <a:noFill/>
        </p:spPr>
        <p:txBody>
          <a:bodyPr wrap="none" rtlCol="0">
            <a:spAutoFit/>
          </a:bodyPr>
          <a:lstStyle>
            <a:defPPr>
              <a:defRPr lang="zh-CN"/>
            </a:defPPr>
            <a:lvl1pPr>
              <a:defRPr sz="14000">
                <a:solidFill>
                  <a:schemeClr val="bg1"/>
                </a:solidFill>
                <a:latin typeface="Agency FB" panose="020B0503020202020204" pitchFamily="34" charset="0"/>
                <a:cs typeface="+mn-ea"/>
              </a:defRPr>
            </a:lvl1pPr>
          </a:lstStyle>
          <a:p>
            <a:r>
              <a:rPr lang="en-US" altLang="zh-CN" dirty="0">
                <a:sym typeface="+mn-lt"/>
              </a:rPr>
              <a:t>04</a:t>
            </a:r>
            <a:endParaRPr lang="zh-CN" altLang="en-US" dirty="0">
              <a:sym typeface="+mn-lt"/>
            </a:endParaRPr>
          </a:p>
        </p:txBody>
      </p:sp>
      <p:grpSp>
        <p:nvGrpSpPr>
          <p:cNvPr id="2" name="组合 1"/>
          <p:cNvGrpSpPr/>
          <p:nvPr/>
        </p:nvGrpSpPr>
        <p:grpSpPr>
          <a:xfrm>
            <a:off x="2353235" y="2770094"/>
            <a:ext cx="5072346" cy="1107996"/>
            <a:chOff x="2353235" y="2770094"/>
            <a:chExt cx="5072346" cy="1107996"/>
          </a:xfrm>
        </p:grpSpPr>
        <p:sp>
          <p:nvSpPr>
            <p:cNvPr id="22" name="任意多边形 21"/>
            <p:cNvSpPr/>
            <p:nvPr/>
          </p:nvSpPr>
          <p:spPr>
            <a:xfrm>
              <a:off x="6892701" y="2928441"/>
              <a:ext cx="185812" cy="170259"/>
            </a:xfrm>
            <a:custGeom>
              <a:avLst/>
              <a:gdLst/>
              <a:ahLst/>
              <a:cxnLst/>
              <a:rect l="l" t="t" r="r" b="b"/>
              <a:pathLst>
                <a:path w="185812" h="170259">
                  <a:moveTo>
                    <a:pt x="64666" y="0"/>
                  </a:moveTo>
                  <a:cubicBezTo>
                    <a:pt x="104503" y="29468"/>
                    <a:pt x="144885" y="63301"/>
                    <a:pt x="185812" y="101501"/>
                  </a:cubicBezTo>
                  <a:lnTo>
                    <a:pt x="114598" y="170259"/>
                  </a:lnTo>
                  <a:cubicBezTo>
                    <a:pt x="80219" y="133697"/>
                    <a:pt x="42020" y="97954"/>
                    <a:pt x="0" y="63029"/>
                  </a:cubicBezTo>
                  <a:lnTo>
                    <a:pt x="64666"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1" name="任意多边形 20"/>
            <p:cNvSpPr/>
            <p:nvPr/>
          </p:nvSpPr>
          <p:spPr>
            <a:xfrm>
              <a:off x="7202116" y="2934988"/>
              <a:ext cx="223465" cy="791724"/>
            </a:xfrm>
            <a:custGeom>
              <a:avLst/>
              <a:gdLst/>
              <a:ahLst/>
              <a:cxnLst/>
              <a:rect l="l" t="t" r="r" b="b"/>
              <a:pathLst>
                <a:path w="223465" h="791724">
                  <a:moveTo>
                    <a:pt x="112142" y="0"/>
                  </a:moveTo>
                  <a:lnTo>
                    <a:pt x="223465" y="0"/>
                  </a:lnTo>
                  <a:lnTo>
                    <a:pt x="223465" y="693316"/>
                  </a:lnTo>
                  <a:cubicBezTo>
                    <a:pt x="223465" y="723603"/>
                    <a:pt x="216167" y="746727"/>
                    <a:pt x="201569" y="762689"/>
                  </a:cubicBezTo>
                  <a:cubicBezTo>
                    <a:pt x="186972" y="778650"/>
                    <a:pt x="161460" y="787586"/>
                    <a:pt x="125034" y="789496"/>
                  </a:cubicBezTo>
                  <a:cubicBezTo>
                    <a:pt x="88609" y="791406"/>
                    <a:pt x="56208" y="792088"/>
                    <a:pt x="27831" y="791543"/>
                  </a:cubicBezTo>
                  <a:cubicBezTo>
                    <a:pt x="20737" y="752798"/>
                    <a:pt x="11460" y="717054"/>
                    <a:pt x="0" y="684312"/>
                  </a:cubicBezTo>
                  <a:cubicBezTo>
                    <a:pt x="24830" y="685949"/>
                    <a:pt x="47613" y="686768"/>
                    <a:pt x="68349" y="686768"/>
                  </a:cubicBezTo>
                  <a:cubicBezTo>
                    <a:pt x="86630" y="686768"/>
                    <a:pt x="98499" y="684107"/>
                    <a:pt x="103956" y="678787"/>
                  </a:cubicBezTo>
                  <a:cubicBezTo>
                    <a:pt x="109414" y="673466"/>
                    <a:pt x="112142" y="663030"/>
                    <a:pt x="112142" y="647477"/>
                  </a:cubicBezTo>
                  <a:lnTo>
                    <a:pt x="112142"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0" name="任意多边形 19"/>
            <p:cNvSpPr/>
            <p:nvPr/>
          </p:nvSpPr>
          <p:spPr>
            <a:xfrm>
              <a:off x="6646317" y="2935807"/>
              <a:ext cx="500137" cy="795635"/>
            </a:xfrm>
            <a:custGeom>
              <a:avLst/>
              <a:gdLst/>
              <a:ahLst/>
              <a:cxnLst/>
              <a:rect l="l" t="t" r="r" b="b"/>
              <a:pathLst>
                <a:path w="500137" h="795635">
                  <a:moveTo>
                    <a:pt x="100683" y="0"/>
                  </a:moveTo>
                  <a:lnTo>
                    <a:pt x="216099" y="0"/>
                  </a:lnTo>
                  <a:cubicBezTo>
                    <a:pt x="217190" y="66848"/>
                    <a:pt x="219237" y="133015"/>
                    <a:pt x="222238" y="198499"/>
                  </a:cubicBezTo>
                  <a:lnTo>
                    <a:pt x="437927" y="166166"/>
                  </a:lnTo>
                  <a:lnTo>
                    <a:pt x="454298" y="266030"/>
                  </a:lnTo>
                  <a:lnTo>
                    <a:pt x="227968" y="302046"/>
                  </a:lnTo>
                  <a:cubicBezTo>
                    <a:pt x="232334" y="357163"/>
                    <a:pt x="239291" y="412415"/>
                    <a:pt x="248841" y="467804"/>
                  </a:cubicBezTo>
                  <a:cubicBezTo>
                    <a:pt x="290042" y="420328"/>
                    <a:pt x="324421" y="368077"/>
                    <a:pt x="351979" y="311051"/>
                  </a:cubicBezTo>
                  <a:lnTo>
                    <a:pt x="448568" y="361801"/>
                  </a:lnTo>
                  <a:cubicBezTo>
                    <a:pt x="402456" y="446112"/>
                    <a:pt x="346249" y="522101"/>
                    <a:pt x="279946" y="589768"/>
                  </a:cubicBezTo>
                  <a:cubicBezTo>
                    <a:pt x="290587" y="614871"/>
                    <a:pt x="303752" y="635335"/>
                    <a:pt x="319441" y="651160"/>
                  </a:cubicBezTo>
                  <a:cubicBezTo>
                    <a:pt x="335130" y="666985"/>
                    <a:pt x="348841" y="674898"/>
                    <a:pt x="360574" y="674898"/>
                  </a:cubicBezTo>
                  <a:cubicBezTo>
                    <a:pt x="363848" y="674898"/>
                    <a:pt x="367668" y="673875"/>
                    <a:pt x="372034" y="671829"/>
                  </a:cubicBezTo>
                  <a:cubicBezTo>
                    <a:pt x="376399" y="669782"/>
                    <a:pt x="381515" y="653820"/>
                    <a:pt x="387381" y="623943"/>
                  </a:cubicBezTo>
                  <a:cubicBezTo>
                    <a:pt x="393248" y="594066"/>
                    <a:pt x="397545" y="568350"/>
                    <a:pt x="400274" y="546794"/>
                  </a:cubicBezTo>
                  <a:cubicBezTo>
                    <a:pt x="411733" y="553343"/>
                    <a:pt x="445021" y="568622"/>
                    <a:pt x="500137" y="592633"/>
                  </a:cubicBezTo>
                  <a:cubicBezTo>
                    <a:pt x="484858" y="677763"/>
                    <a:pt x="467804" y="732879"/>
                    <a:pt x="448978" y="757982"/>
                  </a:cubicBezTo>
                  <a:cubicBezTo>
                    <a:pt x="430151" y="783084"/>
                    <a:pt x="405458" y="795635"/>
                    <a:pt x="374898" y="795635"/>
                  </a:cubicBezTo>
                  <a:cubicBezTo>
                    <a:pt x="293316" y="795635"/>
                    <a:pt x="231651" y="754298"/>
                    <a:pt x="189905" y="671624"/>
                  </a:cubicBezTo>
                  <a:cubicBezTo>
                    <a:pt x="150342" y="703548"/>
                    <a:pt x="108050" y="733152"/>
                    <a:pt x="63029" y="760437"/>
                  </a:cubicBezTo>
                  <a:cubicBezTo>
                    <a:pt x="43384" y="723875"/>
                    <a:pt x="22374" y="690041"/>
                    <a:pt x="0" y="658936"/>
                  </a:cubicBezTo>
                  <a:cubicBezTo>
                    <a:pt x="55935" y="630014"/>
                    <a:pt x="106549" y="597408"/>
                    <a:pt x="151842" y="561119"/>
                  </a:cubicBezTo>
                  <a:cubicBezTo>
                    <a:pt x="134380" y="486358"/>
                    <a:pt x="122647" y="405867"/>
                    <a:pt x="116644" y="319645"/>
                  </a:cubicBezTo>
                  <a:lnTo>
                    <a:pt x="21283" y="334789"/>
                  </a:lnTo>
                  <a:lnTo>
                    <a:pt x="3275" y="231651"/>
                  </a:lnTo>
                  <a:lnTo>
                    <a:pt x="111324" y="215280"/>
                  </a:lnTo>
                  <a:lnTo>
                    <a:pt x="100683"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9" name="任意多边形 18"/>
            <p:cNvSpPr/>
            <p:nvPr/>
          </p:nvSpPr>
          <p:spPr>
            <a:xfrm>
              <a:off x="7133356" y="3012751"/>
              <a:ext cx="108050" cy="495226"/>
            </a:xfrm>
            <a:custGeom>
              <a:avLst/>
              <a:gdLst/>
              <a:ahLst/>
              <a:cxnLst/>
              <a:rect l="l" t="t" r="r" b="b"/>
              <a:pathLst>
                <a:path w="108050" h="495226">
                  <a:moveTo>
                    <a:pt x="0" y="0"/>
                  </a:moveTo>
                  <a:lnTo>
                    <a:pt x="108050" y="0"/>
                  </a:lnTo>
                  <a:lnTo>
                    <a:pt x="108050" y="495226"/>
                  </a:lnTo>
                  <a:lnTo>
                    <a:pt x="0" y="495226"/>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3" name="文本框 12"/>
            <p:cNvSpPr txBox="1"/>
            <p:nvPr/>
          </p:nvSpPr>
          <p:spPr>
            <a:xfrm>
              <a:off x="23532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未</a:t>
              </a:r>
              <a:endParaRPr lang="en-US" altLang="zh-CN" sz="6600" b="1" dirty="0">
                <a:solidFill>
                  <a:schemeClr val="tx1">
                    <a:lumMod val="65000"/>
                    <a:lumOff val="35000"/>
                  </a:schemeClr>
                </a:solidFill>
                <a:cs typeface="+mn-ea"/>
                <a:sym typeface="+mn-lt"/>
              </a:endParaRPr>
            </a:p>
          </p:txBody>
        </p:sp>
        <p:sp>
          <p:nvSpPr>
            <p:cNvPr id="14" name="文本框 13"/>
            <p:cNvSpPr txBox="1"/>
            <p:nvPr/>
          </p:nvSpPr>
          <p:spPr>
            <a:xfrm>
              <a:off x="31914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来</a:t>
              </a:r>
              <a:endParaRPr lang="en-US" altLang="zh-CN" sz="6600" b="1" dirty="0">
                <a:solidFill>
                  <a:schemeClr val="tx1">
                    <a:lumMod val="65000"/>
                    <a:lumOff val="35000"/>
                  </a:schemeClr>
                </a:solidFill>
                <a:cs typeface="+mn-ea"/>
                <a:sym typeface="+mn-lt"/>
              </a:endParaRPr>
            </a:p>
          </p:txBody>
        </p:sp>
        <p:sp>
          <p:nvSpPr>
            <p:cNvPr id="15" name="文本框 14"/>
            <p:cNvSpPr txBox="1"/>
            <p:nvPr/>
          </p:nvSpPr>
          <p:spPr>
            <a:xfrm>
              <a:off x="40296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工</a:t>
              </a:r>
              <a:endParaRPr lang="en-US" altLang="zh-CN" sz="6600" b="1" dirty="0">
                <a:solidFill>
                  <a:schemeClr val="tx1">
                    <a:lumMod val="65000"/>
                    <a:lumOff val="35000"/>
                  </a:schemeClr>
                </a:solidFill>
                <a:cs typeface="+mn-ea"/>
                <a:sym typeface="+mn-lt"/>
              </a:endParaRPr>
            </a:p>
          </p:txBody>
        </p:sp>
        <p:sp>
          <p:nvSpPr>
            <p:cNvPr id="16" name="文本框 15"/>
            <p:cNvSpPr txBox="1"/>
            <p:nvPr/>
          </p:nvSpPr>
          <p:spPr>
            <a:xfrm>
              <a:off x="48678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作</a:t>
              </a:r>
              <a:endParaRPr lang="en-US" altLang="zh-CN" sz="6600" b="1" dirty="0">
                <a:solidFill>
                  <a:schemeClr val="tx1">
                    <a:lumMod val="65000"/>
                    <a:lumOff val="35000"/>
                  </a:schemeClr>
                </a:solidFill>
                <a:cs typeface="+mn-ea"/>
                <a:sym typeface="+mn-lt"/>
              </a:endParaRPr>
            </a:p>
          </p:txBody>
        </p:sp>
        <p:sp>
          <p:nvSpPr>
            <p:cNvPr id="17" name="文本框 16"/>
            <p:cNvSpPr txBox="1"/>
            <p:nvPr/>
          </p:nvSpPr>
          <p:spPr>
            <a:xfrm>
              <a:off x="57060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计</a:t>
              </a:r>
              <a:endParaRPr lang="en-US" altLang="zh-CN" sz="6600" b="1" dirty="0">
                <a:solidFill>
                  <a:schemeClr val="tx1">
                    <a:lumMod val="65000"/>
                    <a:lumOff val="3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15875" y="1300163"/>
            <a:ext cx="12371388" cy="5008562"/>
            <a:chOff x="-15875" y="1300163"/>
            <a:chExt cx="12371388" cy="5008562"/>
          </a:xfrm>
        </p:grpSpPr>
        <p:sp>
          <p:nvSpPr>
            <p:cNvPr id="63" name="Freeform 14"/>
            <p:cNvSpPr/>
            <p:nvPr/>
          </p:nvSpPr>
          <p:spPr bwMode="auto">
            <a:xfrm rot="-8100000">
              <a:off x="3611563" y="2408237"/>
              <a:ext cx="1284288" cy="2017713"/>
            </a:xfrm>
            <a:custGeom>
              <a:avLst/>
              <a:gdLst>
                <a:gd name="T0" fmla="*/ 1645886669 w 486"/>
                <a:gd name="T1" fmla="*/ 0 h 799"/>
                <a:gd name="T2" fmla="*/ 1891016491 w 486"/>
                <a:gd name="T3" fmla="*/ 4780389 h 799"/>
                <a:gd name="T4" fmla="*/ 2147483647 w 486"/>
                <a:gd name="T5" fmla="*/ 33465247 h 799"/>
                <a:gd name="T6" fmla="*/ 2147483647 w 486"/>
                <a:gd name="T7" fmla="*/ 90832451 h 799"/>
                <a:gd name="T8" fmla="*/ 2147483647 w 486"/>
                <a:gd name="T9" fmla="*/ 143421763 h 799"/>
                <a:gd name="T10" fmla="*/ 2141151335 w 486"/>
                <a:gd name="T11" fmla="*/ 90832451 h 799"/>
                <a:gd name="T12" fmla="*/ 1881011731 w 486"/>
                <a:gd name="T13" fmla="*/ 62150107 h 799"/>
                <a:gd name="T14" fmla="*/ 1645886669 w 486"/>
                <a:gd name="T15" fmla="*/ 57367194 h 799"/>
                <a:gd name="T16" fmla="*/ 1390749444 w 486"/>
                <a:gd name="T17" fmla="*/ 71710881 h 799"/>
                <a:gd name="T18" fmla="*/ 1155621409 w 486"/>
                <a:gd name="T19" fmla="*/ 105176138 h 799"/>
                <a:gd name="T20" fmla="*/ 955513005 w 486"/>
                <a:gd name="T21" fmla="*/ 172104127 h 799"/>
                <a:gd name="T22" fmla="*/ 765412003 w 486"/>
                <a:gd name="T23" fmla="*/ 253375764 h 799"/>
                <a:gd name="T24" fmla="*/ 610327494 w 486"/>
                <a:gd name="T25" fmla="*/ 353771554 h 799"/>
                <a:gd name="T26" fmla="*/ 470252933 w 486"/>
                <a:gd name="T27" fmla="*/ 482849590 h 799"/>
                <a:gd name="T28" fmla="*/ 360192650 w 486"/>
                <a:gd name="T29" fmla="*/ 616708013 h 799"/>
                <a:gd name="T30" fmla="*/ 260139687 w 486"/>
                <a:gd name="T31" fmla="*/ 774471057 h 799"/>
                <a:gd name="T32" fmla="*/ 190101085 w 486"/>
                <a:gd name="T33" fmla="*/ 946577630 h 799"/>
                <a:gd name="T34" fmla="*/ 135072223 w 486"/>
                <a:gd name="T35" fmla="*/ 1123462066 h 799"/>
                <a:gd name="T36" fmla="*/ 90048162 w 486"/>
                <a:gd name="T37" fmla="*/ 1314690189 h 799"/>
                <a:gd name="T38" fmla="*/ 70038623 w 486"/>
                <a:gd name="T39" fmla="*/ 1515479402 h 799"/>
                <a:gd name="T40" fmla="*/ 60031221 w 486"/>
                <a:gd name="T41" fmla="*/ 1725829075 h 799"/>
                <a:gd name="T42" fmla="*/ 85045762 w 486"/>
                <a:gd name="T43" fmla="*/ 2074820083 h 799"/>
                <a:gd name="T44" fmla="*/ 135072223 w 486"/>
                <a:gd name="T45" fmla="*/ 2147483647 h 799"/>
                <a:gd name="T46" fmla="*/ 225120386 w 486"/>
                <a:gd name="T47" fmla="*/ 2147483647 h 799"/>
                <a:gd name="T48" fmla="*/ 335180668 w 486"/>
                <a:gd name="T49" fmla="*/ 2147483647 h 799"/>
                <a:gd name="T50" fmla="*/ 475255313 w 486"/>
                <a:gd name="T51" fmla="*/ 2147483647 h 799"/>
                <a:gd name="T52" fmla="*/ 635342036 w 486"/>
                <a:gd name="T53" fmla="*/ 2147483647 h 799"/>
                <a:gd name="T54" fmla="*/ 635342036 w 486"/>
                <a:gd name="T55" fmla="*/ 2147483647 h 799"/>
                <a:gd name="T56" fmla="*/ 575308193 w 486"/>
                <a:gd name="T57" fmla="*/ 2147483647 h 799"/>
                <a:gd name="T58" fmla="*/ 420226492 w 486"/>
                <a:gd name="T59" fmla="*/ 2147483647 h 799"/>
                <a:gd name="T60" fmla="*/ 275146826 w 486"/>
                <a:gd name="T61" fmla="*/ 2147483647 h 799"/>
                <a:gd name="T62" fmla="*/ 165089144 w 486"/>
                <a:gd name="T63" fmla="*/ 2147483647 h 799"/>
                <a:gd name="T64" fmla="*/ 75041002 w 486"/>
                <a:gd name="T65" fmla="*/ 2147483647 h 799"/>
                <a:gd name="T66" fmla="*/ 25014552 w 486"/>
                <a:gd name="T67" fmla="*/ 2084380858 h 799"/>
                <a:gd name="T68" fmla="*/ 0 w 486"/>
                <a:gd name="T69" fmla="*/ 1725829075 h 799"/>
                <a:gd name="T70" fmla="*/ 10004762 w 486"/>
                <a:gd name="T71" fmla="*/ 1491574940 h 799"/>
                <a:gd name="T72" fmla="*/ 40021691 w 486"/>
                <a:gd name="T73" fmla="*/ 1271664177 h 799"/>
                <a:gd name="T74" fmla="*/ 85045762 w 486"/>
                <a:gd name="T75" fmla="*/ 1061311979 h 799"/>
                <a:gd name="T76" fmla="*/ 160086765 w 486"/>
                <a:gd name="T77" fmla="*/ 860523081 h 799"/>
                <a:gd name="T78" fmla="*/ 245132547 w 486"/>
                <a:gd name="T79" fmla="*/ 683638646 h 799"/>
                <a:gd name="T80" fmla="*/ 365197672 w 486"/>
                <a:gd name="T81" fmla="*/ 511534440 h 799"/>
                <a:gd name="T82" fmla="*/ 485260072 w 486"/>
                <a:gd name="T83" fmla="*/ 382456404 h 799"/>
                <a:gd name="T84" fmla="*/ 625337276 w 486"/>
                <a:gd name="T85" fmla="*/ 267719451 h 799"/>
                <a:gd name="T86" fmla="*/ 790426544 w 486"/>
                <a:gd name="T87" fmla="*/ 176884514 h 799"/>
                <a:gd name="T88" fmla="*/ 970522787 w 486"/>
                <a:gd name="T89" fmla="*/ 100393226 h 799"/>
                <a:gd name="T90" fmla="*/ 1175633571 w 486"/>
                <a:gd name="T91" fmla="*/ 43026032 h 799"/>
                <a:gd name="T92" fmla="*/ 1400754204 w 486"/>
                <a:gd name="T93" fmla="*/ 4780389 h 799"/>
                <a:gd name="T94" fmla="*/ 1645886669 w 486"/>
                <a:gd name="T95" fmla="*/ 0 h 7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6"/>
                <a:gd name="T145" fmla="*/ 0 h 799"/>
                <a:gd name="T146" fmla="*/ 486 w 486"/>
                <a:gd name="T147" fmla="*/ 799 h 7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bg1">
                <a:lumMod val="50000"/>
              </a:schemeClr>
            </a:solidFill>
            <a:ln w="0">
              <a:solidFill>
                <a:schemeClr val="bg1">
                  <a:lumMod val="50000"/>
                </a:schemeClr>
              </a:solidFill>
              <a:prstDash val="solid"/>
              <a:round/>
            </a:ln>
            <a:effectLst>
              <a:outerShdw algn="tl" rotWithShape="0">
                <a:schemeClr val="bg1"/>
              </a:outerShdw>
            </a:effectLst>
          </p:spPr>
          <p:txBody>
            <a:bodyPr/>
            <a:lstStyle/>
            <a:p>
              <a:pPr>
                <a:defRPr/>
              </a:pPr>
              <a:endParaRPr lang="zh-CN" altLang="en-US">
                <a:cs typeface="+mn-ea"/>
                <a:sym typeface="+mn-lt"/>
              </a:endParaRPr>
            </a:p>
          </p:txBody>
        </p:sp>
        <p:sp>
          <p:nvSpPr>
            <p:cNvPr id="64" name="Freeform 6"/>
            <p:cNvSpPr/>
            <p:nvPr/>
          </p:nvSpPr>
          <p:spPr bwMode="auto">
            <a:xfrm>
              <a:off x="-15875" y="2089150"/>
              <a:ext cx="12371388" cy="3441700"/>
            </a:xfrm>
            <a:custGeom>
              <a:avLst/>
              <a:gdLst>
                <a:gd name="T0" fmla="*/ 2147483647 w 4902"/>
                <a:gd name="T1" fmla="*/ 65106590 h 1301"/>
                <a:gd name="T2" fmla="*/ 2147483647 w 4902"/>
                <a:gd name="T3" fmla="*/ 435704407 h 1301"/>
                <a:gd name="T4" fmla="*/ 2147483647 w 4902"/>
                <a:gd name="T5" fmla="*/ 1191928581 h 1301"/>
                <a:gd name="T6" fmla="*/ 2147483647 w 4902"/>
                <a:gd name="T7" fmla="*/ 696125560 h 1301"/>
                <a:gd name="T8" fmla="*/ 2147483647 w 4902"/>
                <a:gd name="T9" fmla="*/ 205332727 h 1301"/>
                <a:gd name="T10" fmla="*/ 2147483647 w 4902"/>
                <a:gd name="T11" fmla="*/ 55088363 h 1301"/>
                <a:gd name="T12" fmla="*/ 2147483647 w 4902"/>
                <a:gd name="T13" fmla="*/ 275447087 h 1301"/>
                <a:gd name="T14" fmla="*/ 2147483647 w 4902"/>
                <a:gd name="T15" fmla="*/ 826338699 h 1301"/>
                <a:gd name="T16" fmla="*/ 2147483647 w 4902"/>
                <a:gd name="T17" fmla="*/ 1607601991 h 1301"/>
                <a:gd name="T18" fmla="*/ 2147483647 w 4902"/>
                <a:gd name="T19" fmla="*/ 2147483647 h 1301"/>
                <a:gd name="T20" fmla="*/ 2147483647 w 4902"/>
                <a:gd name="T21" fmla="*/ 2147483647 h 1301"/>
                <a:gd name="T22" fmla="*/ 2147483647 w 4902"/>
                <a:gd name="T23" fmla="*/ 2147483647 h 1301"/>
                <a:gd name="T24" fmla="*/ 2147483647 w 4902"/>
                <a:gd name="T25" fmla="*/ 2147483647 h 1301"/>
                <a:gd name="T26" fmla="*/ 2147483647 w 4902"/>
                <a:gd name="T27" fmla="*/ 2147483647 h 1301"/>
                <a:gd name="T28" fmla="*/ 2147483647 w 4902"/>
                <a:gd name="T29" fmla="*/ 2147483647 h 1301"/>
                <a:gd name="T30" fmla="*/ 2147483647 w 4902"/>
                <a:gd name="T31" fmla="*/ 2147483647 h 1301"/>
                <a:gd name="T32" fmla="*/ 2147483647 w 4902"/>
                <a:gd name="T33" fmla="*/ 2147483647 h 1301"/>
                <a:gd name="T34" fmla="*/ 2147483647 w 4902"/>
                <a:gd name="T35" fmla="*/ 2147483647 h 1301"/>
                <a:gd name="T36" fmla="*/ 2147483647 w 4902"/>
                <a:gd name="T37" fmla="*/ 2147483647 h 1301"/>
                <a:gd name="T38" fmla="*/ 2147483647 w 4902"/>
                <a:gd name="T39" fmla="*/ 2147483647 h 1301"/>
                <a:gd name="T40" fmla="*/ 2147483647 w 4902"/>
                <a:gd name="T41" fmla="*/ 2147483647 h 1301"/>
                <a:gd name="T42" fmla="*/ 2147483647 w 4902"/>
                <a:gd name="T43" fmla="*/ 2048314024 h 1301"/>
                <a:gd name="T44" fmla="*/ 2147483647 w 4902"/>
                <a:gd name="T45" fmla="*/ 1507440887 h 1301"/>
                <a:gd name="T46" fmla="*/ 2147483647 w 4902"/>
                <a:gd name="T47" fmla="*/ 1287081894 h 1301"/>
                <a:gd name="T48" fmla="*/ 2147483647 w 4902"/>
                <a:gd name="T49" fmla="*/ 1377230063 h 1301"/>
                <a:gd name="T50" fmla="*/ 1633987266 w 4902"/>
                <a:gd name="T51" fmla="*/ 1898072367 h 1301"/>
                <a:gd name="T52" fmla="*/ 654550300 w 4902"/>
                <a:gd name="T53" fmla="*/ 2147483647 h 1301"/>
                <a:gd name="T54" fmla="*/ 0 w 4902"/>
                <a:gd name="T55" fmla="*/ 2147483647 h 1301"/>
                <a:gd name="T56" fmla="*/ 845660818 w 4902"/>
                <a:gd name="T57" fmla="*/ 2147483647 h 1301"/>
                <a:gd name="T58" fmla="*/ 1753430925 w 4902"/>
                <a:gd name="T59" fmla="*/ 1742820275 h 1301"/>
                <a:gd name="T60" fmla="*/ 2147483647 w 4902"/>
                <a:gd name="T61" fmla="*/ 1302107912 h 1301"/>
                <a:gd name="T62" fmla="*/ 2147483647 w 4902"/>
                <a:gd name="T63" fmla="*/ 1226985761 h 1301"/>
                <a:gd name="T64" fmla="*/ 2147483647 w 4902"/>
                <a:gd name="T65" fmla="*/ 1457357689 h 1301"/>
                <a:gd name="T66" fmla="*/ 2147483647 w 4902"/>
                <a:gd name="T67" fmla="*/ 2003241262 h 1301"/>
                <a:gd name="T68" fmla="*/ 2147483647 w 4902"/>
                <a:gd name="T69" fmla="*/ 2147483647 h 1301"/>
                <a:gd name="T70" fmla="*/ 2147483647 w 4902"/>
                <a:gd name="T71" fmla="*/ 2147483647 h 1301"/>
                <a:gd name="T72" fmla="*/ 2147483647 w 4902"/>
                <a:gd name="T73" fmla="*/ 2147483647 h 1301"/>
                <a:gd name="T74" fmla="*/ 2147483647 w 4902"/>
                <a:gd name="T75" fmla="*/ 2147483647 h 1301"/>
                <a:gd name="T76" fmla="*/ 2147483647 w 4902"/>
                <a:gd name="T77" fmla="*/ 2147483647 h 1301"/>
                <a:gd name="T78" fmla="*/ 2147483647 w 4902"/>
                <a:gd name="T79" fmla="*/ 2147483647 h 1301"/>
                <a:gd name="T80" fmla="*/ 2147483647 w 4902"/>
                <a:gd name="T81" fmla="*/ 2147483647 h 1301"/>
                <a:gd name="T82" fmla="*/ 2147483647 w 4902"/>
                <a:gd name="T83" fmla="*/ 2147483647 h 1301"/>
                <a:gd name="T84" fmla="*/ 2147483647 w 4902"/>
                <a:gd name="T85" fmla="*/ 2147483647 h 1301"/>
                <a:gd name="T86" fmla="*/ 2147483647 w 4902"/>
                <a:gd name="T87" fmla="*/ 2147483647 h 1301"/>
                <a:gd name="T88" fmla="*/ 2147483647 w 4902"/>
                <a:gd name="T89" fmla="*/ 2147483647 h 1301"/>
                <a:gd name="T90" fmla="*/ 2147483647 w 4902"/>
                <a:gd name="T91" fmla="*/ 2147483647 h 1301"/>
                <a:gd name="T92" fmla="*/ 2147483647 w 4902"/>
                <a:gd name="T93" fmla="*/ 1552513648 h 1301"/>
                <a:gd name="T94" fmla="*/ 2147483647 w 4902"/>
                <a:gd name="T95" fmla="*/ 771247711 h 1301"/>
                <a:gd name="T96" fmla="*/ 2147483647 w 4902"/>
                <a:gd name="T97" fmla="*/ 215348308 h 1301"/>
                <a:gd name="T98" fmla="*/ 2147483647 w 4902"/>
                <a:gd name="T99" fmla="*/ 0 h 1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02"/>
                <a:gd name="T151" fmla="*/ 0 h 1301"/>
                <a:gd name="T152" fmla="*/ 4902 w 4902"/>
                <a:gd name="T153" fmla="*/ 1301 h 1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bg1">
                <a:lumMod val="50000"/>
              </a:schemeClr>
            </a:solidFill>
            <a:ln w="0">
              <a:solidFill>
                <a:schemeClr val="bg1">
                  <a:lumMod val="50000"/>
                </a:schemeClr>
              </a:solidFill>
              <a:prstDash val="solid"/>
              <a:round/>
            </a:ln>
            <a:effectLst>
              <a:outerShdw algn="tl" rotWithShape="0">
                <a:schemeClr val="bg1"/>
              </a:outerShdw>
            </a:effectLst>
          </p:spPr>
          <p:txBody>
            <a:bodyPr/>
            <a:lstStyle/>
            <a:p>
              <a:pPr>
                <a:defRPr/>
              </a:pPr>
              <a:endParaRPr lang="zh-CN" altLang="en-US">
                <a:cs typeface="+mn-ea"/>
                <a:sym typeface="+mn-lt"/>
              </a:endParaRPr>
            </a:p>
          </p:txBody>
        </p:sp>
        <p:sp>
          <p:nvSpPr>
            <p:cNvPr id="65" name="Freeform 13"/>
            <p:cNvSpPr/>
            <p:nvPr/>
          </p:nvSpPr>
          <p:spPr bwMode="auto">
            <a:xfrm>
              <a:off x="7291388" y="3644900"/>
              <a:ext cx="1792287" cy="484188"/>
            </a:xfrm>
            <a:custGeom>
              <a:avLst/>
              <a:gdLst>
                <a:gd name="T0" fmla="*/ 1200321966 w 962"/>
                <a:gd name="T1" fmla="*/ 0 h 183"/>
                <a:gd name="T2" fmla="*/ 1382583721 w 962"/>
                <a:gd name="T3" fmla="*/ 15025672 h 183"/>
                <a:gd name="T4" fmla="*/ 1564845476 w 962"/>
                <a:gd name="T5" fmla="*/ 60105334 h 183"/>
                <a:gd name="T6" fmla="*/ 1749709959 w 962"/>
                <a:gd name="T7" fmla="*/ 140247537 h 183"/>
                <a:gd name="T8" fmla="*/ 1939783623 w 962"/>
                <a:gd name="T9" fmla="*/ 260460852 h 183"/>
                <a:gd name="T10" fmla="*/ 2129855891 w 962"/>
                <a:gd name="T11" fmla="*/ 415736743 h 183"/>
                <a:gd name="T12" fmla="*/ 2147483647 w 962"/>
                <a:gd name="T13" fmla="*/ 621100754 h 183"/>
                <a:gd name="T14" fmla="*/ 2147483647 w 962"/>
                <a:gd name="T15" fmla="*/ 866536022 h 183"/>
                <a:gd name="T16" fmla="*/ 2147483647 w 962"/>
                <a:gd name="T17" fmla="*/ 916624224 h 183"/>
                <a:gd name="T18" fmla="*/ 2147483647 w 962"/>
                <a:gd name="T19" fmla="*/ 671188957 h 183"/>
                <a:gd name="T20" fmla="*/ 2114233934 w 962"/>
                <a:gd name="T21" fmla="*/ 475842057 h 183"/>
                <a:gd name="T22" fmla="*/ 1926764394 w 962"/>
                <a:gd name="T23" fmla="*/ 320568811 h 183"/>
                <a:gd name="T24" fmla="*/ 1741899912 w 962"/>
                <a:gd name="T25" fmla="*/ 200355538 h 183"/>
                <a:gd name="T26" fmla="*/ 1559638157 w 962"/>
                <a:gd name="T27" fmla="*/ 120213315 h 183"/>
                <a:gd name="T28" fmla="*/ 1377376402 w 962"/>
                <a:gd name="T29" fmla="*/ 75133647 h 183"/>
                <a:gd name="T30" fmla="*/ 1200321966 w 962"/>
                <a:gd name="T31" fmla="*/ 60105334 h 183"/>
                <a:gd name="T32" fmla="*/ 1007645573 w 962"/>
                <a:gd name="T33" fmla="*/ 75133647 h 183"/>
                <a:gd name="T34" fmla="*/ 817573539 w 962"/>
                <a:gd name="T35" fmla="*/ 125221870 h 183"/>
                <a:gd name="T36" fmla="*/ 640519103 w 962"/>
                <a:gd name="T37" fmla="*/ 210372649 h 183"/>
                <a:gd name="T38" fmla="*/ 468671869 w 962"/>
                <a:gd name="T39" fmla="*/ 320568811 h 183"/>
                <a:gd name="T40" fmla="*/ 307241254 w 962"/>
                <a:gd name="T41" fmla="*/ 455807834 h 183"/>
                <a:gd name="T42" fmla="*/ 156223355 w 962"/>
                <a:gd name="T43" fmla="*/ 606075087 h 183"/>
                <a:gd name="T44" fmla="*/ 20829283 w 962"/>
                <a:gd name="T45" fmla="*/ 776376728 h 183"/>
                <a:gd name="T46" fmla="*/ 20829283 w 962"/>
                <a:gd name="T47" fmla="*/ 776376728 h 183"/>
                <a:gd name="T48" fmla="*/ 0 w 962"/>
                <a:gd name="T49" fmla="*/ 721277324 h 183"/>
                <a:gd name="T50" fmla="*/ 140601398 w 962"/>
                <a:gd name="T51" fmla="*/ 550975683 h 183"/>
                <a:gd name="T52" fmla="*/ 291619297 w 962"/>
                <a:gd name="T53" fmla="*/ 395702521 h 183"/>
                <a:gd name="T54" fmla="*/ 458257231 w 962"/>
                <a:gd name="T55" fmla="*/ 260460852 h 183"/>
                <a:gd name="T56" fmla="*/ 632707193 w 962"/>
                <a:gd name="T57" fmla="*/ 150267294 h 183"/>
                <a:gd name="T58" fmla="*/ 812366220 w 962"/>
                <a:gd name="T59" fmla="*/ 70125092 h 183"/>
                <a:gd name="T60" fmla="*/ 1002438254 w 962"/>
                <a:gd name="T61" fmla="*/ 15025672 h 183"/>
                <a:gd name="T62" fmla="*/ 1200321966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bg1">
                <a:lumMod val="50000"/>
              </a:schemeClr>
            </a:solidFill>
            <a:ln w="0">
              <a:solidFill>
                <a:schemeClr val="bg1">
                  <a:lumMod val="50000"/>
                </a:schemeClr>
              </a:solidFill>
              <a:prstDash val="solid"/>
              <a:round/>
            </a:ln>
            <a:effectLst>
              <a:outerShdw algn="tl" rotWithShape="0">
                <a:schemeClr val="bg1"/>
              </a:outerShdw>
            </a:effectLst>
          </p:spPr>
          <p:txBody>
            <a:bodyPr/>
            <a:lstStyle/>
            <a:p>
              <a:pPr>
                <a:defRPr/>
              </a:pPr>
              <a:endParaRPr lang="zh-CN" altLang="en-US">
                <a:cs typeface="+mn-ea"/>
                <a:sym typeface="+mn-lt"/>
              </a:endParaRPr>
            </a:p>
          </p:txBody>
        </p:sp>
        <p:grpSp>
          <p:nvGrpSpPr>
            <p:cNvPr id="66" name="Group 19"/>
            <p:cNvGrpSpPr/>
            <p:nvPr/>
          </p:nvGrpSpPr>
          <p:grpSpPr bwMode="auto">
            <a:xfrm>
              <a:off x="827088" y="3378200"/>
              <a:ext cx="2005012" cy="1349375"/>
              <a:chOff x="620524" y="2667382"/>
              <a:chExt cx="1503204" cy="967021"/>
            </a:xfrm>
          </p:grpSpPr>
          <p:sp>
            <p:nvSpPr>
              <p:cNvPr id="67" name="Rectangle 26"/>
              <p:cNvSpPr/>
              <p:nvPr/>
            </p:nvSpPr>
            <p:spPr bwMode="auto">
              <a:xfrm>
                <a:off x="624488" y="2888984"/>
                <a:ext cx="1499240" cy="745419"/>
              </a:xfrm>
              <a:prstGeom prst="rect">
                <a:avLst/>
              </a:prstGeom>
              <a:noFill/>
              <a:ln w="9525">
                <a:noFill/>
                <a:miter lim="800000"/>
              </a:ln>
            </p:spPr>
            <p:txBody>
              <a:bodyPr lIns="0" tIns="0" rIns="0" bIns="0"/>
              <a:lstStyle/>
              <a:p>
                <a:pPr defTabSz="1240155">
                  <a:lnSpc>
                    <a:spcPct val="114000"/>
                  </a:lnSpc>
                </a:pPr>
                <a:r>
                  <a:rPr lang="zh-CN" altLang="en-US" sz="1400">
                    <a:cs typeface="+mn-ea"/>
                    <a:sym typeface="+mn-lt"/>
                  </a:rPr>
                  <a:t>添加文本内容添加文本内容添加文本内容添加文本添加文本内容添加文本内</a:t>
                </a:r>
                <a:endParaRPr lang="en-US" sz="1400">
                  <a:cs typeface="+mn-ea"/>
                  <a:sym typeface="+mn-lt"/>
                </a:endParaRPr>
              </a:p>
            </p:txBody>
          </p:sp>
          <p:sp>
            <p:nvSpPr>
              <p:cNvPr id="68" name="Rectangle 27"/>
              <p:cNvSpPr/>
              <p:nvPr/>
            </p:nvSpPr>
            <p:spPr bwMode="auto">
              <a:xfrm>
                <a:off x="620524" y="2667382"/>
                <a:ext cx="1362945" cy="170840"/>
              </a:xfrm>
              <a:prstGeom prst="rect">
                <a:avLst/>
              </a:prstGeom>
              <a:noFill/>
              <a:ln w="9525">
                <a:noFill/>
                <a:miter lim="800000"/>
              </a:ln>
            </p:spPr>
            <p:txBody>
              <a:bodyPr lIns="0" tIns="0" rIns="0" bIns="0"/>
              <a:lstStyle/>
              <a:p>
                <a:pPr defTabSz="1240155">
                  <a:lnSpc>
                    <a:spcPct val="80000"/>
                  </a:lnSpc>
                </a:pPr>
                <a:r>
                  <a:rPr lang="zh-CN" altLang="en-US" sz="2200" b="1" dirty="0">
                    <a:solidFill>
                      <a:schemeClr val="bg1">
                        <a:lumMod val="50000"/>
                      </a:schemeClr>
                    </a:solidFill>
                    <a:cs typeface="+mn-ea"/>
                    <a:sym typeface="+mn-lt"/>
                  </a:rPr>
                  <a:t>填加标题</a:t>
                </a:r>
                <a:endParaRPr lang="en-US" sz="2200" b="1" dirty="0">
                  <a:solidFill>
                    <a:schemeClr val="bg1">
                      <a:lumMod val="50000"/>
                    </a:schemeClr>
                  </a:solidFill>
                  <a:cs typeface="+mn-ea"/>
                  <a:sym typeface="+mn-lt"/>
                </a:endParaRPr>
              </a:p>
            </p:txBody>
          </p:sp>
        </p:grpSp>
        <p:sp>
          <p:nvSpPr>
            <p:cNvPr id="69" name="Freeform 13"/>
            <p:cNvSpPr/>
            <p:nvPr/>
          </p:nvSpPr>
          <p:spPr bwMode="auto">
            <a:xfrm rot="5910658">
              <a:off x="8056562" y="2116138"/>
              <a:ext cx="1438275" cy="463550"/>
            </a:xfrm>
            <a:custGeom>
              <a:avLst/>
              <a:gdLst>
                <a:gd name="T0" fmla="*/ 738603550 w 962"/>
                <a:gd name="T1" fmla="*/ 0 h 183"/>
                <a:gd name="T2" fmla="*/ 850757761 w 962"/>
                <a:gd name="T3" fmla="*/ 14385249 h 183"/>
                <a:gd name="T4" fmla="*/ 962908796 w 962"/>
                <a:gd name="T5" fmla="*/ 57543527 h 183"/>
                <a:gd name="T6" fmla="*/ 1076664060 w 962"/>
                <a:gd name="T7" fmla="*/ 134269912 h 183"/>
                <a:gd name="T8" fmla="*/ 1193623297 w 962"/>
                <a:gd name="T9" fmla="*/ 249359499 h 183"/>
                <a:gd name="T10" fmla="*/ 1310582535 w 962"/>
                <a:gd name="T11" fmla="*/ 398017227 h 183"/>
                <a:gd name="T12" fmla="*/ 1424336304 w 962"/>
                <a:gd name="T13" fmla="*/ 594628221 h 183"/>
                <a:gd name="T14" fmla="*/ 1541295541 w 962"/>
                <a:gd name="T15" fmla="*/ 829602556 h 183"/>
                <a:gd name="T16" fmla="*/ 1528478152 w 962"/>
                <a:gd name="T17" fmla="*/ 877555901 h 183"/>
                <a:gd name="T18" fmla="*/ 1414722888 w 962"/>
                <a:gd name="T19" fmla="*/ 642581566 h 183"/>
                <a:gd name="T20" fmla="*/ 1300969119 w 962"/>
                <a:gd name="T21" fmla="*/ 455560735 h 183"/>
                <a:gd name="T22" fmla="*/ 1185612616 w 962"/>
                <a:gd name="T23" fmla="*/ 306905540 h 183"/>
                <a:gd name="T24" fmla="*/ 1071857352 w 962"/>
                <a:gd name="T25" fmla="*/ 191815992 h 183"/>
                <a:gd name="T26" fmla="*/ 959704822 w 962"/>
                <a:gd name="T27" fmla="*/ 115089587 h 183"/>
                <a:gd name="T28" fmla="*/ 847552293 w 962"/>
                <a:gd name="T29" fmla="*/ 71931304 h 183"/>
                <a:gd name="T30" fmla="*/ 738603550 w 962"/>
                <a:gd name="T31" fmla="*/ 57543527 h 183"/>
                <a:gd name="T32" fmla="*/ 620043073 w 962"/>
                <a:gd name="T33" fmla="*/ 71931304 h 183"/>
                <a:gd name="T34" fmla="*/ 503083836 w 962"/>
                <a:gd name="T35" fmla="*/ 119884668 h 183"/>
                <a:gd name="T36" fmla="*/ 394135280 w 962"/>
                <a:gd name="T37" fmla="*/ 201406154 h 183"/>
                <a:gd name="T38" fmla="*/ 288392099 w 962"/>
                <a:gd name="T39" fmla="*/ 306905540 h 183"/>
                <a:gd name="T40" fmla="*/ 189056912 w 962"/>
                <a:gd name="T41" fmla="*/ 436380410 h 183"/>
                <a:gd name="T42" fmla="*/ 96131190 w 962"/>
                <a:gd name="T43" fmla="*/ 580242978 h 183"/>
                <a:gd name="T44" fmla="*/ 12817395 w 962"/>
                <a:gd name="T45" fmla="*/ 743286029 h 183"/>
                <a:gd name="T46" fmla="*/ 12817395 w 962"/>
                <a:gd name="T47" fmla="*/ 743286029 h 183"/>
                <a:gd name="T48" fmla="*/ 0 w 962"/>
                <a:gd name="T49" fmla="*/ 690535070 h 183"/>
                <a:gd name="T50" fmla="*/ 86517774 w 962"/>
                <a:gd name="T51" fmla="*/ 527492019 h 183"/>
                <a:gd name="T52" fmla="*/ 179443496 w 962"/>
                <a:gd name="T53" fmla="*/ 378836903 h 183"/>
                <a:gd name="T54" fmla="*/ 281984152 w 962"/>
                <a:gd name="T55" fmla="*/ 249359499 h 183"/>
                <a:gd name="T56" fmla="*/ 389329973 w 962"/>
                <a:gd name="T57" fmla="*/ 143862607 h 183"/>
                <a:gd name="T58" fmla="*/ 499879862 w 962"/>
                <a:gd name="T59" fmla="*/ 67136223 h 183"/>
                <a:gd name="T60" fmla="*/ 616839100 w 962"/>
                <a:gd name="T61" fmla="*/ 14385249 h 183"/>
                <a:gd name="T62" fmla="*/ 738603550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bg1">
                <a:lumMod val="50000"/>
              </a:schemeClr>
            </a:solidFill>
            <a:ln w="0">
              <a:solidFill>
                <a:schemeClr val="bg1">
                  <a:lumMod val="50000"/>
                </a:schemeClr>
              </a:solidFill>
              <a:prstDash val="solid"/>
              <a:round/>
            </a:ln>
            <a:effectLst>
              <a:outerShdw algn="tl" rotWithShape="0">
                <a:schemeClr val="bg1"/>
              </a:outerShdw>
            </a:effectLst>
          </p:spPr>
          <p:txBody>
            <a:bodyPr/>
            <a:lstStyle/>
            <a:p>
              <a:pPr>
                <a:defRPr/>
              </a:pPr>
              <a:endParaRPr lang="zh-CN" altLang="en-US">
                <a:cs typeface="+mn-ea"/>
                <a:sym typeface="+mn-lt"/>
              </a:endParaRPr>
            </a:p>
          </p:txBody>
        </p:sp>
        <p:grpSp>
          <p:nvGrpSpPr>
            <p:cNvPr id="70" name="Group 129"/>
            <p:cNvGrpSpPr/>
            <p:nvPr/>
          </p:nvGrpSpPr>
          <p:grpSpPr bwMode="auto">
            <a:xfrm>
              <a:off x="2930525" y="2085975"/>
              <a:ext cx="1819275" cy="1158875"/>
              <a:chOff x="696724" y="2587801"/>
              <a:chExt cx="1362945" cy="829608"/>
            </a:xfrm>
          </p:grpSpPr>
          <p:sp>
            <p:nvSpPr>
              <p:cNvPr id="71" name="Rectangle 26"/>
              <p:cNvSpPr/>
              <p:nvPr/>
            </p:nvSpPr>
            <p:spPr bwMode="auto">
              <a:xfrm>
                <a:off x="696724" y="2818571"/>
                <a:ext cx="1354892" cy="598838"/>
              </a:xfrm>
              <a:prstGeom prst="rect">
                <a:avLst/>
              </a:prstGeom>
              <a:noFill/>
              <a:ln w="9525">
                <a:noFill/>
                <a:miter lim="800000"/>
              </a:ln>
            </p:spPr>
            <p:txBody>
              <a:bodyPr lIns="0" tIns="0" rIns="0" bIns="0"/>
              <a:lstStyle/>
              <a:p>
                <a:pPr defTabSz="1240155">
                  <a:lnSpc>
                    <a:spcPct val="114000"/>
                  </a:lnSpc>
                </a:pPr>
                <a:r>
                  <a:rPr lang="zh-CN" altLang="en-US" sz="1400">
                    <a:cs typeface="+mn-ea"/>
                    <a:sym typeface="+mn-lt"/>
                  </a:rPr>
                  <a:t>添加文本内容添加文本内容添加文本内容添加文本添加文本内容添加</a:t>
                </a:r>
                <a:endParaRPr lang="en-US" sz="1400">
                  <a:cs typeface="+mn-ea"/>
                  <a:sym typeface="+mn-lt"/>
                </a:endParaRPr>
              </a:p>
            </p:txBody>
          </p:sp>
          <p:sp>
            <p:nvSpPr>
              <p:cNvPr id="72" name="Rectangle 27"/>
              <p:cNvSpPr/>
              <p:nvPr/>
            </p:nvSpPr>
            <p:spPr bwMode="auto">
              <a:xfrm>
                <a:off x="696724" y="2587801"/>
                <a:ext cx="1362945" cy="158761"/>
              </a:xfrm>
              <a:prstGeom prst="rect">
                <a:avLst/>
              </a:prstGeom>
              <a:noFill/>
              <a:ln w="9525">
                <a:noFill/>
                <a:miter lim="800000"/>
              </a:ln>
            </p:spPr>
            <p:txBody>
              <a:bodyPr lIns="0" tIns="0" rIns="0" bIns="0"/>
              <a:lstStyle/>
              <a:p>
                <a:pPr algn="r" defTabSz="1240155">
                  <a:lnSpc>
                    <a:spcPct val="80000"/>
                  </a:lnSpc>
                </a:pPr>
                <a:r>
                  <a:rPr lang="zh-CN" altLang="en-US" sz="2200" b="1" dirty="0">
                    <a:solidFill>
                      <a:schemeClr val="tx1">
                        <a:lumMod val="75000"/>
                        <a:lumOff val="25000"/>
                      </a:schemeClr>
                    </a:solidFill>
                    <a:cs typeface="+mn-ea"/>
                    <a:sym typeface="+mn-lt"/>
                  </a:rPr>
                  <a:t>填加标题</a:t>
                </a:r>
                <a:endParaRPr lang="en-US" sz="2200" b="1" dirty="0">
                  <a:solidFill>
                    <a:schemeClr val="tx1">
                      <a:lumMod val="75000"/>
                      <a:lumOff val="25000"/>
                    </a:schemeClr>
                  </a:solidFill>
                  <a:cs typeface="+mn-ea"/>
                  <a:sym typeface="+mn-lt"/>
                </a:endParaRPr>
              </a:p>
            </p:txBody>
          </p:sp>
        </p:grpSp>
        <p:grpSp>
          <p:nvGrpSpPr>
            <p:cNvPr id="73" name="Group 132"/>
            <p:cNvGrpSpPr/>
            <p:nvPr/>
          </p:nvGrpSpPr>
          <p:grpSpPr bwMode="auto">
            <a:xfrm>
              <a:off x="6548438" y="1309688"/>
              <a:ext cx="1817687" cy="1128712"/>
              <a:chOff x="696724" y="2640481"/>
              <a:chExt cx="1362945" cy="808658"/>
            </a:xfrm>
          </p:grpSpPr>
          <p:sp>
            <p:nvSpPr>
              <p:cNvPr id="74" name="Rectangle 26"/>
              <p:cNvSpPr/>
              <p:nvPr/>
            </p:nvSpPr>
            <p:spPr bwMode="auto">
              <a:xfrm>
                <a:off x="696724" y="2850301"/>
                <a:ext cx="1354892" cy="598838"/>
              </a:xfrm>
              <a:prstGeom prst="rect">
                <a:avLst/>
              </a:prstGeom>
              <a:noFill/>
              <a:ln w="9525">
                <a:noFill/>
                <a:miter lim="800000"/>
              </a:ln>
            </p:spPr>
            <p:txBody>
              <a:bodyPr lIns="0" tIns="0" rIns="0" bIns="0"/>
              <a:lstStyle/>
              <a:p>
                <a:pPr defTabSz="1240155">
                  <a:lnSpc>
                    <a:spcPct val="114000"/>
                  </a:lnSpc>
                </a:pPr>
                <a:r>
                  <a:rPr lang="zh-CN" altLang="en-US" sz="1400">
                    <a:cs typeface="+mn-ea"/>
                    <a:sym typeface="+mn-lt"/>
                  </a:rPr>
                  <a:t>添加文本内容添加文本内容添加文本内容添加文本添加文本内容添加</a:t>
                </a:r>
                <a:endParaRPr lang="en-US" sz="1400">
                  <a:cs typeface="+mn-ea"/>
                  <a:sym typeface="+mn-lt"/>
                </a:endParaRPr>
              </a:p>
              <a:p>
                <a:pPr defTabSz="1240155">
                  <a:lnSpc>
                    <a:spcPct val="114000"/>
                  </a:lnSpc>
                </a:pPr>
                <a:endParaRPr lang="en-US" sz="1400" b="1">
                  <a:solidFill>
                    <a:srgbClr val="4D4D4D"/>
                  </a:solidFill>
                  <a:cs typeface="+mn-ea"/>
                  <a:sym typeface="+mn-lt"/>
                </a:endParaRPr>
              </a:p>
            </p:txBody>
          </p:sp>
          <p:sp>
            <p:nvSpPr>
              <p:cNvPr id="75" name="Rectangle 27"/>
              <p:cNvSpPr/>
              <p:nvPr/>
            </p:nvSpPr>
            <p:spPr bwMode="auto">
              <a:xfrm>
                <a:off x="696724" y="2640481"/>
                <a:ext cx="1362945" cy="170840"/>
              </a:xfrm>
              <a:prstGeom prst="rect">
                <a:avLst/>
              </a:prstGeom>
              <a:noFill/>
              <a:ln w="9525">
                <a:noFill/>
                <a:miter lim="800000"/>
              </a:ln>
            </p:spPr>
            <p:txBody>
              <a:bodyPr lIns="0" tIns="0" rIns="0" bIns="0"/>
              <a:lstStyle/>
              <a:p>
                <a:pPr algn="r" defTabSz="1240155">
                  <a:lnSpc>
                    <a:spcPct val="80000"/>
                  </a:lnSpc>
                </a:pPr>
                <a:r>
                  <a:rPr lang="zh-CN" altLang="en-US" sz="2200" b="1" dirty="0">
                    <a:solidFill>
                      <a:schemeClr val="bg1">
                        <a:lumMod val="50000"/>
                      </a:schemeClr>
                    </a:solidFill>
                    <a:cs typeface="+mn-ea"/>
                    <a:sym typeface="+mn-lt"/>
                  </a:rPr>
                  <a:t>填加标题</a:t>
                </a:r>
                <a:endParaRPr lang="en-US" sz="2200" b="1" dirty="0">
                  <a:solidFill>
                    <a:schemeClr val="bg1">
                      <a:lumMod val="50000"/>
                    </a:schemeClr>
                  </a:solidFill>
                  <a:cs typeface="+mn-ea"/>
                  <a:sym typeface="+mn-lt"/>
                </a:endParaRPr>
              </a:p>
            </p:txBody>
          </p:sp>
        </p:grpSp>
        <p:grpSp>
          <p:nvGrpSpPr>
            <p:cNvPr id="76" name="Group 135"/>
            <p:cNvGrpSpPr/>
            <p:nvPr/>
          </p:nvGrpSpPr>
          <p:grpSpPr bwMode="auto">
            <a:xfrm>
              <a:off x="6189663" y="5129213"/>
              <a:ext cx="2017712" cy="1179512"/>
              <a:chOff x="539448" y="2596586"/>
              <a:chExt cx="1512168" cy="844227"/>
            </a:xfrm>
          </p:grpSpPr>
          <p:sp>
            <p:nvSpPr>
              <p:cNvPr id="77" name="Rectangle 26"/>
              <p:cNvSpPr/>
              <p:nvPr/>
            </p:nvSpPr>
            <p:spPr bwMode="auto">
              <a:xfrm>
                <a:off x="552376" y="2850300"/>
                <a:ext cx="1499240" cy="590513"/>
              </a:xfrm>
              <a:prstGeom prst="rect">
                <a:avLst/>
              </a:prstGeom>
              <a:noFill/>
              <a:ln w="9525">
                <a:noFill/>
                <a:miter lim="800000"/>
              </a:ln>
            </p:spPr>
            <p:txBody>
              <a:bodyPr lIns="0" tIns="0" rIns="0" bIns="0"/>
              <a:lstStyle/>
              <a:p>
                <a:pPr defTabSz="1240155">
                  <a:lnSpc>
                    <a:spcPct val="114000"/>
                  </a:lnSpc>
                </a:pPr>
                <a:r>
                  <a:rPr lang="zh-CN" altLang="en-US" sz="1400">
                    <a:cs typeface="+mn-ea"/>
                    <a:sym typeface="+mn-lt"/>
                  </a:rPr>
                  <a:t>添加文本内容添加文本内容添加文本内容添加文本添加文本内容添加</a:t>
                </a:r>
                <a:endParaRPr lang="en-US" sz="1400">
                  <a:cs typeface="+mn-ea"/>
                  <a:sym typeface="+mn-lt"/>
                </a:endParaRPr>
              </a:p>
            </p:txBody>
          </p:sp>
          <p:sp>
            <p:nvSpPr>
              <p:cNvPr id="78" name="Rectangle 27"/>
              <p:cNvSpPr/>
              <p:nvPr/>
            </p:nvSpPr>
            <p:spPr bwMode="auto">
              <a:xfrm>
                <a:off x="539448" y="2596586"/>
                <a:ext cx="1362945" cy="170840"/>
              </a:xfrm>
              <a:prstGeom prst="rect">
                <a:avLst/>
              </a:prstGeom>
              <a:noFill/>
              <a:ln w="9525">
                <a:noFill/>
                <a:miter lim="800000"/>
              </a:ln>
            </p:spPr>
            <p:txBody>
              <a:bodyPr lIns="0" tIns="0" rIns="0" bIns="0"/>
              <a:lstStyle/>
              <a:p>
                <a:pPr defTabSz="1240155">
                  <a:lnSpc>
                    <a:spcPct val="80000"/>
                  </a:lnSpc>
                </a:pPr>
                <a:r>
                  <a:rPr lang="zh-CN" altLang="en-US" sz="2200" b="1" dirty="0">
                    <a:solidFill>
                      <a:schemeClr val="bg1">
                        <a:lumMod val="50000"/>
                      </a:schemeClr>
                    </a:solidFill>
                    <a:cs typeface="+mn-ea"/>
                    <a:sym typeface="+mn-lt"/>
                  </a:rPr>
                  <a:t>填加标题</a:t>
                </a:r>
                <a:endParaRPr lang="en-US" sz="2200" b="1" dirty="0">
                  <a:solidFill>
                    <a:schemeClr val="bg1">
                      <a:lumMod val="50000"/>
                    </a:schemeClr>
                  </a:solidFill>
                  <a:cs typeface="+mn-ea"/>
                  <a:sym typeface="+mn-lt"/>
                </a:endParaRPr>
              </a:p>
            </p:txBody>
          </p:sp>
        </p:grpSp>
        <p:grpSp>
          <p:nvGrpSpPr>
            <p:cNvPr id="79" name="Group 138"/>
            <p:cNvGrpSpPr/>
            <p:nvPr/>
          </p:nvGrpSpPr>
          <p:grpSpPr bwMode="auto">
            <a:xfrm>
              <a:off x="8783638" y="4591050"/>
              <a:ext cx="1997075" cy="1143000"/>
              <a:chOff x="552376" y="2623218"/>
              <a:chExt cx="1499240" cy="817595"/>
            </a:xfrm>
          </p:grpSpPr>
          <p:sp>
            <p:nvSpPr>
              <p:cNvPr id="80" name="Rectangle 26"/>
              <p:cNvSpPr/>
              <p:nvPr/>
            </p:nvSpPr>
            <p:spPr bwMode="auto">
              <a:xfrm>
                <a:off x="552376" y="2850300"/>
                <a:ext cx="1499240" cy="590513"/>
              </a:xfrm>
              <a:prstGeom prst="rect">
                <a:avLst/>
              </a:prstGeom>
              <a:noFill/>
              <a:ln w="9525">
                <a:noFill/>
                <a:miter lim="800000"/>
              </a:ln>
            </p:spPr>
            <p:txBody>
              <a:bodyPr lIns="0" tIns="0" rIns="0" bIns="0"/>
              <a:lstStyle/>
              <a:p>
                <a:pPr defTabSz="1240155">
                  <a:lnSpc>
                    <a:spcPct val="114000"/>
                  </a:lnSpc>
                </a:pPr>
                <a:r>
                  <a:rPr lang="zh-CN" altLang="en-US" sz="1400">
                    <a:cs typeface="+mn-ea"/>
                    <a:sym typeface="+mn-lt"/>
                  </a:rPr>
                  <a:t>添加文本内容添加文本内容添加文本内容添加文本添加文本内容添加</a:t>
                </a:r>
                <a:endParaRPr lang="en-US" sz="1400">
                  <a:cs typeface="+mn-ea"/>
                  <a:sym typeface="+mn-lt"/>
                </a:endParaRPr>
              </a:p>
            </p:txBody>
          </p:sp>
          <p:sp>
            <p:nvSpPr>
              <p:cNvPr id="81" name="Rectangle 27"/>
              <p:cNvSpPr/>
              <p:nvPr/>
            </p:nvSpPr>
            <p:spPr bwMode="auto">
              <a:xfrm>
                <a:off x="568616" y="2623218"/>
                <a:ext cx="1362945" cy="170840"/>
              </a:xfrm>
              <a:prstGeom prst="rect">
                <a:avLst/>
              </a:prstGeom>
              <a:noFill/>
              <a:ln w="9525">
                <a:noFill/>
                <a:miter lim="800000"/>
              </a:ln>
            </p:spPr>
            <p:txBody>
              <a:bodyPr lIns="0" tIns="0" rIns="0" bIns="0"/>
              <a:lstStyle/>
              <a:p>
                <a:pPr defTabSz="1240155">
                  <a:lnSpc>
                    <a:spcPct val="80000"/>
                  </a:lnSpc>
                </a:pPr>
                <a:r>
                  <a:rPr lang="zh-CN" altLang="en-US" sz="2200" b="1" dirty="0">
                    <a:solidFill>
                      <a:schemeClr val="tx1">
                        <a:lumMod val="75000"/>
                        <a:lumOff val="25000"/>
                      </a:schemeClr>
                    </a:solidFill>
                    <a:cs typeface="+mn-ea"/>
                    <a:sym typeface="+mn-lt"/>
                  </a:rPr>
                  <a:t>填加标题</a:t>
                </a:r>
                <a:endParaRPr lang="en-US" sz="2200" b="1" dirty="0">
                  <a:solidFill>
                    <a:schemeClr val="tx1">
                      <a:lumMod val="75000"/>
                      <a:lumOff val="25000"/>
                    </a:schemeClr>
                  </a:solidFill>
                  <a:cs typeface="+mn-ea"/>
                  <a:sym typeface="+mn-lt"/>
                </a:endParaRPr>
              </a:p>
            </p:txBody>
          </p:sp>
        </p:grpSp>
        <p:grpSp>
          <p:nvGrpSpPr>
            <p:cNvPr id="82" name="Group 141"/>
            <p:cNvGrpSpPr/>
            <p:nvPr/>
          </p:nvGrpSpPr>
          <p:grpSpPr bwMode="auto">
            <a:xfrm>
              <a:off x="9839325" y="2614613"/>
              <a:ext cx="1997075" cy="1128712"/>
              <a:chOff x="552376" y="2633088"/>
              <a:chExt cx="1499240" cy="807725"/>
            </a:xfrm>
          </p:grpSpPr>
          <p:sp>
            <p:nvSpPr>
              <p:cNvPr id="83" name="Rectangle 26"/>
              <p:cNvSpPr/>
              <p:nvPr/>
            </p:nvSpPr>
            <p:spPr bwMode="auto">
              <a:xfrm>
                <a:off x="552376" y="2850300"/>
                <a:ext cx="1499240" cy="590513"/>
              </a:xfrm>
              <a:prstGeom prst="rect">
                <a:avLst/>
              </a:prstGeom>
              <a:noFill/>
              <a:ln w="9525">
                <a:noFill/>
                <a:miter lim="800000"/>
              </a:ln>
            </p:spPr>
            <p:txBody>
              <a:bodyPr lIns="0" tIns="0" rIns="0" bIns="0"/>
              <a:lstStyle/>
              <a:p>
                <a:pPr defTabSz="1240155">
                  <a:lnSpc>
                    <a:spcPct val="114000"/>
                  </a:lnSpc>
                </a:pPr>
                <a:r>
                  <a:rPr lang="zh-CN" altLang="en-US" sz="1400" dirty="0">
                    <a:cs typeface="+mn-ea"/>
                    <a:sym typeface="+mn-lt"/>
                  </a:rPr>
                  <a:t>添加文本内容添加文本内容添加文本内容添加文本添加文本内容添加</a:t>
                </a:r>
                <a:endParaRPr lang="en-US" sz="1400" dirty="0">
                  <a:cs typeface="+mn-ea"/>
                  <a:sym typeface="+mn-lt"/>
                </a:endParaRPr>
              </a:p>
            </p:txBody>
          </p:sp>
          <p:sp>
            <p:nvSpPr>
              <p:cNvPr id="84" name="Rectangle 27"/>
              <p:cNvSpPr/>
              <p:nvPr/>
            </p:nvSpPr>
            <p:spPr bwMode="auto">
              <a:xfrm>
                <a:off x="557583" y="2633088"/>
                <a:ext cx="1362945" cy="170840"/>
              </a:xfrm>
              <a:prstGeom prst="rect">
                <a:avLst/>
              </a:prstGeom>
              <a:noFill/>
              <a:ln w="9525">
                <a:noFill/>
                <a:miter lim="800000"/>
              </a:ln>
            </p:spPr>
            <p:txBody>
              <a:bodyPr lIns="0" tIns="0" rIns="0" bIns="0"/>
              <a:lstStyle/>
              <a:p>
                <a:pPr defTabSz="1240155">
                  <a:lnSpc>
                    <a:spcPct val="80000"/>
                  </a:lnSpc>
                </a:pPr>
                <a:r>
                  <a:rPr lang="zh-CN" altLang="en-US" sz="2200" b="1" dirty="0">
                    <a:solidFill>
                      <a:schemeClr val="tx1">
                        <a:lumMod val="75000"/>
                        <a:lumOff val="25000"/>
                      </a:schemeClr>
                    </a:solidFill>
                    <a:cs typeface="+mn-ea"/>
                    <a:sym typeface="+mn-lt"/>
                  </a:rPr>
                  <a:t>填加标题</a:t>
                </a:r>
                <a:endParaRPr lang="en-US" sz="2200" b="1" dirty="0">
                  <a:solidFill>
                    <a:schemeClr val="tx1">
                      <a:lumMod val="75000"/>
                      <a:lumOff val="25000"/>
                    </a:schemeClr>
                  </a:solidFill>
                  <a:cs typeface="+mn-ea"/>
                  <a:sym typeface="+mn-lt"/>
                </a:endParaRPr>
              </a:p>
            </p:txBody>
          </p:sp>
        </p:grpSp>
        <p:sp>
          <p:nvSpPr>
            <p:cNvPr id="85" name="Freeform 11"/>
            <p:cNvSpPr/>
            <p:nvPr/>
          </p:nvSpPr>
          <p:spPr bwMode="auto">
            <a:xfrm>
              <a:off x="8821737" y="3757613"/>
              <a:ext cx="648000" cy="648000"/>
            </a:xfrm>
            <a:prstGeom prst="ellipse">
              <a:avLst/>
            </a:prstGeom>
            <a:solidFill>
              <a:schemeClr val="tx1">
                <a:lumMod val="65000"/>
                <a:lumOff val="35000"/>
              </a:schemeClr>
            </a:solidFill>
            <a:ln w="0">
              <a:noFill/>
              <a:prstDash val="solid"/>
              <a:round/>
            </a:ln>
          </p:spPr>
          <p:txBody>
            <a:bodyPr/>
            <a:lstStyle/>
            <a:p>
              <a:endParaRPr lang="zh-CN" altLang="en-US">
                <a:ln>
                  <a:solidFill>
                    <a:srgbClr val="0070C0"/>
                  </a:solidFill>
                </a:ln>
                <a:solidFill>
                  <a:schemeClr val="tx1">
                    <a:lumMod val="75000"/>
                    <a:lumOff val="25000"/>
                  </a:schemeClr>
                </a:solidFill>
                <a:cs typeface="+mn-ea"/>
                <a:sym typeface="+mn-lt"/>
              </a:endParaRPr>
            </a:p>
          </p:txBody>
        </p:sp>
        <p:sp>
          <p:nvSpPr>
            <p:cNvPr id="86" name="Freeform 7"/>
            <p:cNvSpPr/>
            <p:nvPr/>
          </p:nvSpPr>
          <p:spPr bwMode="auto">
            <a:xfrm>
              <a:off x="1458912" y="2468563"/>
              <a:ext cx="648000" cy="648000"/>
            </a:xfrm>
            <a:prstGeom prst="ellipse">
              <a:avLst/>
            </a:prstGeom>
            <a:solidFill>
              <a:srgbClr val="C00000"/>
            </a:solidFill>
            <a:ln w="0">
              <a:noFill/>
              <a:prstDash val="solid"/>
              <a:round/>
            </a:ln>
          </p:spPr>
          <p:txBody>
            <a:bodyPr/>
            <a:lstStyle/>
            <a:p>
              <a:endParaRPr lang="zh-CN" altLang="en-US">
                <a:ln>
                  <a:solidFill>
                    <a:srgbClr val="0070C0"/>
                  </a:solidFill>
                </a:ln>
                <a:cs typeface="+mn-ea"/>
                <a:sym typeface="+mn-lt"/>
              </a:endParaRPr>
            </a:p>
          </p:txBody>
        </p:sp>
        <p:sp>
          <p:nvSpPr>
            <p:cNvPr id="87" name="Freeform 8"/>
            <p:cNvSpPr/>
            <p:nvPr/>
          </p:nvSpPr>
          <p:spPr bwMode="auto">
            <a:xfrm>
              <a:off x="4872038" y="2452688"/>
              <a:ext cx="648000" cy="648000"/>
            </a:xfrm>
            <a:prstGeom prst="ellipse">
              <a:avLst/>
            </a:prstGeom>
            <a:solidFill>
              <a:schemeClr val="tx1">
                <a:lumMod val="65000"/>
                <a:lumOff val="35000"/>
              </a:schemeClr>
            </a:solidFill>
            <a:ln w="0">
              <a:noFill/>
              <a:prstDash val="solid"/>
              <a:round/>
            </a:ln>
          </p:spPr>
          <p:txBody>
            <a:bodyPr/>
            <a:lstStyle/>
            <a:p>
              <a:endParaRPr lang="zh-CN" altLang="en-US">
                <a:ln>
                  <a:solidFill>
                    <a:srgbClr val="0070C0"/>
                  </a:solidFill>
                </a:ln>
                <a:solidFill>
                  <a:schemeClr val="tx1">
                    <a:lumMod val="75000"/>
                    <a:lumOff val="25000"/>
                  </a:schemeClr>
                </a:solidFill>
                <a:cs typeface="+mn-ea"/>
                <a:sym typeface="+mn-lt"/>
              </a:endParaRPr>
            </a:p>
          </p:txBody>
        </p:sp>
        <p:sp>
          <p:nvSpPr>
            <p:cNvPr id="88" name="Freeform 10"/>
            <p:cNvSpPr/>
            <p:nvPr/>
          </p:nvSpPr>
          <p:spPr bwMode="auto">
            <a:xfrm>
              <a:off x="8523288" y="1300163"/>
              <a:ext cx="648000" cy="648000"/>
            </a:xfrm>
            <a:prstGeom prst="ellipse">
              <a:avLst/>
            </a:prstGeom>
            <a:solidFill>
              <a:srgbClr val="C00000"/>
            </a:solidFill>
            <a:ln w="0">
              <a:noFill/>
              <a:prstDash val="solid"/>
              <a:round/>
            </a:ln>
          </p:spPr>
          <p:txBody>
            <a:bodyPr/>
            <a:lstStyle/>
            <a:p>
              <a:endParaRPr lang="zh-CN" altLang="en-US">
                <a:ln>
                  <a:solidFill>
                    <a:srgbClr val="0070C0"/>
                  </a:solidFill>
                </a:ln>
                <a:cs typeface="+mn-ea"/>
                <a:sym typeface="+mn-lt"/>
              </a:endParaRPr>
            </a:p>
          </p:txBody>
        </p:sp>
        <p:sp>
          <p:nvSpPr>
            <p:cNvPr id="89" name="Freeform 9"/>
            <p:cNvSpPr/>
            <p:nvPr/>
          </p:nvSpPr>
          <p:spPr bwMode="auto">
            <a:xfrm>
              <a:off x="6396038" y="4246563"/>
              <a:ext cx="648000" cy="648000"/>
            </a:xfrm>
            <a:prstGeom prst="ellipse">
              <a:avLst/>
            </a:prstGeom>
            <a:solidFill>
              <a:srgbClr val="C00000"/>
            </a:solidFill>
            <a:ln w="0">
              <a:noFill/>
              <a:prstDash val="solid"/>
              <a:round/>
            </a:ln>
          </p:spPr>
          <p:txBody>
            <a:bodyPr/>
            <a:lstStyle/>
            <a:p>
              <a:endParaRPr lang="zh-CN" altLang="en-US">
                <a:ln>
                  <a:solidFill>
                    <a:srgbClr val="0070C0"/>
                  </a:solidFill>
                </a:ln>
                <a:cs typeface="+mn-ea"/>
                <a:sym typeface="+mn-lt"/>
              </a:endParaRPr>
            </a:p>
          </p:txBody>
        </p:sp>
        <p:sp>
          <p:nvSpPr>
            <p:cNvPr id="90" name="Freeform 12"/>
            <p:cNvSpPr/>
            <p:nvPr/>
          </p:nvSpPr>
          <p:spPr bwMode="auto">
            <a:xfrm>
              <a:off x="10163175" y="1798638"/>
              <a:ext cx="648000" cy="648000"/>
            </a:xfrm>
            <a:prstGeom prst="ellipse">
              <a:avLst/>
            </a:prstGeom>
            <a:solidFill>
              <a:schemeClr val="tx1">
                <a:lumMod val="65000"/>
                <a:lumOff val="35000"/>
              </a:schemeClr>
            </a:solidFill>
            <a:ln w="0">
              <a:noFill/>
              <a:prstDash val="solid"/>
              <a:round/>
            </a:ln>
          </p:spPr>
          <p:txBody>
            <a:bodyPr/>
            <a:lstStyle/>
            <a:p>
              <a:endParaRPr lang="zh-CN" altLang="en-US">
                <a:ln>
                  <a:solidFill>
                    <a:srgbClr val="0070C0"/>
                  </a:solidFill>
                </a:ln>
                <a:solidFill>
                  <a:schemeClr val="tx1">
                    <a:lumMod val="75000"/>
                    <a:lumOff val="25000"/>
                  </a:schemeClr>
                </a:solidFill>
                <a:cs typeface="+mn-ea"/>
                <a:sym typeface="+mn-lt"/>
              </a:endParaRPr>
            </a:p>
          </p:txBody>
        </p:sp>
        <p:sp>
          <p:nvSpPr>
            <p:cNvPr id="91" name="TextBox 45"/>
            <p:cNvSpPr txBox="1">
              <a:spLocks noChangeArrowheads="1"/>
            </p:cNvSpPr>
            <p:nvPr/>
          </p:nvSpPr>
          <p:spPr bwMode="auto">
            <a:xfrm>
              <a:off x="1612256" y="2594126"/>
              <a:ext cx="341313" cy="396875"/>
            </a:xfrm>
            <a:prstGeom prst="rect">
              <a:avLst/>
            </a:prstGeom>
            <a:noFill/>
            <a:ln w="9525">
              <a:noFill/>
              <a:miter lim="800000"/>
            </a:ln>
          </p:spPr>
          <p:txBody>
            <a:bodyPr wrap="none">
              <a:spAutoFit/>
            </a:bodyPr>
            <a:lstStyle/>
            <a:p>
              <a:pPr algn="r"/>
              <a:r>
                <a:rPr lang="en-US" altLang="zh-CN" sz="2000" b="1" dirty="0">
                  <a:solidFill>
                    <a:schemeClr val="bg1"/>
                  </a:solidFill>
                  <a:cs typeface="+mn-ea"/>
                  <a:sym typeface="+mn-lt"/>
                </a:rPr>
                <a:t>1</a:t>
              </a:r>
              <a:endParaRPr lang="en-US" altLang="zh-CN" sz="1400" dirty="0">
                <a:solidFill>
                  <a:schemeClr val="bg1"/>
                </a:solidFill>
                <a:cs typeface="+mn-ea"/>
                <a:sym typeface="+mn-lt"/>
              </a:endParaRPr>
            </a:p>
          </p:txBody>
        </p:sp>
        <p:sp>
          <p:nvSpPr>
            <p:cNvPr id="92" name="TextBox 45"/>
            <p:cNvSpPr txBox="1">
              <a:spLocks noChangeArrowheads="1"/>
            </p:cNvSpPr>
            <p:nvPr/>
          </p:nvSpPr>
          <p:spPr bwMode="auto">
            <a:xfrm>
              <a:off x="5025382" y="2578251"/>
              <a:ext cx="341313" cy="396875"/>
            </a:xfrm>
            <a:prstGeom prst="rect">
              <a:avLst/>
            </a:prstGeom>
            <a:noFill/>
            <a:ln w="9525">
              <a:noFill/>
              <a:miter lim="800000"/>
            </a:ln>
          </p:spPr>
          <p:txBody>
            <a:bodyPr wrap="none">
              <a:spAutoFit/>
            </a:bodyPr>
            <a:lstStyle/>
            <a:p>
              <a:pPr algn="r"/>
              <a:r>
                <a:rPr lang="en-US" altLang="zh-CN" sz="2000" b="1" dirty="0">
                  <a:solidFill>
                    <a:schemeClr val="bg1"/>
                  </a:solidFill>
                  <a:cs typeface="+mn-ea"/>
                  <a:sym typeface="+mn-lt"/>
                </a:rPr>
                <a:t>2</a:t>
              </a:r>
              <a:endParaRPr lang="en-US" altLang="zh-CN" sz="1400" dirty="0">
                <a:solidFill>
                  <a:schemeClr val="bg1"/>
                </a:solidFill>
                <a:cs typeface="+mn-ea"/>
                <a:sym typeface="+mn-lt"/>
              </a:endParaRPr>
            </a:p>
          </p:txBody>
        </p:sp>
        <p:sp>
          <p:nvSpPr>
            <p:cNvPr id="93" name="TextBox 45"/>
            <p:cNvSpPr txBox="1">
              <a:spLocks noChangeArrowheads="1"/>
            </p:cNvSpPr>
            <p:nvPr/>
          </p:nvSpPr>
          <p:spPr bwMode="auto">
            <a:xfrm>
              <a:off x="6549382" y="4372126"/>
              <a:ext cx="341313" cy="396875"/>
            </a:xfrm>
            <a:prstGeom prst="rect">
              <a:avLst/>
            </a:prstGeom>
            <a:noFill/>
            <a:ln w="9525">
              <a:noFill/>
              <a:miter lim="800000"/>
            </a:ln>
          </p:spPr>
          <p:txBody>
            <a:bodyPr wrap="none">
              <a:spAutoFit/>
            </a:bodyPr>
            <a:lstStyle/>
            <a:p>
              <a:pPr algn="r"/>
              <a:r>
                <a:rPr lang="en-US" altLang="zh-CN" sz="2000" b="1" dirty="0">
                  <a:solidFill>
                    <a:schemeClr val="bg1"/>
                  </a:solidFill>
                  <a:cs typeface="+mn-ea"/>
                  <a:sym typeface="+mn-lt"/>
                </a:rPr>
                <a:t>3</a:t>
              </a:r>
              <a:endParaRPr lang="en-US" altLang="zh-CN" sz="1400" dirty="0">
                <a:solidFill>
                  <a:schemeClr val="bg1"/>
                </a:solidFill>
                <a:cs typeface="+mn-ea"/>
                <a:sym typeface="+mn-lt"/>
              </a:endParaRPr>
            </a:p>
          </p:txBody>
        </p:sp>
        <p:sp>
          <p:nvSpPr>
            <p:cNvPr id="94" name="TextBox 45"/>
            <p:cNvSpPr txBox="1">
              <a:spLocks noChangeArrowheads="1"/>
            </p:cNvSpPr>
            <p:nvPr/>
          </p:nvSpPr>
          <p:spPr bwMode="auto">
            <a:xfrm>
              <a:off x="8975081" y="3883176"/>
              <a:ext cx="341313" cy="396875"/>
            </a:xfrm>
            <a:prstGeom prst="rect">
              <a:avLst/>
            </a:prstGeom>
            <a:noFill/>
            <a:ln w="9525">
              <a:noFill/>
              <a:miter lim="800000"/>
            </a:ln>
          </p:spPr>
          <p:txBody>
            <a:bodyPr wrap="none">
              <a:spAutoFit/>
            </a:bodyPr>
            <a:lstStyle/>
            <a:p>
              <a:pPr algn="r"/>
              <a:r>
                <a:rPr lang="en-US" altLang="zh-CN" sz="2000" b="1" dirty="0">
                  <a:solidFill>
                    <a:schemeClr val="bg1"/>
                  </a:solidFill>
                  <a:cs typeface="+mn-ea"/>
                  <a:sym typeface="+mn-lt"/>
                </a:rPr>
                <a:t>4</a:t>
              </a:r>
              <a:endParaRPr lang="en-US" altLang="zh-CN" sz="1400" dirty="0">
                <a:solidFill>
                  <a:schemeClr val="bg1"/>
                </a:solidFill>
                <a:cs typeface="+mn-ea"/>
                <a:sym typeface="+mn-lt"/>
              </a:endParaRPr>
            </a:p>
          </p:txBody>
        </p:sp>
        <p:sp>
          <p:nvSpPr>
            <p:cNvPr id="95" name="TextBox 45"/>
            <p:cNvSpPr txBox="1">
              <a:spLocks noChangeArrowheads="1"/>
            </p:cNvSpPr>
            <p:nvPr/>
          </p:nvSpPr>
          <p:spPr bwMode="auto">
            <a:xfrm>
              <a:off x="8676632" y="1425726"/>
              <a:ext cx="341312" cy="396875"/>
            </a:xfrm>
            <a:prstGeom prst="rect">
              <a:avLst/>
            </a:prstGeom>
            <a:noFill/>
            <a:ln w="9525">
              <a:noFill/>
              <a:miter lim="800000"/>
            </a:ln>
          </p:spPr>
          <p:txBody>
            <a:bodyPr wrap="none">
              <a:spAutoFit/>
            </a:bodyPr>
            <a:lstStyle/>
            <a:p>
              <a:pPr algn="r"/>
              <a:r>
                <a:rPr lang="en-US" altLang="zh-CN" sz="2000" b="1" dirty="0">
                  <a:solidFill>
                    <a:schemeClr val="bg1"/>
                  </a:solidFill>
                  <a:cs typeface="+mn-ea"/>
                  <a:sym typeface="+mn-lt"/>
                </a:rPr>
                <a:t>5</a:t>
              </a:r>
              <a:endParaRPr lang="en-US" altLang="zh-CN" sz="1400" dirty="0">
                <a:solidFill>
                  <a:schemeClr val="bg1"/>
                </a:solidFill>
                <a:cs typeface="+mn-ea"/>
                <a:sym typeface="+mn-lt"/>
              </a:endParaRPr>
            </a:p>
          </p:txBody>
        </p:sp>
        <p:sp>
          <p:nvSpPr>
            <p:cNvPr id="96" name="TextBox 45"/>
            <p:cNvSpPr txBox="1">
              <a:spLocks noChangeArrowheads="1"/>
            </p:cNvSpPr>
            <p:nvPr/>
          </p:nvSpPr>
          <p:spPr bwMode="auto">
            <a:xfrm>
              <a:off x="10316519" y="1924201"/>
              <a:ext cx="341313" cy="396875"/>
            </a:xfrm>
            <a:prstGeom prst="rect">
              <a:avLst/>
            </a:prstGeom>
            <a:noFill/>
            <a:ln w="9525">
              <a:noFill/>
              <a:miter lim="800000"/>
            </a:ln>
          </p:spPr>
          <p:txBody>
            <a:bodyPr wrap="none">
              <a:spAutoFit/>
            </a:bodyPr>
            <a:lstStyle/>
            <a:p>
              <a:pPr algn="r"/>
              <a:r>
                <a:rPr lang="en-US" altLang="zh-CN" sz="2000" b="1" dirty="0">
                  <a:solidFill>
                    <a:schemeClr val="bg1"/>
                  </a:solidFill>
                  <a:cs typeface="+mn-ea"/>
                  <a:sym typeface="+mn-lt"/>
                </a:rPr>
                <a:t>6</a:t>
              </a:r>
              <a:endParaRPr lang="en-US" altLang="zh-CN" sz="1400" dirty="0">
                <a:solidFill>
                  <a:schemeClr val="bg1"/>
                </a:solidFill>
                <a:cs typeface="+mn-ea"/>
                <a:sym typeface="+mn-lt"/>
              </a:endParaRPr>
            </a:p>
          </p:txBody>
        </p:sp>
      </p:grpSp>
      <p:sp>
        <p:nvSpPr>
          <p:cNvPr id="46" name="MH_PageTitle"/>
          <p:cNvSpPr txBox="1"/>
          <p:nvPr>
            <p:custDataLst>
              <p:tags r:id="rId1"/>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未来工作计划</a:t>
            </a:r>
            <a:endParaRPr lang="zh-CN" altLang="en-US" dirty="0">
              <a:solidFill>
                <a:schemeClr val="tx1">
                  <a:lumMod val="65000"/>
                  <a:lumOff val="35000"/>
                </a:schemeClr>
              </a:solidFill>
              <a:latin typeface="+mn-lt"/>
              <a:ea typeface="+mn-ea"/>
              <a:cs typeface="+mn-ea"/>
              <a:sym typeface="+mn-lt"/>
            </a:endParaRPr>
          </a:p>
        </p:txBody>
      </p:sp>
      <p:pic>
        <p:nvPicPr>
          <p:cNvPr id="4" name="图片 3"/>
          <p:cNvPicPr>
            <a:picLocks noChangeAspect="1"/>
          </p:cNvPicPr>
          <p:nvPr/>
        </p:nvPicPr>
        <p:blipFill>
          <a:blip r:embed="rId2" cstate="screen"/>
          <a:stretch>
            <a:fillRect/>
          </a:stretch>
        </p:blipFill>
        <p:spPr>
          <a:xfrm flipH="1">
            <a:off x="12772" y="4297152"/>
            <a:ext cx="2367481" cy="2545765"/>
          </a:xfrm>
          <a:prstGeom prst="rect">
            <a:avLst/>
          </a:prstGeom>
        </p:spPr>
      </p:pic>
    </p:spTree>
    <p:custDataLst>
      <p:tags r:id="rId3"/>
    </p:custDataLst>
  </p:cSld>
  <p:clrMapOvr>
    <a:masterClrMapping/>
  </p:clrMapOvr>
  <p:transition spd="slow" advTm="71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randombar(horizontal)">
                                      <p:cBhvr>
                                        <p:cTn id="12" dur="500"/>
                                        <p:tgtEl>
                                          <p:spTgt spid="46"/>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6"/>
          <p:cNvSpPr txBox="1"/>
          <p:nvPr/>
        </p:nvSpPr>
        <p:spPr>
          <a:xfrm>
            <a:off x="768358" y="1323173"/>
            <a:ext cx="10749575" cy="857689"/>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335" dirty="0">
                <a:solidFill>
                  <a:schemeClr val="tx1">
                    <a:lumMod val="75000"/>
                    <a:lumOff val="25000"/>
                  </a:schemeClr>
                </a:solidFill>
                <a:cs typeface="+mn-ea"/>
                <a:sym typeface="+mn-lt"/>
              </a:rPr>
              <a:t>详写内容</a:t>
            </a:r>
            <a:r>
              <a:rPr lang="en-US" altLang="zh-CN" sz="1335" dirty="0">
                <a:solidFill>
                  <a:schemeClr val="tx1">
                    <a:lumMod val="75000"/>
                    <a:lumOff val="25000"/>
                  </a:schemeClr>
                </a:solidFill>
                <a:cs typeface="+mn-ea"/>
                <a:sym typeface="+mn-lt"/>
              </a:rPr>
              <a:t>……</a:t>
            </a:r>
            <a:r>
              <a:rPr lang="zh-CN" altLang="en-US" sz="1335" dirty="0">
                <a:solidFill>
                  <a:schemeClr val="tx1">
                    <a:lumMod val="75000"/>
                    <a:lumOff val="25000"/>
                  </a:schemeClr>
                </a:solidFill>
                <a:cs typeface="+mn-ea"/>
                <a:sym typeface="+mn-lt"/>
              </a:rPr>
              <a:t>点击输入本栏的具体文字，简明扼要的说明分项内容，此为概念图解，请根据您的具体内容酌情修改。详写内容</a:t>
            </a:r>
            <a:r>
              <a:rPr lang="en-US" altLang="zh-CN" sz="1335" dirty="0">
                <a:solidFill>
                  <a:schemeClr val="tx1">
                    <a:lumMod val="75000"/>
                    <a:lumOff val="25000"/>
                  </a:schemeClr>
                </a:solidFill>
                <a:cs typeface="+mn-ea"/>
                <a:sym typeface="+mn-lt"/>
              </a:rPr>
              <a:t>……</a:t>
            </a:r>
            <a:r>
              <a:rPr lang="zh-CN" altLang="en-US" sz="1335" dirty="0">
                <a:solidFill>
                  <a:schemeClr val="tx1">
                    <a:lumMod val="75000"/>
                    <a:lumOff val="25000"/>
                  </a:schemeClr>
                </a:solidFill>
                <a:cs typeface="+mn-ea"/>
                <a:sym typeface="+mn-lt"/>
              </a:rPr>
              <a:t>点击输入本栏的具体文字，简明扼要的说明分项内容，此为概念图解，请根据您的具体内容酌情修改。详写内容</a:t>
            </a:r>
            <a:r>
              <a:rPr lang="en-US" altLang="zh-CN" sz="1335" dirty="0">
                <a:solidFill>
                  <a:schemeClr val="tx1">
                    <a:lumMod val="75000"/>
                    <a:lumOff val="25000"/>
                  </a:schemeClr>
                </a:solidFill>
                <a:cs typeface="+mn-ea"/>
                <a:sym typeface="+mn-lt"/>
              </a:rPr>
              <a:t>……</a:t>
            </a:r>
            <a:r>
              <a:rPr lang="zh-CN" altLang="en-US" sz="1335" dirty="0">
                <a:solidFill>
                  <a:schemeClr val="tx1">
                    <a:lumMod val="75000"/>
                    <a:lumOff val="25000"/>
                  </a:schemeClr>
                </a:solidFill>
                <a:cs typeface="+mn-ea"/>
                <a:sym typeface="+mn-lt"/>
              </a:rPr>
              <a:t>点击输入本栏的具体文字，简明扼要的说明分项内容，此为概念图解，请根据您的具体内容酌情修改。</a:t>
            </a:r>
            <a:endParaRPr lang="en-US" altLang="zh-CN" sz="1335" dirty="0">
              <a:solidFill>
                <a:schemeClr val="tx1">
                  <a:lumMod val="75000"/>
                  <a:lumOff val="25000"/>
                </a:schemeClr>
              </a:solidFill>
              <a:cs typeface="+mn-ea"/>
              <a:sym typeface="+mn-lt"/>
            </a:endParaRPr>
          </a:p>
        </p:txBody>
      </p:sp>
      <p:grpSp>
        <p:nvGrpSpPr>
          <p:cNvPr id="18" name="组合 17"/>
          <p:cNvGrpSpPr/>
          <p:nvPr/>
        </p:nvGrpSpPr>
        <p:grpSpPr>
          <a:xfrm>
            <a:off x="836109" y="2357246"/>
            <a:ext cx="10593891" cy="3639094"/>
            <a:chOff x="836109" y="2357246"/>
            <a:chExt cx="10593891" cy="3639094"/>
          </a:xfrm>
        </p:grpSpPr>
        <p:sp>
          <p:nvSpPr>
            <p:cNvPr id="3" name="Down Arrow 15"/>
            <p:cNvSpPr/>
            <p:nvPr/>
          </p:nvSpPr>
          <p:spPr>
            <a:xfrm>
              <a:off x="836109" y="2358265"/>
              <a:ext cx="2241924" cy="3638075"/>
            </a:xfrm>
            <a:prstGeom prst="round2SameRect">
              <a:avLst>
                <a:gd name="adj1" fmla="val 0"/>
                <a:gd name="adj2" fmla="val 5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cs typeface="+mn-ea"/>
                <a:sym typeface="+mn-lt"/>
              </a:endParaRPr>
            </a:p>
          </p:txBody>
        </p:sp>
        <p:sp>
          <p:nvSpPr>
            <p:cNvPr id="4" name="Rectangle 87"/>
            <p:cNvSpPr/>
            <p:nvPr/>
          </p:nvSpPr>
          <p:spPr>
            <a:xfrm>
              <a:off x="836109" y="2357246"/>
              <a:ext cx="2241924" cy="1048295"/>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cs typeface="+mn-ea"/>
                <a:sym typeface="+mn-lt"/>
              </a:endParaRPr>
            </a:p>
          </p:txBody>
        </p:sp>
        <p:sp>
          <p:nvSpPr>
            <p:cNvPr id="5" name="Text Placeholder 4"/>
            <p:cNvSpPr txBox="1"/>
            <p:nvPr/>
          </p:nvSpPr>
          <p:spPr>
            <a:xfrm>
              <a:off x="1018566" y="2608489"/>
              <a:ext cx="1778771" cy="556943"/>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4800" b="1" dirty="0">
                  <a:solidFill>
                    <a:schemeClr val="bg1"/>
                  </a:solidFill>
                  <a:cs typeface="+mn-ea"/>
                  <a:sym typeface="+mn-lt"/>
                </a:rPr>
                <a:t>35</a:t>
              </a:r>
              <a:r>
                <a:rPr lang="en-US" sz="3600" b="1" dirty="0">
                  <a:solidFill>
                    <a:schemeClr val="bg1"/>
                  </a:solidFill>
                  <a:cs typeface="+mn-ea"/>
                  <a:sym typeface="+mn-lt"/>
                </a:rPr>
                <a:t>%</a:t>
              </a:r>
              <a:endParaRPr lang="en-US" sz="4800" b="1" dirty="0">
                <a:solidFill>
                  <a:schemeClr val="bg1"/>
                </a:solidFill>
                <a:cs typeface="+mn-ea"/>
                <a:sym typeface="+mn-lt"/>
              </a:endParaRPr>
            </a:p>
          </p:txBody>
        </p:sp>
        <p:sp>
          <p:nvSpPr>
            <p:cNvPr id="6" name="Text Placeholder 4"/>
            <p:cNvSpPr txBox="1"/>
            <p:nvPr/>
          </p:nvSpPr>
          <p:spPr>
            <a:xfrm>
              <a:off x="910405" y="3637514"/>
              <a:ext cx="2102959" cy="322128"/>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点击输入文本</a:t>
              </a:r>
              <a:endParaRPr lang="id-ID" altLang="zh-CN" sz="2000" b="1" dirty="0">
                <a:solidFill>
                  <a:schemeClr val="bg1"/>
                </a:solidFill>
                <a:cs typeface="+mn-ea"/>
                <a:sym typeface="+mn-lt"/>
              </a:endParaRPr>
            </a:p>
          </p:txBody>
        </p:sp>
        <p:sp>
          <p:nvSpPr>
            <p:cNvPr id="7" name="Text Placeholder 6"/>
            <p:cNvSpPr txBox="1"/>
            <p:nvPr/>
          </p:nvSpPr>
          <p:spPr>
            <a:xfrm>
              <a:off x="1127765" y="4354953"/>
              <a:ext cx="1616896" cy="831255"/>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10000"/>
                </a:lnSpc>
                <a:buNone/>
              </a:pPr>
              <a:r>
                <a:rPr lang="zh-CN" altLang="en-US" sz="1400" dirty="0">
                  <a:solidFill>
                    <a:schemeClr val="bg1"/>
                  </a:solidFill>
                  <a:cs typeface="+mn-ea"/>
                  <a:sym typeface="+mn-lt"/>
                </a:rPr>
                <a:t>点击输入本栏的具体文字，简明扼要的说明分项内容。</a:t>
              </a:r>
              <a:endParaRPr lang="en-US" altLang="zh-CN" sz="1400" dirty="0">
                <a:solidFill>
                  <a:schemeClr val="bg1"/>
                </a:solidFill>
                <a:cs typeface="+mn-ea"/>
                <a:sym typeface="+mn-lt"/>
              </a:endParaRPr>
            </a:p>
          </p:txBody>
        </p:sp>
        <p:sp>
          <p:nvSpPr>
            <p:cNvPr id="8" name="Down Arrow 91"/>
            <p:cNvSpPr/>
            <p:nvPr/>
          </p:nvSpPr>
          <p:spPr>
            <a:xfrm>
              <a:off x="2924101" y="2358265"/>
              <a:ext cx="2241924" cy="3638075"/>
            </a:xfrm>
            <a:prstGeom prst="round2SameRect">
              <a:avLst>
                <a:gd name="adj1" fmla="val 0"/>
                <a:gd name="adj2" fmla="val 50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cs typeface="+mn-ea"/>
                <a:sym typeface="+mn-lt"/>
              </a:endParaRPr>
            </a:p>
          </p:txBody>
        </p:sp>
        <p:sp>
          <p:nvSpPr>
            <p:cNvPr id="9" name="Rectangle 92"/>
            <p:cNvSpPr/>
            <p:nvPr/>
          </p:nvSpPr>
          <p:spPr>
            <a:xfrm>
              <a:off x="2924101" y="2357246"/>
              <a:ext cx="2241924" cy="1048295"/>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cs typeface="+mn-ea"/>
                <a:sym typeface="+mn-lt"/>
              </a:endParaRPr>
            </a:p>
          </p:txBody>
        </p:sp>
        <p:sp>
          <p:nvSpPr>
            <p:cNvPr id="10" name="Text Placeholder 4"/>
            <p:cNvSpPr txBox="1"/>
            <p:nvPr/>
          </p:nvSpPr>
          <p:spPr>
            <a:xfrm>
              <a:off x="3118838" y="2608489"/>
              <a:ext cx="1778771" cy="556943"/>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4800" b="1" dirty="0">
                  <a:solidFill>
                    <a:srgbClr val="C00000"/>
                  </a:solidFill>
                  <a:cs typeface="+mn-ea"/>
                  <a:sym typeface="+mn-lt"/>
                </a:rPr>
                <a:t>80</a:t>
              </a:r>
              <a:r>
                <a:rPr lang="en-US" sz="3600" b="1" dirty="0">
                  <a:solidFill>
                    <a:srgbClr val="C00000"/>
                  </a:solidFill>
                  <a:cs typeface="+mn-ea"/>
                  <a:sym typeface="+mn-lt"/>
                </a:rPr>
                <a:t>%</a:t>
              </a:r>
              <a:endParaRPr lang="en-US" sz="3600" b="1" dirty="0">
                <a:solidFill>
                  <a:srgbClr val="C00000"/>
                </a:solidFill>
                <a:cs typeface="+mn-ea"/>
                <a:sym typeface="+mn-lt"/>
              </a:endParaRPr>
            </a:p>
          </p:txBody>
        </p:sp>
        <p:sp>
          <p:nvSpPr>
            <p:cNvPr id="11" name="Text Placeholder 4"/>
            <p:cNvSpPr txBox="1"/>
            <p:nvPr/>
          </p:nvSpPr>
          <p:spPr>
            <a:xfrm>
              <a:off x="2998397" y="3637514"/>
              <a:ext cx="2102959" cy="322128"/>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点击输入文本</a:t>
              </a:r>
              <a:endParaRPr lang="id-ID" altLang="zh-CN" sz="2000" b="1" dirty="0">
                <a:solidFill>
                  <a:schemeClr val="bg1"/>
                </a:solidFill>
                <a:cs typeface="+mn-ea"/>
                <a:sym typeface="+mn-lt"/>
              </a:endParaRPr>
            </a:p>
          </p:txBody>
        </p:sp>
        <p:sp>
          <p:nvSpPr>
            <p:cNvPr id="12" name="Text Placeholder 6"/>
            <p:cNvSpPr txBox="1"/>
            <p:nvPr/>
          </p:nvSpPr>
          <p:spPr>
            <a:xfrm>
              <a:off x="3225281" y="4354953"/>
              <a:ext cx="1616896" cy="831255"/>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10000"/>
                </a:lnSpc>
                <a:buNone/>
              </a:pPr>
              <a:r>
                <a:rPr lang="zh-CN" altLang="en-US" sz="1400" dirty="0">
                  <a:solidFill>
                    <a:schemeClr val="bg1"/>
                  </a:solidFill>
                  <a:cs typeface="+mn-ea"/>
                  <a:sym typeface="+mn-lt"/>
                </a:rPr>
                <a:t>点击输入本栏的具体文字，简明扼要的说明分项内容。</a:t>
              </a:r>
              <a:endParaRPr lang="en-US" altLang="zh-CN" sz="1400" dirty="0">
                <a:solidFill>
                  <a:schemeClr val="bg1"/>
                </a:solidFill>
                <a:cs typeface="+mn-ea"/>
                <a:sym typeface="+mn-lt"/>
              </a:endParaRPr>
            </a:p>
          </p:txBody>
        </p:sp>
        <p:sp>
          <p:nvSpPr>
            <p:cNvPr id="13" name="Down Arrow 96"/>
            <p:cNvSpPr/>
            <p:nvPr/>
          </p:nvSpPr>
          <p:spPr>
            <a:xfrm>
              <a:off x="5012093" y="2358265"/>
              <a:ext cx="2241924" cy="3638075"/>
            </a:xfrm>
            <a:prstGeom prst="round2SameRect">
              <a:avLst>
                <a:gd name="adj1" fmla="val 0"/>
                <a:gd name="adj2" fmla="val 5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cs typeface="+mn-ea"/>
                <a:sym typeface="+mn-lt"/>
              </a:endParaRPr>
            </a:p>
          </p:txBody>
        </p:sp>
        <p:sp>
          <p:nvSpPr>
            <p:cNvPr id="14" name="Rectangle 97"/>
            <p:cNvSpPr/>
            <p:nvPr/>
          </p:nvSpPr>
          <p:spPr>
            <a:xfrm>
              <a:off x="5012093" y="2357246"/>
              <a:ext cx="2241924" cy="1048295"/>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cs typeface="+mn-ea"/>
                <a:sym typeface="+mn-lt"/>
              </a:endParaRPr>
            </a:p>
          </p:txBody>
        </p:sp>
        <p:sp>
          <p:nvSpPr>
            <p:cNvPr id="15" name="Text Placeholder 4"/>
            <p:cNvSpPr txBox="1"/>
            <p:nvPr/>
          </p:nvSpPr>
          <p:spPr>
            <a:xfrm>
              <a:off x="5219110" y="2608489"/>
              <a:ext cx="1778771" cy="556943"/>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4800" b="1" dirty="0">
                  <a:solidFill>
                    <a:schemeClr val="bg1"/>
                  </a:solidFill>
                  <a:cs typeface="+mn-ea"/>
                  <a:sym typeface="+mn-lt"/>
                </a:rPr>
                <a:t>95</a:t>
              </a:r>
              <a:r>
                <a:rPr lang="en-US" sz="3600" b="1" dirty="0">
                  <a:solidFill>
                    <a:schemeClr val="bg1"/>
                  </a:solidFill>
                  <a:cs typeface="+mn-ea"/>
                  <a:sym typeface="+mn-lt"/>
                </a:rPr>
                <a:t>%</a:t>
              </a:r>
              <a:endParaRPr lang="en-US" sz="3600" b="1" dirty="0">
                <a:solidFill>
                  <a:schemeClr val="bg1"/>
                </a:solidFill>
                <a:cs typeface="+mn-ea"/>
                <a:sym typeface="+mn-lt"/>
              </a:endParaRPr>
            </a:p>
          </p:txBody>
        </p:sp>
        <p:sp>
          <p:nvSpPr>
            <p:cNvPr id="16" name="Text Placeholder 4"/>
            <p:cNvSpPr txBox="1"/>
            <p:nvPr/>
          </p:nvSpPr>
          <p:spPr>
            <a:xfrm>
              <a:off x="5086389" y="3637514"/>
              <a:ext cx="2102959" cy="322128"/>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点击输入文本</a:t>
              </a:r>
              <a:endParaRPr lang="id-ID" altLang="zh-CN" sz="2000" b="1" dirty="0">
                <a:solidFill>
                  <a:schemeClr val="bg1"/>
                </a:solidFill>
                <a:cs typeface="+mn-ea"/>
                <a:sym typeface="+mn-lt"/>
              </a:endParaRPr>
            </a:p>
          </p:txBody>
        </p:sp>
        <p:sp>
          <p:nvSpPr>
            <p:cNvPr id="17" name="Text Placeholder 6"/>
            <p:cNvSpPr txBox="1"/>
            <p:nvPr/>
          </p:nvSpPr>
          <p:spPr>
            <a:xfrm>
              <a:off x="5322797" y="4354953"/>
              <a:ext cx="1616896" cy="831255"/>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10000"/>
                </a:lnSpc>
                <a:buNone/>
              </a:pPr>
              <a:r>
                <a:rPr lang="zh-CN" altLang="en-US" sz="1400" dirty="0">
                  <a:solidFill>
                    <a:schemeClr val="bg1"/>
                  </a:solidFill>
                  <a:cs typeface="+mn-ea"/>
                  <a:sym typeface="+mn-lt"/>
                </a:rPr>
                <a:t>点击输入本栏的具体文字，简明扼要的说明分项内容。</a:t>
              </a:r>
              <a:endParaRPr lang="en-US" altLang="zh-CN" sz="1400" dirty="0">
                <a:solidFill>
                  <a:schemeClr val="bg1"/>
                </a:solidFill>
                <a:cs typeface="+mn-ea"/>
                <a:sym typeface="+mn-lt"/>
              </a:endParaRPr>
            </a:p>
          </p:txBody>
        </p:sp>
        <p:sp>
          <p:nvSpPr>
            <p:cNvPr id="26" name="Down Arrow 101"/>
            <p:cNvSpPr/>
            <p:nvPr/>
          </p:nvSpPr>
          <p:spPr>
            <a:xfrm>
              <a:off x="7100085" y="2358265"/>
              <a:ext cx="2241924" cy="3638075"/>
            </a:xfrm>
            <a:prstGeom prst="round2SameRect">
              <a:avLst>
                <a:gd name="adj1" fmla="val 0"/>
                <a:gd name="adj2" fmla="val 50000"/>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cs typeface="+mn-ea"/>
                <a:sym typeface="+mn-lt"/>
              </a:endParaRPr>
            </a:p>
          </p:txBody>
        </p:sp>
        <p:sp>
          <p:nvSpPr>
            <p:cNvPr id="27" name="Rectangle 102"/>
            <p:cNvSpPr/>
            <p:nvPr/>
          </p:nvSpPr>
          <p:spPr>
            <a:xfrm>
              <a:off x="7100085" y="2357246"/>
              <a:ext cx="2241924" cy="1048295"/>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cs typeface="+mn-ea"/>
                <a:sym typeface="+mn-lt"/>
              </a:endParaRPr>
            </a:p>
          </p:txBody>
        </p:sp>
        <p:sp>
          <p:nvSpPr>
            <p:cNvPr id="28" name="Text Placeholder 4"/>
            <p:cNvSpPr txBox="1"/>
            <p:nvPr/>
          </p:nvSpPr>
          <p:spPr>
            <a:xfrm>
              <a:off x="7319382" y="2608489"/>
              <a:ext cx="1778771" cy="556943"/>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4800" b="1" dirty="0">
                  <a:solidFill>
                    <a:srgbClr val="C00000"/>
                  </a:solidFill>
                  <a:cs typeface="+mn-ea"/>
                  <a:sym typeface="+mn-lt"/>
                </a:rPr>
                <a:t>25</a:t>
              </a:r>
              <a:r>
                <a:rPr lang="en-US" sz="3600" b="1" dirty="0">
                  <a:solidFill>
                    <a:srgbClr val="C00000"/>
                  </a:solidFill>
                  <a:cs typeface="+mn-ea"/>
                  <a:sym typeface="+mn-lt"/>
                </a:rPr>
                <a:t>%</a:t>
              </a:r>
              <a:endParaRPr lang="en-US" sz="3600" b="1" dirty="0">
                <a:solidFill>
                  <a:srgbClr val="C00000"/>
                </a:solidFill>
                <a:cs typeface="+mn-ea"/>
                <a:sym typeface="+mn-lt"/>
              </a:endParaRPr>
            </a:p>
          </p:txBody>
        </p:sp>
        <p:sp>
          <p:nvSpPr>
            <p:cNvPr id="29" name="Text Placeholder 4"/>
            <p:cNvSpPr txBox="1"/>
            <p:nvPr/>
          </p:nvSpPr>
          <p:spPr>
            <a:xfrm>
              <a:off x="7174381" y="3637514"/>
              <a:ext cx="2102959" cy="322128"/>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点击输入文本</a:t>
              </a:r>
              <a:endParaRPr lang="id-ID" altLang="zh-CN" sz="2000" b="1" dirty="0">
                <a:solidFill>
                  <a:schemeClr val="bg1"/>
                </a:solidFill>
                <a:cs typeface="+mn-ea"/>
                <a:sym typeface="+mn-lt"/>
              </a:endParaRPr>
            </a:p>
          </p:txBody>
        </p:sp>
        <p:sp>
          <p:nvSpPr>
            <p:cNvPr id="30" name="Text Placeholder 6"/>
            <p:cNvSpPr txBox="1"/>
            <p:nvPr/>
          </p:nvSpPr>
          <p:spPr>
            <a:xfrm>
              <a:off x="7420313" y="4354953"/>
              <a:ext cx="1616896" cy="831255"/>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10000"/>
                </a:lnSpc>
                <a:buNone/>
              </a:pPr>
              <a:r>
                <a:rPr lang="zh-CN" altLang="en-US" sz="1400" dirty="0">
                  <a:solidFill>
                    <a:schemeClr val="bg1"/>
                  </a:solidFill>
                  <a:cs typeface="+mn-ea"/>
                  <a:sym typeface="+mn-lt"/>
                </a:rPr>
                <a:t>点击输入本栏的具体文字，简明扼要的说明分项内容。</a:t>
              </a:r>
              <a:endParaRPr lang="en-US" altLang="zh-CN" sz="1400" dirty="0">
                <a:solidFill>
                  <a:schemeClr val="bg1"/>
                </a:solidFill>
                <a:cs typeface="+mn-ea"/>
                <a:sym typeface="+mn-lt"/>
              </a:endParaRPr>
            </a:p>
          </p:txBody>
        </p:sp>
        <p:sp>
          <p:nvSpPr>
            <p:cNvPr id="31" name="Down Arrow 106"/>
            <p:cNvSpPr/>
            <p:nvPr/>
          </p:nvSpPr>
          <p:spPr>
            <a:xfrm>
              <a:off x="9188076" y="2358265"/>
              <a:ext cx="2241924" cy="3638075"/>
            </a:xfrm>
            <a:prstGeom prst="round2SameRect">
              <a:avLst>
                <a:gd name="adj1" fmla="val 0"/>
                <a:gd name="adj2" fmla="val 50000"/>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cs typeface="+mn-ea"/>
                <a:sym typeface="+mn-lt"/>
              </a:endParaRPr>
            </a:p>
          </p:txBody>
        </p:sp>
        <p:sp>
          <p:nvSpPr>
            <p:cNvPr id="32" name="Rectangle 107"/>
            <p:cNvSpPr/>
            <p:nvPr/>
          </p:nvSpPr>
          <p:spPr>
            <a:xfrm>
              <a:off x="9188076" y="2357246"/>
              <a:ext cx="2241924" cy="1048295"/>
            </a:xfrm>
            <a:prstGeom prst="rect">
              <a:avLst/>
            </a:prstGeom>
            <a:solidFill>
              <a:schemeClr val="tx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cs typeface="+mn-ea"/>
                <a:sym typeface="+mn-lt"/>
              </a:endParaRPr>
            </a:p>
          </p:txBody>
        </p:sp>
        <p:sp>
          <p:nvSpPr>
            <p:cNvPr id="33" name="Text Placeholder 4"/>
            <p:cNvSpPr txBox="1"/>
            <p:nvPr/>
          </p:nvSpPr>
          <p:spPr>
            <a:xfrm>
              <a:off x="9419653" y="2608489"/>
              <a:ext cx="1778771" cy="556943"/>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4800" b="1" dirty="0">
                  <a:solidFill>
                    <a:schemeClr val="bg1"/>
                  </a:solidFill>
                  <a:cs typeface="+mn-ea"/>
                  <a:sym typeface="+mn-lt"/>
                </a:rPr>
                <a:t>14</a:t>
              </a:r>
              <a:r>
                <a:rPr lang="en-US" sz="3600" b="1" dirty="0">
                  <a:solidFill>
                    <a:schemeClr val="bg1"/>
                  </a:solidFill>
                  <a:cs typeface="+mn-ea"/>
                  <a:sym typeface="+mn-lt"/>
                </a:rPr>
                <a:t>%</a:t>
              </a:r>
              <a:endParaRPr lang="en-US" sz="3600" b="1" dirty="0">
                <a:solidFill>
                  <a:schemeClr val="bg1"/>
                </a:solidFill>
                <a:cs typeface="+mn-ea"/>
                <a:sym typeface="+mn-lt"/>
              </a:endParaRPr>
            </a:p>
          </p:txBody>
        </p:sp>
        <p:sp>
          <p:nvSpPr>
            <p:cNvPr id="34" name="Text Placeholder 4"/>
            <p:cNvSpPr txBox="1"/>
            <p:nvPr/>
          </p:nvSpPr>
          <p:spPr>
            <a:xfrm>
              <a:off x="9262371" y="3637514"/>
              <a:ext cx="2102959" cy="322128"/>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2000" b="1" dirty="0">
                  <a:solidFill>
                    <a:schemeClr val="bg1"/>
                  </a:solidFill>
                  <a:cs typeface="+mn-ea"/>
                  <a:sym typeface="+mn-lt"/>
                </a:rPr>
                <a:t>点击输入文本</a:t>
              </a:r>
              <a:endParaRPr lang="id-ID" altLang="zh-CN" sz="2000" b="1" dirty="0">
                <a:solidFill>
                  <a:schemeClr val="bg1"/>
                </a:solidFill>
                <a:cs typeface="+mn-ea"/>
                <a:sym typeface="+mn-lt"/>
              </a:endParaRPr>
            </a:p>
          </p:txBody>
        </p:sp>
        <p:sp>
          <p:nvSpPr>
            <p:cNvPr id="35" name="Text Placeholder 6"/>
            <p:cNvSpPr txBox="1"/>
            <p:nvPr/>
          </p:nvSpPr>
          <p:spPr>
            <a:xfrm>
              <a:off x="9517830" y="4354953"/>
              <a:ext cx="1616896" cy="831255"/>
            </a:xfrm>
            <a:prstGeom prst="rect">
              <a:avLst/>
            </a:prstGeom>
          </p:spPr>
          <p:txBody>
            <a:bodyPr lIns="45708" tIns="22853" rIns="45708" bIns="22853"/>
            <a:lstStyle>
              <a:lvl1pPr marL="779145" indent="-779145" algn="l" defTabSz="1038860"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860"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860"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860"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10000"/>
                </a:lnSpc>
                <a:buNone/>
              </a:pPr>
              <a:r>
                <a:rPr lang="zh-CN" altLang="en-US" sz="1400" dirty="0">
                  <a:solidFill>
                    <a:schemeClr val="bg1"/>
                  </a:solidFill>
                  <a:cs typeface="+mn-ea"/>
                  <a:sym typeface="+mn-lt"/>
                </a:rPr>
                <a:t>点击输入本栏的具体文字，简明扼要的说明分项内容。</a:t>
              </a:r>
              <a:endParaRPr lang="en-US" altLang="zh-CN" sz="1400" dirty="0">
                <a:solidFill>
                  <a:schemeClr val="bg1"/>
                </a:solidFill>
                <a:cs typeface="+mn-ea"/>
                <a:sym typeface="+mn-lt"/>
              </a:endParaRPr>
            </a:p>
          </p:txBody>
        </p:sp>
      </p:grpSp>
      <p:sp>
        <p:nvSpPr>
          <p:cNvPr id="38" name="MH_PageTitle"/>
          <p:cNvSpPr txBox="1"/>
          <p:nvPr>
            <p:custDataLst>
              <p:tags r:id="rId1"/>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未来工作计划</a:t>
            </a:r>
            <a:endParaRPr lang="zh-CN" altLang="en-US" dirty="0">
              <a:solidFill>
                <a:schemeClr val="tx1">
                  <a:lumMod val="65000"/>
                  <a:lumOff val="35000"/>
                </a:schemeClr>
              </a:solidFill>
              <a:latin typeface="+mn-lt"/>
              <a:ea typeface="+mn-ea"/>
              <a:cs typeface="+mn-ea"/>
              <a:sym typeface="+mn-lt"/>
            </a:endParaRPr>
          </a:p>
        </p:txBody>
      </p:sp>
      <p:pic>
        <p:nvPicPr>
          <p:cNvPr id="37" name="图片 36"/>
          <p:cNvPicPr>
            <a:picLocks noChangeAspect="1"/>
          </p:cNvPicPr>
          <p:nvPr/>
        </p:nvPicPr>
        <p:blipFill>
          <a:blip r:embed="rId2" cstate="screen"/>
          <a:stretch>
            <a:fillRect/>
          </a:stretch>
        </p:blipFill>
        <p:spPr>
          <a:xfrm flipH="1" flipV="1">
            <a:off x="10207822" y="49347"/>
            <a:ext cx="1981204" cy="1325883"/>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746">
        <p:split orient="vert"/>
      </p:transition>
    </mc:Choice>
    <mc:Fallback>
      <p:transition spd="slow" advTm="74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组合 9"/>
          <p:cNvGrpSpPr/>
          <p:nvPr/>
        </p:nvGrpSpPr>
        <p:grpSpPr>
          <a:xfrm>
            <a:off x="1093006" y="1498000"/>
            <a:ext cx="10153128" cy="4269831"/>
            <a:chOff x="1093006" y="1498000"/>
            <a:chExt cx="10153128" cy="4269831"/>
          </a:xfrm>
        </p:grpSpPr>
        <p:sp>
          <p:nvSpPr>
            <p:cNvPr id="16" name="文本框 15"/>
            <p:cNvSpPr txBox="1"/>
            <p:nvPr/>
          </p:nvSpPr>
          <p:spPr>
            <a:xfrm>
              <a:off x="1093006" y="3391530"/>
              <a:ext cx="2010524"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endParaRPr lang="zh-CN" altLang="en-US" sz="2000" b="1" dirty="0">
                <a:solidFill>
                  <a:schemeClr val="tx1">
                    <a:lumMod val="75000"/>
                    <a:lumOff val="25000"/>
                  </a:schemeClr>
                </a:solidFill>
                <a:cs typeface="+mn-ea"/>
                <a:sym typeface="+mn-lt"/>
              </a:endParaRPr>
            </a:p>
          </p:txBody>
        </p:sp>
        <p:sp>
          <p:nvSpPr>
            <p:cNvPr id="17" name="文本框 16"/>
            <p:cNvSpPr txBox="1"/>
            <p:nvPr/>
          </p:nvSpPr>
          <p:spPr>
            <a:xfrm>
              <a:off x="3796690" y="4247184"/>
              <a:ext cx="2010524"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endParaRPr lang="zh-CN" altLang="en-US" sz="2000" b="1" dirty="0">
                <a:solidFill>
                  <a:schemeClr val="tx1">
                    <a:lumMod val="75000"/>
                    <a:lumOff val="25000"/>
                  </a:schemeClr>
                </a:solidFill>
                <a:cs typeface="+mn-ea"/>
                <a:sym typeface="+mn-lt"/>
              </a:endParaRPr>
            </a:p>
          </p:txBody>
        </p:sp>
        <p:sp>
          <p:nvSpPr>
            <p:cNvPr id="2" name="文本框 1"/>
            <p:cNvSpPr txBox="1"/>
            <p:nvPr/>
          </p:nvSpPr>
          <p:spPr>
            <a:xfrm>
              <a:off x="6448442" y="3391530"/>
              <a:ext cx="2010524"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endParaRPr lang="zh-CN" altLang="en-US" sz="2000" b="1" dirty="0">
                <a:solidFill>
                  <a:schemeClr val="tx1">
                    <a:lumMod val="75000"/>
                    <a:lumOff val="25000"/>
                  </a:schemeClr>
                </a:solidFill>
                <a:cs typeface="+mn-ea"/>
                <a:sym typeface="+mn-lt"/>
              </a:endParaRPr>
            </a:p>
          </p:txBody>
        </p:sp>
        <p:sp>
          <p:nvSpPr>
            <p:cNvPr id="3" name="文本框 2"/>
            <p:cNvSpPr txBox="1"/>
            <p:nvPr/>
          </p:nvSpPr>
          <p:spPr>
            <a:xfrm>
              <a:off x="9007130" y="4247184"/>
              <a:ext cx="2010524"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请输入标题</a:t>
              </a:r>
              <a:endParaRPr lang="zh-CN" altLang="en-US" sz="2000" b="1" dirty="0">
                <a:solidFill>
                  <a:schemeClr val="tx1">
                    <a:lumMod val="75000"/>
                    <a:lumOff val="25000"/>
                  </a:schemeClr>
                </a:solidFill>
                <a:cs typeface="+mn-ea"/>
                <a:sym typeface="+mn-lt"/>
              </a:endParaRPr>
            </a:p>
          </p:txBody>
        </p:sp>
        <p:grpSp>
          <p:nvGrpSpPr>
            <p:cNvPr id="4" name="组合 3"/>
            <p:cNvGrpSpPr/>
            <p:nvPr/>
          </p:nvGrpSpPr>
          <p:grpSpPr>
            <a:xfrm>
              <a:off x="3959808" y="2353654"/>
              <a:ext cx="1652730" cy="1652728"/>
              <a:chOff x="4315518" y="2723665"/>
              <a:chExt cx="1196276" cy="1196274"/>
            </a:xfrm>
          </p:grpSpPr>
          <p:sp>
            <p:nvSpPr>
              <p:cNvPr id="5" name="Teardrop 40"/>
              <p:cNvSpPr/>
              <p:nvPr/>
            </p:nvSpPr>
            <p:spPr>
              <a:xfrm>
                <a:off x="4315518" y="2723665"/>
                <a:ext cx="1196276" cy="1196274"/>
              </a:xfrm>
              <a:prstGeom prst="teardrop">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6" name="Group 80"/>
              <p:cNvGrpSpPr>
                <a:grpSpLocks noChangeAspect="1"/>
              </p:cNvGrpSpPr>
              <p:nvPr/>
            </p:nvGrpSpPr>
            <p:grpSpPr bwMode="auto">
              <a:xfrm>
                <a:off x="4643219" y="2967210"/>
                <a:ext cx="610129" cy="647440"/>
                <a:chOff x="4710" y="3198"/>
                <a:chExt cx="551" cy="590"/>
              </a:xfrm>
              <a:solidFill>
                <a:schemeClr val="bg1"/>
              </a:solidFill>
            </p:grpSpPr>
            <p:sp>
              <p:nvSpPr>
                <p:cNvPr id="7" name="Freeform 81"/>
                <p:cNvSpPr/>
                <p:nvPr/>
              </p:nvSpPr>
              <p:spPr bwMode="auto">
                <a:xfrm>
                  <a:off x="4710" y="3444"/>
                  <a:ext cx="307" cy="344"/>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 name="Freeform 82"/>
                <p:cNvSpPr/>
                <p:nvPr/>
              </p:nvSpPr>
              <p:spPr bwMode="auto">
                <a:xfrm>
                  <a:off x="4912" y="3284"/>
                  <a:ext cx="313" cy="504"/>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 name="Freeform 83"/>
                <p:cNvSpPr/>
                <p:nvPr/>
              </p:nvSpPr>
              <p:spPr bwMode="auto">
                <a:xfrm>
                  <a:off x="5053" y="3480"/>
                  <a:ext cx="208" cy="298"/>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84"/>
                <p:cNvSpPr/>
                <p:nvPr/>
              </p:nvSpPr>
              <p:spPr bwMode="auto">
                <a:xfrm>
                  <a:off x="5101" y="3198"/>
                  <a:ext cx="102" cy="102"/>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41" name="组合 40"/>
            <p:cNvGrpSpPr/>
            <p:nvPr/>
          </p:nvGrpSpPr>
          <p:grpSpPr>
            <a:xfrm>
              <a:off x="1193794" y="1498000"/>
              <a:ext cx="1652730" cy="1652728"/>
              <a:chOff x="2133505" y="1868011"/>
              <a:chExt cx="1196276" cy="1196274"/>
            </a:xfrm>
          </p:grpSpPr>
          <p:sp>
            <p:nvSpPr>
              <p:cNvPr id="42" name="Teardrop 40"/>
              <p:cNvSpPr/>
              <p:nvPr/>
            </p:nvSpPr>
            <p:spPr>
              <a:xfrm>
                <a:off x="2133505" y="1868011"/>
                <a:ext cx="1196276" cy="1196274"/>
              </a:xfrm>
              <a:prstGeom prst="teardrop">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43" name="组合 42"/>
              <p:cNvGrpSpPr/>
              <p:nvPr/>
            </p:nvGrpSpPr>
            <p:grpSpPr>
              <a:xfrm>
                <a:off x="2563222" y="2171661"/>
                <a:ext cx="489281" cy="684122"/>
                <a:chOff x="9417948" y="2701470"/>
                <a:chExt cx="538167" cy="752479"/>
              </a:xfrm>
              <a:solidFill>
                <a:schemeClr val="bg1"/>
              </a:solidFill>
            </p:grpSpPr>
            <p:sp>
              <p:nvSpPr>
                <p:cNvPr id="44" name="Freeform 10"/>
                <p:cNvSpPr/>
                <p:nvPr/>
              </p:nvSpPr>
              <p:spPr bwMode="auto">
                <a:xfrm>
                  <a:off x="9492557" y="2739571"/>
                  <a:ext cx="142875" cy="153987"/>
                </a:xfrm>
                <a:custGeom>
                  <a:avLst/>
                  <a:gdLst>
                    <a:gd name="T0" fmla="*/ 4 w 38"/>
                    <a:gd name="T1" fmla="*/ 26 h 41"/>
                    <a:gd name="T2" fmla="*/ 19 w 38"/>
                    <a:gd name="T3" fmla="*/ 41 h 41"/>
                    <a:gd name="T4" fmla="*/ 34 w 38"/>
                    <a:gd name="T5" fmla="*/ 26 h 41"/>
                    <a:gd name="T6" fmla="*/ 37 w 38"/>
                    <a:gd name="T7" fmla="*/ 20 h 41"/>
                    <a:gd name="T8" fmla="*/ 35 w 38"/>
                    <a:gd name="T9" fmla="*/ 17 h 41"/>
                    <a:gd name="T10" fmla="*/ 19 w 38"/>
                    <a:gd name="T11" fmla="*/ 0 h 41"/>
                    <a:gd name="T12" fmla="*/ 3 w 38"/>
                    <a:gd name="T13" fmla="*/ 17 h 41"/>
                    <a:gd name="T14" fmla="*/ 0 w 38"/>
                    <a:gd name="T15" fmla="*/ 20 h 41"/>
                    <a:gd name="T16" fmla="*/ 4 w 38"/>
                    <a:gd name="T17"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1">
                      <a:moveTo>
                        <a:pt x="4" y="26"/>
                      </a:moveTo>
                      <a:cubicBezTo>
                        <a:pt x="6" y="34"/>
                        <a:pt x="11" y="41"/>
                        <a:pt x="19" y="41"/>
                      </a:cubicBezTo>
                      <a:cubicBezTo>
                        <a:pt x="27" y="41"/>
                        <a:pt x="32" y="34"/>
                        <a:pt x="34" y="26"/>
                      </a:cubicBezTo>
                      <a:cubicBezTo>
                        <a:pt x="36" y="25"/>
                        <a:pt x="38" y="22"/>
                        <a:pt x="37" y="20"/>
                      </a:cubicBezTo>
                      <a:cubicBezTo>
                        <a:pt x="37" y="18"/>
                        <a:pt x="36" y="17"/>
                        <a:pt x="35" y="17"/>
                      </a:cubicBezTo>
                      <a:cubicBezTo>
                        <a:pt x="35" y="7"/>
                        <a:pt x="28" y="0"/>
                        <a:pt x="19" y="0"/>
                      </a:cubicBezTo>
                      <a:cubicBezTo>
                        <a:pt x="10" y="0"/>
                        <a:pt x="3" y="7"/>
                        <a:pt x="3" y="17"/>
                      </a:cubicBezTo>
                      <a:cubicBezTo>
                        <a:pt x="1" y="17"/>
                        <a:pt x="0" y="18"/>
                        <a:pt x="0" y="20"/>
                      </a:cubicBezTo>
                      <a:cubicBezTo>
                        <a:pt x="0" y="22"/>
                        <a:pt x="1" y="26"/>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11"/>
                <p:cNvSpPr/>
                <p:nvPr/>
              </p:nvSpPr>
              <p:spPr bwMode="auto">
                <a:xfrm>
                  <a:off x="9417948" y="2901498"/>
                  <a:ext cx="398463" cy="552451"/>
                </a:xfrm>
                <a:custGeom>
                  <a:avLst/>
                  <a:gdLst>
                    <a:gd name="T0" fmla="*/ 97 w 106"/>
                    <a:gd name="T1" fmla="*/ 36 h 147"/>
                    <a:gd name="T2" fmla="*/ 82 w 106"/>
                    <a:gd name="T3" fmla="*/ 38 h 147"/>
                    <a:gd name="T4" fmla="*/ 79 w 106"/>
                    <a:gd name="T5" fmla="*/ 37 h 147"/>
                    <a:gd name="T6" fmla="*/ 67 w 106"/>
                    <a:gd name="T7" fmla="*/ 11 h 147"/>
                    <a:gd name="T8" fmla="*/ 66 w 106"/>
                    <a:gd name="T9" fmla="*/ 8 h 147"/>
                    <a:gd name="T10" fmla="*/ 54 w 106"/>
                    <a:gd name="T11" fmla="*/ 2 h 147"/>
                    <a:gd name="T12" fmla="*/ 49 w 106"/>
                    <a:gd name="T13" fmla="*/ 0 h 147"/>
                    <a:gd name="T14" fmla="*/ 43 w 106"/>
                    <a:gd name="T15" fmla="*/ 22 h 147"/>
                    <a:gd name="T16" fmla="*/ 43 w 106"/>
                    <a:gd name="T17" fmla="*/ 5 h 147"/>
                    <a:gd name="T18" fmla="*/ 38 w 106"/>
                    <a:gd name="T19" fmla="*/ 2 h 147"/>
                    <a:gd name="T20" fmla="*/ 37 w 106"/>
                    <a:gd name="T21" fmla="*/ 9 h 147"/>
                    <a:gd name="T22" fmla="*/ 28 w 106"/>
                    <a:gd name="T23" fmla="*/ 0 h 147"/>
                    <a:gd name="T24" fmla="*/ 28 w 106"/>
                    <a:gd name="T25" fmla="*/ 0 h 147"/>
                    <a:gd name="T26" fmla="*/ 10 w 106"/>
                    <a:gd name="T27" fmla="*/ 7 h 147"/>
                    <a:gd name="T28" fmla="*/ 1 w 106"/>
                    <a:gd name="T29" fmla="*/ 69 h 147"/>
                    <a:gd name="T30" fmla="*/ 14 w 106"/>
                    <a:gd name="T31" fmla="*/ 70 h 147"/>
                    <a:gd name="T32" fmla="*/ 18 w 106"/>
                    <a:gd name="T33" fmla="*/ 23 h 147"/>
                    <a:gd name="T34" fmla="*/ 18 w 106"/>
                    <a:gd name="T35" fmla="*/ 65 h 147"/>
                    <a:gd name="T36" fmla="*/ 18 w 106"/>
                    <a:gd name="T37" fmla="*/ 138 h 147"/>
                    <a:gd name="T38" fmla="*/ 27 w 106"/>
                    <a:gd name="T39" fmla="*/ 147 h 147"/>
                    <a:gd name="T40" fmla="*/ 36 w 106"/>
                    <a:gd name="T41" fmla="*/ 138 h 147"/>
                    <a:gd name="T42" fmla="*/ 41 w 106"/>
                    <a:gd name="T43" fmla="*/ 77 h 147"/>
                    <a:gd name="T44" fmla="*/ 50 w 106"/>
                    <a:gd name="T45" fmla="*/ 147 h 147"/>
                    <a:gd name="T46" fmla="*/ 50 w 106"/>
                    <a:gd name="T47" fmla="*/ 147 h 147"/>
                    <a:gd name="T48" fmla="*/ 59 w 106"/>
                    <a:gd name="T49" fmla="*/ 70 h 147"/>
                    <a:gd name="T50" fmla="*/ 60 w 106"/>
                    <a:gd name="T51" fmla="*/ 29 h 147"/>
                    <a:gd name="T52" fmla="*/ 67 w 106"/>
                    <a:gd name="T53" fmla="*/ 43 h 147"/>
                    <a:gd name="T54" fmla="*/ 71 w 106"/>
                    <a:gd name="T55" fmla="*/ 50 h 147"/>
                    <a:gd name="T56" fmla="*/ 75 w 106"/>
                    <a:gd name="T57" fmla="*/ 52 h 147"/>
                    <a:gd name="T58" fmla="*/ 77 w 106"/>
                    <a:gd name="T59" fmla="*/ 52 h 147"/>
                    <a:gd name="T60" fmla="*/ 81 w 106"/>
                    <a:gd name="T61" fmla="*/ 52 h 147"/>
                    <a:gd name="T62" fmla="*/ 100 w 106"/>
                    <a:gd name="T63" fmla="*/ 49 h 147"/>
                    <a:gd name="T64" fmla="*/ 97 w 106"/>
                    <a:gd name="T65"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147">
                      <a:moveTo>
                        <a:pt x="97" y="36"/>
                      </a:moveTo>
                      <a:cubicBezTo>
                        <a:pt x="97" y="36"/>
                        <a:pt x="97" y="36"/>
                        <a:pt x="97" y="36"/>
                      </a:cubicBezTo>
                      <a:cubicBezTo>
                        <a:pt x="95" y="36"/>
                        <a:pt x="91" y="37"/>
                        <a:pt x="87" y="37"/>
                      </a:cubicBezTo>
                      <a:cubicBezTo>
                        <a:pt x="85" y="38"/>
                        <a:pt x="83" y="38"/>
                        <a:pt x="82" y="38"/>
                      </a:cubicBezTo>
                      <a:cubicBezTo>
                        <a:pt x="81" y="38"/>
                        <a:pt x="81" y="38"/>
                        <a:pt x="80" y="38"/>
                      </a:cubicBezTo>
                      <a:cubicBezTo>
                        <a:pt x="80" y="38"/>
                        <a:pt x="80" y="37"/>
                        <a:pt x="79" y="37"/>
                      </a:cubicBezTo>
                      <a:cubicBezTo>
                        <a:pt x="77" y="32"/>
                        <a:pt x="73" y="25"/>
                        <a:pt x="71" y="19"/>
                      </a:cubicBezTo>
                      <a:cubicBezTo>
                        <a:pt x="69" y="16"/>
                        <a:pt x="68" y="13"/>
                        <a:pt x="67" y="11"/>
                      </a:cubicBezTo>
                      <a:cubicBezTo>
                        <a:pt x="67" y="10"/>
                        <a:pt x="66" y="10"/>
                        <a:pt x="66" y="9"/>
                      </a:cubicBezTo>
                      <a:cubicBezTo>
                        <a:pt x="66" y="8"/>
                        <a:pt x="66" y="8"/>
                        <a:pt x="66" y="8"/>
                      </a:cubicBezTo>
                      <a:cubicBezTo>
                        <a:pt x="65" y="7"/>
                        <a:pt x="65" y="6"/>
                        <a:pt x="64" y="6"/>
                      </a:cubicBezTo>
                      <a:cubicBezTo>
                        <a:pt x="63" y="5"/>
                        <a:pt x="61" y="3"/>
                        <a:pt x="54" y="2"/>
                      </a:cubicBezTo>
                      <a:cubicBezTo>
                        <a:pt x="52" y="1"/>
                        <a:pt x="51" y="0"/>
                        <a:pt x="49" y="0"/>
                      </a:cubicBezTo>
                      <a:cubicBezTo>
                        <a:pt x="49" y="0"/>
                        <a:pt x="49" y="0"/>
                        <a:pt x="49" y="0"/>
                      </a:cubicBezTo>
                      <a:cubicBezTo>
                        <a:pt x="49" y="0"/>
                        <a:pt x="49" y="0"/>
                        <a:pt x="49" y="0"/>
                      </a:cubicBezTo>
                      <a:cubicBezTo>
                        <a:pt x="49" y="4"/>
                        <a:pt x="48" y="12"/>
                        <a:pt x="43" y="22"/>
                      </a:cubicBezTo>
                      <a:cubicBezTo>
                        <a:pt x="42" y="15"/>
                        <a:pt x="41" y="9"/>
                        <a:pt x="41" y="9"/>
                      </a:cubicBezTo>
                      <a:cubicBezTo>
                        <a:pt x="43" y="5"/>
                        <a:pt x="43" y="5"/>
                        <a:pt x="43" y="5"/>
                      </a:cubicBezTo>
                      <a:cubicBezTo>
                        <a:pt x="40" y="2"/>
                        <a:pt x="40" y="2"/>
                        <a:pt x="40" y="2"/>
                      </a:cubicBezTo>
                      <a:cubicBezTo>
                        <a:pt x="38" y="2"/>
                        <a:pt x="38" y="2"/>
                        <a:pt x="38" y="2"/>
                      </a:cubicBezTo>
                      <a:cubicBezTo>
                        <a:pt x="35" y="5"/>
                        <a:pt x="35" y="5"/>
                        <a:pt x="35" y="5"/>
                      </a:cubicBezTo>
                      <a:cubicBezTo>
                        <a:pt x="37" y="9"/>
                        <a:pt x="37" y="9"/>
                        <a:pt x="37" y="9"/>
                      </a:cubicBezTo>
                      <a:cubicBezTo>
                        <a:pt x="36" y="9"/>
                        <a:pt x="35" y="15"/>
                        <a:pt x="35" y="22"/>
                      </a:cubicBezTo>
                      <a:cubicBezTo>
                        <a:pt x="30" y="12"/>
                        <a:pt x="28" y="4"/>
                        <a:pt x="28" y="0"/>
                      </a:cubicBezTo>
                      <a:cubicBezTo>
                        <a:pt x="28" y="0"/>
                        <a:pt x="28" y="0"/>
                        <a:pt x="28" y="0"/>
                      </a:cubicBezTo>
                      <a:cubicBezTo>
                        <a:pt x="28" y="0"/>
                        <a:pt x="28" y="0"/>
                        <a:pt x="28" y="0"/>
                      </a:cubicBezTo>
                      <a:cubicBezTo>
                        <a:pt x="27" y="0"/>
                        <a:pt x="25" y="1"/>
                        <a:pt x="24" y="2"/>
                      </a:cubicBezTo>
                      <a:cubicBezTo>
                        <a:pt x="20" y="3"/>
                        <a:pt x="14" y="5"/>
                        <a:pt x="10" y="7"/>
                      </a:cubicBezTo>
                      <a:cubicBezTo>
                        <a:pt x="8" y="9"/>
                        <a:pt x="2" y="17"/>
                        <a:pt x="0" y="44"/>
                      </a:cubicBezTo>
                      <a:cubicBezTo>
                        <a:pt x="0" y="53"/>
                        <a:pt x="1" y="69"/>
                        <a:pt x="1" y="69"/>
                      </a:cubicBezTo>
                      <a:cubicBezTo>
                        <a:pt x="2" y="73"/>
                        <a:pt x="3" y="77"/>
                        <a:pt x="7" y="77"/>
                      </a:cubicBezTo>
                      <a:cubicBezTo>
                        <a:pt x="12" y="77"/>
                        <a:pt x="14" y="74"/>
                        <a:pt x="14" y="70"/>
                      </a:cubicBezTo>
                      <a:cubicBezTo>
                        <a:pt x="14" y="70"/>
                        <a:pt x="13" y="56"/>
                        <a:pt x="14" y="45"/>
                      </a:cubicBezTo>
                      <a:cubicBezTo>
                        <a:pt x="14" y="36"/>
                        <a:pt x="16" y="23"/>
                        <a:pt x="18" y="23"/>
                      </a:cubicBezTo>
                      <a:cubicBezTo>
                        <a:pt x="18" y="23"/>
                        <a:pt x="18" y="23"/>
                        <a:pt x="18" y="23"/>
                      </a:cubicBezTo>
                      <a:cubicBezTo>
                        <a:pt x="18" y="65"/>
                        <a:pt x="18" y="65"/>
                        <a:pt x="18" y="65"/>
                      </a:cubicBezTo>
                      <a:cubicBezTo>
                        <a:pt x="18" y="67"/>
                        <a:pt x="18" y="69"/>
                        <a:pt x="18" y="70"/>
                      </a:cubicBezTo>
                      <a:cubicBezTo>
                        <a:pt x="18" y="138"/>
                        <a:pt x="18" y="138"/>
                        <a:pt x="18" y="138"/>
                      </a:cubicBezTo>
                      <a:cubicBezTo>
                        <a:pt x="18" y="143"/>
                        <a:pt x="22" y="147"/>
                        <a:pt x="27" y="147"/>
                      </a:cubicBezTo>
                      <a:cubicBezTo>
                        <a:pt x="27" y="147"/>
                        <a:pt x="27" y="147"/>
                        <a:pt x="27" y="147"/>
                      </a:cubicBezTo>
                      <a:cubicBezTo>
                        <a:pt x="27" y="147"/>
                        <a:pt x="27" y="147"/>
                        <a:pt x="27" y="147"/>
                      </a:cubicBezTo>
                      <a:cubicBezTo>
                        <a:pt x="32" y="147"/>
                        <a:pt x="36" y="143"/>
                        <a:pt x="36" y="138"/>
                      </a:cubicBezTo>
                      <a:cubicBezTo>
                        <a:pt x="36" y="77"/>
                        <a:pt x="36" y="77"/>
                        <a:pt x="36" y="77"/>
                      </a:cubicBezTo>
                      <a:cubicBezTo>
                        <a:pt x="41" y="77"/>
                        <a:pt x="41" y="77"/>
                        <a:pt x="41" y="77"/>
                      </a:cubicBezTo>
                      <a:cubicBezTo>
                        <a:pt x="41" y="138"/>
                        <a:pt x="41" y="138"/>
                        <a:pt x="41" y="138"/>
                      </a:cubicBezTo>
                      <a:cubicBezTo>
                        <a:pt x="41" y="143"/>
                        <a:pt x="45" y="147"/>
                        <a:pt x="50" y="147"/>
                      </a:cubicBezTo>
                      <a:cubicBezTo>
                        <a:pt x="50" y="147"/>
                        <a:pt x="50" y="147"/>
                        <a:pt x="50" y="147"/>
                      </a:cubicBezTo>
                      <a:cubicBezTo>
                        <a:pt x="50" y="147"/>
                        <a:pt x="50" y="147"/>
                        <a:pt x="50" y="147"/>
                      </a:cubicBezTo>
                      <a:cubicBezTo>
                        <a:pt x="55" y="147"/>
                        <a:pt x="59" y="143"/>
                        <a:pt x="59" y="138"/>
                      </a:cubicBezTo>
                      <a:cubicBezTo>
                        <a:pt x="59" y="70"/>
                        <a:pt x="59" y="70"/>
                        <a:pt x="59" y="70"/>
                      </a:cubicBezTo>
                      <a:cubicBezTo>
                        <a:pt x="60" y="69"/>
                        <a:pt x="60" y="67"/>
                        <a:pt x="60" y="65"/>
                      </a:cubicBezTo>
                      <a:cubicBezTo>
                        <a:pt x="60" y="29"/>
                        <a:pt x="60" y="29"/>
                        <a:pt x="60" y="29"/>
                      </a:cubicBezTo>
                      <a:cubicBezTo>
                        <a:pt x="60" y="29"/>
                        <a:pt x="60" y="30"/>
                        <a:pt x="61" y="31"/>
                      </a:cubicBezTo>
                      <a:cubicBezTo>
                        <a:pt x="63" y="35"/>
                        <a:pt x="65" y="40"/>
                        <a:pt x="67" y="43"/>
                      </a:cubicBezTo>
                      <a:cubicBezTo>
                        <a:pt x="68" y="45"/>
                        <a:pt x="69" y="46"/>
                        <a:pt x="70" y="48"/>
                      </a:cubicBezTo>
                      <a:cubicBezTo>
                        <a:pt x="70" y="48"/>
                        <a:pt x="71" y="49"/>
                        <a:pt x="71" y="50"/>
                      </a:cubicBezTo>
                      <a:cubicBezTo>
                        <a:pt x="71" y="50"/>
                        <a:pt x="72" y="50"/>
                        <a:pt x="72" y="51"/>
                      </a:cubicBezTo>
                      <a:cubicBezTo>
                        <a:pt x="73" y="51"/>
                        <a:pt x="74" y="52"/>
                        <a:pt x="75" y="52"/>
                      </a:cubicBezTo>
                      <a:cubicBezTo>
                        <a:pt x="75" y="52"/>
                        <a:pt x="75" y="52"/>
                        <a:pt x="75" y="52"/>
                      </a:cubicBezTo>
                      <a:cubicBezTo>
                        <a:pt x="76" y="52"/>
                        <a:pt x="76" y="52"/>
                        <a:pt x="77" y="52"/>
                      </a:cubicBezTo>
                      <a:cubicBezTo>
                        <a:pt x="77" y="53"/>
                        <a:pt x="78" y="53"/>
                        <a:pt x="78" y="53"/>
                      </a:cubicBezTo>
                      <a:cubicBezTo>
                        <a:pt x="79" y="53"/>
                        <a:pt x="80" y="52"/>
                        <a:pt x="81" y="52"/>
                      </a:cubicBezTo>
                      <a:cubicBezTo>
                        <a:pt x="85" y="52"/>
                        <a:pt x="89" y="51"/>
                        <a:pt x="93" y="51"/>
                      </a:cubicBezTo>
                      <a:cubicBezTo>
                        <a:pt x="97" y="50"/>
                        <a:pt x="100" y="49"/>
                        <a:pt x="100" y="49"/>
                      </a:cubicBezTo>
                      <a:cubicBezTo>
                        <a:pt x="104" y="48"/>
                        <a:pt x="106" y="45"/>
                        <a:pt x="106" y="41"/>
                      </a:cubicBezTo>
                      <a:cubicBezTo>
                        <a:pt x="105" y="37"/>
                        <a:pt x="101" y="35"/>
                        <a:pt x="9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6" name="Freeform 12"/>
                <p:cNvSpPr/>
                <p:nvPr/>
              </p:nvSpPr>
              <p:spPr bwMode="auto">
                <a:xfrm>
                  <a:off x="9737040" y="2701470"/>
                  <a:ext cx="219075" cy="339725"/>
                </a:xfrm>
                <a:custGeom>
                  <a:avLst/>
                  <a:gdLst>
                    <a:gd name="T0" fmla="*/ 33 w 58"/>
                    <a:gd name="T1" fmla="*/ 41 h 90"/>
                    <a:gd name="T2" fmla="*/ 32 w 58"/>
                    <a:gd name="T3" fmla="*/ 40 h 90"/>
                    <a:gd name="T4" fmla="*/ 24 w 58"/>
                    <a:gd name="T5" fmla="*/ 37 h 90"/>
                    <a:gd name="T6" fmla="*/ 23 w 58"/>
                    <a:gd name="T7" fmla="*/ 36 h 90"/>
                    <a:gd name="T8" fmla="*/ 17 w 58"/>
                    <a:gd name="T9" fmla="*/ 32 h 90"/>
                    <a:gd name="T10" fmla="*/ 18 w 58"/>
                    <a:gd name="T11" fmla="*/ 24 h 90"/>
                    <a:gd name="T12" fmla="*/ 28 w 58"/>
                    <a:gd name="T13" fmla="*/ 20 h 90"/>
                    <a:gd name="T14" fmla="*/ 48 w 58"/>
                    <a:gd name="T15" fmla="*/ 27 h 90"/>
                    <a:gd name="T16" fmla="*/ 56 w 58"/>
                    <a:gd name="T17" fmla="*/ 24 h 90"/>
                    <a:gd name="T18" fmla="*/ 56 w 58"/>
                    <a:gd name="T19" fmla="*/ 18 h 90"/>
                    <a:gd name="T20" fmla="*/ 38 w 58"/>
                    <a:gd name="T21" fmla="*/ 10 h 90"/>
                    <a:gd name="T22" fmla="*/ 33 w 58"/>
                    <a:gd name="T23" fmla="*/ 9 h 90"/>
                    <a:gd name="T24" fmla="*/ 33 w 58"/>
                    <a:gd name="T25" fmla="*/ 2 h 90"/>
                    <a:gd name="T26" fmla="*/ 31 w 58"/>
                    <a:gd name="T27" fmla="*/ 0 h 90"/>
                    <a:gd name="T28" fmla="*/ 25 w 58"/>
                    <a:gd name="T29" fmla="*/ 0 h 90"/>
                    <a:gd name="T30" fmla="*/ 23 w 58"/>
                    <a:gd name="T31" fmla="*/ 2 h 90"/>
                    <a:gd name="T32" fmla="*/ 23 w 58"/>
                    <a:gd name="T33" fmla="*/ 9 h 90"/>
                    <a:gd name="T34" fmla="*/ 8 w 58"/>
                    <a:gd name="T35" fmla="*/ 15 h 90"/>
                    <a:gd name="T36" fmla="*/ 4 w 58"/>
                    <a:gd name="T37" fmla="*/ 37 h 90"/>
                    <a:gd name="T38" fmla="*/ 11 w 58"/>
                    <a:gd name="T39" fmla="*/ 45 h 90"/>
                    <a:gd name="T40" fmla="*/ 32 w 58"/>
                    <a:gd name="T41" fmla="*/ 54 h 90"/>
                    <a:gd name="T42" fmla="*/ 35 w 58"/>
                    <a:gd name="T43" fmla="*/ 56 h 90"/>
                    <a:gd name="T44" fmla="*/ 40 w 58"/>
                    <a:gd name="T45" fmla="*/ 60 h 90"/>
                    <a:gd name="T46" fmla="*/ 39 w 58"/>
                    <a:gd name="T47" fmla="*/ 68 h 90"/>
                    <a:gd name="T48" fmla="*/ 30 w 58"/>
                    <a:gd name="T49" fmla="*/ 71 h 90"/>
                    <a:gd name="T50" fmla="*/ 20 w 58"/>
                    <a:gd name="T51" fmla="*/ 69 h 90"/>
                    <a:gd name="T52" fmla="*/ 14 w 58"/>
                    <a:gd name="T53" fmla="*/ 65 h 90"/>
                    <a:gd name="T54" fmla="*/ 13 w 58"/>
                    <a:gd name="T55" fmla="*/ 64 h 90"/>
                    <a:gd name="T56" fmla="*/ 13 w 58"/>
                    <a:gd name="T57" fmla="*/ 64 h 90"/>
                    <a:gd name="T58" fmla="*/ 13 w 58"/>
                    <a:gd name="T59" fmla="*/ 64 h 90"/>
                    <a:gd name="T60" fmla="*/ 13 w 58"/>
                    <a:gd name="T61" fmla="*/ 64 h 90"/>
                    <a:gd name="T62" fmla="*/ 9 w 58"/>
                    <a:gd name="T63" fmla="*/ 62 h 90"/>
                    <a:gd name="T64" fmla="*/ 2 w 58"/>
                    <a:gd name="T65" fmla="*/ 66 h 90"/>
                    <a:gd name="T66" fmla="*/ 2 w 58"/>
                    <a:gd name="T67" fmla="*/ 71 h 90"/>
                    <a:gd name="T68" fmla="*/ 23 w 58"/>
                    <a:gd name="T69" fmla="*/ 82 h 90"/>
                    <a:gd name="T70" fmla="*/ 23 w 58"/>
                    <a:gd name="T71" fmla="*/ 89 h 90"/>
                    <a:gd name="T72" fmla="*/ 25 w 58"/>
                    <a:gd name="T73" fmla="*/ 90 h 90"/>
                    <a:gd name="T74" fmla="*/ 31 w 58"/>
                    <a:gd name="T75" fmla="*/ 90 h 90"/>
                    <a:gd name="T76" fmla="*/ 33 w 58"/>
                    <a:gd name="T77" fmla="*/ 89 h 90"/>
                    <a:gd name="T78" fmla="*/ 33 w 58"/>
                    <a:gd name="T79" fmla="*/ 82 h 90"/>
                    <a:gd name="T80" fmla="*/ 49 w 58"/>
                    <a:gd name="T81" fmla="*/ 77 h 90"/>
                    <a:gd name="T82" fmla="*/ 55 w 58"/>
                    <a:gd name="T83" fmla="*/ 56 h 90"/>
                    <a:gd name="T84" fmla="*/ 33 w 58"/>
                    <a:gd name="T85" fmla="*/ 4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 h="90">
                      <a:moveTo>
                        <a:pt x="33" y="41"/>
                      </a:moveTo>
                      <a:cubicBezTo>
                        <a:pt x="32" y="40"/>
                        <a:pt x="32" y="40"/>
                        <a:pt x="32" y="40"/>
                      </a:cubicBezTo>
                      <a:cubicBezTo>
                        <a:pt x="29" y="39"/>
                        <a:pt x="25" y="37"/>
                        <a:pt x="24" y="37"/>
                      </a:cubicBezTo>
                      <a:cubicBezTo>
                        <a:pt x="24" y="37"/>
                        <a:pt x="23" y="36"/>
                        <a:pt x="23" y="36"/>
                      </a:cubicBezTo>
                      <a:cubicBezTo>
                        <a:pt x="20" y="35"/>
                        <a:pt x="19" y="34"/>
                        <a:pt x="17" y="32"/>
                      </a:cubicBezTo>
                      <a:cubicBezTo>
                        <a:pt x="15" y="29"/>
                        <a:pt x="16" y="26"/>
                        <a:pt x="18" y="24"/>
                      </a:cubicBezTo>
                      <a:cubicBezTo>
                        <a:pt x="21" y="21"/>
                        <a:pt x="25" y="20"/>
                        <a:pt x="28" y="20"/>
                      </a:cubicBezTo>
                      <a:cubicBezTo>
                        <a:pt x="30" y="20"/>
                        <a:pt x="38" y="19"/>
                        <a:pt x="48" y="27"/>
                      </a:cubicBezTo>
                      <a:cubicBezTo>
                        <a:pt x="50" y="29"/>
                        <a:pt x="54" y="26"/>
                        <a:pt x="56" y="24"/>
                      </a:cubicBezTo>
                      <a:cubicBezTo>
                        <a:pt x="57" y="22"/>
                        <a:pt x="57" y="20"/>
                        <a:pt x="56" y="18"/>
                      </a:cubicBezTo>
                      <a:cubicBezTo>
                        <a:pt x="53" y="14"/>
                        <a:pt x="43" y="11"/>
                        <a:pt x="38" y="10"/>
                      </a:cubicBezTo>
                      <a:cubicBezTo>
                        <a:pt x="37" y="9"/>
                        <a:pt x="35" y="9"/>
                        <a:pt x="33" y="9"/>
                      </a:cubicBezTo>
                      <a:cubicBezTo>
                        <a:pt x="33" y="2"/>
                        <a:pt x="33" y="2"/>
                        <a:pt x="33" y="2"/>
                      </a:cubicBezTo>
                      <a:cubicBezTo>
                        <a:pt x="33" y="1"/>
                        <a:pt x="32" y="0"/>
                        <a:pt x="31" y="0"/>
                      </a:cubicBezTo>
                      <a:cubicBezTo>
                        <a:pt x="25" y="0"/>
                        <a:pt x="25" y="0"/>
                        <a:pt x="25" y="0"/>
                      </a:cubicBezTo>
                      <a:cubicBezTo>
                        <a:pt x="24" y="0"/>
                        <a:pt x="23" y="1"/>
                        <a:pt x="23" y="2"/>
                      </a:cubicBezTo>
                      <a:cubicBezTo>
                        <a:pt x="23" y="9"/>
                        <a:pt x="23" y="9"/>
                        <a:pt x="23" y="9"/>
                      </a:cubicBezTo>
                      <a:cubicBezTo>
                        <a:pt x="17" y="10"/>
                        <a:pt x="12" y="12"/>
                        <a:pt x="8" y="15"/>
                      </a:cubicBezTo>
                      <a:cubicBezTo>
                        <a:pt x="2" y="21"/>
                        <a:pt x="0" y="30"/>
                        <a:pt x="4" y="37"/>
                      </a:cubicBezTo>
                      <a:cubicBezTo>
                        <a:pt x="5" y="40"/>
                        <a:pt x="8" y="43"/>
                        <a:pt x="11" y="45"/>
                      </a:cubicBezTo>
                      <a:cubicBezTo>
                        <a:pt x="14" y="46"/>
                        <a:pt x="26" y="52"/>
                        <a:pt x="32" y="54"/>
                      </a:cubicBezTo>
                      <a:cubicBezTo>
                        <a:pt x="35" y="56"/>
                        <a:pt x="35" y="56"/>
                        <a:pt x="35" y="56"/>
                      </a:cubicBezTo>
                      <a:cubicBezTo>
                        <a:pt x="37" y="57"/>
                        <a:pt x="39" y="58"/>
                        <a:pt x="40" y="60"/>
                      </a:cubicBezTo>
                      <a:cubicBezTo>
                        <a:pt x="42" y="63"/>
                        <a:pt x="41" y="66"/>
                        <a:pt x="39" y="68"/>
                      </a:cubicBezTo>
                      <a:cubicBezTo>
                        <a:pt x="37" y="70"/>
                        <a:pt x="34" y="71"/>
                        <a:pt x="30" y="71"/>
                      </a:cubicBezTo>
                      <a:cubicBezTo>
                        <a:pt x="27" y="71"/>
                        <a:pt x="24" y="70"/>
                        <a:pt x="20" y="69"/>
                      </a:cubicBezTo>
                      <a:cubicBezTo>
                        <a:pt x="18" y="68"/>
                        <a:pt x="16" y="67"/>
                        <a:pt x="14" y="65"/>
                      </a:cubicBezTo>
                      <a:cubicBezTo>
                        <a:pt x="14" y="65"/>
                        <a:pt x="13" y="65"/>
                        <a:pt x="13" y="64"/>
                      </a:cubicBezTo>
                      <a:cubicBezTo>
                        <a:pt x="13" y="64"/>
                        <a:pt x="13" y="64"/>
                        <a:pt x="13" y="64"/>
                      </a:cubicBezTo>
                      <a:cubicBezTo>
                        <a:pt x="13" y="64"/>
                        <a:pt x="13" y="64"/>
                        <a:pt x="13" y="64"/>
                      </a:cubicBezTo>
                      <a:cubicBezTo>
                        <a:pt x="13" y="64"/>
                        <a:pt x="13" y="64"/>
                        <a:pt x="13" y="64"/>
                      </a:cubicBezTo>
                      <a:cubicBezTo>
                        <a:pt x="12" y="62"/>
                        <a:pt x="10" y="62"/>
                        <a:pt x="9" y="62"/>
                      </a:cubicBezTo>
                      <a:cubicBezTo>
                        <a:pt x="6" y="62"/>
                        <a:pt x="3" y="64"/>
                        <a:pt x="2" y="66"/>
                      </a:cubicBezTo>
                      <a:cubicBezTo>
                        <a:pt x="1" y="68"/>
                        <a:pt x="1" y="70"/>
                        <a:pt x="2" y="71"/>
                      </a:cubicBezTo>
                      <a:cubicBezTo>
                        <a:pt x="6" y="77"/>
                        <a:pt x="14" y="81"/>
                        <a:pt x="23" y="82"/>
                      </a:cubicBezTo>
                      <a:cubicBezTo>
                        <a:pt x="23" y="89"/>
                        <a:pt x="23" y="89"/>
                        <a:pt x="23" y="89"/>
                      </a:cubicBezTo>
                      <a:cubicBezTo>
                        <a:pt x="23" y="90"/>
                        <a:pt x="24" y="90"/>
                        <a:pt x="25" y="90"/>
                      </a:cubicBezTo>
                      <a:cubicBezTo>
                        <a:pt x="31" y="90"/>
                        <a:pt x="31" y="90"/>
                        <a:pt x="31" y="90"/>
                      </a:cubicBezTo>
                      <a:cubicBezTo>
                        <a:pt x="32" y="90"/>
                        <a:pt x="33" y="90"/>
                        <a:pt x="33" y="89"/>
                      </a:cubicBezTo>
                      <a:cubicBezTo>
                        <a:pt x="33" y="82"/>
                        <a:pt x="33" y="82"/>
                        <a:pt x="33" y="82"/>
                      </a:cubicBezTo>
                      <a:cubicBezTo>
                        <a:pt x="40" y="82"/>
                        <a:pt x="46" y="80"/>
                        <a:pt x="49" y="77"/>
                      </a:cubicBezTo>
                      <a:cubicBezTo>
                        <a:pt x="55" y="72"/>
                        <a:pt x="58" y="63"/>
                        <a:pt x="55" y="56"/>
                      </a:cubicBezTo>
                      <a:cubicBezTo>
                        <a:pt x="52" y="48"/>
                        <a:pt x="41" y="44"/>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47" name="组合 46"/>
            <p:cNvGrpSpPr/>
            <p:nvPr/>
          </p:nvGrpSpPr>
          <p:grpSpPr>
            <a:xfrm>
              <a:off x="6522622" y="1498000"/>
              <a:ext cx="1652730" cy="1652728"/>
              <a:chOff x="6497531" y="1868011"/>
              <a:chExt cx="1196276" cy="1196274"/>
            </a:xfrm>
          </p:grpSpPr>
          <p:sp>
            <p:nvSpPr>
              <p:cNvPr id="48" name="Teardrop 40"/>
              <p:cNvSpPr/>
              <p:nvPr/>
            </p:nvSpPr>
            <p:spPr>
              <a:xfrm>
                <a:off x="6497531" y="1868011"/>
                <a:ext cx="1196276" cy="1196274"/>
              </a:xfrm>
              <a:prstGeom prst="teardrop">
                <a:avLst/>
              </a:prstGeom>
              <a:solidFill>
                <a:schemeClr val="bg1">
                  <a:lumMod val="6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49" name="Group 30"/>
              <p:cNvGrpSpPr>
                <a:grpSpLocks noChangeAspect="1"/>
              </p:cNvGrpSpPr>
              <p:nvPr/>
            </p:nvGrpSpPr>
            <p:grpSpPr bwMode="auto">
              <a:xfrm>
                <a:off x="6803608" y="2159197"/>
                <a:ext cx="671337" cy="481838"/>
                <a:chOff x="3670" y="2036"/>
                <a:chExt cx="581" cy="417"/>
              </a:xfrm>
            </p:grpSpPr>
            <p:sp>
              <p:nvSpPr>
                <p:cNvPr id="50" name="Oval 31"/>
                <p:cNvSpPr>
                  <a:spLocks noChangeArrowheads="1"/>
                </p:cNvSpPr>
                <p:nvPr/>
              </p:nvSpPr>
              <p:spPr bwMode="auto">
                <a:xfrm>
                  <a:off x="3919" y="2251"/>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32"/>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2" name="Oval 33"/>
                <p:cNvSpPr>
                  <a:spLocks noChangeArrowheads="1"/>
                </p:cNvSpPr>
                <p:nvPr/>
              </p:nvSpPr>
              <p:spPr bwMode="auto">
                <a:xfrm>
                  <a:off x="3707" y="2251"/>
                  <a:ext cx="77"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34"/>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Oval 35"/>
                <p:cNvSpPr>
                  <a:spLocks noChangeArrowheads="1"/>
                </p:cNvSpPr>
                <p:nvPr/>
              </p:nvSpPr>
              <p:spPr bwMode="auto">
                <a:xfrm>
                  <a:off x="4136" y="2251"/>
                  <a:ext cx="78"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5" name="Freeform 36"/>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Oval 37"/>
                <p:cNvSpPr>
                  <a:spLocks noChangeArrowheads="1"/>
                </p:cNvSpPr>
                <p:nvPr/>
              </p:nvSpPr>
              <p:spPr bwMode="auto">
                <a:xfrm>
                  <a:off x="3813"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7" name="Freeform 38"/>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8" name="Oval 39"/>
                <p:cNvSpPr>
                  <a:spLocks noChangeArrowheads="1"/>
                </p:cNvSpPr>
                <p:nvPr/>
              </p:nvSpPr>
              <p:spPr bwMode="auto">
                <a:xfrm>
                  <a:off x="4026"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40"/>
                <p:cNvSpPr/>
                <p:nvPr/>
              </p:nvSpPr>
              <p:spPr bwMode="auto">
                <a:xfrm>
                  <a:off x="3993" y="2123"/>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60" name="组合 59"/>
            <p:cNvGrpSpPr/>
            <p:nvPr/>
          </p:nvGrpSpPr>
          <p:grpSpPr>
            <a:xfrm>
              <a:off x="9085436" y="2353654"/>
              <a:ext cx="1652730" cy="1652728"/>
              <a:chOff x="8679545" y="2723665"/>
              <a:chExt cx="1196276" cy="1196274"/>
            </a:xfrm>
          </p:grpSpPr>
          <p:sp>
            <p:nvSpPr>
              <p:cNvPr id="61" name="Teardrop 40"/>
              <p:cNvSpPr/>
              <p:nvPr/>
            </p:nvSpPr>
            <p:spPr>
              <a:xfrm>
                <a:off x="8679545" y="2723665"/>
                <a:ext cx="1196276" cy="1196274"/>
              </a:xfrm>
              <a:prstGeom prst="teardrop">
                <a:avLst/>
              </a:prstGeom>
              <a:solidFill>
                <a:schemeClr val="tx1">
                  <a:lumMod val="75000"/>
                  <a:lumOff val="2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62" name="组合 61"/>
              <p:cNvGrpSpPr/>
              <p:nvPr/>
            </p:nvGrpSpPr>
            <p:grpSpPr>
              <a:xfrm>
                <a:off x="9098807" y="3037776"/>
                <a:ext cx="433949" cy="491850"/>
                <a:chOff x="2471074" y="6170447"/>
                <a:chExt cx="1106488" cy="1254125"/>
              </a:xfrm>
              <a:solidFill>
                <a:schemeClr val="bg1"/>
              </a:solidFill>
            </p:grpSpPr>
            <p:sp>
              <p:nvSpPr>
                <p:cNvPr id="63" name="Freeform 11"/>
                <p:cNvSpPr/>
                <p:nvPr/>
              </p:nvSpPr>
              <p:spPr bwMode="auto">
                <a:xfrm>
                  <a:off x="2471074" y="6843547"/>
                  <a:ext cx="1106488" cy="581025"/>
                </a:xfrm>
                <a:custGeom>
                  <a:avLst/>
                  <a:gdLst>
                    <a:gd name="T0" fmla="*/ 0 w 38"/>
                    <a:gd name="T1" fmla="*/ 9 h 19"/>
                    <a:gd name="T2" fmla="*/ 4 w 38"/>
                    <a:gd name="T3" fmla="*/ 2 h 19"/>
                    <a:gd name="T4" fmla="*/ 12 w 38"/>
                    <a:gd name="T5" fmla="*/ 0 h 19"/>
                    <a:gd name="T6" fmla="*/ 19 w 38"/>
                    <a:gd name="T7" fmla="*/ 17 h 19"/>
                    <a:gd name="T8" fmla="*/ 26 w 38"/>
                    <a:gd name="T9" fmla="*/ 0 h 19"/>
                    <a:gd name="T10" fmla="*/ 34 w 38"/>
                    <a:gd name="T11" fmla="*/ 2 h 19"/>
                    <a:gd name="T12" fmla="*/ 38 w 38"/>
                    <a:gd name="T13" fmla="*/ 9 h 19"/>
                    <a:gd name="T14" fmla="*/ 38 w 38"/>
                    <a:gd name="T15" fmla="*/ 19 h 19"/>
                    <a:gd name="T16" fmla="*/ 19 w 38"/>
                    <a:gd name="T17" fmla="*/ 19 h 19"/>
                    <a:gd name="T18" fmla="*/ 0 w 38"/>
                    <a:gd name="T19" fmla="*/ 19 h 19"/>
                    <a:gd name="T20" fmla="*/ 0 w 38"/>
                    <a:gd name="T2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9">
                      <a:moveTo>
                        <a:pt x="0" y="9"/>
                      </a:moveTo>
                      <a:cubicBezTo>
                        <a:pt x="0" y="6"/>
                        <a:pt x="1" y="3"/>
                        <a:pt x="4" y="2"/>
                      </a:cubicBezTo>
                      <a:cubicBezTo>
                        <a:pt x="12" y="0"/>
                        <a:pt x="12" y="0"/>
                        <a:pt x="12" y="0"/>
                      </a:cubicBezTo>
                      <a:cubicBezTo>
                        <a:pt x="19" y="17"/>
                        <a:pt x="19" y="17"/>
                        <a:pt x="19" y="17"/>
                      </a:cubicBezTo>
                      <a:cubicBezTo>
                        <a:pt x="26" y="0"/>
                        <a:pt x="26" y="0"/>
                        <a:pt x="26" y="0"/>
                      </a:cubicBezTo>
                      <a:cubicBezTo>
                        <a:pt x="34" y="2"/>
                        <a:pt x="34" y="2"/>
                        <a:pt x="34" y="2"/>
                      </a:cubicBezTo>
                      <a:cubicBezTo>
                        <a:pt x="36" y="3"/>
                        <a:pt x="38" y="6"/>
                        <a:pt x="38" y="9"/>
                      </a:cubicBezTo>
                      <a:cubicBezTo>
                        <a:pt x="38" y="19"/>
                        <a:pt x="38" y="19"/>
                        <a:pt x="38" y="19"/>
                      </a:cubicBezTo>
                      <a:cubicBezTo>
                        <a:pt x="19" y="19"/>
                        <a:pt x="19" y="19"/>
                        <a:pt x="19" y="19"/>
                      </a:cubicBezTo>
                      <a:cubicBezTo>
                        <a:pt x="0" y="19"/>
                        <a:pt x="0" y="19"/>
                        <a:pt x="0" y="19"/>
                      </a:cubicBezTo>
                      <a:cubicBezTo>
                        <a:pt x="0" y="9"/>
                        <a:pt x="0" y="9"/>
                        <a:pt x="0" y="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4" name="Freeform 12"/>
                <p:cNvSpPr/>
                <p:nvPr/>
              </p:nvSpPr>
              <p:spPr bwMode="auto">
                <a:xfrm>
                  <a:off x="2761587" y="6170447"/>
                  <a:ext cx="495300" cy="611188"/>
                </a:xfrm>
                <a:custGeom>
                  <a:avLst/>
                  <a:gdLst>
                    <a:gd name="T0" fmla="*/ 9 w 17"/>
                    <a:gd name="T1" fmla="*/ 20 h 20"/>
                    <a:gd name="T2" fmla="*/ 3 w 17"/>
                    <a:gd name="T3" fmla="*/ 16 h 20"/>
                    <a:gd name="T4" fmla="*/ 1 w 17"/>
                    <a:gd name="T5" fmla="*/ 6 h 20"/>
                    <a:gd name="T6" fmla="*/ 9 w 17"/>
                    <a:gd name="T7" fmla="*/ 0 h 20"/>
                    <a:gd name="T8" fmla="*/ 16 w 17"/>
                    <a:gd name="T9" fmla="*/ 6 h 20"/>
                    <a:gd name="T10" fmla="*/ 15 w 17"/>
                    <a:gd name="T11" fmla="*/ 16 h 20"/>
                    <a:gd name="T12" fmla="*/ 9 w 1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9" y="20"/>
                      </a:moveTo>
                      <a:cubicBezTo>
                        <a:pt x="6" y="20"/>
                        <a:pt x="4" y="18"/>
                        <a:pt x="3" y="16"/>
                      </a:cubicBezTo>
                      <a:cubicBezTo>
                        <a:pt x="1" y="13"/>
                        <a:pt x="0" y="9"/>
                        <a:pt x="1" y="6"/>
                      </a:cubicBezTo>
                      <a:cubicBezTo>
                        <a:pt x="2" y="3"/>
                        <a:pt x="4" y="0"/>
                        <a:pt x="9" y="0"/>
                      </a:cubicBezTo>
                      <a:cubicBezTo>
                        <a:pt x="13" y="0"/>
                        <a:pt x="16" y="3"/>
                        <a:pt x="16" y="6"/>
                      </a:cubicBezTo>
                      <a:cubicBezTo>
                        <a:pt x="17" y="9"/>
                        <a:pt x="16" y="13"/>
                        <a:pt x="15" y="16"/>
                      </a:cubicBezTo>
                      <a:cubicBezTo>
                        <a:pt x="13" y="18"/>
                        <a:pt x="11" y="20"/>
                        <a:pt x="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13"/>
                <p:cNvSpPr/>
                <p:nvPr/>
              </p:nvSpPr>
              <p:spPr bwMode="auto">
                <a:xfrm>
                  <a:off x="2936212" y="6965785"/>
                  <a:ext cx="174625" cy="396875"/>
                </a:xfrm>
                <a:custGeom>
                  <a:avLst/>
                  <a:gdLst>
                    <a:gd name="T0" fmla="*/ 37 w 110"/>
                    <a:gd name="T1" fmla="*/ 0 h 250"/>
                    <a:gd name="T2" fmla="*/ 74 w 110"/>
                    <a:gd name="T3" fmla="*/ 0 h 250"/>
                    <a:gd name="T4" fmla="*/ 110 w 110"/>
                    <a:gd name="T5" fmla="*/ 250 h 250"/>
                    <a:gd name="T6" fmla="*/ 0 w 110"/>
                    <a:gd name="T7" fmla="*/ 250 h 250"/>
                    <a:gd name="T8" fmla="*/ 37 w 110"/>
                    <a:gd name="T9" fmla="*/ 0 h 250"/>
                    <a:gd name="T10" fmla="*/ 37 w 110"/>
                    <a:gd name="T11" fmla="*/ 0 h 250"/>
                  </a:gdLst>
                  <a:ahLst/>
                  <a:cxnLst>
                    <a:cxn ang="0">
                      <a:pos x="T0" y="T1"/>
                    </a:cxn>
                    <a:cxn ang="0">
                      <a:pos x="T2" y="T3"/>
                    </a:cxn>
                    <a:cxn ang="0">
                      <a:pos x="T4" y="T5"/>
                    </a:cxn>
                    <a:cxn ang="0">
                      <a:pos x="T6" y="T7"/>
                    </a:cxn>
                    <a:cxn ang="0">
                      <a:pos x="T8" y="T9"/>
                    </a:cxn>
                    <a:cxn ang="0">
                      <a:pos x="T10" y="T11"/>
                    </a:cxn>
                  </a:cxnLst>
                  <a:rect l="0" t="0" r="r" b="b"/>
                  <a:pathLst>
                    <a:path w="110" h="250">
                      <a:moveTo>
                        <a:pt x="37" y="0"/>
                      </a:moveTo>
                      <a:lnTo>
                        <a:pt x="74" y="0"/>
                      </a:lnTo>
                      <a:lnTo>
                        <a:pt x="110" y="250"/>
                      </a:lnTo>
                      <a:lnTo>
                        <a:pt x="0" y="250"/>
                      </a:lnTo>
                      <a:lnTo>
                        <a:pt x="37" y="0"/>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6" name="Oval 14"/>
                <p:cNvSpPr>
                  <a:spLocks noChangeArrowheads="1"/>
                </p:cNvSpPr>
                <p:nvPr/>
              </p:nvSpPr>
              <p:spPr bwMode="auto">
                <a:xfrm>
                  <a:off x="2936212" y="6843547"/>
                  <a:ext cx="146050" cy="1524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67" name="文本框 66"/>
            <p:cNvSpPr txBox="1"/>
            <p:nvPr/>
          </p:nvSpPr>
          <p:spPr>
            <a:xfrm>
              <a:off x="1093006" y="3834959"/>
              <a:ext cx="2239004" cy="1077218"/>
            </a:xfrm>
            <a:prstGeom prst="rect">
              <a:avLst/>
            </a:prstGeom>
            <a:noFill/>
          </p:spPr>
          <p:txBody>
            <a:bodyPr wrap="square" rtlCol="0">
              <a:spAutoFit/>
            </a:bodyPr>
            <a:lstStyle/>
            <a:p>
              <a:pPr algn="just"/>
              <a:r>
                <a:rPr lang="zh-CN" altLang="en-US" sz="1600" dirty="0">
                  <a:solidFill>
                    <a:schemeClr val="tx1">
                      <a:lumMod val="75000"/>
                      <a:lumOff val="25000"/>
                    </a:schemeClr>
                  </a:solidFill>
                  <a:cs typeface="+mn-ea"/>
                  <a:sym typeface="+mn-lt"/>
                </a:rPr>
                <a:t>点击输入本栏的具体文字，简明扼要的说明分项内容，请根据您的具体内容酌情修改。</a:t>
              </a:r>
              <a:endParaRPr lang="en-US" altLang="zh-CN" sz="1600" dirty="0">
                <a:solidFill>
                  <a:schemeClr val="tx1">
                    <a:lumMod val="75000"/>
                    <a:lumOff val="25000"/>
                  </a:schemeClr>
                </a:solidFill>
                <a:cs typeface="+mn-ea"/>
                <a:sym typeface="+mn-lt"/>
              </a:endParaRPr>
            </a:p>
          </p:txBody>
        </p:sp>
        <p:sp>
          <p:nvSpPr>
            <p:cNvPr id="68" name="文本框 67"/>
            <p:cNvSpPr txBox="1"/>
            <p:nvPr/>
          </p:nvSpPr>
          <p:spPr>
            <a:xfrm>
              <a:off x="6448442" y="3834959"/>
              <a:ext cx="2239004" cy="1077218"/>
            </a:xfrm>
            <a:prstGeom prst="rect">
              <a:avLst/>
            </a:prstGeom>
            <a:noFill/>
          </p:spPr>
          <p:txBody>
            <a:bodyPr wrap="square" rtlCol="0">
              <a:spAutoFit/>
            </a:bodyPr>
            <a:lstStyle/>
            <a:p>
              <a:pPr algn="just"/>
              <a:r>
                <a:rPr lang="zh-CN" altLang="en-US" sz="1600" dirty="0">
                  <a:solidFill>
                    <a:schemeClr val="tx1">
                      <a:lumMod val="75000"/>
                      <a:lumOff val="25000"/>
                    </a:schemeClr>
                  </a:solidFill>
                  <a:cs typeface="+mn-ea"/>
                  <a:sym typeface="+mn-lt"/>
                </a:rPr>
                <a:t>点击输入本栏的具体文字，简明扼要的说明分项内容，请根据您的具体内容酌情修改。</a:t>
              </a:r>
              <a:endParaRPr lang="en-US" altLang="zh-CN" sz="1600" dirty="0">
                <a:solidFill>
                  <a:schemeClr val="tx1">
                    <a:lumMod val="75000"/>
                    <a:lumOff val="25000"/>
                  </a:schemeClr>
                </a:solidFill>
                <a:cs typeface="+mn-ea"/>
                <a:sym typeface="+mn-lt"/>
              </a:endParaRPr>
            </a:p>
          </p:txBody>
        </p:sp>
        <p:sp>
          <p:nvSpPr>
            <p:cNvPr id="69" name="文本框 68"/>
            <p:cNvSpPr txBox="1"/>
            <p:nvPr/>
          </p:nvSpPr>
          <p:spPr>
            <a:xfrm>
              <a:off x="3796690" y="4690613"/>
              <a:ext cx="2239004" cy="1077218"/>
            </a:xfrm>
            <a:prstGeom prst="rect">
              <a:avLst/>
            </a:prstGeom>
            <a:noFill/>
          </p:spPr>
          <p:txBody>
            <a:bodyPr wrap="square" rtlCol="0">
              <a:spAutoFit/>
            </a:bodyPr>
            <a:lstStyle/>
            <a:p>
              <a:pPr algn="just"/>
              <a:r>
                <a:rPr lang="zh-CN" altLang="en-US" sz="1600" dirty="0">
                  <a:solidFill>
                    <a:schemeClr val="tx1">
                      <a:lumMod val="75000"/>
                      <a:lumOff val="25000"/>
                    </a:schemeClr>
                  </a:solidFill>
                  <a:cs typeface="+mn-ea"/>
                  <a:sym typeface="+mn-lt"/>
                </a:rPr>
                <a:t>点击输入本栏的具体文字，简明扼要的说明分项内容，请根据您的具体内容酌情修改。</a:t>
              </a:r>
              <a:endParaRPr lang="en-US" altLang="zh-CN" sz="1600" dirty="0">
                <a:solidFill>
                  <a:schemeClr val="tx1">
                    <a:lumMod val="75000"/>
                    <a:lumOff val="25000"/>
                  </a:schemeClr>
                </a:solidFill>
                <a:cs typeface="+mn-ea"/>
                <a:sym typeface="+mn-lt"/>
              </a:endParaRPr>
            </a:p>
          </p:txBody>
        </p:sp>
        <p:sp>
          <p:nvSpPr>
            <p:cNvPr id="70" name="文本框 69"/>
            <p:cNvSpPr txBox="1"/>
            <p:nvPr/>
          </p:nvSpPr>
          <p:spPr>
            <a:xfrm>
              <a:off x="9007130" y="4618042"/>
              <a:ext cx="2239004" cy="1077218"/>
            </a:xfrm>
            <a:prstGeom prst="rect">
              <a:avLst/>
            </a:prstGeom>
            <a:noFill/>
          </p:spPr>
          <p:txBody>
            <a:bodyPr wrap="square" rtlCol="0">
              <a:spAutoFit/>
            </a:bodyPr>
            <a:lstStyle/>
            <a:p>
              <a:pPr algn="just"/>
              <a:r>
                <a:rPr lang="zh-CN" altLang="en-US" sz="1600" dirty="0">
                  <a:solidFill>
                    <a:schemeClr val="tx1">
                      <a:lumMod val="75000"/>
                      <a:lumOff val="25000"/>
                    </a:schemeClr>
                  </a:solidFill>
                  <a:cs typeface="+mn-ea"/>
                  <a:sym typeface="+mn-lt"/>
                </a:rPr>
                <a:t>点击输入本栏的具体文字，简明扼要的说明分项内容，请根据您的具体内容酌情修改。</a:t>
              </a:r>
              <a:endParaRPr lang="en-US" altLang="zh-CN" sz="1600" dirty="0">
                <a:solidFill>
                  <a:schemeClr val="tx1">
                    <a:lumMod val="75000"/>
                    <a:lumOff val="25000"/>
                  </a:schemeClr>
                </a:solidFill>
                <a:cs typeface="+mn-ea"/>
                <a:sym typeface="+mn-lt"/>
              </a:endParaRPr>
            </a:p>
          </p:txBody>
        </p:sp>
      </p:grpSp>
      <p:sp>
        <p:nvSpPr>
          <p:cNvPr id="71" name="MH_PageTitle"/>
          <p:cNvSpPr txBox="1"/>
          <p:nvPr>
            <p:custDataLst>
              <p:tags r:id="rId1"/>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未来工作计划</a:t>
            </a:r>
            <a:endParaRPr lang="zh-CN" altLang="en-US" dirty="0">
              <a:solidFill>
                <a:schemeClr val="tx1">
                  <a:lumMod val="65000"/>
                  <a:lumOff val="35000"/>
                </a:schemeClr>
              </a:solidFill>
              <a:latin typeface="+mn-lt"/>
              <a:ea typeface="+mn-ea"/>
              <a:cs typeface="+mn-ea"/>
              <a:sym typeface="+mn-lt"/>
            </a:endParaRPr>
          </a:p>
        </p:txBody>
      </p:sp>
      <p:pic>
        <p:nvPicPr>
          <p:cNvPr id="72" name="图片 71"/>
          <p:cNvPicPr>
            <a:picLocks noChangeAspect="1"/>
          </p:cNvPicPr>
          <p:nvPr/>
        </p:nvPicPr>
        <p:blipFill>
          <a:blip r:embed="rId2" cstate="screen"/>
          <a:srcRect/>
          <a:stretch>
            <a:fillRect/>
          </a:stretch>
        </p:blipFill>
        <p:spPr>
          <a:xfrm rot="2263876">
            <a:off x="8751458" y="-692826"/>
            <a:ext cx="4053207" cy="3034971"/>
          </a:xfrm>
          <a:custGeom>
            <a:avLst/>
            <a:gdLst>
              <a:gd name="connsiteX0" fmla="*/ 0 w 4053207"/>
              <a:gd name="connsiteY0" fmla="*/ 2042893 h 3034971"/>
              <a:gd name="connsiteX1" fmla="*/ 2640216 w 4053207"/>
              <a:gd name="connsiteY1" fmla="*/ 0 h 3034971"/>
              <a:gd name="connsiteX2" fmla="*/ 4053207 w 4053207"/>
              <a:gd name="connsiteY2" fmla="*/ 1826135 h 3034971"/>
              <a:gd name="connsiteX3" fmla="*/ 2490919 w 4053207"/>
              <a:gd name="connsiteY3" fmla="*/ 3034971 h 3034971"/>
              <a:gd name="connsiteX4" fmla="*/ 767631 w 4053207"/>
              <a:gd name="connsiteY4" fmla="*/ 3034971 h 3034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3207" h="3034971">
                <a:moveTo>
                  <a:pt x="0" y="2042893"/>
                </a:moveTo>
                <a:lnTo>
                  <a:pt x="2640216" y="0"/>
                </a:lnTo>
                <a:lnTo>
                  <a:pt x="4053207" y="1826135"/>
                </a:lnTo>
                <a:lnTo>
                  <a:pt x="2490919" y="3034971"/>
                </a:lnTo>
                <a:lnTo>
                  <a:pt x="767631" y="3034971"/>
                </a:lnTo>
                <a:close/>
              </a:path>
            </a:pathLst>
          </a:custGeom>
        </p:spPr>
      </p:pic>
    </p:spTree>
    <p:custDataLst>
      <p:tags r:id="rId3"/>
    </p:custDataLst>
  </p:cSld>
  <p:clrMapOvr>
    <a:masterClrMapping/>
  </p:clrMapOvr>
  <p:transition spd="med" advTm="729">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circle(in)">
                                      <p:cBhvr>
                                        <p:cTn id="7" dur="2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randombar(horizontal)">
                                      <p:cBhvr>
                                        <p:cTn id="12" dur="500"/>
                                        <p:tgtEl>
                                          <p:spTgt spid="71"/>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cstate="screen"/>
          <a:stretch>
            <a:fillRect/>
          </a:stretch>
        </p:blipFill>
        <p:spPr>
          <a:xfrm flipH="1" flipV="1">
            <a:off x="7601448" y="0"/>
            <a:ext cx="4572000" cy="6858000"/>
          </a:xfrm>
          <a:prstGeom prst="rect">
            <a:avLst/>
          </a:prstGeom>
        </p:spPr>
      </p:pic>
      <p:grpSp>
        <p:nvGrpSpPr>
          <p:cNvPr id="2" name="组合 1"/>
          <p:cNvGrpSpPr/>
          <p:nvPr/>
        </p:nvGrpSpPr>
        <p:grpSpPr>
          <a:xfrm>
            <a:off x="911425" y="1289328"/>
            <a:ext cx="10391952" cy="4491299"/>
            <a:chOff x="911425" y="1289328"/>
            <a:chExt cx="10391952" cy="4491299"/>
          </a:xfrm>
        </p:grpSpPr>
        <p:sp>
          <p:nvSpPr>
            <p:cNvPr id="5" name="Freeform 5"/>
            <p:cNvSpPr/>
            <p:nvPr userDrawn="1"/>
          </p:nvSpPr>
          <p:spPr bwMode="auto">
            <a:xfrm>
              <a:off x="9702598" y="2843219"/>
              <a:ext cx="499685" cy="1039972"/>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3200">
                <a:cs typeface="+mn-ea"/>
                <a:sym typeface="+mn-lt"/>
              </a:endParaRPr>
            </a:p>
          </p:txBody>
        </p:sp>
        <p:sp>
          <p:nvSpPr>
            <p:cNvPr id="6" name="Freeform 8"/>
            <p:cNvSpPr/>
            <p:nvPr userDrawn="1"/>
          </p:nvSpPr>
          <p:spPr bwMode="auto">
            <a:xfrm>
              <a:off x="8171418" y="2843219"/>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3200">
                <a:cs typeface="+mn-ea"/>
                <a:sym typeface="+mn-lt"/>
              </a:endParaRPr>
            </a:p>
          </p:txBody>
        </p:sp>
        <p:sp>
          <p:nvSpPr>
            <p:cNvPr id="8" name="Freeform 10"/>
            <p:cNvSpPr/>
            <p:nvPr userDrawn="1"/>
          </p:nvSpPr>
          <p:spPr bwMode="auto">
            <a:xfrm>
              <a:off x="6642022" y="2843219"/>
              <a:ext cx="501471"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3200">
                <a:cs typeface="+mn-ea"/>
                <a:sym typeface="+mn-lt"/>
              </a:endParaRPr>
            </a:p>
          </p:txBody>
        </p:sp>
        <p:sp>
          <p:nvSpPr>
            <p:cNvPr id="10" name="Freeform 12"/>
            <p:cNvSpPr/>
            <p:nvPr userDrawn="1"/>
          </p:nvSpPr>
          <p:spPr bwMode="auto">
            <a:xfrm>
              <a:off x="5112626" y="2843219"/>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3200">
                <a:cs typeface="+mn-ea"/>
                <a:sym typeface="+mn-lt"/>
              </a:endParaRPr>
            </a:p>
          </p:txBody>
        </p:sp>
        <p:sp>
          <p:nvSpPr>
            <p:cNvPr id="7" name="Freeform 14"/>
            <p:cNvSpPr/>
            <p:nvPr userDrawn="1"/>
          </p:nvSpPr>
          <p:spPr bwMode="auto">
            <a:xfrm>
              <a:off x="3583230" y="2843219"/>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3200">
                <a:cs typeface="+mn-ea"/>
                <a:sym typeface="+mn-lt"/>
              </a:endParaRPr>
            </a:p>
          </p:txBody>
        </p:sp>
        <p:sp>
          <p:nvSpPr>
            <p:cNvPr id="9" name="Freeform 16"/>
            <p:cNvSpPr/>
            <p:nvPr userDrawn="1"/>
          </p:nvSpPr>
          <p:spPr bwMode="auto">
            <a:xfrm>
              <a:off x="2053834" y="2843219"/>
              <a:ext cx="499685"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75000"/>
              </a:schemeClr>
            </a:solidFill>
            <a:ln>
              <a:noFill/>
            </a:ln>
          </p:spPr>
          <p:txBody>
            <a:bodyPr vert="horz" wrap="square" lIns="121920" tIns="60960" rIns="121920" bIns="60960" numCol="1" anchor="t" anchorCtr="0" compatLnSpc="1"/>
            <a:lstStyle/>
            <a:p>
              <a:endParaRPr lang="en-US" sz="3200">
                <a:cs typeface="+mn-ea"/>
                <a:sym typeface="+mn-lt"/>
              </a:endParaRPr>
            </a:p>
          </p:txBody>
        </p:sp>
        <p:sp>
          <p:nvSpPr>
            <p:cNvPr id="15" name="Freeform 17"/>
            <p:cNvSpPr/>
            <p:nvPr userDrawn="1"/>
          </p:nvSpPr>
          <p:spPr bwMode="auto">
            <a:xfrm>
              <a:off x="10202284" y="3018156"/>
              <a:ext cx="1101093" cy="102428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en-US" sz="3200">
                <a:cs typeface="+mn-ea"/>
                <a:sym typeface="+mn-lt"/>
              </a:endParaRPr>
            </a:p>
          </p:txBody>
        </p:sp>
        <p:grpSp>
          <p:nvGrpSpPr>
            <p:cNvPr id="36" name="组合 35"/>
            <p:cNvGrpSpPr/>
            <p:nvPr/>
          </p:nvGrpSpPr>
          <p:grpSpPr>
            <a:xfrm>
              <a:off x="911425" y="2843220"/>
              <a:ext cx="1279553" cy="1350033"/>
              <a:chOff x="882491" y="2261909"/>
              <a:chExt cx="959665" cy="1012525"/>
            </a:xfrm>
          </p:grpSpPr>
          <p:sp>
            <p:nvSpPr>
              <p:cNvPr id="11" name="Freeform 15"/>
              <p:cNvSpPr/>
              <p:nvPr userDrawn="1"/>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16"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65" dirty="0">
                    <a:latin typeface="+mn-lt"/>
                    <a:ea typeface="+mn-ea"/>
                    <a:cs typeface="+mn-ea"/>
                    <a:sym typeface="+mn-lt"/>
                  </a:rPr>
                  <a:t>一月</a:t>
                </a:r>
                <a:endParaRPr lang="en-US" sz="2665" dirty="0">
                  <a:latin typeface="+mn-lt"/>
                  <a:ea typeface="+mn-ea"/>
                  <a:cs typeface="+mn-ea"/>
                  <a:sym typeface="+mn-lt"/>
                </a:endParaRPr>
              </a:p>
            </p:txBody>
          </p:sp>
        </p:grpSp>
        <p:grpSp>
          <p:nvGrpSpPr>
            <p:cNvPr id="37" name="组合 36"/>
            <p:cNvGrpSpPr/>
            <p:nvPr/>
          </p:nvGrpSpPr>
          <p:grpSpPr>
            <a:xfrm>
              <a:off x="2440821" y="2843219"/>
              <a:ext cx="1279553" cy="1354859"/>
              <a:chOff x="2029538" y="2261909"/>
              <a:chExt cx="959665" cy="1016144"/>
            </a:xfrm>
          </p:grpSpPr>
          <p:sp>
            <p:nvSpPr>
              <p:cNvPr id="17" name="Rectangle 13"/>
              <p:cNvSpPr>
                <a:spLocks noChangeArrowheads="1"/>
              </p:cNvSpPr>
              <p:nvPr userDrawn="1"/>
            </p:nvSpPr>
            <p:spPr bwMode="auto">
              <a:xfrm>
                <a:off x="2114063" y="2261909"/>
                <a:ext cx="772282" cy="1016144"/>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mn-ea"/>
                  <a:sym typeface="+mn-lt"/>
                </a:endParaRPr>
              </a:p>
            </p:txBody>
          </p:sp>
          <p:sp>
            <p:nvSpPr>
              <p:cNvPr id="29" name="Text Placeholder 59"/>
              <p:cNvSpPr txBox="1"/>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65" dirty="0">
                    <a:latin typeface="+mn-lt"/>
                    <a:ea typeface="+mn-ea"/>
                    <a:cs typeface="+mn-ea"/>
                    <a:sym typeface="+mn-lt"/>
                  </a:rPr>
                  <a:t>二月</a:t>
                </a:r>
                <a:endParaRPr lang="en-US" sz="2665" dirty="0">
                  <a:latin typeface="+mn-lt"/>
                  <a:ea typeface="+mn-ea"/>
                  <a:cs typeface="+mn-ea"/>
                  <a:sym typeface="+mn-lt"/>
                </a:endParaRPr>
              </a:p>
            </p:txBody>
          </p:sp>
        </p:grpSp>
        <p:grpSp>
          <p:nvGrpSpPr>
            <p:cNvPr id="38" name="组合 37"/>
            <p:cNvGrpSpPr/>
            <p:nvPr/>
          </p:nvGrpSpPr>
          <p:grpSpPr>
            <a:xfrm>
              <a:off x="3970217" y="2843219"/>
              <a:ext cx="1279553" cy="1354859"/>
              <a:chOff x="3176585" y="2261909"/>
              <a:chExt cx="959665" cy="1016144"/>
            </a:xfrm>
          </p:grpSpPr>
          <p:sp>
            <p:nvSpPr>
              <p:cNvPr id="30" name="Rectangle 11"/>
              <p:cNvSpPr>
                <a:spLocks noChangeArrowheads="1"/>
              </p:cNvSpPr>
              <p:nvPr userDrawn="1"/>
            </p:nvSpPr>
            <p:spPr bwMode="auto">
              <a:xfrm>
                <a:off x="3261110" y="2261909"/>
                <a:ext cx="772282" cy="1016144"/>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mn-ea"/>
                  <a:sym typeface="+mn-lt"/>
                </a:endParaRPr>
              </a:p>
            </p:txBody>
          </p:sp>
          <p:sp>
            <p:nvSpPr>
              <p:cNvPr id="31"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65" dirty="0">
                    <a:latin typeface="+mn-lt"/>
                    <a:ea typeface="+mn-ea"/>
                    <a:cs typeface="+mn-ea"/>
                    <a:sym typeface="+mn-lt"/>
                  </a:rPr>
                  <a:t>三月</a:t>
                </a:r>
                <a:endParaRPr lang="en-US" sz="2665" dirty="0">
                  <a:latin typeface="+mn-lt"/>
                  <a:ea typeface="+mn-ea"/>
                  <a:cs typeface="+mn-ea"/>
                  <a:sym typeface="+mn-lt"/>
                </a:endParaRPr>
              </a:p>
            </p:txBody>
          </p:sp>
        </p:grpSp>
        <p:grpSp>
          <p:nvGrpSpPr>
            <p:cNvPr id="39" name="组合 38"/>
            <p:cNvGrpSpPr/>
            <p:nvPr/>
          </p:nvGrpSpPr>
          <p:grpSpPr>
            <a:xfrm>
              <a:off x="5499613" y="2843219"/>
              <a:ext cx="1279553" cy="1354859"/>
              <a:chOff x="4323632" y="2261909"/>
              <a:chExt cx="959665" cy="1016144"/>
            </a:xfrm>
          </p:grpSpPr>
          <p:sp>
            <p:nvSpPr>
              <p:cNvPr id="32" name="Rectangle 9"/>
              <p:cNvSpPr>
                <a:spLocks noChangeArrowheads="1"/>
              </p:cNvSpPr>
              <p:nvPr userDrawn="1"/>
            </p:nvSpPr>
            <p:spPr bwMode="auto">
              <a:xfrm>
                <a:off x="4408157" y="2261909"/>
                <a:ext cx="772282" cy="1016144"/>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mn-ea"/>
                  <a:sym typeface="+mn-lt"/>
                </a:endParaRPr>
              </a:p>
            </p:txBody>
          </p:sp>
          <p:sp>
            <p:nvSpPr>
              <p:cNvPr id="43"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65" dirty="0">
                    <a:solidFill>
                      <a:schemeClr val="bg1"/>
                    </a:solidFill>
                    <a:latin typeface="+mn-lt"/>
                    <a:ea typeface="+mn-ea"/>
                    <a:cs typeface="+mn-ea"/>
                    <a:sym typeface="+mn-lt"/>
                  </a:rPr>
                  <a:t>四月</a:t>
                </a:r>
                <a:endParaRPr lang="en-US" sz="2665" dirty="0">
                  <a:solidFill>
                    <a:schemeClr val="bg1"/>
                  </a:solidFill>
                  <a:latin typeface="+mn-lt"/>
                  <a:ea typeface="+mn-ea"/>
                  <a:cs typeface="+mn-ea"/>
                  <a:sym typeface="+mn-lt"/>
                </a:endParaRPr>
              </a:p>
            </p:txBody>
          </p:sp>
        </p:grpSp>
        <p:grpSp>
          <p:nvGrpSpPr>
            <p:cNvPr id="44" name="组合 43"/>
            <p:cNvGrpSpPr/>
            <p:nvPr/>
          </p:nvGrpSpPr>
          <p:grpSpPr>
            <a:xfrm>
              <a:off x="7025646" y="2843219"/>
              <a:ext cx="1279553" cy="1354859"/>
              <a:chOff x="5468157" y="2261909"/>
              <a:chExt cx="959665" cy="1016144"/>
            </a:xfrm>
          </p:grpSpPr>
          <p:sp>
            <p:nvSpPr>
              <p:cNvPr id="45" name="Rectangle 7"/>
              <p:cNvSpPr>
                <a:spLocks noChangeArrowheads="1"/>
              </p:cNvSpPr>
              <p:nvPr userDrawn="1"/>
            </p:nvSpPr>
            <p:spPr bwMode="auto">
              <a:xfrm>
                <a:off x="5556542" y="2261909"/>
                <a:ext cx="770944" cy="1016144"/>
              </a:xfrm>
              <a:prstGeom prst="rect">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mn-ea"/>
                  <a:sym typeface="+mn-lt"/>
                </a:endParaRPr>
              </a:p>
            </p:txBody>
          </p:sp>
          <p:sp>
            <p:nvSpPr>
              <p:cNvPr id="46"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65" dirty="0">
                    <a:latin typeface="+mn-lt"/>
                    <a:ea typeface="+mn-ea"/>
                    <a:cs typeface="+mn-ea"/>
                    <a:sym typeface="+mn-lt"/>
                  </a:rPr>
                  <a:t>五月</a:t>
                </a:r>
                <a:endParaRPr lang="en-US" sz="2665" dirty="0">
                  <a:latin typeface="+mn-lt"/>
                  <a:ea typeface="+mn-ea"/>
                  <a:cs typeface="+mn-ea"/>
                  <a:sym typeface="+mn-lt"/>
                </a:endParaRPr>
              </a:p>
            </p:txBody>
          </p:sp>
        </p:grpSp>
        <p:grpSp>
          <p:nvGrpSpPr>
            <p:cNvPr id="58" name="组合 57"/>
            <p:cNvGrpSpPr/>
            <p:nvPr/>
          </p:nvGrpSpPr>
          <p:grpSpPr>
            <a:xfrm>
              <a:off x="8560189" y="2843219"/>
              <a:ext cx="1279553" cy="1354859"/>
              <a:chOff x="6619064" y="2261909"/>
              <a:chExt cx="959665" cy="1016144"/>
            </a:xfrm>
          </p:grpSpPr>
          <p:sp>
            <p:nvSpPr>
              <p:cNvPr id="59" name="Rectangle 6"/>
              <p:cNvSpPr>
                <a:spLocks noChangeArrowheads="1"/>
              </p:cNvSpPr>
              <p:nvPr userDrawn="1"/>
            </p:nvSpPr>
            <p:spPr bwMode="auto">
              <a:xfrm>
                <a:off x="6703589" y="2261909"/>
                <a:ext cx="772282" cy="1016144"/>
              </a:xfrm>
              <a:prstGeom prst="rect">
                <a:avLst/>
              </a:prstGeom>
              <a:solidFill>
                <a:schemeClr val="bg1">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mn-ea"/>
                  <a:sym typeface="+mn-lt"/>
                </a:endParaRPr>
              </a:p>
            </p:txBody>
          </p:sp>
          <p:sp>
            <p:nvSpPr>
              <p:cNvPr id="60"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65" dirty="0">
                    <a:latin typeface="+mn-lt"/>
                    <a:ea typeface="+mn-ea"/>
                    <a:cs typeface="+mn-ea"/>
                    <a:sym typeface="+mn-lt"/>
                  </a:rPr>
                  <a:t>六月</a:t>
                </a:r>
                <a:endParaRPr lang="en-US" sz="2665" dirty="0">
                  <a:latin typeface="+mn-lt"/>
                  <a:ea typeface="+mn-ea"/>
                  <a:cs typeface="+mn-ea"/>
                  <a:sym typeface="+mn-lt"/>
                </a:endParaRPr>
              </a:p>
            </p:txBody>
          </p:sp>
        </p:grpSp>
        <p:sp>
          <p:nvSpPr>
            <p:cNvPr id="67" name="Text Placeholder 59"/>
            <p:cNvSpPr txBox="1"/>
            <p:nvPr/>
          </p:nvSpPr>
          <p:spPr>
            <a:xfrm>
              <a:off x="2553520" y="453248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65000"/>
                      <a:lumOff val="35000"/>
                    </a:schemeClr>
                  </a:solidFill>
                  <a:latin typeface="+mn-lt"/>
                  <a:ea typeface="+mn-ea"/>
                  <a:cs typeface="+mn-ea"/>
                  <a:sym typeface="+mn-lt"/>
                </a:rPr>
                <a:t>添加标题内容</a:t>
              </a:r>
              <a:endParaRPr lang="zh-CN" altLang="en-US" sz="1600" b="1" dirty="0">
                <a:solidFill>
                  <a:schemeClr val="tx1">
                    <a:lumMod val="65000"/>
                    <a:lumOff val="35000"/>
                  </a:schemeClr>
                </a:solidFill>
                <a:latin typeface="+mn-lt"/>
                <a:ea typeface="+mn-ea"/>
                <a:cs typeface="+mn-ea"/>
                <a:sym typeface="+mn-lt"/>
              </a:endParaRPr>
            </a:p>
            <a:p>
              <a:r>
                <a:rPr lang="zh-CN" altLang="en-US" sz="1335" dirty="0">
                  <a:solidFill>
                    <a:schemeClr val="tx1">
                      <a:lumMod val="75000"/>
                      <a:lumOff val="25000"/>
                    </a:schemeClr>
                  </a:solidFill>
                  <a:latin typeface="+mn-lt"/>
                  <a:ea typeface="+mn-ea"/>
                  <a:cs typeface="+mn-ea"/>
                  <a:sym typeface="+mn-lt"/>
                </a:rPr>
                <a:t>详写内容</a:t>
              </a:r>
              <a:r>
                <a:rPr lang="en-US" altLang="zh-CN" sz="1335" dirty="0">
                  <a:solidFill>
                    <a:schemeClr val="tx1">
                      <a:lumMod val="75000"/>
                      <a:lumOff val="25000"/>
                    </a:schemeClr>
                  </a:solidFill>
                  <a:latin typeface="+mn-lt"/>
                  <a:ea typeface="+mn-ea"/>
                  <a:cs typeface="+mn-ea"/>
                  <a:sym typeface="+mn-lt"/>
                </a:rPr>
                <a:t>……</a:t>
              </a:r>
              <a:r>
                <a:rPr lang="zh-CN" altLang="en-US" sz="1335"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a:t>
              </a:r>
              <a:endParaRPr lang="en-US" sz="1335" dirty="0">
                <a:latin typeface="+mn-lt"/>
                <a:ea typeface="+mn-ea"/>
                <a:cs typeface="+mn-ea"/>
                <a:sym typeface="+mn-lt"/>
              </a:endParaRPr>
            </a:p>
          </p:txBody>
        </p:sp>
        <p:cxnSp>
          <p:nvCxnSpPr>
            <p:cNvPr id="68" name="Straight Connector 54"/>
            <p:cNvCxnSpPr/>
            <p:nvPr/>
          </p:nvCxnSpPr>
          <p:spPr>
            <a:xfrm>
              <a:off x="2553520" y="419093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 Placeholder 59"/>
            <p:cNvSpPr txBox="1"/>
            <p:nvPr/>
          </p:nvSpPr>
          <p:spPr>
            <a:xfrm>
              <a:off x="5611554" y="453248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65000"/>
                      <a:lumOff val="35000"/>
                    </a:schemeClr>
                  </a:solidFill>
                  <a:latin typeface="+mn-lt"/>
                  <a:ea typeface="+mn-ea"/>
                  <a:cs typeface="+mn-ea"/>
                  <a:sym typeface="+mn-lt"/>
                </a:rPr>
                <a:t>添加标题内容</a:t>
              </a:r>
              <a:endParaRPr lang="zh-CN" altLang="en-US" sz="1600" b="1" dirty="0">
                <a:solidFill>
                  <a:schemeClr val="tx1">
                    <a:lumMod val="65000"/>
                    <a:lumOff val="35000"/>
                  </a:schemeClr>
                </a:solidFill>
                <a:latin typeface="+mn-lt"/>
                <a:ea typeface="+mn-ea"/>
                <a:cs typeface="+mn-ea"/>
                <a:sym typeface="+mn-lt"/>
              </a:endParaRPr>
            </a:p>
            <a:p>
              <a:r>
                <a:rPr lang="zh-CN" altLang="en-US" sz="1335" dirty="0">
                  <a:solidFill>
                    <a:schemeClr val="tx1">
                      <a:lumMod val="75000"/>
                      <a:lumOff val="25000"/>
                    </a:schemeClr>
                  </a:solidFill>
                  <a:latin typeface="+mn-lt"/>
                  <a:ea typeface="+mn-ea"/>
                  <a:cs typeface="+mn-ea"/>
                  <a:sym typeface="+mn-lt"/>
                </a:rPr>
                <a:t>详写内容</a:t>
              </a:r>
              <a:r>
                <a:rPr lang="en-US" altLang="zh-CN" sz="1335" dirty="0">
                  <a:solidFill>
                    <a:schemeClr val="tx1">
                      <a:lumMod val="75000"/>
                      <a:lumOff val="25000"/>
                    </a:schemeClr>
                  </a:solidFill>
                  <a:latin typeface="+mn-lt"/>
                  <a:ea typeface="+mn-ea"/>
                  <a:cs typeface="+mn-ea"/>
                  <a:sym typeface="+mn-lt"/>
                </a:rPr>
                <a:t>……</a:t>
              </a:r>
              <a:r>
                <a:rPr lang="zh-CN" altLang="en-US" sz="1335"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a:t>
              </a:r>
              <a:endParaRPr lang="en-US" sz="1335" dirty="0">
                <a:latin typeface="+mn-lt"/>
                <a:ea typeface="+mn-ea"/>
                <a:cs typeface="+mn-ea"/>
                <a:sym typeface="+mn-lt"/>
              </a:endParaRPr>
            </a:p>
          </p:txBody>
        </p:sp>
        <p:cxnSp>
          <p:nvCxnSpPr>
            <p:cNvPr id="70" name="Straight Connector 56"/>
            <p:cNvCxnSpPr/>
            <p:nvPr/>
          </p:nvCxnSpPr>
          <p:spPr>
            <a:xfrm>
              <a:off x="5611555" y="419093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Text Placeholder 59"/>
            <p:cNvSpPr txBox="1"/>
            <p:nvPr/>
          </p:nvSpPr>
          <p:spPr>
            <a:xfrm>
              <a:off x="8672888" y="453248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65000"/>
                      <a:lumOff val="35000"/>
                    </a:schemeClr>
                  </a:solidFill>
                  <a:latin typeface="+mn-lt"/>
                  <a:ea typeface="+mn-ea"/>
                  <a:cs typeface="+mn-ea"/>
                  <a:sym typeface="+mn-lt"/>
                </a:rPr>
                <a:t>添加标题内容</a:t>
              </a:r>
              <a:endParaRPr lang="zh-CN" altLang="en-US" sz="1600" b="1" dirty="0">
                <a:solidFill>
                  <a:schemeClr val="tx1">
                    <a:lumMod val="65000"/>
                    <a:lumOff val="35000"/>
                  </a:schemeClr>
                </a:solidFill>
                <a:latin typeface="+mn-lt"/>
                <a:ea typeface="+mn-ea"/>
                <a:cs typeface="+mn-ea"/>
                <a:sym typeface="+mn-lt"/>
              </a:endParaRPr>
            </a:p>
            <a:p>
              <a:r>
                <a:rPr lang="zh-CN" altLang="en-US" sz="1335" dirty="0">
                  <a:solidFill>
                    <a:schemeClr val="tx1">
                      <a:lumMod val="75000"/>
                      <a:lumOff val="25000"/>
                    </a:schemeClr>
                  </a:solidFill>
                  <a:latin typeface="+mn-lt"/>
                  <a:ea typeface="+mn-ea"/>
                  <a:cs typeface="+mn-ea"/>
                  <a:sym typeface="+mn-lt"/>
                </a:rPr>
                <a:t>详写内容</a:t>
              </a:r>
              <a:r>
                <a:rPr lang="en-US" altLang="zh-CN" sz="1335" dirty="0">
                  <a:solidFill>
                    <a:schemeClr val="tx1">
                      <a:lumMod val="75000"/>
                      <a:lumOff val="25000"/>
                    </a:schemeClr>
                  </a:solidFill>
                  <a:latin typeface="+mn-lt"/>
                  <a:ea typeface="+mn-ea"/>
                  <a:cs typeface="+mn-ea"/>
                  <a:sym typeface="+mn-lt"/>
                </a:rPr>
                <a:t>……</a:t>
              </a:r>
              <a:r>
                <a:rPr lang="zh-CN" altLang="en-US" sz="1335"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a:t>
              </a:r>
              <a:endParaRPr lang="en-US" sz="1335" dirty="0">
                <a:latin typeface="+mn-lt"/>
                <a:ea typeface="+mn-ea"/>
                <a:cs typeface="+mn-ea"/>
                <a:sym typeface="+mn-lt"/>
              </a:endParaRPr>
            </a:p>
          </p:txBody>
        </p:sp>
        <p:cxnSp>
          <p:nvCxnSpPr>
            <p:cNvPr id="72" name="Straight Connector 58"/>
            <p:cNvCxnSpPr/>
            <p:nvPr/>
          </p:nvCxnSpPr>
          <p:spPr>
            <a:xfrm>
              <a:off x="8672888" y="419093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Text Placeholder 59"/>
            <p:cNvSpPr txBox="1"/>
            <p:nvPr/>
          </p:nvSpPr>
          <p:spPr>
            <a:xfrm>
              <a:off x="1024124" y="128932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65000"/>
                      <a:lumOff val="35000"/>
                    </a:schemeClr>
                  </a:solidFill>
                  <a:latin typeface="+mn-lt"/>
                  <a:ea typeface="+mn-ea"/>
                  <a:cs typeface="+mn-ea"/>
                  <a:sym typeface="+mn-lt"/>
                </a:rPr>
                <a:t>添加标题内容</a:t>
              </a:r>
              <a:endParaRPr lang="zh-CN" altLang="en-US" sz="1600" b="1" dirty="0">
                <a:solidFill>
                  <a:schemeClr val="tx1">
                    <a:lumMod val="65000"/>
                    <a:lumOff val="35000"/>
                  </a:schemeClr>
                </a:solidFill>
                <a:latin typeface="+mn-lt"/>
                <a:ea typeface="+mn-ea"/>
                <a:cs typeface="+mn-ea"/>
                <a:sym typeface="+mn-lt"/>
              </a:endParaRPr>
            </a:p>
            <a:p>
              <a:r>
                <a:rPr lang="zh-CN" altLang="en-US" sz="1335" dirty="0">
                  <a:solidFill>
                    <a:schemeClr val="tx1">
                      <a:lumMod val="75000"/>
                      <a:lumOff val="25000"/>
                    </a:schemeClr>
                  </a:solidFill>
                  <a:latin typeface="+mn-lt"/>
                  <a:ea typeface="+mn-ea"/>
                  <a:cs typeface="+mn-ea"/>
                  <a:sym typeface="+mn-lt"/>
                </a:rPr>
                <a:t>详写内容</a:t>
              </a:r>
              <a:r>
                <a:rPr lang="en-US" altLang="zh-CN" sz="1335" dirty="0">
                  <a:solidFill>
                    <a:schemeClr val="tx1">
                      <a:lumMod val="75000"/>
                      <a:lumOff val="25000"/>
                    </a:schemeClr>
                  </a:solidFill>
                  <a:latin typeface="+mn-lt"/>
                  <a:ea typeface="+mn-ea"/>
                  <a:cs typeface="+mn-ea"/>
                  <a:sym typeface="+mn-lt"/>
                </a:rPr>
                <a:t>……</a:t>
              </a:r>
              <a:r>
                <a:rPr lang="zh-CN" altLang="en-US" sz="1335"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a:t>
              </a:r>
              <a:endParaRPr lang="en-US" sz="1335" dirty="0">
                <a:latin typeface="+mn-lt"/>
                <a:ea typeface="+mn-ea"/>
                <a:cs typeface="+mn-ea"/>
                <a:sym typeface="+mn-lt"/>
              </a:endParaRPr>
            </a:p>
          </p:txBody>
        </p:sp>
        <p:sp>
          <p:nvSpPr>
            <p:cNvPr id="74" name="Text Placeholder 59"/>
            <p:cNvSpPr txBox="1"/>
            <p:nvPr/>
          </p:nvSpPr>
          <p:spPr>
            <a:xfrm>
              <a:off x="4082158" y="128932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65000"/>
                      <a:lumOff val="35000"/>
                    </a:schemeClr>
                  </a:solidFill>
                  <a:latin typeface="+mn-lt"/>
                  <a:ea typeface="+mn-ea"/>
                  <a:cs typeface="+mn-ea"/>
                  <a:sym typeface="+mn-lt"/>
                </a:rPr>
                <a:t>添加标题内容</a:t>
              </a:r>
              <a:endParaRPr lang="zh-CN" altLang="en-US" sz="1600" b="1" dirty="0">
                <a:solidFill>
                  <a:schemeClr val="tx1">
                    <a:lumMod val="65000"/>
                    <a:lumOff val="35000"/>
                  </a:schemeClr>
                </a:solidFill>
                <a:latin typeface="+mn-lt"/>
                <a:ea typeface="+mn-ea"/>
                <a:cs typeface="+mn-ea"/>
                <a:sym typeface="+mn-lt"/>
              </a:endParaRPr>
            </a:p>
            <a:p>
              <a:r>
                <a:rPr lang="zh-CN" altLang="en-US" sz="1335" dirty="0">
                  <a:solidFill>
                    <a:schemeClr val="tx1">
                      <a:lumMod val="75000"/>
                      <a:lumOff val="25000"/>
                    </a:schemeClr>
                  </a:solidFill>
                  <a:latin typeface="+mn-lt"/>
                  <a:ea typeface="+mn-ea"/>
                  <a:cs typeface="+mn-ea"/>
                  <a:sym typeface="+mn-lt"/>
                </a:rPr>
                <a:t>详写内容</a:t>
              </a:r>
              <a:r>
                <a:rPr lang="en-US" altLang="zh-CN" sz="1335" dirty="0">
                  <a:solidFill>
                    <a:schemeClr val="tx1">
                      <a:lumMod val="75000"/>
                      <a:lumOff val="25000"/>
                    </a:schemeClr>
                  </a:solidFill>
                  <a:latin typeface="+mn-lt"/>
                  <a:ea typeface="+mn-ea"/>
                  <a:cs typeface="+mn-ea"/>
                  <a:sym typeface="+mn-lt"/>
                </a:rPr>
                <a:t>……</a:t>
              </a:r>
              <a:r>
                <a:rPr lang="zh-CN" altLang="en-US" sz="1335"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a:t>
              </a:r>
              <a:endParaRPr lang="en-US" sz="1335" dirty="0">
                <a:latin typeface="+mn-lt"/>
                <a:ea typeface="+mn-ea"/>
                <a:cs typeface="+mn-ea"/>
                <a:sym typeface="+mn-lt"/>
              </a:endParaRPr>
            </a:p>
          </p:txBody>
        </p:sp>
        <p:sp>
          <p:nvSpPr>
            <p:cNvPr id="75" name="Text Placeholder 59"/>
            <p:cNvSpPr txBox="1"/>
            <p:nvPr/>
          </p:nvSpPr>
          <p:spPr>
            <a:xfrm>
              <a:off x="7143492" y="1289328"/>
              <a:ext cx="2559105" cy="1248139"/>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tx1">
                      <a:lumMod val="65000"/>
                      <a:lumOff val="35000"/>
                    </a:schemeClr>
                  </a:solidFill>
                  <a:latin typeface="+mn-lt"/>
                  <a:ea typeface="+mn-ea"/>
                  <a:cs typeface="+mn-ea"/>
                  <a:sym typeface="+mn-lt"/>
                </a:rPr>
                <a:t>添加标题内容</a:t>
              </a:r>
              <a:endParaRPr lang="zh-CN" altLang="en-US" sz="1600" b="1" dirty="0">
                <a:solidFill>
                  <a:schemeClr val="tx1">
                    <a:lumMod val="65000"/>
                    <a:lumOff val="35000"/>
                  </a:schemeClr>
                </a:solidFill>
                <a:latin typeface="+mn-lt"/>
                <a:ea typeface="+mn-ea"/>
                <a:cs typeface="+mn-ea"/>
                <a:sym typeface="+mn-lt"/>
              </a:endParaRPr>
            </a:p>
            <a:p>
              <a:r>
                <a:rPr lang="zh-CN" altLang="en-US" sz="1335" dirty="0">
                  <a:solidFill>
                    <a:schemeClr val="tx1">
                      <a:lumMod val="75000"/>
                      <a:lumOff val="25000"/>
                    </a:schemeClr>
                  </a:solidFill>
                  <a:latin typeface="+mn-lt"/>
                  <a:ea typeface="+mn-ea"/>
                  <a:cs typeface="+mn-ea"/>
                  <a:sym typeface="+mn-lt"/>
                </a:rPr>
                <a:t>详写内容</a:t>
              </a:r>
              <a:r>
                <a:rPr lang="en-US" altLang="zh-CN" sz="1335" dirty="0">
                  <a:solidFill>
                    <a:schemeClr val="tx1">
                      <a:lumMod val="75000"/>
                      <a:lumOff val="25000"/>
                    </a:schemeClr>
                  </a:solidFill>
                  <a:latin typeface="+mn-lt"/>
                  <a:ea typeface="+mn-ea"/>
                  <a:cs typeface="+mn-ea"/>
                  <a:sym typeface="+mn-lt"/>
                </a:rPr>
                <a:t>……</a:t>
              </a:r>
              <a:r>
                <a:rPr lang="zh-CN" altLang="en-US" sz="1335" dirty="0">
                  <a:solidFill>
                    <a:schemeClr val="tx1">
                      <a:lumMod val="75000"/>
                      <a:lumOff val="25000"/>
                    </a:schemeClr>
                  </a:solidFill>
                  <a:latin typeface="+mn-lt"/>
                  <a:ea typeface="+mn-ea"/>
                  <a:cs typeface="+mn-ea"/>
                  <a:sym typeface="+mn-lt"/>
                </a:rPr>
                <a:t>点击输入本栏的具体文字，简明扼要的说明分项内容，此为概念图解，请根据您的具体内容酌情修改。</a:t>
              </a:r>
              <a:endParaRPr lang="en-US" sz="1335" dirty="0">
                <a:latin typeface="+mn-lt"/>
                <a:ea typeface="+mn-ea"/>
                <a:cs typeface="+mn-ea"/>
                <a:sym typeface="+mn-lt"/>
              </a:endParaRPr>
            </a:p>
          </p:txBody>
        </p:sp>
        <p:cxnSp>
          <p:nvCxnSpPr>
            <p:cNvPr id="76" name="Straight Connector 62"/>
            <p:cNvCxnSpPr/>
            <p:nvPr/>
          </p:nvCxnSpPr>
          <p:spPr>
            <a:xfrm>
              <a:off x="1034668" y="138533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63"/>
            <p:cNvCxnSpPr/>
            <p:nvPr/>
          </p:nvCxnSpPr>
          <p:spPr>
            <a:xfrm>
              <a:off x="4092268" y="138533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64"/>
            <p:cNvCxnSpPr/>
            <p:nvPr/>
          </p:nvCxnSpPr>
          <p:spPr>
            <a:xfrm>
              <a:off x="7147900" y="138533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9" name="MH_PageTitle"/>
          <p:cNvSpPr txBox="1"/>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未来工作计划</a:t>
            </a:r>
            <a:endParaRPr lang="zh-CN" altLang="en-US" dirty="0">
              <a:solidFill>
                <a:schemeClr val="tx1">
                  <a:lumMod val="65000"/>
                  <a:lumOff val="35000"/>
                </a:schemeClr>
              </a:solidFill>
              <a:latin typeface="+mn-lt"/>
              <a:ea typeface="+mn-ea"/>
              <a:cs typeface="+mn-ea"/>
              <a:sym typeface="+mn-lt"/>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706">
        <p15:prstTrans prst="peelOff"/>
      </p:transition>
    </mc:Choice>
    <mc:Fallback>
      <p:transition spd="slow" advTm="7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892566" y="1372457"/>
            <a:ext cx="10568115" cy="4303679"/>
            <a:chOff x="892566" y="1372457"/>
            <a:chExt cx="10568115" cy="4303679"/>
          </a:xfrm>
        </p:grpSpPr>
        <p:grpSp>
          <p:nvGrpSpPr>
            <p:cNvPr id="2" name="组合 1"/>
            <p:cNvGrpSpPr/>
            <p:nvPr/>
          </p:nvGrpSpPr>
          <p:grpSpPr>
            <a:xfrm>
              <a:off x="892566" y="1656185"/>
              <a:ext cx="10568115" cy="4019951"/>
              <a:chOff x="892566" y="1656185"/>
              <a:chExt cx="10568115" cy="4019951"/>
            </a:xfrm>
          </p:grpSpPr>
          <p:grpSp>
            <p:nvGrpSpPr>
              <p:cNvPr id="32" name="组合 31"/>
              <p:cNvGrpSpPr/>
              <p:nvPr/>
            </p:nvGrpSpPr>
            <p:grpSpPr>
              <a:xfrm>
                <a:off x="892566" y="2736588"/>
                <a:ext cx="5927443" cy="836286"/>
                <a:chOff x="669540" y="2255926"/>
                <a:chExt cx="4446354" cy="627181"/>
              </a:xfrm>
            </p:grpSpPr>
            <p:sp>
              <p:nvSpPr>
                <p:cNvPr id="33" name="矩形 32"/>
                <p:cNvSpPr/>
                <p:nvPr/>
              </p:nvSpPr>
              <p:spPr>
                <a:xfrm>
                  <a:off x="720388" y="2636578"/>
                  <a:ext cx="3496656" cy="246529"/>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矩形 33"/>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文本框 12"/>
                <p:cNvSpPr txBox="1"/>
                <p:nvPr/>
              </p:nvSpPr>
              <p:spPr>
                <a:xfrm>
                  <a:off x="669540" y="2255926"/>
                  <a:ext cx="1452703" cy="276984"/>
                </a:xfrm>
                <a:prstGeom prst="rect">
                  <a:avLst/>
                </a:prstGeom>
                <a:noFill/>
              </p:spPr>
              <p:txBody>
                <a:bodyPr wrap="square" rtlCol="0">
                  <a:spAutoFit/>
                </a:bodyPr>
                <a:lstStyle/>
                <a:p>
                  <a:r>
                    <a:rPr lang="zh-CN" altLang="en-US" dirty="0">
                      <a:solidFill>
                        <a:schemeClr val="tx1">
                          <a:lumMod val="50000"/>
                          <a:lumOff val="50000"/>
                        </a:schemeClr>
                      </a:solidFill>
                      <a:cs typeface="+mn-ea"/>
                      <a:sym typeface="+mn-lt"/>
                    </a:rPr>
                    <a:t>第二季度</a:t>
                  </a:r>
                  <a:endParaRPr lang="zh-CN" altLang="en-US" dirty="0">
                    <a:solidFill>
                      <a:schemeClr val="tx1">
                        <a:lumMod val="50000"/>
                        <a:lumOff val="50000"/>
                      </a:schemeClr>
                    </a:solidFill>
                    <a:cs typeface="+mn-ea"/>
                    <a:sym typeface="+mn-lt"/>
                  </a:endParaRPr>
                </a:p>
              </p:txBody>
            </p:sp>
          </p:grpSp>
          <p:grpSp>
            <p:nvGrpSpPr>
              <p:cNvPr id="36" name="组合 35"/>
              <p:cNvGrpSpPr/>
              <p:nvPr/>
            </p:nvGrpSpPr>
            <p:grpSpPr>
              <a:xfrm>
                <a:off x="892566" y="3752642"/>
                <a:ext cx="5927443" cy="823735"/>
                <a:chOff x="669540" y="3085713"/>
                <a:chExt cx="4446354" cy="617769"/>
              </a:xfrm>
            </p:grpSpPr>
            <p:sp>
              <p:nvSpPr>
                <p:cNvPr id="37" name="矩形 36"/>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8" name="文本框 13"/>
                <p:cNvSpPr txBox="1"/>
                <p:nvPr/>
              </p:nvSpPr>
              <p:spPr>
                <a:xfrm>
                  <a:off x="669540" y="3085713"/>
                  <a:ext cx="1452703" cy="276985"/>
                </a:xfrm>
                <a:prstGeom prst="rect">
                  <a:avLst/>
                </a:prstGeom>
                <a:noFill/>
              </p:spPr>
              <p:txBody>
                <a:bodyPr wrap="square" rtlCol="0">
                  <a:spAutoFit/>
                </a:bodyPr>
                <a:lstStyle/>
                <a:p>
                  <a:r>
                    <a:rPr lang="zh-CN" altLang="en-US" dirty="0">
                      <a:solidFill>
                        <a:schemeClr val="tx1">
                          <a:lumMod val="50000"/>
                          <a:lumOff val="50000"/>
                        </a:schemeClr>
                      </a:solidFill>
                      <a:cs typeface="+mn-ea"/>
                      <a:sym typeface="+mn-lt"/>
                    </a:rPr>
                    <a:t>第三季度</a:t>
                  </a:r>
                  <a:endParaRPr lang="zh-CN" altLang="en-US" dirty="0">
                    <a:solidFill>
                      <a:schemeClr val="tx1">
                        <a:lumMod val="50000"/>
                        <a:lumOff val="50000"/>
                      </a:schemeClr>
                    </a:solidFill>
                    <a:cs typeface="+mn-ea"/>
                    <a:sym typeface="+mn-lt"/>
                  </a:endParaRPr>
                </a:p>
              </p:txBody>
            </p:sp>
            <p:sp>
              <p:nvSpPr>
                <p:cNvPr id="39" name="矩形 38"/>
                <p:cNvSpPr/>
                <p:nvPr/>
              </p:nvSpPr>
              <p:spPr>
                <a:xfrm>
                  <a:off x="720388" y="3456952"/>
                  <a:ext cx="2346513" cy="246530"/>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40" name="组合 39"/>
              <p:cNvGrpSpPr/>
              <p:nvPr/>
            </p:nvGrpSpPr>
            <p:grpSpPr>
              <a:xfrm>
                <a:off x="892566" y="4859081"/>
                <a:ext cx="5927443" cy="817055"/>
                <a:chOff x="669540" y="3915498"/>
                <a:chExt cx="4446354" cy="612759"/>
              </a:xfrm>
            </p:grpSpPr>
            <p:sp>
              <p:nvSpPr>
                <p:cNvPr id="41" name="文本框 14"/>
                <p:cNvSpPr txBox="1"/>
                <p:nvPr/>
              </p:nvSpPr>
              <p:spPr>
                <a:xfrm>
                  <a:off x="669540" y="3915498"/>
                  <a:ext cx="1452703" cy="276984"/>
                </a:xfrm>
                <a:prstGeom prst="rect">
                  <a:avLst/>
                </a:prstGeom>
                <a:noFill/>
              </p:spPr>
              <p:txBody>
                <a:bodyPr wrap="square" rtlCol="0">
                  <a:spAutoFit/>
                </a:bodyPr>
                <a:lstStyle/>
                <a:p>
                  <a:r>
                    <a:rPr lang="zh-CN" altLang="en-US" dirty="0">
                      <a:solidFill>
                        <a:schemeClr val="tx1">
                          <a:lumMod val="50000"/>
                          <a:lumOff val="50000"/>
                        </a:schemeClr>
                      </a:solidFill>
                      <a:cs typeface="+mn-ea"/>
                      <a:sym typeface="+mn-lt"/>
                    </a:rPr>
                    <a:t>第四季度</a:t>
                  </a:r>
                  <a:endParaRPr lang="zh-CN" altLang="en-US" dirty="0">
                    <a:solidFill>
                      <a:schemeClr val="tx1">
                        <a:lumMod val="50000"/>
                        <a:lumOff val="50000"/>
                      </a:schemeClr>
                    </a:solidFill>
                    <a:cs typeface="+mn-ea"/>
                    <a:sym typeface="+mn-lt"/>
                  </a:endParaRPr>
                </a:p>
              </p:txBody>
            </p:sp>
            <p:sp>
              <p:nvSpPr>
                <p:cNvPr id="42" name="矩形 41"/>
                <p:cNvSpPr/>
                <p:nvPr/>
              </p:nvSpPr>
              <p:spPr>
                <a:xfrm>
                  <a:off x="720387" y="4281728"/>
                  <a:ext cx="3938308" cy="246529"/>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矩形 42"/>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44" name="组合 43"/>
              <p:cNvGrpSpPr/>
              <p:nvPr/>
            </p:nvGrpSpPr>
            <p:grpSpPr>
              <a:xfrm>
                <a:off x="892566" y="1656185"/>
                <a:ext cx="5927443" cy="900686"/>
                <a:chOff x="669540" y="1381284"/>
                <a:chExt cx="4446354" cy="675479"/>
              </a:xfrm>
            </p:grpSpPr>
            <p:sp>
              <p:nvSpPr>
                <p:cNvPr id="45" name="矩形 44"/>
                <p:cNvSpPr/>
                <p:nvPr/>
              </p:nvSpPr>
              <p:spPr>
                <a:xfrm>
                  <a:off x="720388" y="1810234"/>
                  <a:ext cx="2803712" cy="246529"/>
                </a:xfrm>
                <a:prstGeom prst="rect">
                  <a:avLst/>
                </a:prstGeom>
                <a:solidFill>
                  <a:schemeClr val="tx1">
                    <a:lumMod val="65000"/>
                    <a:lumOff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6" name="文本框 11"/>
                <p:cNvSpPr txBox="1"/>
                <p:nvPr/>
              </p:nvSpPr>
              <p:spPr>
                <a:xfrm>
                  <a:off x="669540" y="1381284"/>
                  <a:ext cx="1452703" cy="276984"/>
                </a:xfrm>
                <a:prstGeom prst="rect">
                  <a:avLst/>
                </a:prstGeom>
                <a:noFill/>
              </p:spPr>
              <p:txBody>
                <a:bodyPr wrap="square" rtlCol="0">
                  <a:spAutoFit/>
                </a:bodyPr>
                <a:lstStyle/>
                <a:p>
                  <a:r>
                    <a:rPr lang="zh-CN" altLang="en-US" dirty="0">
                      <a:solidFill>
                        <a:schemeClr val="tx1">
                          <a:lumMod val="50000"/>
                          <a:lumOff val="50000"/>
                        </a:schemeClr>
                      </a:solidFill>
                      <a:cs typeface="+mn-ea"/>
                      <a:sym typeface="+mn-lt"/>
                    </a:rPr>
                    <a:t>第一季度</a:t>
                  </a:r>
                  <a:endParaRPr lang="zh-CN" altLang="en-US" dirty="0">
                    <a:solidFill>
                      <a:schemeClr val="tx1">
                        <a:lumMod val="50000"/>
                        <a:lumOff val="50000"/>
                      </a:schemeClr>
                    </a:solidFill>
                    <a:cs typeface="+mn-ea"/>
                    <a:sym typeface="+mn-lt"/>
                  </a:endParaRPr>
                </a:p>
              </p:txBody>
            </p:sp>
            <p:sp>
              <p:nvSpPr>
                <p:cNvPr id="47" name="矩形 46"/>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48" name="TextBox 22"/>
              <p:cNvSpPr txBox="1"/>
              <p:nvPr/>
            </p:nvSpPr>
            <p:spPr>
              <a:xfrm>
                <a:off x="7416572" y="2545212"/>
                <a:ext cx="4000032" cy="1196757"/>
              </a:xfrm>
              <a:prstGeom prst="rect">
                <a:avLst/>
              </a:prstGeom>
              <a:noFill/>
            </p:spPr>
            <p:txBody>
              <a:bodyPr wrap="square" lIns="87760" tIns="43880" rIns="87760" bIns="43880"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charset="-122"/>
                    <a:ea typeface="微软雅黑" panose="020B0503020204020204" charset="-122"/>
                  </a:defRPr>
                </a:lvl1pPr>
              </a:lstStyle>
              <a:p>
                <a:pPr fontAlgn="auto">
                  <a:spcBef>
                    <a:spcPts val="0"/>
                  </a:spcBef>
                  <a:defRPr/>
                </a:pPr>
                <a:r>
                  <a:rPr lang="zh-CN" altLang="en-US" sz="1500" kern="0" noProof="1">
                    <a:solidFill>
                      <a:schemeClr val="tx1">
                        <a:lumMod val="50000"/>
                        <a:lumOff val="50000"/>
                      </a:schemeClr>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500" kern="0" noProof="1">
                  <a:solidFill>
                    <a:schemeClr val="tx1">
                      <a:lumMod val="50000"/>
                      <a:lumOff val="50000"/>
                    </a:schemeClr>
                  </a:solidFill>
                  <a:latin typeface="+mn-lt"/>
                  <a:ea typeface="+mn-ea"/>
                  <a:cs typeface="+mn-ea"/>
                  <a:sym typeface="+mn-lt"/>
                </a:endParaRPr>
              </a:p>
            </p:txBody>
          </p:sp>
          <p:sp>
            <p:nvSpPr>
              <p:cNvPr id="49" name="TextBox 57"/>
              <p:cNvSpPr txBox="1"/>
              <p:nvPr/>
            </p:nvSpPr>
            <p:spPr>
              <a:xfrm>
                <a:off x="7416571" y="1822139"/>
                <a:ext cx="3961712" cy="605312"/>
              </a:xfrm>
              <a:prstGeom prst="rect">
                <a:avLst/>
              </a:prstGeom>
              <a:noFill/>
            </p:spPr>
            <p:txBody>
              <a:bodyPr wrap="square" lIns="91417" tIns="45708" rIns="91417" bIns="45708" rtlCol="0">
                <a:spAutoFit/>
              </a:bodyPr>
              <a:lstStyle/>
              <a:p>
                <a:pPr algn="l"/>
                <a:r>
                  <a:rPr lang="zh-CN" altLang="en-US" sz="3300" b="1" dirty="0">
                    <a:solidFill>
                      <a:schemeClr val="tx1">
                        <a:lumMod val="50000"/>
                        <a:lumOff val="50000"/>
                      </a:schemeClr>
                    </a:solidFill>
                    <a:cs typeface="+mn-ea"/>
                    <a:sym typeface="+mn-lt"/>
                  </a:rPr>
                  <a:t>点击添加标题文字</a:t>
                </a:r>
                <a:endParaRPr lang="zh-CN" altLang="en-US" sz="3300" b="1" dirty="0">
                  <a:solidFill>
                    <a:schemeClr val="tx1">
                      <a:lumMod val="50000"/>
                      <a:lumOff val="50000"/>
                    </a:schemeClr>
                  </a:solidFill>
                  <a:cs typeface="+mn-ea"/>
                  <a:sym typeface="+mn-lt"/>
                </a:endParaRPr>
              </a:p>
            </p:txBody>
          </p:sp>
          <p:sp>
            <p:nvSpPr>
              <p:cNvPr id="50" name="TextBox 58"/>
              <p:cNvSpPr txBox="1"/>
              <p:nvPr/>
            </p:nvSpPr>
            <p:spPr>
              <a:xfrm>
                <a:off x="7344118" y="4252878"/>
                <a:ext cx="3961712" cy="507861"/>
              </a:xfrm>
              <a:prstGeom prst="rect">
                <a:avLst/>
              </a:prstGeom>
              <a:noFill/>
            </p:spPr>
            <p:txBody>
              <a:bodyPr wrap="square" lIns="91417" tIns="45708" rIns="91417" bIns="45708" rtlCol="0">
                <a:spAutoFit/>
              </a:bodyPr>
              <a:lstStyle/>
              <a:p>
                <a:pPr algn="l"/>
                <a:r>
                  <a:rPr lang="zh-CN" altLang="en-US" sz="2700" b="1" dirty="0">
                    <a:solidFill>
                      <a:schemeClr val="tx1">
                        <a:lumMod val="50000"/>
                        <a:lumOff val="50000"/>
                      </a:schemeClr>
                    </a:solidFill>
                    <a:cs typeface="+mn-ea"/>
                    <a:sym typeface="+mn-lt"/>
                  </a:rPr>
                  <a:t>全年总额：</a:t>
                </a:r>
                <a:endParaRPr lang="zh-CN" altLang="en-US" sz="2700" b="1" dirty="0">
                  <a:solidFill>
                    <a:schemeClr val="tx1">
                      <a:lumMod val="50000"/>
                      <a:lumOff val="50000"/>
                    </a:schemeClr>
                  </a:solidFill>
                  <a:cs typeface="+mn-ea"/>
                  <a:sym typeface="+mn-lt"/>
                </a:endParaRPr>
              </a:p>
            </p:txBody>
          </p:sp>
          <p:sp>
            <p:nvSpPr>
              <p:cNvPr id="51" name="TextBox 59"/>
              <p:cNvSpPr txBox="1"/>
              <p:nvPr/>
            </p:nvSpPr>
            <p:spPr>
              <a:xfrm>
                <a:off x="7314988" y="4666449"/>
                <a:ext cx="4145693" cy="707862"/>
              </a:xfrm>
              <a:prstGeom prst="rect">
                <a:avLst/>
              </a:prstGeom>
              <a:noFill/>
            </p:spPr>
            <p:txBody>
              <a:bodyPr wrap="square" lIns="91417" tIns="45708" rIns="91417" bIns="45708" rtlCol="0">
                <a:spAutoFit/>
              </a:bodyPr>
              <a:lstStyle/>
              <a:p>
                <a:pPr algn="l"/>
                <a:r>
                  <a:rPr lang="en-US" altLang="zh-CN" sz="4000" dirty="0" smtClean="0">
                    <a:solidFill>
                      <a:schemeClr val="tx1">
                        <a:lumMod val="65000"/>
                        <a:lumOff val="35000"/>
                      </a:schemeClr>
                    </a:solidFill>
                    <a:cs typeface="+mn-ea"/>
                    <a:sym typeface="+mn-lt"/>
                  </a:rPr>
                  <a:t>23,812,969</a:t>
                </a:r>
                <a:endParaRPr lang="zh-CN" altLang="en-US" sz="4000" dirty="0">
                  <a:solidFill>
                    <a:schemeClr val="tx1">
                      <a:lumMod val="65000"/>
                      <a:lumOff val="35000"/>
                    </a:schemeClr>
                  </a:solidFill>
                  <a:cs typeface="+mn-ea"/>
                  <a:sym typeface="+mn-lt"/>
                </a:endParaRPr>
              </a:p>
            </p:txBody>
          </p:sp>
          <p:sp>
            <p:nvSpPr>
              <p:cNvPr id="52" name="椭圆形标注 51"/>
              <p:cNvSpPr/>
              <p:nvPr/>
            </p:nvSpPr>
            <p:spPr>
              <a:xfrm>
                <a:off x="5981490" y="4485734"/>
                <a:ext cx="745394" cy="745394"/>
              </a:xfrm>
              <a:prstGeom prst="wedgeEllipseCallou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cs typeface="+mn-ea"/>
                    <a:sym typeface="+mn-lt"/>
                  </a:rPr>
                  <a:t>90</a:t>
                </a:r>
                <a:r>
                  <a:rPr lang="en-US" altLang="zh-CN" sz="1800" b="1" dirty="0">
                    <a:cs typeface="+mn-ea"/>
                    <a:sym typeface="+mn-lt"/>
                  </a:rPr>
                  <a:t>%</a:t>
                </a:r>
                <a:endParaRPr lang="zh-CN" altLang="en-US" sz="1800" b="1" dirty="0">
                  <a:cs typeface="+mn-ea"/>
                  <a:sym typeface="+mn-lt"/>
                </a:endParaRPr>
              </a:p>
            </p:txBody>
          </p:sp>
          <p:sp>
            <p:nvSpPr>
              <p:cNvPr id="53" name="椭圆形标注 52"/>
              <p:cNvSpPr/>
              <p:nvPr/>
            </p:nvSpPr>
            <p:spPr>
              <a:xfrm>
                <a:off x="5395440" y="2389031"/>
                <a:ext cx="745394" cy="745394"/>
              </a:xfrm>
              <a:prstGeom prst="wedgeEllipseCallou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cs typeface="+mn-ea"/>
                    <a:sym typeface="+mn-lt"/>
                  </a:rPr>
                  <a:t>80</a:t>
                </a:r>
                <a:r>
                  <a:rPr lang="en-US" altLang="zh-CN" sz="1800" b="1" dirty="0">
                    <a:cs typeface="+mn-ea"/>
                    <a:sym typeface="+mn-lt"/>
                  </a:rPr>
                  <a:t>%</a:t>
                </a:r>
                <a:endParaRPr lang="zh-CN" altLang="en-US" sz="1800" b="1" dirty="0">
                  <a:cs typeface="+mn-ea"/>
                  <a:sym typeface="+mn-lt"/>
                </a:endParaRPr>
              </a:p>
            </p:txBody>
          </p:sp>
          <p:sp>
            <p:nvSpPr>
              <p:cNvPr id="54" name="椭圆形标注 53"/>
              <p:cNvSpPr/>
              <p:nvPr/>
            </p:nvSpPr>
            <p:spPr>
              <a:xfrm>
                <a:off x="3864134" y="3393189"/>
                <a:ext cx="745394" cy="745394"/>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cs typeface="+mn-ea"/>
                    <a:sym typeface="+mn-lt"/>
                  </a:rPr>
                  <a:t>52</a:t>
                </a:r>
                <a:r>
                  <a:rPr lang="en-US" altLang="zh-CN" sz="1800" b="1" dirty="0">
                    <a:cs typeface="+mn-ea"/>
                    <a:sym typeface="+mn-lt"/>
                  </a:rPr>
                  <a:t>%</a:t>
                </a:r>
                <a:endParaRPr lang="zh-CN" altLang="en-US" sz="1800" b="1" dirty="0">
                  <a:cs typeface="+mn-ea"/>
                  <a:sym typeface="+mn-lt"/>
                </a:endParaRPr>
              </a:p>
            </p:txBody>
          </p:sp>
        </p:grpSp>
        <p:sp>
          <p:nvSpPr>
            <p:cNvPr id="55" name="椭圆形标注 54"/>
            <p:cNvSpPr/>
            <p:nvPr/>
          </p:nvSpPr>
          <p:spPr>
            <a:xfrm>
              <a:off x="4464730" y="1372457"/>
              <a:ext cx="745394" cy="745394"/>
            </a:xfrm>
            <a:prstGeom prst="wedgeEllipse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200" dirty="0">
                  <a:cs typeface="+mn-ea"/>
                  <a:sym typeface="+mn-lt"/>
                </a:rPr>
                <a:t>65</a:t>
              </a:r>
              <a:r>
                <a:rPr lang="en-US" altLang="zh-CN" sz="1800" b="1" dirty="0">
                  <a:cs typeface="+mn-ea"/>
                  <a:sym typeface="+mn-lt"/>
                </a:rPr>
                <a:t>%</a:t>
              </a:r>
              <a:endParaRPr lang="zh-CN" altLang="en-US" sz="1800" b="1" dirty="0">
                <a:cs typeface="+mn-ea"/>
                <a:sym typeface="+mn-lt"/>
              </a:endParaRPr>
            </a:p>
          </p:txBody>
        </p:sp>
      </p:grpSp>
      <p:sp>
        <p:nvSpPr>
          <p:cNvPr id="56" name="MH_PageTitle"/>
          <p:cNvSpPr txBox="1"/>
          <p:nvPr>
            <p:custDataLst>
              <p:tags r:id="rId1"/>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未来工作计划</a:t>
            </a:r>
            <a:endParaRPr lang="zh-CN" altLang="en-US" dirty="0">
              <a:solidFill>
                <a:schemeClr val="tx1">
                  <a:lumMod val="65000"/>
                  <a:lumOff val="35000"/>
                </a:schemeClr>
              </a:solidFill>
              <a:latin typeface="+mn-lt"/>
              <a:ea typeface="+mn-ea"/>
              <a:cs typeface="+mn-ea"/>
              <a:sym typeface="+mn-lt"/>
            </a:endParaRPr>
          </a:p>
        </p:txBody>
      </p:sp>
      <p:pic>
        <p:nvPicPr>
          <p:cNvPr id="4" name="图片 3"/>
          <p:cNvPicPr>
            <a:picLocks noChangeAspect="1"/>
          </p:cNvPicPr>
          <p:nvPr/>
        </p:nvPicPr>
        <p:blipFill>
          <a:blip r:embed="rId2" cstate="screen"/>
          <a:stretch>
            <a:fillRect/>
          </a:stretch>
        </p:blipFill>
        <p:spPr>
          <a:xfrm rot="10800000">
            <a:off x="9770131" y="4506808"/>
            <a:ext cx="2795022" cy="2779782"/>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advTm="259">
        <p:fade/>
      </p:transition>
    </mc:Choice>
    <mc:Fallback>
      <p:transition spd="med" advTm="2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randombar(horizontal)">
                                      <p:cBhvr>
                                        <p:cTn id="12" dur="500"/>
                                        <p:tgtEl>
                                          <p:spTgt spid="56"/>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4" name="组合 243"/>
          <p:cNvGrpSpPr/>
          <p:nvPr/>
        </p:nvGrpSpPr>
        <p:grpSpPr>
          <a:xfrm>
            <a:off x="-508189" y="0"/>
            <a:ext cx="9692736" cy="6213560"/>
            <a:chOff x="-551731" y="0"/>
            <a:chExt cx="9692736" cy="6213560"/>
          </a:xfrm>
        </p:grpSpPr>
        <p:sp>
          <p:nvSpPr>
            <p:cNvPr id="140" name="任意多边形 139"/>
            <p:cNvSpPr/>
            <p:nvPr/>
          </p:nvSpPr>
          <p:spPr>
            <a:xfrm>
              <a:off x="6578216" y="338113"/>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2" name="组合 241"/>
            <p:cNvGrpSpPr/>
            <p:nvPr/>
          </p:nvGrpSpPr>
          <p:grpSpPr>
            <a:xfrm>
              <a:off x="-551731" y="0"/>
              <a:ext cx="9203565" cy="6213560"/>
              <a:chOff x="111714" y="1483889"/>
              <a:chExt cx="9203565" cy="6213560"/>
            </a:xfrm>
          </p:grpSpPr>
          <p:sp>
            <p:nvSpPr>
              <p:cNvPr id="191" name="矩形 190"/>
              <p:cNvSpPr/>
              <p:nvPr/>
            </p:nvSpPr>
            <p:spPr>
              <a:xfrm>
                <a:off x="7730842" y="2276106"/>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0" name="任意多边形 239"/>
              <p:cNvSpPr/>
              <p:nvPr/>
            </p:nvSpPr>
            <p:spPr>
              <a:xfrm>
                <a:off x="4865006" y="4162371"/>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6" name="矩形 205"/>
              <p:cNvSpPr/>
              <p:nvPr/>
            </p:nvSpPr>
            <p:spPr>
              <a:xfrm>
                <a:off x="6146409" y="3853667"/>
                <a:ext cx="792217" cy="7922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任意多边形 138"/>
              <p:cNvSpPr/>
              <p:nvPr/>
            </p:nvSpPr>
            <p:spPr>
              <a:xfrm>
                <a:off x="1696860" y="5774184"/>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9" name="任意多边形 238"/>
              <p:cNvSpPr/>
              <p:nvPr/>
            </p:nvSpPr>
            <p:spPr>
              <a:xfrm>
                <a:off x="3255925" y="5004331"/>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1" name="任意多边形 140"/>
              <p:cNvSpPr/>
              <p:nvPr/>
            </p:nvSpPr>
            <p:spPr>
              <a:xfrm>
                <a:off x="111714" y="6613633"/>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p:cNvSpPr/>
              <p:nvPr/>
            </p:nvSpPr>
            <p:spPr>
              <a:xfrm>
                <a:off x="600892" y="2276106"/>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矩形 84"/>
              <p:cNvSpPr/>
              <p:nvPr/>
            </p:nvSpPr>
            <p:spPr>
              <a:xfrm>
                <a:off x="1393109" y="2276106"/>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600892" y="1483889"/>
                <a:ext cx="792217" cy="792217"/>
              </a:xfrm>
              <a:prstGeom prst="rect">
                <a:avLst/>
              </a:prstGeom>
              <a:solidFill>
                <a:srgbClr val="EBEB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1393109" y="148388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矩形 96"/>
              <p:cNvSpPr/>
              <p:nvPr/>
            </p:nvSpPr>
            <p:spPr>
              <a:xfrm>
                <a:off x="600892" y="3050697"/>
                <a:ext cx="792217" cy="792217"/>
              </a:xfrm>
              <a:prstGeom prst="rect">
                <a:avLst/>
              </a:prstGeom>
              <a:gradFill>
                <a:gsLst>
                  <a:gs pos="0">
                    <a:srgbClr val="FFFFFF"/>
                  </a:gs>
                  <a:gs pos="100000">
                    <a:schemeClr val="bg1">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8" name="矩形 97"/>
              <p:cNvSpPr/>
              <p:nvPr/>
            </p:nvSpPr>
            <p:spPr>
              <a:xfrm>
                <a:off x="1393109" y="3050697"/>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矩形 98"/>
              <p:cNvSpPr/>
              <p:nvPr/>
            </p:nvSpPr>
            <p:spPr>
              <a:xfrm>
                <a:off x="2185326" y="1483889"/>
                <a:ext cx="792217" cy="792217"/>
              </a:xfrm>
              <a:prstGeom prst="rect">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矩形 99"/>
              <p:cNvSpPr/>
              <p:nvPr/>
            </p:nvSpPr>
            <p:spPr>
              <a:xfrm>
                <a:off x="2977543" y="1483889"/>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 name="矩形 106"/>
              <p:cNvSpPr/>
              <p:nvPr/>
            </p:nvSpPr>
            <p:spPr>
              <a:xfrm>
                <a:off x="3769760" y="148388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矩形 107"/>
              <p:cNvSpPr/>
              <p:nvPr/>
            </p:nvSpPr>
            <p:spPr>
              <a:xfrm>
                <a:off x="4561977" y="1483889"/>
                <a:ext cx="792217" cy="792217"/>
              </a:xfrm>
              <a:prstGeom prst="rect">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9" name="矩形 108"/>
              <p:cNvSpPr/>
              <p:nvPr/>
            </p:nvSpPr>
            <p:spPr>
              <a:xfrm>
                <a:off x="600892" y="3853667"/>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0" name="矩形 109"/>
              <p:cNvSpPr/>
              <p:nvPr/>
            </p:nvSpPr>
            <p:spPr>
              <a:xfrm>
                <a:off x="1393109" y="385366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矩形 110"/>
              <p:cNvSpPr/>
              <p:nvPr/>
            </p:nvSpPr>
            <p:spPr>
              <a:xfrm>
                <a:off x="600892" y="4639580"/>
                <a:ext cx="792217" cy="792217"/>
              </a:xfrm>
              <a:prstGeom prst="rect">
                <a:avLst/>
              </a:prstGeom>
              <a:gradFill>
                <a:gsLst>
                  <a:gs pos="0">
                    <a:srgbClr val="FFFFFF"/>
                  </a:gs>
                  <a:gs pos="100000">
                    <a:schemeClr val="bg1">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矩形 111"/>
              <p:cNvSpPr/>
              <p:nvPr/>
            </p:nvSpPr>
            <p:spPr>
              <a:xfrm>
                <a:off x="1393109" y="4639580"/>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 name="矩形 112"/>
              <p:cNvSpPr/>
              <p:nvPr/>
            </p:nvSpPr>
            <p:spPr>
              <a:xfrm>
                <a:off x="600892" y="5412720"/>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矩形 113"/>
              <p:cNvSpPr/>
              <p:nvPr/>
            </p:nvSpPr>
            <p:spPr>
              <a:xfrm>
                <a:off x="1393109" y="5412720"/>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矩形 114"/>
              <p:cNvSpPr/>
              <p:nvPr/>
            </p:nvSpPr>
            <p:spPr>
              <a:xfrm>
                <a:off x="600892" y="6198919"/>
                <a:ext cx="792217" cy="792217"/>
              </a:xfrm>
              <a:prstGeom prst="rect">
                <a:avLst/>
              </a:prstGeom>
              <a:gradFill>
                <a:gsLst>
                  <a:gs pos="0">
                    <a:srgbClr val="FFFFFF"/>
                  </a:gs>
                  <a:gs pos="100000">
                    <a:schemeClr val="bg1">
                      <a:lumMod val="75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矩形 115"/>
              <p:cNvSpPr/>
              <p:nvPr/>
            </p:nvSpPr>
            <p:spPr>
              <a:xfrm>
                <a:off x="1393109" y="619891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9" name="矩形 148"/>
              <p:cNvSpPr/>
              <p:nvPr/>
            </p:nvSpPr>
            <p:spPr>
              <a:xfrm>
                <a:off x="5354194" y="1483889"/>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0" name="矩形 149"/>
              <p:cNvSpPr/>
              <p:nvPr/>
            </p:nvSpPr>
            <p:spPr>
              <a:xfrm>
                <a:off x="6146411" y="1483889"/>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1" name="矩形 150"/>
              <p:cNvSpPr/>
              <p:nvPr/>
            </p:nvSpPr>
            <p:spPr>
              <a:xfrm>
                <a:off x="6938628" y="1483889"/>
                <a:ext cx="792217" cy="792217"/>
              </a:xfrm>
              <a:prstGeom prst="rect">
                <a:avLst/>
              </a:prstGeom>
              <a:solidFill>
                <a:srgbClr val="ED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1" name="任意多边形 240"/>
              <p:cNvSpPr/>
              <p:nvPr/>
            </p:nvSpPr>
            <p:spPr>
              <a:xfrm>
                <a:off x="5657229" y="3358082"/>
                <a:ext cx="2562789" cy="1083816"/>
              </a:xfrm>
              <a:custGeom>
                <a:avLst/>
                <a:gdLst>
                  <a:gd name="connsiteX0" fmla="*/ 0 w 6323744"/>
                  <a:gd name="connsiteY0" fmla="*/ 0 h 3030327"/>
                  <a:gd name="connsiteX1" fmla="*/ 6323744 w 6323744"/>
                  <a:gd name="connsiteY1" fmla="*/ 0 h 3030327"/>
                  <a:gd name="connsiteX2" fmla="*/ 6314379 w 6323744"/>
                  <a:gd name="connsiteY2" fmla="*/ 185458 h 3030327"/>
                  <a:gd name="connsiteX3" fmla="*/ 3324942 w 6323744"/>
                  <a:gd name="connsiteY3" fmla="*/ 3026205 h 3030327"/>
                  <a:gd name="connsiteX4" fmla="*/ 3161913 w 6323744"/>
                  <a:gd name="connsiteY4" fmla="*/ 3030327 h 3030327"/>
                  <a:gd name="connsiteX5" fmla="*/ 3161831 w 6323744"/>
                  <a:gd name="connsiteY5" fmla="*/ 3030327 h 3030327"/>
                  <a:gd name="connsiteX6" fmla="*/ 2998803 w 6323744"/>
                  <a:gd name="connsiteY6" fmla="*/ 3026205 h 3030327"/>
                  <a:gd name="connsiteX7" fmla="*/ 9365 w 6323744"/>
                  <a:gd name="connsiteY7" fmla="*/ 185458 h 30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744" h="3030327">
                    <a:moveTo>
                      <a:pt x="0" y="0"/>
                    </a:moveTo>
                    <a:lnTo>
                      <a:pt x="6323744" y="0"/>
                    </a:lnTo>
                    <a:lnTo>
                      <a:pt x="6314379" y="185458"/>
                    </a:lnTo>
                    <a:cubicBezTo>
                      <a:pt x="6157511" y="1730115"/>
                      <a:pt x="4891254" y="2946808"/>
                      <a:pt x="3324942" y="3026205"/>
                    </a:cubicBezTo>
                    <a:lnTo>
                      <a:pt x="3161913" y="3030327"/>
                    </a:lnTo>
                    <a:lnTo>
                      <a:pt x="3161831" y="3030327"/>
                    </a:lnTo>
                    <a:lnTo>
                      <a:pt x="2998803" y="3026205"/>
                    </a:lnTo>
                    <a:cubicBezTo>
                      <a:pt x="1432490" y="2946808"/>
                      <a:pt x="166233" y="1730115"/>
                      <a:pt x="9365" y="185458"/>
                    </a:cubicBezTo>
                    <a:close/>
                  </a:path>
                </a:pathLst>
              </a:custGeom>
              <a:solidFill>
                <a:schemeClr val="bg1">
                  <a:lumMod val="50000"/>
                </a:schemeClr>
              </a:solidFill>
              <a:ln>
                <a:noFill/>
              </a:ln>
              <a:effectLst>
                <a:softEdge rad="469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0" name="矩形 179"/>
              <p:cNvSpPr/>
              <p:nvPr/>
            </p:nvSpPr>
            <p:spPr>
              <a:xfrm>
                <a:off x="2185325" y="2276106"/>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2" name="矩形 181"/>
              <p:cNvSpPr/>
              <p:nvPr/>
            </p:nvSpPr>
            <p:spPr>
              <a:xfrm>
                <a:off x="2977538" y="2276106"/>
                <a:ext cx="792217" cy="792217"/>
              </a:xfrm>
              <a:prstGeom prst="rect">
                <a:avLst/>
              </a:prstGeom>
              <a:gradFill>
                <a:gsLst>
                  <a:gs pos="0">
                    <a:srgbClr val="FFFFFF"/>
                  </a:gs>
                  <a:gs pos="100000">
                    <a:schemeClr val="bg1">
                      <a:lumMod val="65000"/>
                    </a:schemeClr>
                  </a:gs>
                </a:gsLst>
                <a:lin ang="18000000" scaled="0"/>
              </a:gra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3" name="矩形 182"/>
              <p:cNvSpPr/>
              <p:nvPr/>
            </p:nvSpPr>
            <p:spPr>
              <a:xfrm>
                <a:off x="3769755" y="2276106"/>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6" name="矩形 185"/>
              <p:cNvSpPr/>
              <p:nvPr/>
            </p:nvSpPr>
            <p:spPr>
              <a:xfrm>
                <a:off x="5354193" y="2276106"/>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矩形 186"/>
              <p:cNvSpPr/>
              <p:nvPr/>
            </p:nvSpPr>
            <p:spPr>
              <a:xfrm>
                <a:off x="6146410" y="2276106"/>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8" name="矩形 187"/>
              <p:cNvSpPr/>
              <p:nvPr/>
            </p:nvSpPr>
            <p:spPr>
              <a:xfrm>
                <a:off x="4561971" y="2276106"/>
                <a:ext cx="792217" cy="792217"/>
              </a:xfrm>
              <a:prstGeom prst="rect">
                <a:avLst/>
              </a:prstGeom>
              <a:solidFill>
                <a:srgbClr val="E5E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0" name="矩形 189"/>
              <p:cNvSpPr/>
              <p:nvPr/>
            </p:nvSpPr>
            <p:spPr>
              <a:xfrm>
                <a:off x="6938625" y="2276106"/>
                <a:ext cx="792217" cy="792217"/>
              </a:xfrm>
              <a:prstGeom prst="rect">
                <a:avLst/>
              </a:prstGeom>
              <a:solidFill>
                <a:srgbClr val="E8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4" name="矩形 193"/>
              <p:cNvSpPr/>
              <p:nvPr/>
            </p:nvSpPr>
            <p:spPr>
              <a:xfrm>
                <a:off x="2185324" y="3050697"/>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5" name="矩形 194"/>
              <p:cNvSpPr/>
              <p:nvPr/>
            </p:nvSpPr>
            <p:spPr>
              <a:xfrm>
                <a:off x="2977532" y="305069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6" name="矩形 195"/>
              <p:cNvSpPr/>
              <p:nvPr/>
            </p:nvSpPr>
            <p:spPr>
              <a:xfrm>
                <a:off x="4561963" y="3050697"/>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7" name="矩形 196"/>
              <p:cNvSpPr/>
              <p:nvPr/>
            </p:nvSpPr>
            <p:spPr>
              <a:xfrm>
                <a:off x="5354184" y="305069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8" name="矩形 197"/>
              <p:cNvSpPr/>
              <p:nvPr/>
            </p:nvSpPr>
            <p:spPr>
              <a:xfrm>
                <a:off x="3769754" y="3050697"/>
                <a:ext cx="792217" cy="792217"/>
              </a:xfrm>
              <a:prstGeom prst="rect">
                <a:avLst/>
              </a:prstGeom>
              <a:solidFill>
                <a:srgbClr val="FAFAFA"/>
              </a:soli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9" name="矩形 198"/>
              <p:cNvSpPr/>
              <p:nvPr/>
            </p:nvSpPr>
            <p:spPr>
              <a:xfrm>
                <a:off x="6146408" y="3050697"/>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2" name="矩形 201"/>
              <p:cNvSpPr/>
              <p:nvPr/>
            </p:nvSpPr>
            <p:spPr>
              <a:xfrm>
                <a:off x="2185324" y="3853667"/>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3" name="矩形 202"/>
              <p:cNvSpPr/>
              <p:nvPr/>
            </p:nvSpPr>
            <p:spPr>
              <a:xfrm>
                <a:off x="2977537" y="3853667"/>
                <a:ext cx="792217" cy="792217"/>
              </a:xfrm>
              <a:prstGeom prst="rect">
                <a:avLst/>
              </a:prstGeom>
              <a:gradFill>
                <a:gsLst>
                  <a:gs pos="0">
                    <a:srgbClr val="FFFFFF"/>
                  </a:gs>
                  <a:gs pos="100000">
                    <a:schemeClr val="bg1">
                      <a:lumMod val="65000"/>
                    </a:schemeClr>
                  </a:gs>
                </a:gsLst>
                <a:lin ang="18000000" scaled="0"/>
              </a:gra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4" name="矩形 203"/>
              <p:cNvSpPr/>
              <p:nvPr/>
            </p:nvSpPr>
            <p:spPr>
              <a:xfrm>
                <a:off x="3769754" y="3853667"/>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 name="矩形 204"/>
              <p:cNvSpPr/>
              <p:nvPr/>
            </p:nvSpPr>
            <p:spPr>
              <a:xfrm>
                <a:off x="5354192" y="3853667"/>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7" name="矩形 206"/>
              <p:cNvSpPr/>
              <p:nvPr/>
            </p:nvSpPr>
            <p:spPr>
              <a:xfrm>
                <a:off x="4561970" y="3853667"/>
                <a:ext cx="792217" cy="792217"/>
              </a:xfrm>
              <a:prstGeom prst="rect">
                <a:avLst/>
              </a:prstGeom>
              <a:solidFill>
                <a:srgbClr val="E9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1" name="矩形 210"/>
              <p:cNvSpPr/>
              <p:nvPr/>
            </p:nvSpPr>
            <p:spPr>
              <a:xfrm>
                <a:off x="2185323" y="4639580"/>
                <a:ext cx="792217" cy="792217"/>
              </a:xfrm>
              <a:prstGeom prst="rect">
                <a:avLst/>
              </a:prstGeom>
              <a:gradFill>
                <a:gsLst>
                  <a:gs pos="0">
                    <a:srgbClr val="FFFFFF"/>
                  </a:gs>
                  <a:gs pos="100000">
                    <a:schemeClr val="bg1">
                      <a:lumMod val="65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2" name="矩形 211"/>
              <p:cNvSpPr/>
              <p:nvPr/>
            </p:nvSpPr>
            <p:spPr>
              <a:xfrm>
                <a:off x="2977539" y="4639580"/>
                <a:ext cx="792217" cy="792217"/>
              </a:xfrm>
              <a:prstGeom prst="rect">
                <a:avLst/>
              </a:prstGeom>
              <a:gradFill>
                <a:gsLst>
                  <a:gs pos="0">
                    <a:schemeClr val="bg1">
                      <a:lumMod val="95000"/>
                    </a:schemeClr>
                  </a:gs>
                  <a:gs pos="100000">
                    <a:schemeClr val="bg1">
                      <a:lumMod val="6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3" name="矩形 212"/>
              <p:cNvSpPr/>
              <p:nvPr/>
            </p:nvSpPr>
            <p:spPr>
              <a:xfrm>
                <a:off x="4559701" y="4639580"/>
                <a:ext cx="792217" cy="792217"/>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5" name="矩形 214"/>
              <p:cNvSpPr/>
              <p:nvPr/>
            </p:nvSpPr>
            <p:spPr>
              <a:xfrm>
                <a:off x="3742986" y="4628928"/>
                <a:ext cx="792217" cy="792217"/>
              </a:xfrm>
              <a:prstGeom prst="rect">
                <a:avLst/>
              </a:prstGeom>
              <a:solidFill>
                <a:srgbClr val="D9D9DB"/>
              </a:soli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9" name="矩形 218"/>
              <p:cNvSpPr/>
              <p:nvPr/>
            </p:nvSpPr>
            <p:spPr>
              <a:xfrm>
                <a:off x="2187586" y="5412720"/>
                <a:ext cx="792217" cy="792217"/>
              </a:xfrm>
              <a:prstGeom prst="rect">
                <a:avLst/>
              </a:prstGeom>
              <a:solidFill>
                <a:srgbClr val="E1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0" name="矩形 219"/>
              <p:cNvSpPr/>
              <p:nvPr/>
            </p:nvSpPr>
            <p:spPr>
              <a:xfrm>
                <a:off x="2979800" y="5412720"/>
                <a:ext cx="792217" cy="792217"/>
              </a:xfrm>
              <a:prstGeom prst="rect">
                <a:avLst/>
              </a:prstGeom>
              <a:solidFill>
                <a:srgbClr val="F6F6F6"/>
              </a:solidFill>
              <a:ln>
                <a:noFill/>
              </a:ln>
              <a:effectLst>
                <a:outerShdw blurRad="50800" dist="50800" dir="5400000" algn="ctr" rotWithShape="0">
                  <a:srgbClr val="FAFAF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2" name="矩形 151"/>
              <p:cNvSpPr/>
              <p:nvPr/>
            </p:nvSpPr>
            <p:spPr>
              <a:xfrm>
                <a:off x="7730845" y="1483889"/>
                <a:ext cx="792217" cy="792217"/>
              </a:xfrm>
              <a:prstGeom prst="rect">
                <a:avLst/>
              </a:prstGeom>
              <a:solidFill>
                <a:srgbClr val="DED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3" name="矩形 152"/>
              <p:cNvSpPr/>
              <p:nvPr/>
            </p:nvSpPr>
            <p:spPr>
              <a:xfrm>
                <a:off x="8523062" y="1483890"/>
                <a:ext cx="792217" cy="79221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3" name="矩形 242"/>
            <p:cNvSpPr/>
            <p:nvPr/>
          </p:nvSpPr>
          <p:spPr>
            <a:xfrm>
              <a:off x="6275179" y="1566808"/>
              <a:ext cx="792217" cy="79221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48" name="文本框 247"/>
          <p:cNvSpPr txBox="1"/>
          <p:nvPr/>
        </p:nvSpPr>
        <p:spPr>
          <a:xfrm>
            <a:off x="8484355" y="175608"/>
            <a:ext cx="3535743" cy="523220"/>
          </a:xfrm>
          <a:prstGeom prst="rect">
            <a:avLst/>
          </a:prstGeom>
          <a:noFill/>
        </p:spPr>
        <p:txBody>
          <a:bodyPr wrap="square" rtlCol="0">
            <a:spAutoFit/>
          </a:bodyPr>
          <a:lstStyle>
            <a:defPPr>
              <a:defRPr lang="zh-CN"/>
            </a:defPPr>
            <a:lvl1pPr algn="ctr">
              <a:defRPr sz="2800">
                <a:solidFill>
                  <a:schemeClr val="tx1">
                    <a:lumMod val="65000"/>
                    <a:lumOff val="35000"/>
                  </a:schemeClr>
                </a:solidFill>
                <a:latin typeface="Agency FB" panose="020B0503020202020204" pitchFamily="34" charset="0"/>
                <a:cs typeface="+mn-ea"/>
              </a:defRPr>
            </a:lvl1pPr>
          </a:lstStyle>
          <a:p>
            <a:r>
              <a:rPr lang="en-US" altLang="zh-CN" dirty="0">
                <a:sym typeface="+mn-lt"/>
              </a:rPr>
              <a:t>THANKS FOR WATCHING</a:t>
            </a:r>
            <a:endParaRPr lang="en-US" altLang="zh-CN" dirty="0">
              <a:sym typeface="+mn-lt"/>
            </a:endParaRPr>
          </a:p>
        </p:txBody>
      </p:sp>
      <p:grpSp>
        <p:nvGrpSpPr>
          <p:cNvPr id="3" name="组合 2"/>
          <p:cNvGrpSpPr/>
          <p:nvPr/>
        </p:nvGrpSpPr>
        <p:grpSpPr>
          <a:xfrm>
            <a:off x="6829324" y="3608675"/>
            <a:ext cx="3953222" cy="1430694"/>
            <a:chOff x="6829324" y="3608675"/>
            <a:chExt cx="3953222" cy="1430694"/>
          </a:xfrm>
        </p:grpSpPr>
        <p:sp>
          <p:nvSpPr>
            <p:cNvPr id="249" name="文本框 248"/>
            <p:cNvSpPr txBox="1"/>
            <p:nvPr/>
          </p:nvSpPr>
          <p:spPr>
            <a:xfrm>
              <a:off x="6829324" y="4640589"/>
              <a:ext cx="3953222" cy="398780"/>
            </a:xfrm>
            <a:prstGeom prst="rect">
              <a:avLst/>
            </a:prstGeom>
            <a:noFill/>
          </p:spPr>
          <p:txBody>
            <a:bodyPr wrap="square" rtlCol="0">
              <a:spAutoFit/>
            </a:bodyPr>
            <a:lstStyle/>
            <a:p>
              <a:r>
                <a:rPr lang="zh-CN" altLang="en-US" sz="2000" dirty="0">
                  <a:solidFill>
                    <a:schemeClr val="tx1">
                      <a:lumMod val="50000"/>
                      <a:lumOff val="50000"/>
                    </a:schemeClr>
                  </a:solidFill>
                  <a:cs typeface="+mn-ea"/>
                  <a:sym typeface="+mn-lt"/>
                </a:rPr>
                <a:t>演讲人</a:t>
              </a:r>
              <a:r>
                <a:rPr lang="zh-CN" altLang="en-US" sz="2000" dirty="0" smtClean="0">
                  <a:solidFill>
                    <a:schemeClr val="tx1">
                      <a:lumMod val="50000"/>
                      <a:lumOff val="50000"/>
                    </a:schemeClr>
                  </a:solidFill>
                  <a:cs typeface="+mn-ea"/>
                  <a:sym typeface="+mn-lt"/>
                </a:rPr>
                <a:t>：</a:t>
              </a:r>
              <a:r>
                <a:rPr lang="en-US" altLang="zh-CN" sz="2000" dirty="0" smtClean="0">
                  <a:solidFill>
                    <a:schemeClr val="tx1">
                      <a:lumMod val="50000"/>
                      <a:lumOff val="50000"/>
                    </a:schemeClr>
                  </a:solidFill>
                  <a:cs typeface="+mn-ea"/>
                  <a:sym typeface="+mn-lt"/>
                </a:rPr>
                <a:t>PPT</a:t>
              </a:r>
              <a:r>
                <a:rPr lang="zh-CN" altLang="en-US" sz="2000" dirty="0" smtClean="0">
                  <a:solidFill>
                    <a:schemeClr val="tx1">
                      <a:lumMod val="50000"/>
                      <a:lumOff val="50000"/>
                    </a:schemeClr>
                  </a:solidFill>
                  <a:cs typeface="+mn-ea"/>
                  <a:sym typeface="+mn-lt"/>
                </a:rPr>
                <a:t>营     </a:t>
              </a:r>
              <a:r>
                <a:rPr lang="zh-CN" altLang="en-US" sz="2000" dirty="0">
                  <a:solidFill>
                    <a:schemeClr val="tx1">
                      <a:lumMod val="50000"/>
                      <a:lumOff val="50000"/>
                    </a:schemeClr>
                  </a:solidFill>
                  <a:cs typeface="+mn-ea"/>
                  <a:sym typeface="+mn-lt"/>
                </a:rPr>
                <a:t>时间：</a:t>
              </a:r>
              <a:r>
                <a:rPr lang="en-US" altLang="zh-CN" sz="2000" dirty="0" smtClean="0">
                  <a:solidFill>
                    <a:schemeClr val="tx1">
                      <a:lumMod val="50000"/>
                      <a:lumOff val="50000"/>
                    </a:schemeClr>
                  </a:solidFill>
                  <a:cs typeface="+mn-ea"/>
                  <a:sym typeface="+mn-lt"/>
                </a:rPr>
                <a:t>20XX</a:t>
              </a:r>
              <a:endParaRPr lang="zh-CN" altLang="en-US" sz="2000" dirty="0">
                <a:solidFill>
                  <a:schemeClr val="tx1">
                    <a:lumMod val="50000"/>
                    <a:lumOff val="50000"/>
                  </a:schemeClr>
                </a:solidFill>
                <a:cs typeface="+mn-ea"/>
                <a:sym typeface="+mn-lt"/>
              </a:endParaRPr>
            </a:p>
          </p:txBody>
        </p:sp>
        <p:sp>
          <p:nvSpPr>
            <p:cNvPr id="119" name="任意多边形 118"/>
            <p:cNvSpPr/>
            <p:nvPr/>
          </p:nvSpPr>
          <p:spPr>
            <a:xfrm>
              <a:off x="7040835" y="3608675"/>
              <a:ext cx="654025" cy="806686"/>
            </a:xfrm>
            <a:custGeom>
              <a:avLst/>
              <a:gdLst/>
              <a:ahLst/>
              <a:cxnLst/>
              <a:rect l="l" t="t" r="r" b="b"/>
              <a:pathLst>
                <a:path w="654025" h="806686">
                  <a:moveTo>
                    <a:pt x="321692" y="0"/>
                  </a:moveTo>
                  <a:lnTo>
                    <a:pt x="441201" y="12279"/>
                  </a:lnTo>
                  <a:cubicBezTo>
                    <a:pt x="429741" y="37654"/>
                    <a:pt x="417735" y="63302"/>
                    <a:pt x="405184" y="89223"/>
                  </a:cubicBezTo>
                  <a:lnTo>
                    <a:pt x="509141" y="89223"/>
                  </a:lnTo>
                  <a:lnTo>
                    <a:pt x="509141" y="350751"/>
                  </a:lnTo>
                  <a:lnTo>
                    <a:pt x="586903" y="322511"/>
                  </a:lnTo>
                  <a:cubicBezTo>
                    <a:pt x="616917" y="397272"/>
                    <a:pt x="639291" y="462211"/>
                    <a:pt x="654025" y="517327"/>
                  </a:cubicBezTo>
                  <a:lnTo>
                    <a:pt x="563984" y="548432"/>
                  </a:lnTo>
                  <a:cubicBezTo>
                    <a:pt x="547885" y="491406"/>
                    <a:pt x="529604" y="431924"/>
                    <a:pt x="509141" y="369987"/>
                  </a:cubicBezTo>
                  <a:lnTo>
                    <a:pt x="509141" y="694135"/>
                  </a:lnTo>
                  <a:cubicBezTo>
                    <a:pt x="509141" y="730970"/>
                    <a:pt x="501842" y="758664"/>
                    <a:pt x="487244" y="777218"/>
                  </a:cubicBezTo>
                  <a:cubicBezTo>
                    <a:pt x="472647" y="795772"/>
                    <a:pt x="452115" y="805322"/>
                    <a:pt x="425648" y="805868"/>
                  </a:cubicBezTo>
                  <a:cubicBezTo>
                    <a:pt x="399181" y="806413"/>
                    <a:pt x="365894" y="806686"/>
                    <a:pt x="325784" y="806686"/>
                  </a:cubicBezTo>
                  <a:cubicBezTo>
                    <a:pt x="320873" y="774217"/>
                    <a:pt x="314597" y="741611"/>
                    <a:pt x="306958" y="708869"/>
                  </a:cubicBezTo>
                  <a:cubicBezTo>
                    <a:pt x="336971" y="712689"/>
                    <a:pt x="360437" y="714599"/>
                    <a:pt x="377353" y="714599"/>
                  </a:cubicBezTo>
                  <a:cubicBezTo>
                    <a:pt x="399727" y="714599"/>
                    <a:pt x="410914" y="702320"/>
                    <a:pt x="410914" y="677764"/>
                  </a:cubicBezTo>
                  <a:lnTo>
                    <a:pt x="410914" y="604912"/>
                  </a:lnTo>
                  <a:cubicBezTo>
                    <a:pt x="354707" y="665758"/>
                    <a:pt x="294952" y="715417"/>
                    <a:pt x="231651" y="753889"/>
                  </a:cubicBezTo>
                  <a:cubicBezTo>
                    <a:pt x="223192" y="741338"/>
                    <a:pt x="213370" y="728378"/>
                    <a:pt x="202183" y="715008"/>
                  </a:cubicBezTo>
                  <a:cubicBezTo>
                    <a:pt x="155798" y="747204"/>
                    <a:pt x="117599" y="776809"/>
                    <a:pt x="87585" y="803821"/>
                  </a:cubicBezTo>
                  <a:lnTo>
                    <a:pt x="28649" y="732607"/>
                  </a:lnTo>
                  <a:cubicBezTo>
                    <a:pt x="46112" y="713507"/>
                    <a:pt x="54843" y="690588"/>
                    <a:pt x="54843" y="663848"/>
                  </a:cubicBezTo>
                  <a:lnTo>
                    <a:pt x="54843" y="356072"/>
                  </a:lnTo>
                  <a:lnTo>
                    <a:pt x="0" y="356072"/>
                  </a:lnTo>
                  <a:lnTo>
                    <a:pt x="0" y="249660"/>
                  </a:lnTo>
                  <a:lnTo>
                    <a:pt x="153888" y="249660"/>
                  </a:lnTo>
                  <a:lnTo>
                    <a:pt x="153888" y="621284"/>
                  </a:lnTo>
                  <a:cubicBezTo>
                    <a:pt x="162073" y="615281"/>
                    <a:pt x="184447" y="600820"/>
                    <a:pt x="221009" y="577900"/>
                  </a:cubicBezTo>
                  <a:cubicBezTo>
                    <a:pt x="222646" y="600274"/>
                    <a:pt x="224556" y="621284"/>
                    <a:pt x="226739" y="640929"/>
                  </a:cubicBezTo>
                  <a:cubicBezTo>
                    <a:pt x="271214" y="614462"/>
                    <a:pt x="313642" y="583357"/>
                    <a:pt x="354025" y="547614"/>
                  </a:cubicBezTo>
                  <a:lnTo>
                    <a:pt x="184174" y="547614"/>
                  </a:lnTo>
                  <a:lnTo>
                    <a:pt x="184174" y="462484"/>
                  </a:lnTo>
                  <a:lnTo>
                    <a:pt x="221009" y="462484"/>
                  </a:lnTo>
                  <a:lnTo>
                    <a:pt x="221009" y="89223"/>
                  </a:lnTo>
                  <a:lnTo>
                    <a:pt x="297544" y="89223"/>
                  </a:lnTo>
                  <a:cubicBezTo>
                    <a:pt x="306275" y="61665"/>
                    <a:pt x="314325" y="31924"/>
                    <a:pt x="321692" y="0"/>
                  </a:cubicBezTo>
                  <a:close/>
                  <a:moveTo>
                    <a:pt x="319236" y="174353"/>
                  </a:moveTo>
                  <a:lnTo>
                    <a:pt x="319236" y="223466"/>
                  </a:lnTo>
                  <a:lnTo>
                    <a:pt x="410914" y="223466"/>
                  </a:lnTo>
                  <a:lnTo>
                    <a:pt x="410914" y="174353"/>
                  </a:lnTo>
                  <a:lnTo>
                    <a:pt x="319236" y="174353"/>
                  </a:lnTo>
                  <a:close/>
                  <a:moveTo>
                    <a:pt x="319236" y="293862"/>
                  </a:moveTo>
                  <a:lnTo>
                    <a:pt x="319236" y="342975"/>
                  </a:lnTo>
                  <a:lnTo>
                    <a:pt x="410914" y="342975"/>
                  </a:lnTo>
                  <a:lnTo>
                    <a:pt x="410914" y="293862"/>
                  </a:lnTo>
                  <a:lnTo>
                    <a:pt x="319236" y="293862"/>
                  </a:lnTo>
                  <a:close/>
                  <a:moveTo>
                    <a:pt x="319236" y="413371"/>
                  </a:moveTo>
                  <a:lnTo>
                    <a:pt x="319236" y="462484"/>
                  </a:lnTo>
                  <a:lnTo>
                    <a:pt x="410914" y="462484"/>
                  </a:lnTo>
                  <a:lnTo>
                    <a:pt x="410914" y="413371"/>
                  </a:lnTo>
                  <a:lnTo>
                    <a:pt x="319236" y="41337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8" name="任意多边形 117"/>
            <p:cNvSpPr/>
            <p:nvPr/>
          </p:nvSpPr>
          <p:spPr>
            <a:xfrm>
              <a:off x="7879035" y="3608675"/>
              <a:ext cx="654025" cy="806686"/>
            </a:xfrm>
            <a:custGeom>
              <a:avLst/>
              <a:gdLst/>
              <a:ahLst/>
              <a:cxnLst/>
              <a:rect l="l" t="t" r="r" b="b"/>
              <a:pathLst>
                <a:path w="654025" h="806686">
                  <a:moveTo>
                    <a:pt x="321692" y="0"/>
                  </a:moveTo>
                  <a:lnTo>
                    <a:pt x="441201" y="12279"/>
                  </a:lnTo>
                  <a:cubicBezTo>
                    <a:pt x="429741" y="37654"/>
                    <a:pt x="417735" y="63302"/>
                    <a:pt x="405184" y="89223"/>
                  </a:cubicBezTo>
                  <a:lnTo>
                    <a:pt x="509141" y="89223"/>
                  </a:lnTo>
                  <a:lnTo>
                    <a:pt x="509141" y="350751"/>
                  </a:lnTo>
                  <a:lnTo>
                    <a:pt x="586903" y="322511"/>
                  </a:lnTo>
                  <a:cubicBezTo>
                    <a:pt x="616917" y="397272"/>
                    <a:pt x="639291" y="462211"/>
                    <a:pt x="654025" y="517327"/>
                  </a:cubicBezTo>
                  <a:lnTo>
                    <a:pt x="563984" y="548432"/>
                  </a:lnTo>
                  <a:cubicBezTo>
                    <a:pt x="547885" y="491406"/>
                    <a:pt x="529604" y="431924"/>
                    <a:pt x="509141" y="369987"/>
                  </a:cubicBezTo>
                  <a:lnTo>
                    <a:pt x="509141" y="694135"/>
                  </a:lnTo>
                  <a:cubicBezTo>
                    <a:pt x="509141" y="730970"/>
                    <a:pt x="501842" y="758664"/>
                    <a:pt x="487244" y="777218"/>
                  </a:cubicBezTo>
                  <a:cubicBezTo>
                    <a:pt x="472647" y="795772"/>
                    <a:pt x="452115" y="805322"/>
                    <a:pt x="425648" y="805868"/>
                  </a:cubicBezTo>
                  <a:cubicBezTo>
                    <a:pt x="399181" y="806413"/>
                    <a:pt x="365894" y="806686"/>
                    <a:pt x="325784" y="806686"/>
                  </a:cubicBezTo>
                  <a:cubicBezTo>
                    <a:pt x="320873" y="774217"/>
                    <a:pt x="314597" y="741611"/>
                    <a:pt x="306958" y="708869"/>
                  </a:cubicBezTo>
                  <a:cubicBezTo>
                    <a:pt x="336971" y="712689"/>
                    <a:pt x="360437" y="714599"/>
                    <a:pt x="377353" y="714599"/>
                  </a:cubicBezTo>
                  <a:cubicBezTo>
                    <a:pt x="399727" y="714599"/>
                    <a:pt x="410914" y="702320"/>
                    <a:pt x="410914" y="677764"/>
                  </a:cubicBezTo>
                  <a:lnTo>
                    <a:pt x="410914" y="604912"/>
                  </a:lnTo>
                  <a:cubicBezTo>
                    <a:pt x="354707" y="665758"/>
                    <a:pt x="294952" y="715417"/>
                    <a:pt x="231651" y="753889"/>
                  </a:cubicBezTo>
                  <a:cubicBezTo>
                    <a:pt x="223192" y="741338"/>
                    <a:pt x="213370" y="728378"/>
                    <a:pt x="202183" y="715008"/>
                  </a:cubicBezTo>
                  <a:cubicBezTo>
                    <a:pt x="155798" y="747204"/>
                    <a:pt x="117599" y="776809"/>
                    <a:pt x="87585" y="803821"/>
                  </a:cubicBezTo>
                  <a:lnTo>
                    <a:pt x="28649" y="732607"/>
                  </a:lnTo>
                  <a:cubicBezTo>
                    <a:pt x="46112" y="713507"/>
                    <a:pt x="54843" y="690588"/>
                    <a:pt x="54843" y="663848"/>
                  </a:cubicBezTo>
                  <a:lnTo>
                    <a:pt x="54843" y="356072"/>
                  </a:lnTo>
                  <a:lnTo>
                    <a:pt x="0" y="356072"/>
                  </a:lnTo>
                  <a:lnTo>
                    <a:pt x="0" y="249660"/>
                  </a:lnTo>
                  <a:lnTo>
                    <a:pt x="153888" y="249660"/>
                  </a:lnTo>
                  <a:lnTo>
                    <a:pt x="153888" y="621284"/>
                  </a:lnTo>
                  <a:cubicBezTo>
                    <a:pt x="162073" y="615281"/>
                    <a:pt x="184447" y="600820"/>
                    <a:pt x="221009" y="577900"/>
                  </a:cubicBezTo>
                  <a:cubicBezTo>
                    <a:pt x="222646" y="600274"/>
                    <a:pt x="224556" y="621284"/>
                    <a:pt x="226739" y="640929"/>
                  </a:cubicBezTo>
                  <a:cubicBezTo>
                    <a:pt x="271214" y="614462"/>
                    <a:pt x="313642" y="583357"/>
                    <a:pt x="354025" y="547614"/>
                  </a:cubicBezTo>
                  <a:lnTo>
                    <a:pt x="184174" y="547614"/>
                  </a:lnTo>
                  <a:lnTo>
                    <a:pt x="184174" y="462484"/>
                  </a:lnTo>
                  <a:lnTo>
                    <a:pt x="221009" y="462484"/>
                  </a:lnTo>
                  <a:lnTo>
                    <a:pt x="221009" y="89223"/>
                  </a:lnTo>
                  <a:lnTo>
                    <a:pt x="297544" y="89223"/>
                  </a:lnTo>
                  <a:cubicBezTo>
                    <a:pt x="306275" y="61665"/>
                    <a:pt x="314325" y="31924"/>
                    <a:pt x="321692" y="0"/>
                  </a:cubicBezTo>
                  <a:close/>
                  <a:moveTo>
                    <a:pt x="319236" y="174353"/>
                  </a:moveTo>
                  <a:lnTo>
                    <a:pt x="319236" y="223466"/>
                  </a:lnTo>
                  <a:lnTo>
                    <a:pt x="410914" y="223466"/>
                  </a:lnTo>
                  <a:lnTo>
                    <a:pt x="410914" y="174353"/>
                  </a:lnTo>
                  <a:lnTo>
                    <a:pt x="319236" y="174353"/>
                  </a:lnTo>
                  <a:close/>
                  <a:moveTo>
                    <a:pt x="319236" y="293862"/>
                  </a:moveTo>
                  <a:lnTo>
                    <a:pt x="319236" y="342975"/>
                  </a:lnTo>
                  <a:lnTo>
                    <a:pt x="410914" y="342975"/>
                  </a:lnTo>
                  <a:lnTo>
                    <a:pt x="410914" y="293862"/>
                  </a:lnTo>
                  <a:lnTo>
                    <a:pt x="319236" y="293862"/>
                  </a:lnTo>
                  <a:close/>
                  <a:moveTo>
                    <a:pt x="319236" y="413371"/>
                  </a:moveTo>
                  <a:lnTo>
                    <a:pt x="319236" y="462484"/>
                  </a:lnTo>
                  <a:lnTo>
                    <a:pt x="410914" y="462484"/>
                  </a:lnTo>
                  <a:lnTo>
                    <a:pt x="410914" y="413371"/>
                  </a:lnTo>
                  <a:lnTo>
                    <a:pt x="319236" y="413371"/>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任意多边形 116"/>
            <p:cNvSpPr/>
            <p:nvPr/>
          </p:nvSpPr>
          <p:spPr>
            <a:xfrm>
              <a:off x="7568802" y="3622591"/>
              <a:ext cx="285676" cy="790724"/>
            </a:xfrm>
            <a:custGeom>
              <a:avLst/>
              <a:gdLst/>
              <a:ahLst/>
              <a:cxnLst/>
              <a:rect l="l" t="t" r="r" b="b"/>
              <a:pathLst>
                <a:path w="285676" h="790724">
                  <a:moveTo>
                    <a:pt x="129332" y="0"/>
                  </a:moveTo>
                  <a:lnTo>
                    <a:pt x="230014" y="0"/>
                  </a:lnTo>
                  <a:lnTo>
                    <a:pt x="230014" y="146521"/>
                  </a:lnTo>
                  <a:lnTo>
                    <a:pt x="285676" y="146521"/>
                  </a:lnTo>
                  <a:lnTo>
                    <a:pt x="285676" y="252115"/>
                  </a:lnTo>
                  <a:lnTo>
                    <a:pt x="230014" y="252115"/>
                  </a:lnTo>
                  <a:lnTo>
                    <a:pt x="230014" y="660574"/>
                  </a:lnTo>
                  <a:cubicBezTo>
                    <a:pt x="230014" y="701228"/>
                    <a:pt x="222238" y="732129"/>
                    <a:pt x="206685" y="753275"/>
                  </a:cubicBezTo>
                  <a:cubicBezTo>
                    <a:pt x="191133" y="774421"/>
                    <a:pt x="169168" y="785881"/>
                    <a:pt x="140792" y="787654"/>
                  </a:cubicBezTo>
                  <a:cubicBezTo>
                    <a:pt x="112415" y="789428"/>
                    <a:pt x="76399" y="790451"/>
                    <a:pt x="32743" y="790724"/>
                  </a:cubicBezTo>
                  <a:cubicBezTo>
                    <a:pt x="28377" y="754162"/>
                    <a:pt x="21556" y="718964"/>
                    <a:pt x="12279" y="685130"/>
                  </a:cubicBezTo>
                  <a:cubicBezTo>
                    <a:pt x="36835" y="686767"/>
                    <a:pt x="61938" y="687586"/>
                    <a:pt x="87586" y="687586"/>
                  </a:cubicBezTo>
                  <a:cubicBezTo>
                    <a:pt x="115417" y="687586"/>
                    <a:pt x="129332" y="672579"/>
                    <a:pt x="129332" y="642565"/>
                  </a:cubicBezTo>
                  <a:lnTo>
                    <a:pt x="129332" y="252115"/>
                  </a:lnTo>
                  <a:lnTo>
                    <a:pt x="0" y="252115"/>
                  </a:lnTo>
                  <a:lnTo>
                    <a:pt x="0" y="146521"/>
                  </a:lnTo>
                  <a:lnTo>
                    <a:pt x="129332" y="146521"/>
                  </a:lnTo>
                  <a:lnTo>
                    <a:pt x="12933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6" name="任意多边形 105"/>
            <p:cNvSpPr/>
            <p:nvPr/>
          </p:nvSpPr>
          <p:spPr>
            <a:xfrm>
              <a:off x="8407002" y="3622591"/>
              <a:ext cx="285676" cy="790724"/>
            </a:xfrm>
            <a:custGeom>
              <a:avLst/>
              <a:gdLst/>
              <a:ahLst/>
              <a:cxnLst/>
              <a:rect l="l" t="t" r="r" b="b"/>
              <a:pathLst>
                <a:path w="285676" h="790724">
                  <a:moveTo>
                    <a:pt x="129332" y="0"/>
                  </a:moveTo>
                  <a:lnTo>
                    <a:pt x="230014" y="0"/>
                  </a:lnTo>
                  <a:lnTo>
                    <a:pt x="230014" y="146521"/>
                  </a:lnTo>
                  <a:lnTo>
                    <a:pt x="285676" y="146521"/>
                  </a:lnTo>
                  <a:lnTo>
                    <a:pt x="285676" y="252115"/>
                  </a:lnTo>
                  <a:lnTo>
                    <a:pt x="230014" y="252115"/>
                  </a:lnTo>
                  <a:lnTo>
                    <a:pt x="230014" y="660574"/>
                  </a:lnTo>
                  <a:cubicBezTo>
                    <a:pt x="230014" y="701228"/>
                    <a:pt x="222238" y="732129"/>
                    <a:pt x="206685" y="753275"/>
                  </a:cubicBezTo>
                  <a:cubicBezTo>
                    <a:pt x="191133" y="774421"/>
                    <a:pt x="169168" y="785881"/>
                    <a:pt x="140792" y="787654"/>
                  </a:cubicBezTo>
                  <a:cubicBezTo>
                    <a:pt x="112415" y="789428"/>
                    <a:pt x="76399" y="790451"/>
                    <a:pt x="32742" y="790724"/>
                  </a:cubicBezTo>
                  <a:cubicBezTo>
                    <a:pt x="28377" y="754162"/>
                    <a:pt x="21555" y="718964"/>
                    <a:pt x="12278" y="685130"/>
                  </a:cubicBezTo>
                  <a:cubicBezTo>
                    <a:pt x="36835" y="686767"/>
                    <a:pt x="61937" y="687586"/>
                    <a:pt x="87586" y="687586"/>
                  </a:cubicBezTo>
                  <a:cubicBezTo>
                    <a:pt x="115416" y="687586"/>
                    <a:pt x="129332" y="672579"/>
                    <a:pt x="129332" y="642565"/>
                  </a:cubicBezTo>
                  <a:lnTo>
                    <a:pt x="129332" y="252115"/>
                  </a:lnTo>
                  <a:lnTo>
                    <a:pt x="0" y="252115"/>
                  </a:lnTo>
                  <a:lnTo>
                    <a:pt x="0" y="146521"/>
                  </a:lnTo>
                  <a:lnTo>
                    <a:pt x="129332" y="146521"/>
                  </a:lnTo>
                  <a:lnTo>
                    <a:pt x="129332"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任意多边形 104"/>
            <p:cNvSpPr/>
            <p:nvPr/>
          </p:nvSpPr>
          <p:spPr>
            <a:xfrm>
              <a:off x="7058024" y="3623410"/>
              <a:ext cx="183357" cy="198091"/>
            </a:xfrm>
            <a:custGeom>
              <a:avLst/>
              <a:gdLst/>
              <a:ahLst/>
              <a:cxnLst/>
              <a:rect l="l" t="t" r="r" b="b"/>
              <a:pathLst>
                <a:path w="183357" h="198091">
                  <a:moveTo>
                    <a:pt x="85949" y="0"/>
                  </a:moveTo>
                  <a:cubicBezTo>
                    <a:pt x="122511" y="48568"/>
                    <a:pt x="154980" y="95498"/>
                    <a:pt x="183357" y="140792"/>
                  </a:cubicBezTo>
                  <a:cubicBezTo>
                    <a:pt x="153343" y="158800"/>
                    <a:pt x="122238" y="177900"/>
                    <a:pt x="90041" y="198091"/>
                  </a:cubicBezTo>
                  <a:cubicBezTo>
                    <a:pt x="61665" y="145157"/>
                    <a:pt x="31651" y="96317"/>
                    <a:pt x="0" y="51569"/>
                  </a:cubicBezTo>
                  <a:lnTo>
                    <a:pt x="85949"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任意多边形 103"/>
            <p:cNvSpPr/>
            <p:nvPr/>
          </p:nvSpPr>
          <p:spPr>
            <a:xfrm>
              <a:off x="7896224" y="3623410"/>
              <a:ext cx="183357" cy="198091"/>
            </a:xfrm>
            <a:custGeom>
              <a:avLst/>
              <a:gdLst/>
              <a:ahLst/>
              <a:cxnLst/>
              <a:rect l="l" t="t" r="r" b="b"/>
              <a:pathLst>
                <a:path w="183357" h="198091">
                  <a:moveTo>
                    <a:pt x="85949" y="0"/>
                  </a:moveTo>
                  <a:cubicBezTo>
                    <a:pt x="122511" y="48568"/>
                    <a:pt x="154980" y="95498"/>
                    <a:pt x="183357" y="140792"/>
                  </a:cubicBezTo>
                  <a:cubicBezTo>
                    <a:pt x="153343" y="158800"/>
                    <a:pt x="122238" y="177900"/>
                    <a:pt x="90041" y="198091"/>
                  </a:cubicBezTo>
                  <a:cubicBezTo>
                    <a:pt x="61665" y="145157"/>
                    <a:pt x="31651" y="96317"/>
                    <a:pt x="0" y="51569"/>
                  </a:cubicBezTo>
                  <a:lnTo>
                    <a:pt x="85949"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任意多边形 102"/>
            <p:cNvSpPr/>
            <p:nvPr/>
          </p:nvSpPr>
          <p:spPr>
            <a:xfrm>
              <a:off x="9556252" y="3634051"/>
              <a:ext cx="811188" cy="789086"/>
            </a:xfrm>
            <a:custGeom>
              <a:avLst/>
              <a:gdLst/>
              <a:ahLst/>
              <a:cxnLst/>
              <a:rect l="l" t="t" r="r" b="b"/>
              <a:pathLst>
                <a:path w="811188" h="789086">
                  <a:moveTo>
                    <a:pt x="752252" y="0"/>
                  </a:moveTo>
                  <a:lnTo>
                    <a:pt x="769441" y="86766"/>
                  </a:lnTo>
                  <a:lnTo>
                    <a:pt x="437108" y="97817"/>
                  </a:lnTo>
                  <a:cubicBezTo>
                    <a:pt x="432470" y="111732"/>
                    <a:pt x="427558" y="125511"/>
                    <a:pt x="422374" y="139154"/>
                  </a:cubicBezTo>
                  <a:lnTo>
                    <a:pt x="748977" y="139154"/>
                  </a:lnTo>
                  <a:lnTo>
                    <a:pt x="748977" y="209550"/>
                  </a:lnTo>
                  <a:lnTo>
                    <a:pt x="391678" y="209550"/>
                  </a:lnTo>
                  <a:cubicBezTo>
                    <a:pt x="384857" y="223738"/>
                    <a:pt x="377627" y="237653"/>
                    <a:pt x="369987" y="251296"/>
                  </a:cubicBezTo>
                  <a:lnTo>
                    <a:pt x="811188" y="251296"/>
                  </a:lnTo>
                  <a:lnTo>
                    <a:pt x="811188" y="325784"/>
                  </a:lnTo>
                  <a:lnTo>
                    <a:pt x="324557" y="325784"/>
                  </a:lnTo>
                  <a:cubicBezTo>
                    <a:pt x="315826" y="338608"/>
                    <a:pt x="306822" y="351160"/>
                    <a:pt x="297545" y="363438"/>
                  </a:cubicBezTo>
                  <a:lnTo>
                    <a:pt x="730151" y="363438"/>
                  </a:lnTo>
                  <a:lnTo>
                    <a:pt x="730151" y="789086"/>
                  </a:lnTo>
                  <a:lnTo>
                    <a:pt x="618009" y="789086"/>
                  </a:lnTo>
                  <a:lnTo>
                    <a:pt x="618009" y="757981"/>
                  </a:lnTo>
                  <a:lnTo>
                    <a:pt x="257026" y="757981"/>
                  </a:lnTo>
                  <a:lnTo>
                    <a:pt x="257026" y="789086"/>
                  </a:lnTo>
                  <a:lnTo>
                    <a:pt x="144884" y="789086"/>
                  </a:lnTo>
                  <a:lnTo>
                    <a:pt x="144884" y="530423"/>
                  </a:lnTo>
                  <a:cubicBezTo>
                    <a:pt x="113779" y="558800"/>
                    <a:pt x="80491" y="586358"/>
                    <a:pt x="45020" y="613097"/>
                  </a:cubicBezTo>
                  <a:cubicBezTo>
                    <a:pt x="31924" y="571078"/>
                    <a:pt x="16917" y="531242"/>
                    <a:pt x="0" y="493588"/>
                  </a:cubicBezTo>
                  <a:cubicBezTo>
                    <a:pt x="80218" y="444475"/>
                    <a:pt x="146385" y="388540"/>
                    <a:pt x="198499" y="325784"/>
                  </a:cubicBezTo>
                  <a:lnTo>
                    <a:pt x="2456" y="325784"/>
                  </a:lnTo>
                  <a:lnTo>
                    <a:pt x="2456" y="251296"/>
                  </a:lnTo>
                  <a:lnTo>
                    <a:pt x="252115" y="251296"/>
                  </a:lnTo>
                  <a:cubicBezTo>
                    <a:pt x="260300" y="237653"/>
                    <a:pt x="268077" y="223738"/>
                    <a:pt x="275444" y="209550"/>
                  </a:cubicBezTo>
                  <a:lnTo>
                    <a:pt x="64666" y="209550"/>
                  </a:lnTo>
                  <a:lnTo>
                    <a:pt x="64666" y="139154"/>
                  </a:lnTo>
                  <a:lnTo>
                    <a:pt x="305730" y="139154"/>
                  </a:lnTo>
                  <a:cubicBezTo>
                    <a:pt x="310369" y="126603"/>
                    <a:pt x="314461" y="113915"/>
                    <a:pt x="318008" y="101091"/>
                  </a:cubicBezTo>
                  <a:lnTo>
                    <a:pt x="57299" y="107230"/>
                  </a:lnTo>
                  <a:cubicBezTo>
                    <a:pt x="54025" y="76125"/>
                    <a:pt x="49659" y="46930"/>
                    <a:pt x="44202" y="19645"/>
                  </a:cubicBezTo>
                  <a:cubicBezTo>
                    <a:pt x="317053" y="18008"/>
                    <a:pt x="553070" y="11459"/>
                    <a:pt x="752252" y="0"/>
                  </a:cubicBezTo>
                  <a:close/>
                  <a:moveTo>
                    <a:pt x="257026" y="440382"/>
                  </a:moveTo>
                  <a:lnTo>
                    <a:pt x="257026" y="482128"/>
                  </a:lnTo>
                  <a:lnTo>
                    <a:pt x="618009" y="482128"/>
                  </a:lnTo>
                  <a:lnTo>
                    <a:pt x="618009" y="440382"/>
                  </a:lnTo>
                  <a:lnTo>
                    <a:pt x="257026" y="440382"/>
                  </a:lnTo>
                  <a:close/>
                  <a:moveTo>
                    <a:pt x="257026" y="539427"/>
                  </a:moveTo>
                  <a:lnTo>
                    <a:pt x="257026" y="581174"/>
                  </a:lnTo>
                  <a:lnTo>
                    <a:pt x="618009" y="581174"/>
                  </a:lnTo>
                  <a:lnTo>
                    <a:pt x="618009" y="539427"/>
                  </a:lnTo>
                  <a:lnTo>
                    <a:pt x="257026" y="539427"/>
                  </a:lnTo>
                  <a:close/>
                  <a:moveTo>
                    <a:pt x="257026" y="638472"/>
                  </a:moveTo>
                  <a:lnTo>
                    <a:pt x="257026" y="681037"/>
                  </a:lnTo>
                  <a:lnTo>
                    <a:pt x="618009" y="681037"/>
                  </a:lnTo>
                  <a:lnTo>
                    <a:pt x="618009" y="638472"/>
                  </a:lnTo>
                  <a:lnTo>
                    <a:pt x="257026" y="63847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 name="任意多边形 101"/>
            <p:cNvSpPr/>
            <p:nvPr/>
          </p:nvSpPr>
          <p:spPr>
            <a:xfrm>
              <a:off x="9043019" y="3647148"/>
              <a:ext cx="441201" cy="504230"/>
            </a:xfrm>
            <a:custGeom>
              <a:avLst/>
              <a:gdLst/>
              <a:ahLst/>
              <a:cxnLst/>
              <a:rect l="l" t="t" r="r" b="b"/>
              <a:pathLst>
                <a:path w="441201" h="504230">
                  <a:moveTo>
                    <a:pt x="0" y="0"/>
                  </a:moveTo>
                  <a:lnTo>
                    <a:pt x="441201" y="0"/>
                  </a:lnTo>
                  <a:lnTo>
                    <a:pt x="441201" y="499319"/>
                  </a:lnTo>
                  <a:lnTo>
                    <a:pt x="331515" y="499319"/>
                  </a:lnTo>
                  <a:lnTo>
                    <a:pt x="331515" y="106413"/>
                  </a:lnTo>
                  <a:lnTo>
                    <a:pt x="109687" y="106413"/>
                  </a:lnTo>
                  <a:lnTo>
                    <a:pt x="109687" y="504230"/>
                  </a:lnTo>
                  <a:lnTo>
                    <a:pt x="0" y="50423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1" name="任意多边形 100"/>
            <p:cNvSpPr/>
            <p:nvPr/>
          </p:nvSpPr>
          <p:spPr>
            <a:xfrm>
              <a:off x="10456762" y="3678254"/>
              <a:ext cx="139155" cy="438745"/>
            </a:xfrm>
            <a:custGeom>
              <a:avLst/>
              <a:gdLst/>
              <a:ahLst/>
              <a:cxnLst/>
              <a:rect l="l" t="t" r="r" b="b"/>
              <a:pathLst>
                <a:path w="139155" h="438745">
                  <a:moveTo>
                    <a:pt x="0" y="0"/>
                  </a:moveTo>
                  <a:lnTo>
                    <a:pt x="139155" y="0"/>
                  </a:lnTo>
                  <a:lnTo>
                    <a:pt x="122784" y="438745"/>
                  </a:lnTo>
                  <a:lnTo>
                    <a:pt x="15553" y="438745"/>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任意多边形 95"/>
            <p:cNvSpPr/>
            <p:nvPr/>
          </p:nvSpPr>
          <p:spPr>
            <a:xfrm>
              <a:off x="8706593" y="3683982"/>
              <a:ext cx="328241" cy="677764"/>
            </a:xfrm>
            <a:custGeom>
              <a:avLst/>
              <a:gdLst/>
              <a:ahLst/>
              <a:cxnLst/>
              <a:rect l="l" t="t" r="r" b="b"/>
              <a:pathLst>
                <a:path w="328241" h="677764">
                  <a:moveTo>
                    <a:pt x="18827" y="0"/>
                  </a:moveTo>
                  <a:lnTo>
                    <a:pt x="310232" y="0"/>
                  </a:lnTo>
                  <a:cubicBezTo>
                    <a:pt x="305321" y="141065"/>
                    <a:pt x="280492" y="269851"/>
                    <a:pt x="235744" y="386358"/>
                  </a:cubicBezTo>
                  <a:lnTo>
                    <a:pt x="328241" y="560710"/>
                  </a:lnTo>
                  <a:lnTo>
                    <a:pt x="237381" y="621284"/>
                  </a:lnTo>
                  <a:cubicBezTo>
                    <a:pt x="219919" y="583630"/>
                    <a:pt x="201228" y="544612"/>
                    <a:pt x="181310" y="504230"/>
                  </a:cubicBezTo>
                  <a:cubicBezTo>
                    <a:pt x="147749" y="566167"/>
                    <a:pt x="107504" y="624012"/>
                    <a:pt x="60573" y="677764"/>
                  </a:cubicBezTo>
                  <a:cubicBezTo>
                    <a:pt x="43111" y="642839"/>
                    <a:pt x="22920" y="607368"/>
                    <a:pt x="0" y="571352"/>
                  </a:cubicBezTo>
                  <a:cubicBezTo>
                    <a:pt x="51023" y="514053"/>
                    <a:pt x="92497" y="453889"/>
                    <a:pt x="124420" y="390860"/>
                  </a:cubicBezTo>
                  <a:cubicBezTo>
                    <a:pt x="90860" y="325376"/>
                    <a:pt x="54570" y="257027"/>
                    <a:pt x="15553" y="185812"/>
                  </a:cubicBezTo>
                  <a:lnTo>
                    <a:pt x="101501" y="144885"/>
                  </a:lnTo>
                  <a:lnTo>
                    <a:pt x="172306" y="271351"/>
                  </a:lnTo>
                  <a:cubicBezTo>
                    <a:pt x="188950" y="217327"/>
                    <a:pt x="199182" y="161256"/>
                    <a:pt x="203002" y="103138"/>
                  </a:cubicBezTo>
                  <a:lnTo>
                    <a:pt x="18827" y="103138"/>
                  </a:lnTo>
                  <a:lnTo>
                    <a:pt x="18827"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5" name="任意多边形 94"/>
            <p:cNvSpPr/>
            <p:nvPr/>
          </p:nvSpPr>
          <p:spPr>
            <a:xfrm>
              <a:off x="8961982" y="3804311"/>
              <a:ext cx="574626" cy="622920"/>
            </a:xfrm>
            <a:custGeom>
              <a:avLst/>
              <a:gdLst/>
              <a:ahLst/>
              <a:cxnLst/>
              <a:rect l="l" t="t" r="r" b="b"/>
              <a:pathLst>
                <a:path w="574626" h="622920">
                  <a:moveTo>
                    <a:pt x="247204" y="0"/>
                  </a:moveTo>
                  <a:lnTo>
                    <a:pt x="357709" y="0"/>
                  </a:lnTo>
                  <a:cubicBezTo>
                    <a:pt x="358800" y="115962"/>
                    <a:pt x="351297" y="212279"/>
                    <a:pt x="335198" y="288950"/>
                  </a:cubicBezTo>
                  <a:lnTo>
                    <a:pt x="391269" y="288950"/>
                  </a:lnTo>
                  <a:lnTo>
                    <a:pt x="391269" y="469850"/>
                  </a:lnTo>
                  <a:cubicBezTo>
                    <a:pt x="391269" y="494407"/>
                    <a:pt x="402729" y="506685"/>
                    <a:pt x="425649" y="506685"/>
                  </a:cubicBezTo>
                  <a:cubicBezTo>
                    <a:pt x="440655" y="506685"/>
                    <a:pt x="450887" y="501092"/>
                    <a:pt x="456344" y="489905"/>
                  </a:cubicBezTo>
                  <a:cubicBezTo>
                    <a:pt x="461802" y="478718"/>
                    <a:pt x="466849" y="440928"/>
                    <a:pt x="471488" y="376535"/>
                  </a:cubicBezTo>
                  <a:cubicBezTo>
                    <a:pt x="507504" y="393452"/>
                    <a:pt x="541883" y="407913"/>
                    <a:pt x="574626" y="419919"/>
                  </a:cubicBezTo>
                  <a:cubicBezTo>
                    <a:pt x="561529" y="512961"/>
                    <a:pt x="544066" y="566645"/>
                    <a:pt x="522238" y="580969"/>
                  </a:cubicBezTo>
                  <a:cubicBezTo>
                    <a:pt x="500410" y="595294"/>
                    <a:pt x="476945" y="602456"/>
                    <a:pt x="451842" y="602456"/>
                  </a:cubicBezTo>
                  <a:lnTo>
                    <a:pt x="391269" y="602456"/>
                  </a:lnTo>
                  <a:cubicBezTo>
                    <a:pt x="324148" y="602456"/>
                    <a:pt x="290587" y="569441"/>
                    <a:pt x="290587" y="503411"/>
                  </a:cubicBezTo>
                  <a:lnTo>
                    <a:pt x="290587" y="419509"/>
                  </a:lnTo>
                  <a:cubicBezTo>
                    <a:pt x="249114" y="501910"/>
                    <a:pt x="177899" y="569714"/>
                    <a:pt x="76944" y="622920"/>
                  </a:cubicBezTo>
                  <a:cubicBezTo>
                    <a:pt x="56208" y="592906"/>
                    <a:pt x="30560" y="559891"/>
                    <a:pt x="0" y="523875"/>
                  </a:cubicBezTo>
                  <a:cubicBezTo>
                    <a:pt x="105867" y="476672"/>
                    <a:pt x="174352" y="417190"/>
                    <a:pt x="205457" y="345430"/>
                  </a:cubicBezTo>
                  <a:cubicBezTo>
                    <a:pt x="236563" y="273670"/>
                    <a:pt x="250478" y="158527"/>
                    <a:pt x="24720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4" name="任意多边形 93"/>
            <p:cNvSpPr/>
            <p:nvPr/>
          </p:nvSpPr>
          <p:spPr>
            <a:xfrm>
              <a:off x="10449395" y="4181665"/>
              <a:ext cx="154707" cy="140382"/>
            </a:xfrm>
            <a:custGeom>
              <a:avLst/>
              <a:gdLst/>
              <a:ahLst/>
              <a:cxnLst/>
              <a:rect l="l" t="t" r="r" b="b"/>
              <a:pathLst>
                <a:path w="154707" h="140382">
                  <a:moveTo>
                    <a:pt x="77763" y="0"/>
                  </a:moveTo>
                  <a:cubicBezTo>
                    <a:pt x="99864" y="0"/>
                    <a:pt x="118213" y="6616"/>
                    <a:pt x="132811" y="19850"/>
                  </a:cubicBezTo>
                  <a:cubicBezTo>
                    <a:pt x="147408" y="33083"/>
                    <a:pt x="154707" y="49795"/>
                    <a:pt x="154707" y="69986"/>
                  </a:cubicBezTo>
                  <a:cubicBezTo>
                    <a:pt x="154707" y="89632"/>
                    <a:pt x="147613" y="106275"/>
                    <a:pt x="133425" y="119918"/>
                  </a:cubicBezTo>
                  <a:cubicBezTo>
                    <a:pt x="119236" y="133561"/>
                    <a:pt x="102183" y="140382"/>
                    <a:pt x="82265" y="140382"/>
                  </a:cubicBezTo>
                  <a:cubicBezTo>
                    <a:pt x="57163" y="140382"/>
                    <a:pt x="37176" y="133561"/>
                    <a:pt x="22306" y="119918"/>
                  </a:cubicBezTo>
                  <a:cubicBezTo>
                    <a:pt x="7436" y="106275"/>
                    <a:pt x="0" y="89632"/>
                    <a:pt x="0" y="69986"/>
                  </a:cubicBezTo>
                  <a:cubicBezTo>
                    <a:pt x="0" y="49522"/>
                    <a:pt x="7504" y="32742"/>
                    <a:pt x="22511" y="19645"/>
                  </a:cubicBezTo>
                  <a:cubicBezTo>
                    <a:pt x="37517" y="6548"/>
                    <a:pt x="55935" y="0"/>
                    <a:pt x="777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Click="0" advTm="11198">
        <p:dissolve/>
      </p:transition>
    </mc:Choice>
    <mc:Fallback>
      <p:transition spd="slow" advClick="0" advTm="11198">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p:cTn id="7" dur="1000" fill="hold"/>
                                        <p:tgtEl>
                                          <p:spTgt spid="244"/>
                                        </p:tgtEl>
                                        <p:attrNameLst>
                                          <p:attrName>ppt_w</p:attrName>
                                        </p:attrNameLst>
                                      </p:cBhvr>
                                      <p:tavLst>
                                        <p:tav tm="0">
                                          <p:val>
                                            <p:fltVal val="0"/>
                                          </p:val>
                                        </p:tav>
                                        <p:tav tm="100000">
                                          <p:val>
                                            <p:strVal val="#ppt_w"/>
                                          </p:val>
                                        </p:tav>
                                      </p:tavLst>
                                    </p:anim>
                                    <p:anim calcmode="lin" valueType="num">
                                      <p:cBhvr>
                                        <p:cTn id="8" dur="1000" fill="hold"/>
                                        <p:tgtEl>
                                          <p:spTgt spid="244"/>
                                        </p:tgtEl>
                                        <p:attrNameLst>
                                          <p:attrName>ppt_h</p:attrName>
                                        </p:attrNameLst>
                                      </p:cBhvr>
                                      <p:tavLst>
                                        <p:tav tm="0">
                                          <p:val>
                                            <p:fltVal val="0"/>
                                          </p:val>
                                        </p:tav>
                                        <p:tav tm="100000">
                                          <p:val>
                                            <p:strVal val="#ppt_h"/>
                                          </p:val>
                                        </p:tav>
                                      </p:tavLst>
                                    </p:anim>
                                    <p:anim calcmode="lin" valueType="num">
                                      <p:cBhvr>
                                        <p:cTn id="9" dur="1000" fill="hold"/>
                                        <p:tgtEl>
                                          <p:spTgt spid="244"/>
                                        </p:tgtEl>
                                        <p:attrNameLst>
                                          <p:attrName>style.rotation</p:attrName>
                                        </p:attrNameLst>
                                      </p:cBhvr>
                                      <p:tavLst>
                                        <p:tav tm="0">
                                          <p:val>
                                            <p:fltVal val="90"/>
                                          </p:val>
                                        </p:tav>
                                        <p:tav tm="100000">
                                          <p:val>
                                            <p:fltVal val="0"/>
                                          </p:val>
                                        </p:tav>
                                      </p:tavLst>
                                    </p:anim>
                                    <p:animEffect transition="in" filter="fade">
                                      <p:cBhvr>
                                        <p:cTn id="10" dur="1000"/>
                                        <p:tgtEl>
                                          <p:spTgt spid="24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48"/>
                                        </p:tgtEl>
                                        <p:attrNameLst>
                                          <p:attrName>style.visibility</p:attrName>
                                        </p:attrNameLst>
                                      </p:cBhvr>
                                      <p:to>
                                        <p:strVal val="visible"/>
                                      </p:to>
                                    </p:set>
                                    <p:animEffect transition="in" filter="randombar(horizontal)">
                                      <p:cBhvr>
                                        <p:cTn id="18" dur="5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25" name="矩形 24"/>
          <p:cNvSpPr/>
          <p:nvPr/>
        </p:nvSpPr>
        <p:spPr>
          <a:xfrm>
            <a:off x="-1" y="0"/>
            <a:ext cx="1219200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 name="组合 13"/>
          <p:cNvGrpSpPr/>
          <p:nvPr/>
        </p:nvGrpSpPr>
        <p:grpSpPr>
          <a:xfrm>
            <a:off x="16587" y="62686"/>
            <a:ext cx="2438929" cy="6858000"/>
            <a:chOff x="16587" y="62686"/>
            <a:chExt cx="2438929" cy="6858000"/>
          </a:xfrm>
        </p:grpSpPr>
        <p:sp>
          <p:nvSpPr>
            <p:cNvPr id="20" name="矩形 19"/>
            <p:cNvSpPr/>
            <p:nvPr/>
          </p:nvSpPr>
          <p:spPr>
            <a:xfrm>
              <a:off x="16587" y="62686"/>
              <a:ext cx="2438929" cy="6753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sp>
          <p:nvSpPr>
            <p:cNvPr id="21" name="矩形 20"/>
            <p:cNvSpPr/>
            <p:nvPr/>
          </p:nvSpPr>
          <p:spPr>
            <a:xfrm>
              <a:off x="16588" y="164286"/>
              <a:ext cx="2205318" cy="6756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grpSp>
      <p:sp>
        <p:nvSpPr>
          <p:cNvPr id="5" name="文本框 4"/>
          <p:cNvSpPr txBox="1"/>
          <p:nvPr/>
        </p:nvSpPr>
        <p:spPr>
          <a:xfrm>
            <a:off x="0" y="0"/>
            <a:ext cx="1329210" cy="2246769"/>
          </a:xfrm>
          <a:prstGeom prst="rect">
            <a:avLst/>
          </a:prstGeom>
          <a:noFill/>
        </p:spPr>
        <p:txBody>
          <a:bodyPr wrap="none" rtlCol="0">
            <a:spAutoFit/>
          </a:bodyPr>
          <a:lstStyle/>
          <a:p>
            <a:r>
              <a:rPr lang="en-US" altLang="zh-CN" sz="14000" dirty="0" smtClean="0">
                <a:solidFill>
                  <a:schemeClr val="bg1"/>
                </a:solidFill>
                <a:latin typeface="Agency FB" panose="020B0503020202020204" pitchFamily="34" charset="0"/>
                <a:cs typeface="+mn-ea"/>
                <a:sym typeface="+mn-lt"/>
              </a:rPr>
              <a:t>01</a:t>
            </a:r>
            <a:endParaRPr lang="zh-CN" altLang="en-US" sz="14000" dirty="0">
              <a:solidFill>
                <a:schemeClr val="bg1"/>
              </a:solidFill>
              <a:latin typeface="Agency FB" panose="020B0503020202020204" pitchFamily="34" charset="0"/>
              <a:cs typeface="+mn-ea"/>
              <a:sym typeface="+mn-lt"/>
            </a:endParaRPr>
          </a:p>
        </p:txBody>
      </p:sp>
      <p:grpSp>
        <p:nvGrpSpPr>
          <p:cNvPr id="2" name="组合 1"/>
          <p:cNvGrpSpPr/>
          <p:nvPr/>
        </p:nvGrpSpPr>
        <p:grpSpPr>
          <a:xfrm>
            <a:off x="2643520" y="2581408"/>
            <a:ext cx="5108362" cy="1107996"/>
            <a:chOff x="2643520" y="2581408"/>
            <a:chExt cx="5108362" cy="1107996"/>
          </a:xfrm>
        </p:grpSpPr>
        <p:sp>
          <p:nvSpPr>
            <p:cNvPr id="9" name="文本框 8"/>
            <p:cNvSpPr txBox="1"/>
            <p:nvPr/>
          </p:nvSpPr>
          <p:spPr>
            <a:xfrm>
              <a:off x="2643520" y="2581408"/>
              <a:ext cx="1031051" cy="1107996"/>
            </a:xfrm>
            <a:prstGeom prst="rect">
              <a:avLst/>
            </a:prstGeom>
            <a:noFill/>
          </p:spPr>
          <p:txBody>
            <a:bodyPr wrap="none" rtlCol="0">
              <a:spAutoFit/>
            </a:bodyPr>
            <a:lstStyle/>
            <a:p>
              <a:r>
                <a:rPr lang="zh-CN" altLang="en-US" sz="6600" b="1" dirty="0">
                  <a:solidFill>
                    <a:prstClr val="black">
                      <a:lumMod val="65000"/>
                      <a:lumOff val="35000"/>
                    </a:prstClr>
                  </a:solidFill>
                  <a:cs typeface="+mn-ea"/>
                  <a:sym typeface="+mn-lt"/>
                </a:rPr>
                <a:t>月</a:t>
              </a:r>
              <a:endParaRPr lang="en-US" altLang="zh-CN" sz="6600" b="1" dirty="0">
                <a:solidFill>
                  <a:schemeClr val="tx1">
                    <a:lumMod val="65000"/>
                    <a:lumOff val="35000"/>
                  </a:schemeClr>
                </a:solidFill>
                <a:cs typeface="+mn-ea"/>
                <a:sym typeface="+mn-lt"/>
              </a:endParaRPr>
            </a:p>
          </p:txBody>
        </p:sp>
        <p:sp>
          <p:nvSpPr>
            <p:cNvPr id="10" name="文本框 9"/>
            <p:cNvSpPr txBox="1"/>
            <p:nvPr/>
          </p:nvSpPr>
          <p:spPr>
            <a:xfrm>
              <a:off x="3481720" y="2581408"/>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度</a:t>
              </a:r>
              <a:endParaRPr lang="en-US" altLang="zh-CN" sz="6600" b="1" dirty="0">
                <a:solidFill>
                  <a:schemeClr val="tx1">
                    <a:lumMod val="65000"/>
                    <a:lumOff val="35000"/>
                  </a:schemeClr>
                </a:solidFill>
                <a:cs typeface="+mn-ea"/>
                <a:sym typeface="+mn-lt"/>
              </a:endParaRPr>
            </a:p>
          </p:txBody>
        </p:sp>
        <p:sp>
          <p:nvSpPr>
            <p:cNvPr id="11" name="文本框 10"/>
            <p:cNvSpPr txBox="1"/>
            <p:nvPr/>
          </p:nvSpPr>
          <p:spPr>
            <a:xfrm>
              <a:off x="4319920" y="2581408"/>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工</a:t>
              </a:r>
              <a:endParaRPr lang="en-US" altLang="zh-CN" sz="6600" b="1" dirty="0">
                <a:solidFill>
                  <a:schemeClr val="tx1">
                    <a:lumMod val="65000"/>
                    <a:lumOff val="35000"/>
                  </a:schemeClr>
                </a:solidFill>
                <a:cs typeface="+mn-ea"/>
                <a:sym typeface="+mn-lt"/>
              </a:endParaRPr>
            </a:p>
          </p:txBody>
        </p:sp>
        <p:sp>
          <p:nvSpPr>
            <p:cNvPr id="12" name="文本框 11"/>
            <p:cNvSpPr txBox="1"/>
            <p:nvPr/>
          </p:nvSpPr>
          <p:spPr>
            <a:xfrm>
              <a:off x="5158120" y="2581408"/>
              <a:ext cx="1031051" cy="1107996"/>
            </a:xfrm>
            <a:prstGeom prst="rect">
              <a:avLst/>
            </a:prstGeom>
            <a:noFill/>
          </p:spPr>
          <p:txBody>
            <a:bodyPr wrap="none" rtlCol="0">
              <a:spAutoFit/>
            </a:bodyPr>
            <a:lstStyle/>
            <a:p>
              <a:r>
                <a:rPr lang="zh-CN" altLang="en-US" sz="6600" b="1" dirty="0">
                  <a:solidFill>
                    <a:prstClr val="black">
                      <a:lumMod val="65000"/>
                      <a:lumOff val="35000"/>
                    </a:prstClr>
                  </a:solidFill>
                  <a:cs typeface="+mn-ea"/>
                  <a:sym typeface="+mn-lt"/>
                </a:rPr>
                <a:t>作</a:t>
              </a:r>
              <a:endParaRPr lang="en-US" altLang="zh-CN" sz="6600" b="1" dirty="0">
                <a:solidFill>
                  <a:schemeClr val="tx1">
                    <a:lumMod val="65000"/>
                    <a:lumOff val="35000"/>
                  </a:schemeClr>
                </a:solidFill>
                <a:cs typeface="+mn-ea"/>
                <a:sym typeface="+mn-lt"/>
              </a:endParaRPr>
            </a:p>
          </p:txBody>
        </p:sp>
        <p:sp>
          <p:nvSpPr>
            <p:cNvPr id="13" name="文本框 12"/>
            <p:cNvSpPr txBox="1"/>
            <p:nvPr/>
          </p:nvSpPr>
          <p:spPr>
            <a:xfrm>
              <a:off x="5996320" y="2581408"/>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概</a:t>
              </a:r>
              <a:endParaRPr lang="en-US" altLang="zh-CN" sz="6600" b="1" dirty="0">
                <a:solidFill>
                  <a:schemeClr val="tx1">
                    <a:lumMod val="65000"/>
                    <a:lumOff val="35000"/>
                  </a:schemeClr>
                </a:solidFill>
                <a:cs typeface="+mn-ea"/>
                <a:sym typeface="+mn-lt"/>
              </a:endParaRPr>
            </a:p>
          </p:txBody>
        </p:sp>
        <p:sp>
          <p:nvSpPr>
            <p:cNvPr id="24" name="任意多边形 23"/>
            <p:cNvSpPr/>
            <p:nvPr/>
          </p:nvSpPr>
          <p:spPr>
            <a:xfrm>
              <a:off x="7150245" y="2740572"/>
              <a:ext cx="600819" cy="658118"/>
            </a:xfrm>
            <a:custGeom>
              <a:avLst/>
              <a:gdLst/>
              <a:ahLst/>
              <a:cxnLst/>
              <a:rect l="l" t="t" r="r" b="b"/>
              <a:pathLst>
                <a:path w="600819" h="658118">
                  <a:moveTo>
                    <a:pt x="243929" y="0"/>
                  </a:moveTo>
                  <a:lnTo>
                    <a:pt x="353616" y="0"/>
                  </a:lnTo>
                  <a:lnTo>
                    <a:pt x="353616" y="163711"/>
                  </a:lnTo>
                  <a:lnTo>
                    <a:pt x="472716" y="163711"/>
                  </a:lnTo>
                  <a:cubicBezTo>
                    <a:pt x="443793" y="137245"/>
                    <a:pt x="413643" y="110778"/>
                    <a:pt x="382265" y="84311"/>
                  </a:cubicBezTo>
                  <a:lnTo>
                    <a:pt x="450205" y="18827"/>
                  </a:lnTo>
                  <a:cubicBezTo>
                    <a:pt x="497136" y="59755"/>
                    <a:pt x="532606" y="91678"/>
                    <a:pt x="556617" y="114598"/>
                  </a:cubicBezTo>
                  <a:lnTo>
                    <a:pt x="505458" y="163711"/>
                  </a:lnTo>
                  <a:lnTo>
                    <a:pt x="572988" y="163711"/>
                  </a:lnTo>
                  <a:lnTo>
                    <a:pt x="572988" y="260301"/>
                  </a:lnTo>
                  <a:lnTo>
                    <a:pt x="353616" y="260301"/>
                  </a:lnTo>
                  <a:lnTo>
                    <a:pt x="353616" y="356890"/>
                  </a:lnTo>
                  <a:lnTo>
                    <a:pt x="414189" y="304503"/>
                  </a:lnTo>
                  <a:lnTo>
                    <a:pt x="600819" y="500956"/>
                  </a:lnTo>
                  <a:lnTo>
                    <a:pt x="520601" y="574626"/>
                  </a:lnTo>
                  <a:lnTo>
                    <a:pt x="353616" y="376536"/>
                  </a:lnTo>
                  <a:lnTo>
                    <a:pt x="353616" y="658118"/>
                  </a:lnTo>
                  <a:lnTo>
                    <a:pt x="243929" y="658118"/>
                  </a:lnTo>
                  <a:lnTo>
                    <a:pt x="243929" y="394134"/>
                  </a:lnTo>
                  <a:cubicBezTo>
                    <a:pt x="196453" y="467804"/>
                    <a:pt x="143247" y="533152"/>
                    <a:pt x="84311" y="590178"/>
                  </a:cubicBezTo>
                  <a:cubicBezTo>
                    <a:pt x="54843" y="559073"/>
                    <a:pt x="26740" y="531515"/>
                    <a:pt x="0" y="507504"/>
                  </a:cubicBezTo>
                  <a:cubicBezTo>
                    <a:pt x="93588" y="440383"/>
                    <a:pt x="169441" y="357982"/>
                    <a:pt x="227558" y="260301"/>
                  </a:cubicBezTo>
                  <a:lnTo>
                    <a:pt x="37654" y="260301"/>
                  </a:lnTo>
                  <a:lnTo>
                    <a:pt x="37654" y="163711"/>
                  </a:lnTo>
                  <a:lnTo>
                    <a:pt x="243929" y="163711"/>
                  </a:lnTo>
                  <a:lnTo>
                    <a:pt x="243929"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cs typeface="+mn-ea"/>
                <a:sym typeface="+mn-lt"/>
              </a:endParaRPr>
            </a:p>
          </p:txBody>
        </p:sp>
        <p:sp>
          <p:nvSpPr>
            <p:cNvPr id="23" name="任意多边形 22"/>
            <p:cNvSpPr/>
            <p:nvPr/>
          </p:nvSpPr>
          <p:spPr>
            <a:xfrm>
              <a:off x="6972618" y="2752032"/>
              <a:ext cx="198090" cy="215280"/>
            </a:xfrm>
            <a:custGeom>
              <a:avLst/>
              <a:gdLst/>
              <a:ahLst/>
              <a:cxnLst/>
              <a:rect l="l" t="t" r="r" b="b"/>
              <a:pathLst>
                <a:path w="198090" h="215280">
                  <a:moveTo>
                    <a:pt x="87585" y="0"/>
                  </a:moveTo>
                  <a:cubicBezTo>
                    <a:pt x="128513" y="53479"/>
                    <a:pt x="165348" y="103684"/>
                    <a:pt x="198090" y="150614"/>
                  </a:cubicBezTo>
                  <a:lnTo>
                    <a:pt x="102319" y="215280"/>
                  </a:lnTo>
                  <a:cubicBezTo>
                    <a:pt x="69031" y="158527"/>
                    <a:pt x="34925" y="104775"/>
                    <a:pt x="0" y="54025"/>
                  </a:cubicBezTo>
                  <a:lnTo>
                    <a:pt x="87585"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2" name="任意多边形 21"/>
            <p:cNvSpPr/>
            <p:nvPr/>
          </p:nvSpPr>
          <p:spPr>
            <a:xfrm>
              <a:off x="6942331" y="3009059"/>
              <a:ext cx="809551" cy="538609"/>
            </a:xfrm>
            <a:custGeom>
              <a:avLst/>
              <a:gdLst/>
              <a:ahLst/>
              <a:cxnLst/>
              <a:rect l="l" t="t" r="r" b="b"/>
              <a:pathLst>
                <a:path w="809551" h="538609">
                  <a:moveTo>
                    <a:pt x="0" y="0"/>
                  </a:moveTo>
                  <a:lnTo>
                    <a:pt x="193179" y="0"/>
                  </a:lnTo>
                  <a:lnTo>
                    <a:pt x="193179" y="344612"/>
                  </a:lnTo>
                  <a:cubicBezTo>
                    <a:pt x="235471" y="391542"/>
                    <a:pt x="301228" y="415008"/>
                    <a:pt x="390451" y="415008"/>
                  </a:cubicBezTo>
                  <a:cubicBezTo>
                    <a:pt x="631925" y="415008"/>
                    <a:pt x="771625" y="413098"/>
                    <a:pt x="809551" y="409278"/>
                  </a:cubicBezTo>
                  <a:cubicBezTo>
                    <a:pt x="794271" y="452388"/>
                    <a:pt x="782811" y="488678"/>
                    <a:pt x="775172" y="518145"/>
                  </a:cubicBezTo>
                  <a:cubicBezTo>
                    <a:pt x="720328" y="519237"/>
                    <a:pt x="634926" y="519783"/>
                    <a:pt x="518964" y="519783"/>
                  </a:cubicBezTo>
                  <a:lnTo>
                    <a:pt x="389223" y="519783"/>
                  </a:lnTo>
                  <a:cubicBezTo>
                    <a:pt x="335744" y="519783"/>
                    <a:pt x="288473" y="513234"/>
                    <a:pt x="247408" y="500137"/>
                  </a:cubicBezTo>
                  <a:cubicBezTo>
                    <a:pt x="206344" y="487040"/>
                    <a:pt x="172443" y="467395"/>
                    <a:pt x="145703" y="441201"/>
                  </a:cubicBezTo>
                  <a:cubicBezTo>
                    <a:pt x="109141" y="477763"/>
                    <a:pt x="77490" y="510233"/>
                    <a:pt x="50751" y="538609"/>
                  </a:cubicBezTo>
                  <a:lnTo>
                    <a:pt x="4093" y="413370"/>
                  </a:lnTo>
                  <a:lnTo>
                    <a:pt x="85949" y="343384"/>
                  </a:lnTo>
                  <a:lnTo>
                    <a:pt x="85949" y="103957"/>
                  </a:lnTo>
                  <a:lnTo>
                    <a:pt x="0" y="103957"/>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1" cstate="screen"/>
          <a:stretch>
            <a:fillRect/>
          </a:stretch>
        </p:blipFill>
        <p:spPr>
          <a:xfrm>
            <a:off x="0" y="0"/>
            <a:ext cx="4572000" cy="6858000"/>
          </a:xfrm>
          <a:prstGeom prst="rect">
            <a:avLst/>
          </a:prstGeom>
        </p:spPr>
      </p:pic>
      <p:grpSp>
        <p:nvGrpSpPr>
          <p:cNvPr id="7" name="组合 6"/>
          <p:cNvGrpSpPr/>
          <p:nvPr/>
        </p:nvGrpSpPr>
        <p:grpSpPr>
          <a:xfrm>
            <a:off x="850605" y="1275907"/>
            <a:ext cx="10726469" cy="4805916"/>
            <a:chOff x="2847976" y="2603501"/>
            <a:chExt cx="6756089" cy="2390775"/>
          </a:xfrm>
        </p:grpSpPr>
        <p:sp>
          <p:nvSpPr>
            <p:cNvPr id="3" name="MH_Other_1"/>
            <p:cNvSpPr/>
            <p:nvPr>
              <p:custDataLst>
                <p:tags r:id="rId2"/>
              </p:custDataLst>
            </p:nvPr>
          </p:nvSpPr>
          <p:spPr>
            <a:xfrm>
              <a:off x="2847976" y="2689225"/>
              <a:ext cx="327025" cy="23050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cs typeface="+mn-ea"/>
                <a:sym typeface="+mn-lt"/>
              </a:endParaRPr>
            </a:p>
          </p:txBody>
        </p:sp>
        <p:cxnSp>
          <p:nvCxnSpPr>
            <p:cNvPr id="5" name="MH_Other_2"/>
            <p:cNvCxnSpPr/>
            <p:nvPr>
              <p:custDataLst>
                <p:tags r:id="rId3"/>
              </p:custDataLst>
            </p:nvPr>
          </p:nvCxnSpPr>
          <p:spPr>
            <a:xfrm>
              <a:off x="3876675" y="2693989"/>
              <a:ext cx="0" cy="230028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24" name="MH_SubTitle_1"/>
            <p:cNvSpPr txBox="1">
              <a:spLocks noChangeArrowheads="1"/>
            </p:cNvSpPr>
            <p:nvPr>
              <p:custDataLst>
                <p:tags r:id="rId4"/>
              </p:custDataLst>
            </p:nvPr>
          </p:nvSpPr>
          <p:spPr bwMode="auto">
            <a:xfrm>
              <a:off x="4671701" y="2844975"/>
              <a:ext cx="1147762"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pPr>
              <a:r>
                <a:rPr lang="zh-CN" altLang="en-US" b="1" dirty="0" smtClean="0">
                  <a:latin typeface="+mn-lt"/>
                  <a:ea typeface="+mn-ea"/>
                  <a:cs typeface="+mn-ea"/>
                  <a:sym typeface="+mn-lt"/>
                </a:rPr>
                <a:t>编辑标题</a:t>
              </a:r>
              <a:endParaRPr lang="zh-CN" altLang="en-US" b="1" dirty="0">
                <a:latin typeface="+mn-lt"/>
                <a:ea typeface="+mn-ea"/>
                <a:cs typeface="+mn-ea"/>
                <a:sym typeface="+mn-lt"/>
              </a:endParaRPr>
            </a:p>
          </p:txBody>
        </p:sp>
        <p:sp>
          <p:nvSpPr>
            <p:cNvPr id="5125" name="MH_Text_1"/>
            <p:cNvSpPr txBox="1">
              <a:spLocks noChangeArrowheads="1"/>
            </p:cNvSpPr>
            <p:nvPr>
              <p:custDataLst>
                <p:tags r:id="rId5"/>
              </p:custDataLst>
            </p:nvPr>
          </p:nvSpPr>
          <p:spPr bwMode="auto">
            <a:xfrm>
              <a:off x="4110039" y="3151189"/>
              <a:ext cx="16208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130000"/>
                </a:lnSpc>
                <a:defRPr/>
              </a:pPr>
              <a:r>
                <a:rPr lang="zh-CN" altLang="en-US" sz="1600" dirty="0" smtClean="0">
                  <a:solidFill>
                    <a:schemeClr val="tx1">
                      <a:lumMod val="50000"/>
                      <a:lumOff val="50000"/>
                    </a:schemeClr>
                  </a:solidFill>
                  <a:latin typeface="+mn-lt"/>
                  <a:ea typeface="+mn-ea"/>
                  <a:cs typeface="+mn-ea"/>
                  <a:sym typeface="+mn-lt"/>
                </a:rPr>
                <a:t>编辑相关内容</a:t>
              </a:r>
              <a:endParaRPr lang="en-US" altLang="zh-CN" sz="1600" dirty="0" smtClean="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a:t>
              </a:r>
              <a:r>
                <a:rPr lang="zh-CN" altLang="en-US" sz="1600" dirty="0" smtClean="0">
                  <a:solidFill>
                    <a:schemeClr val="tx1">
                      <a:lumMod val="50000"/>
                      <a:lumOff val="50000"/>
                    </a:schemeClr>
                  </a:solidFill>
                  <a:latin typeface="+mn-lt"/>
                  <a:ea typeface="+mn-ea"/>
                  <a:cs typeface="+mn-ea"/>
                  <a:sym typeface="+mn-lt"/>
                </a:rPr>
                <a:t>内容</a:t>
              </a:r>
              <a:endParaRPr lang="en-US" altLang="zh-CN" sz="1600" dirty="0" smtClean="0">
                <a:solidFill>
                  <a:schemeClr val="tx1">
                    <a:lumMod val="50000"/>
                    <a:lumOff val="50000"/>
                  </a:schemeClr>
                </a:solidFill>
                <a:latin typeface="+mn-lt"/>
                <a:ea typeface="+mn-ea"/>
                <a:cs typeface="+mn-ea"/>
                <a:sym typeface="+mn-lt"/>
              </a:endParaRPr>
            </a:p>
            <a:p>
              <a:pPr algn="ctr">
                <a:lnSpc>
                  <a:spcPct val="130000"/>
                </a:lnSpc>
                <a:defRPr/>
              </a:pPr>
              <a:r>
                <a:rPr lang="zh-CN" altLang="en-US" sz="1600" dirty="0" smtClean="0">
                  <a:solidFill>
                    <a:schemeClr val="tx1">
                      <a:lumMod val="50000"/>
                      <a:lumOff val="50000"/>
                    </a:schemeClr>
                  </a:solidFill>
                  <a:latin typeface="+mn-lt"/>
                  <a:ea typeface="+mn-ea"/>
                  <a:cs typeface="+mn-ea"/>
                  <a:sym typeface="+mn-lt"/>
                </a:rPr>
                <a:t>编辑</a:t>
              </a:r>
              <a:r>
                <a:rPr lang="zh-CN" altLang="en-US" sz="1600" dirty="0">
                  <a:solidFill>
                    <a:schemeClr val="tx1">
                      <a:lumMod val="50000"/>
                      <a:lumOff val="50000"/>
                    </a:schemeClr>
                  </a:solidFill>
                  <a:latin typeface="+mn-lt"/>
                  <a:ea typeface="+mn-ea"/>
                  <a:cs typeface="+mn-ea"/>
                  <a:sym typeface="+mn-lt"/>
                </a:rPr>
                <a:t>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endParaRPr lang="en-US" altLang="zh-CN" sz="1600" dirty="0">
                <a:solidFill>
                  <a:schemeClr val="tx1">
                    <a:lumMod val="50000"/>
                    <a:lumOff val="50000"/>
                  </a:schemeClr>
                </a:solidFill>
                <a:latin typeface="+mn-lt"/>
                <a:ea typeface="+mn-ea"/>
                <a:cs typeface="+mn-ea"/>
                <a:sym typeface="+mn-lt"/>
              </a:endParaRPr>
            </a:p>
          </p:txBody>
        </p:sp>
        <p:cxnSp>
          <p:nvCxnSpPr>
            <p:cNvPr id="9" name="MH_Other_3"/>
            <p:cNvCxnSpPr/>
            <p:nvPr>
              <p:custDataLst>
                <p:tags r:id="rId6"/>
              </p:custDataLst>
            </p:nvPr>
          </p:nvCxnSpPr>
          <p:spPr>
            <a:xfrm>
              <a:off x="5788025" y="2855913"/>
              <a:ext cx="0" cy="213836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MH_Other_4"/>
            <p:cNvSpPr txBox="1"/>
            <p:nvPr>
              <p:custDataLst>
                <p:tags r:id="rId7"/>
              </p:custDataLst>
            </p:nvPr>
          </p:nvSpPr>
          <p:spPr>
            <a:xfrm>
              <a:off x="4262439" y="2603501"/>
              <a:ext cx="344487" cy="600075"/>
            </a:xfrm>
            <a:prstGeom prst="rect">
              <a:avLst/>
            </a:prstGeom>
            <a:noFill/>
          </p:spPr>
          <p:txBody>
            <a:bodyPr wrap="none" lIns="0" tIns="0" rIns="0" bIns="0" anchor="b"/>
            <a:lstStyle/>
            <a:p>
              <a:pPr algn="r">
                <a:defRPr/>
              </a:pPr>
              <a:r>
                <a:rPr lang="en-US" altLang="zh-CN" sz="4050" dirty="0">
                  <a:solidFill>
                    <a:srgbClr val="C00000"/>
                  </a:solidFill>
                  <a:cs typeface="+mn-ea"/>
                  <a:sym typeface="+mn-lt"/>
                </a:rPr>
                <a:t>1</a:t>
              </a:r>
              <a:endParaRPr lang="zh-CN" altLang="en-US" sz="4050" dirty="0">
                <a:solidFill>
                  <a:srgbClr val="C00000"/>
                </a:solidFill>
                <a:cs typeface="+mn-ea"/>
                <a:sym typeface="+mn-lt"/>
              </a:endParaRPr>
            </a:p>
          </p:txBody>
        </p:sp>
        <p:sp>
          <p:nvSpPr>
            <p:cNvPr id="5128" name="MH_SubTitle_2"/>
            <p:cNvSpPr txBox="1">
              <a:spLocks noChangeArrowheads="1"/>
            </p:cNvSpPr>
            <p:nvPr>
              <p:custDataLst>
                <p:tags r:id="rId8"/>
              </p:custDataLst>
            </p:nvPr>
          </p:nvSpPr>
          <p:spPr bwMode="auto">
            <a:xfrm>
              <a:off x="6527488" y="2844975"/>
              <a:ext cx="11890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pPr>
              <a:r>
                <a:rPr lang="zh-CN" altLang="en-US" b="1" dirty="0" smtClean="0">
                  <a:latin typeface="+mn-lt"/>
                  <a:ea typeface="+mn-ea"/>
                  <a:cs typeface="+mn-ea"/>
                  <a:sym typeface="+mn-lt"/>
                </a:rPr>
                <a:t>编辑标题</a:t>
              </a:r>
              <a:endParaRPr lang="zh-CN" altLang="en-US" b="1" dirty="0">
                <a:latin typeface="+mn-lt"/>
                <a:ea typeface="+mn-ea"/>
                <a:cs typeface="+mn-ea"/>
                <a:sym typeface="+mn-lt"/>
              </a:endParaRPr>
            </a:p>
          </p:txBody>
        </p:sp>
        <p:sp>
          <p:nvSpPr>
            <p:cNvPr id="5129" name="MH_Text_2"/>
            <p:cNvSpPr txBox="1">
              <a:spLocks noChangeArrowheads="1"/>
            </p:cNvSpPr>
            <p:nvPr>
              <p:custDataLst>
                <p:tags r:id="rId9"/>
              </p:custDataLst>
            </p:nvPr>
          </p:nvSpPr>
          <p:spPr bwMode="auto">
            <a:xfrm>
              <a:off x="5997575" y="3151189"/>
              <a:ext cx="1620838"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p:txBody>
        </p:sp>
        <p:cxnSp>
          <p:nvCxnSpPr>
            <p:cNvPr id="22" name="MH_Other_5"/>
            <p:cNvCxnSpPr/>
            <p:nvPr>
              <p:custDataLst>
                <p:tags r:id="rId10"/>
              </p:custDataLst>
            </p:nvPr>
          </p:nvCxnSpPr>
          <p:spPr>
            <a:xfrm>
              <a:off x="7699375" y="2855913"/>
              <a:ext cx="0" cy="213836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MH_Other_6"/>
            <p:cNvSpPr txBox="1"/>
            <p:nvPr>
              <p:custDataLst>
                <p:tags r:id="rId11"/>
              </p:custDataLst>
            </p:nvPr>
          </p:nvSpPr>
          <p:spPr>
            <a:xfrm>
              <a:off x="6118225" y="2603501"/>
              <a:ext cx="344488" cy="600075"/>
            </a:xfrm>
            <a:prstGeom prst="rect">
              <a:avLst/>
            </a:prstGeom>
            <a:solidFill>
              <a:srgbClr val="FFFFFF"/>
            </a:solidFill>
          </p:spPr>
          <p:txBody>
            <a:bodyPr wrap="none" lIns="0" tIns="0" rIns="0" bIns="0" anchor="b"/>
            <a:lstStyle/>
            <a:p>
              <a:pPr algn="r">
                <a:defRPr/>
              </a:pPr>
              <a:r>
                <a:rPr lang="en-US" altLang="zh-CN" sz="4050" dirty="0">
                  <a:solidFill>
                    <a:srgbClr val="C00000"/>
                  </a:solidFill>
                  <a:cs typeface="+mn-ea"/>
                  <a:sym typeface="+mn-lt"/>
                </a:rPr>
                <a:t>2</a:t>
              </a:r>
              <a:endParaRPr lang="zh-CN" altLang="en-US" sz="4050" dirty="0">
                <a:solidFill>
                  <a:srgbClr val="C00000"/>
                </a:solidFill>
                <a:cs typeface="+mn-ea"/>
                <a:sym typeface="+mn-lt"/>
              </a:endParaRPr>
            </a:p>
          </p:txBody>
        </p:sp>
        <p:sp>
          <p:nvSpPr>
            <p:cNvPr id="5132" name="MH_SubTitle_3"/>
            <p:cNvSpPr txBox="1">
              <a:spLocks noChangeArrowheads="1"/>
            </p:cNvSpPr>
            <p:nvPr>
              <p:custDataLst>
                <p:tags r:id="rId12"/>
              </p:custDataLst>
            </p:nvPr>
          </p:nvSpPr>
          <p:spPr bwMode="auto">
            <a:xfrm>
              <a:off x="8383278" y="2844975"/>
              <a:ext cx="1220787"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lnSpc>
                  <a:spcPct val="130000"/>
                </a:lnSpc>
              </a:pPr>
              <a:r>
                <a:rPr lang="zh-CN" altLang="en-US" b="1" dirty="0" smtClean="0">
                  <a:latin typeface="+mn-lt"/>
                  <a:ea typeface="+mn-ea"/>
                  <a:cs typeface="+mn-ea"/>
                  <a:sym typeface="+mn-lt"/>
                </a:rPr>
                <a:t>编辑标题</a:t>
              </a:r>
              <a:endParaRPr lang="zh-CN" altLang="en-US" b="1" dirty="0">
                <a:latin typeface="+mn-lt"/>
                <a:ea typeface="+mn-ea"/>
                <a:cs typeface="+mn-ea"/>
                <a:sym typeface="+mn-lt"/>
              </a:endParaRPr>
            </a:p>
          </p:txBody>
        </p:sp>
        <p:sp>
          <p:nvSpPr>
            <p:cNvPr id="5133" name="MH_Text_3"/>
            <p:cNvSpPr txBox="1">
              <a:spLocks noChangeArrowheads="1"/>
            </p:cNvSpPr>
            <p:nvPr>
              <p:custDataLst>
                <p:tags r:id="rId13"/>
              </p:custDataLst>
            </p:nvPr>
          </p:nvSpPr>
          <p:spPr bwMode="auto">
            <a:xfrm>
              <a:off x="7885114" y="3151189"/>
              <a:ext cx="1620837"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p:txBody>
        </p:sp>
        <p:sp>
          <p:nvSpPr>
            <p:cNvPr id="27" name="MH_Other_7"/>
            <p:cNvSpPr txBox="1"/>
            <p:nvPr>
              <p:custDataLst>
                <p:tags r:id="rId14"/>
              </p:custDataLst>
            </p:nvPr>
          </p:nvSpPr>
          <p:spPr>
            <a:xfrm>
              <a:off x="7975600" y="2603501"/>
              <a:ext cx="344488" cy="600075"/>
            </a:xfrm>
            <a:prstGeom prst="rect">
              <a:avLst/>
            </a:prstGeom>
            <a:solidFill>
              <a:srgbClr val="FFFFFF"/>
            </a:solidFill>
          </p:spPr>
          <p:txBody>
            <a:bodyPr wrap="none" lIns="0" tIns="0" rIns="0" bIns="0" anchor="b"/>
            <a:lstStyle/>
            <a:p>
              <a:pPr algn="r">
                <a:defRPr/>
              </a:pPr>
              <a:r>
                <a:rPr lang="en-US" altLang="zh-CN" sz="4050" dirty="0">
                  <a:solidFill>
                    <a:srgbClr val="C00000"/>
                  </a:solidFill>
                  <a:cs typeface="+mn-ea"/>
                  <a:sym typeface="+mn-lt"/>
                </a:rPr>
                <a:t>3</a:t>
              </a:r>
              <a:endParaRPr lang="zh-CN" altLang="en-US" sz="4050" dirty="0">
                <a:solidFill>
                  <a:srgbClr val="C00000"/>
                </a:solidFill>
                <a:cs typeface="+mn-ea"/>
                <a:sym typeface="+mn-lt"/>
              </a:endParaRPr>
            </a:p>
          </p:txBody>
        </p:sp>
        <p:sp>
          <p:nvSpPr>
            <p:cNvPr id="5135" name="MH_Title_1"/>
            <p:cNvSpPr txBox="1">
              <a:spLocks noChangeArrowheads="1"/>
            </p:cNvSpPr>
            <p:nvPr>
              <p:custDataLst>
                <p:tags r:id="rId15"/>
              </p:custDataLst>
            </p:nvPr>
          </p:nvSpPr>
          <p:spPr bwMode="auto">
            <a:xfrm>
              <a:off x="3259138" y="2689225"/>
              <a:ext cx="5064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just" eaLnBrk="1" hangingPunct="1">
                <a:lnSpc>
                  <a:spcPct val="130000"/>
                </a:lnSpc>
                <a:defRPr/>
              </a:pPr>
              <a:r>
                <a:rPr lang="zh-CN" altLang="en-US" sz="2800" b="1" dirty="0" smtClean="0">
                  <a:latin typeface="+mn-lt"/>
                  <a:ea typeface="+mn-ea"/>
                  <a:cs typeface="+mn-ea"/>
                  <a:sym typeface="+mn-lt"/>
                </a:rPr>
                <a:t>编辑标题</a:t>
              </a:r>
              <a:endParaRPr lang="zh-CN" altLang="en-US" sz="2800" b="1" dirty="0">
                <a:latin typeface="+mn-lt"/>
                <a:ea typeface="+mn-ea"/>
                <a:cs typeface="+mn-ea"/>
                <a:sym typeface="+mn-lt"/>
              </a:endParaRPr>
            </a:p>
          </p:txBody>
        </p:sp>
      </p:grpSp>
      <p:sp>
        <p:nvSpPr>
          <p:cNvPr id="5136" name="MH_PageTitle"/>
          <p:cNvSpPr>
            <a:spLocks noGrp="1"/>
          </p:cNvSpPr>
          <p:nvPr>
            <p:ph type="title"/>
            <p:custDataLst>
              <p:tags r:id="rId16"/>
            </p:custDataLst>
          </p:nvPr>
        </p:nvSpPr>
        <p:spPr/>
        <p:txBody>
          <a:bodyPr/>
          <a:lstStyle/>
          <a:p>
            <a:pPr eaLnBrk="1" hangingPunct="1"/>
            <a:r>
              <a:rPr lang="zh-CN" altLang="en-US" dirty="0" smtClean="0">
                <a:solidFill>
                  <a:schemeClr val="tx1">
                    <a:lumMod val="65000"/>
                    <a:lumOff val="35000"/>
                  </a:schemeClr>
                </a:solidFill>
                <a:latin typeface="+mn-lt"/>
                <a:ea typeface="+mn-ea"/>
                <a:cs typeface="+mn-ea"/>
                <a:sym typeface="+mn-lt"/>
              </a:rPr>
              <a:t>月度工作概述</a:t>
            </a:r>
            <a:endParaRPr lang="zh-CN" altLang="en-US" dirty="0">
              <a:solidFill>
                <a:schemeClr val="tx1">
                  <a:lumMod val="65000"/>
                  <a:lumOff val="35000"/>
                </a:schemeClr>
              </a:solidFill>
              <a:latin typeface="+mn-lt"/>
              <a:ea typeface="+mn-ea"/>
              <a:cs typeface="+mn-ea"/>
              <a:sym typeface="+mn-lt"/>
            </a:endParaRPr>
          </a:p>
        </p:txBody>
      </p:sp>
      <p:sp>
        <p:nvSpPr>
          <p:cNvPr id="2" name="文本框 1"/>
          <p:cNvSpPr txBox="1"/>
          <p:nvPr/>
        </p:nvSpPr>
        <p:spPr>
          <a:xfrm>
            <a:off x="7119891" y="432000"/>
            <a:ext cx="1728049"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custDataLst>
      <p:tags r:id="rId17"/>
    </p:custData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136"/>
                                        </p:tgtEl>
                                        <p:attrNameLst>
                                          <p:attrName>style.visibility</p:attrName>
                                        </p:attrNameLst>
                                      </p:cBhvr>
                                      <p:to>
                                        <p:strVal val="visible"/>
                                      </p:to>
                                    </p:set>
                                    <p:animEffect transition="in" filter="randombar(horizontal)">
                                      <p:cBhvr>
                                        <p:cTn id="12" dur="500"/>
                                        <p:tgtEl>
                                          <p:spTgt spid="5136"/>
                                        </p:tgtEl>
                                      </p:cBhvr>
                                    </p:animEffec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cstate="screen"/>
          <a:stretch>
            <a:fillRect/>
          </a:stretch>
        </p:blipFill>
        <p:spPr>
          <a:xfrm rot="10800000">
            <a:off x="9781478" y="4526815"/>
            <a:ext cx="2795022" cy="2779782"/>
          </a:xfrm>
          <a:prstGeom prst="rect">
            <a:avLst/>
          </a:prstGeom>
        </p:spPr>
      </p:pic>
      <p:sp>
        <p:nvSpPr>
          <p:cNvPr id="4" name="MH_PageTitle"/>
          <p:cNvSpPr txBox="1"/>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月度工作概述</a:t>
            </a:r>
            <a:endParaRPr lang="zh-CN" altLang="en-US" dirty="0">
              <a:solidFill>
                <a:schemeClr val="tx1">
                  <a:lumMod val="65000"/>
                  <a:lumOff val="35000"/>
                </a:schemeClr>
              </a:solidFill>
              <a:latin typeface="+mn-lt"/>
              <a:ea typeface="+mn-ea"/>
              <a:cs typeface="+mn-ea"/>
              <a:sym typeface="+mn-lt"/>
            </a:endParaRPr>
          </a:p>
        </p:txBody>
      </p:sp>
      <p:grpSp>
        <p:nvGrpSpPr>
          <p:cNvPr id="2" name="组合 1"/>
          <p:cNvGrpSpPr/>
          <p:nvPr/>
        </p:nvGrpSpPr>
        <p:grpSpPr>
          <a:xfrm>
            <a:off x="1197229" y="1859426"/>
            <a:ext cx="9800141" cy="3982429"/>
            <a:chOff x="1197229" y="1859426"/>
            <a:chExt cx="9800141" cy="3982429"/>
          </a:xfrm>
        </p:grpSpPr>
        <p:grpSp>
          <p:nvGrpSpPr>
            <p:cNvPr id="5" name="组合 4"/>
            <p:cNvGrpSpPr/>
            <p:nvPr/>
          </p:nvGrpSpPr>
          <p:grpSpPr>
            <a:xfrm>
              <a:off x="1197229" y="3640962"/>
              <a:ext cx="834858" cy="834858"/>
              <a:chOff x="3568867" y="4095133"/>
              <a:chExt cx="886371" cy="886371"/>
            </a:xfrm>
          </p:grpSpPr>
          <p:sp>
            <p:nvSpPr>
              <p:cNvPr id="6" name="椭圆 5"/>
              <p:cNvSpPr/>
              <p:nvPr/>
            </p:nvSpPr>
            <p:spPr>
              <a:xfrm>
                <a:off x="3568867" y="4095133"/>
                <a:ext cx="886371" cy="886371"/>
              </a:xfrm>
              <a:prstGeom prst="ellipse">
                <a:avLst/>
              </a:prstGeom>
              <a:solidFill>
                <a:schemeClr val="bg1">
                  <a:lumMod val="75000"/>
                </a:schemeClr>
              </a:solidFill>
              <a:ln w="31750">
                <a:solidFill>
                  <a:srgbClr val="C00000"/>
                </a:solidFill>
              </a:ln>
              <a:effectLst>
                <a:outerShdw blurRad="241300" dist="762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mn-ea"/>
                  <a:sym typeface="+mn-lt"/>
                </a:endParaRPr>
              </a:p>
            </p:txBody>
          </p:sp>
          <p:sp>
            <p:nvSpPr>
              <p:cNvPr id="7" name="椭圆 4"/>
              <p:cNvSpPr/>
              <p:nvPr/>
            </p:nvSpPr>
            <p:spPr>
              <a:xfrm>
                <a:off x="3804385" y="4345465"/>
                <a:ext cx="415334" cy="385704"/>
              </a:xfrm>
              <a:custGeom>
                <a:avLst/>
                <a:gdLst>
                  <a:gd name="T0" fmla="*/ 6459 w 7984"/>
                  <a:gd name="T1" fmla="*/ 7154 h 7426"/>
                  <a:gd name="T2" fmla="*/ 446 w 7984"/>
                  <a:gd name="T3" fmla="*/ 7426 h 7426"/>
                  <a:gd name="T4" fmla="*/ 0 w 7984"/>
                  <a:gd name="T5" fmla="*/ 6980 h 7426"/>
                  <a:gd name="T6" fmla="*/ 446 w 7984"/>
                  <a:gd name="T7" fmla="*/ 2184 h 7426"/>
                  <a:gd name="T8" fmla="*/ 856 w 7984"/>
                  <a:gd name="T9" fmla="*/ 2564 h 7426"/>
                  <a:gd name="T10" fmla="*/ 439 w 7984"/>
                  <a:gd name="T11" fmla="*/ 2623 h 7426"/>
                  <a:gd name="T12" fmla="*/ 380 w 7984"/>
                  <a:gd name="T13" fmla="*/ 6844 h 7426"/>
                  <a:gd name="T14" fmla="*/ 863 w 7984"/>
                  <a:gd name="T15" fmla="*/ 7046 h 7426"/>
                  <a:gd name="T16" fmla="*/ 2552 w 7984"/>
                  <a:gd name="T17" fmla="*/ 4098 h 7426"/>
                  <a:gd name="T18" fmla="*/ 5795 w 7984"/>
                  <a:gd name="T19" fmla="*/ 3020 h 7426"/>
                  <a:gd name="T20" fmla="*/ 6174 w 7984"/>
                  <a:gd name="T21" fmla="*/ 4098 h 7426"/>
                  <a:gd name="T22" fmla="*/ 7856 w 7984"/>
                  <a:gd name="T23" fmla="*/ 4511 h 7426"/>
                  <a:gd name="T24" fmla="*/ 1114 w 7984"/>
                  <a:gd name="T25" fmla="*/ 366 h 7426"/>
                  <a:gd name="T26" fmla="*/ 4408 w 7984"/>
                  <a:gd name="T27" fmla="*/ 0 h 7426"/>
                  <a:gd name="T28" fmla="*/ 5478 w 7984"/>
                  <a:gd name="T29" fmla="*/ 1083 h 7426"/>
                  <a:gd name="T30" fmla="*/ 5522 w 7984"/>
                  <a:gd name="T31" fmla="*/ 3861 h 7426"/>
                  <a:gd name="T32" fmla="*/ 5215 w 7984"/>
                  <a:gd name="T33" fmla="*/ 1427 h 7426"/>
                  <a:gd name="T34" fmla="*/ 4414 w 7984"/>
                  <a:gd name="T35" fmla="*/ 1350 h 7426"/>
                  <a:gd name="T36" fmla="*/ 4260 w 7984"/>
                  <a:gd name="T37" fmla="*/ 384 h 7426"/>
                  <a:gd name="T38" fmla="*/ 1480 w 7984"/>
                  <a:gd name="T39" fmla="*/ 308 h 7426"/>
                  <a:gd name="T40" fmla="*/ 1421 w 7984"/>
                  <a:gd name="T41" fmla="*/ 5363 h 7426"/>
                  <a:gd name="T42" fmla="*/ 1114 w 7984"/>
                  <a:gd name="T43" fmla="*/ 5698 h 7426"/>
                  <a:gd name="T44" fmla="*/ 5024 w 7984"/>
                  <a:gd name="T45" fmla="*/ 1043 h 7426"/>
                  <a:gd name="T46" fmla="*/ 4568 w 7984"/>
                  <a:gd name="T47" fmla="*/ 1043 h 7426"/>
                  <a:gd name="T48" fmla="*/ 1904 w 7984"/>
                  <a:gd name="T49" fmla="*/ 1663 h 7426"/>
                  <a:gd name="T50" fmla="*/ 1904 w 7984"/>
                  <a:gd name="T51" fmla="*/ 2041 h 7426"/>
                  <a:gd name="T52" fmla="*/ 4923 w 7984"/>
                  <a:gd name="T53" fmla="*/ 1852 h 7426"/>
                  <a:gd name="T54" fmla="*/ 4923 w 7984"/>
                  <a:gd name="T55" fmla="*/ 2953 h 7426"/>
                  <a:gd name="T56" fmla="*/ 1904 w 7984"/>
                  <a:gd name="T57" fmla="*/ 2764 h 7426"/>
                  <a:gd name="T58" fmla="*/ 1904 w 7984"/>
                  <a:gd name="T59" fmla="*/ 3142 h 7426"/>
                  <a:gd name="T60" fmla="*/ 4923 w 7984"/>
                  <a:gd name="T61" fmla="*/ 2953 h 7426"/>
                  <a:gd name="T62" fmla="*/ 1904 w 7984"/>
                  <a:gd name="T63" fmla="*/ 4249 h 7426"/>
                  <a:gd name="T64" fmla="*/ 2387 w 7984"/>
                  <a:gd name="T65" fmla="*/ 3872 h 7426"/>
                  <a:gd name="T66" fmla="*/ 1715 w 7984"/>
                  <a:gd name="T67" fmla="*/ 4061 h 7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84" h="7426">
                    <a:moveTo>
                      <a:pt x="7856" y="4511"/>
                    </a:moveTo>
                    <a:lnTo>
                      <a:pt x="6459" y="7154"/>
                    </a:lnTo>
                    <a:cubicBezTo>
                      <a:pt x="6391" y="7286"/>
                      <a:pt x="6197" y="7425"/>
                      <a:pt x="6047" y="7425"/>
                    </a:cubicBezTo>
                    <a:lnTo>
                      <a:pt x="446" y="7426"/>
                    </a:lnTo>
                    <a:cubicBezTo>
                      <a:pt x="328" y="7426"/>
                      <a:pt x="214" y="7379"/>
                      <a:pt x="131" y="7295"/>
                    </a:cubicBezTo>
                    <a:cubicBezTo>
                      <a:pt x="47" y="7211"/>
                      <a:pt x="0" y="7098"/>
                      <a:pt x="0" y="6980"/>
                    </a:cubicBezTo>
                    <a:lnTo>
                      <a:pt x="1" y="2630"/>
                    </a:lnTo>
                    <a:cubicBezTo>
                      <a:pt x="1" y="2384"/>
                      <a:pt x="200" y="2185"/>
                      <a:pt x="446" y="2184"/>
                    </a:cubicBezTo>
                    <a:lnTo>
                      <a:pt x="856" y="2184"/>
                    </a:lnTo>
                    <a:lnTo>
                      <a:pt x="856" y="2564"/>
                    </a:lnTo>
                    <a:lnTo>
                      <a:pt x="582" y="2564"/>
                    </a:lnTo>
                    <a:cubicBezTo>
                      <a:pt x="528" y="2564"/>
                      <a:pt x="477" y="2585"/>
                      <a:pt x="439" y="2623"/>
                    </a:cubicBezTo>
                    <a:cubicBezTo>
                      <a:pt x="401" y="2661"/>
                      <a:pt x="380" y="2713"/>
                      <a:pt x="380" y="2766"/>
                    </a:cubicBezTo>
                    <a:lnTo>
                      <a:pt x="380" y="6844"/>
                    </a:lnTo>
                    <a:cubicBezTo>
                      <a:pt x="380" y="6955"/>
                      <a:pt x="471" y="7046"/>
                      <a:pt x="582" y="7046"/>
                    </a:cubicBezTo>
                    <a:lnTo>
                      <a:pt x="863" y="7046"/>
                    </a:lnTo>
                    <a:lnTo>
                      <a:pt x="2187" y="4368"/>
                    </a:lnTo>
                    <a:cubicBezTo>
                      <a:pt x="2261" y="4219"/>
                      <a:pt x="2403" y="4098"/>
                      <a:pt x="2552" y="4098"/>
                    </a:cubicBezTo>
                    <a:lnTo>
                      <a:pt x="5794" y="4098"/>
                    </a:lnTo>
                    <a:lnTo>
                      <a:pt x="5795" y="3020"/>
                    </a:lnTo>
                    <a:cubicBezTo>
                      <a:pt x="6007" y="3040"/>
                      <a:pt x="6174" y="3215"/>
                      <a:pt x="6174" y="3432"/>
                    </a:cubicBezTo>
                    <a:lnTo>
                      <a:pt x="6174" y="4098"/>
                    </a:lnTo>
                    <a:lnTo>
                      <a:pt x="7661" y="4098"/>
                    </a:lnTo>
                    <a:cubicBezTo>
                      <a:pt x="7836" y="4099"/>
                      <a:pt x="7984" y="4273"/>
                      <a:pt x="7856" y="4511"/>
                    </a:cubicBezTo>
                    <a:close/>
                    <a:moveTo>
                      <a:pt x="1114" y="5698"/>
                    </a:moveTo>
                    <a:cubicBezTo>
                      <a:pt x="1102" y="4365"/>
                      <a:pt x="1114" y="366"/>
                      <a:pt x="1114" y="366"/>
                    </a:cubicBezTo>
                    <a:cubicBezTo>
                      <a:pt x="1114" y="164"/>
                      <a:pt x="1278" y="0"/>
                      <a:pt x="1480" y="0"/>
                    </a:cubicBezTo>
                    <a:lnTo>
                      <a:pt x="4408" y="0"/>
                    </a:lnTo>
                    <a:cubicBezTo>
                      <a:pt x="4455" y="0"/>
                      <a:pt x="4500" y="20"/>
                      <a:pt x="4531" y="55"/>
                    </a:cubicBezTo>
                    <a:lnTo>
                      <a:pt x="5478" y="1083"/>
                    </a:lnTo>
                    <a:cubicBezTo>
                      <a:pt x="5506" y="1114"/>
                      <a:pt x="5522" y="1155"/>
                      <a:pt x="5522" y="1197"/>
                    </a:cubicBezTo>
                    <a:lnTo>
                      <a:pt x="5522" y="3861"/>
                    </a:lnTo>
                    <a:lnTo>
                      <a:pt x="5215" y="3861"/>
                    </a:lnTo>
                    <a:lnTo>
                      <a:pt x="5215" y="1427"/>
                    </a:lnTo>
                    <a:cubicBezTo>
                      <a:pt x="5215" y="1385"/>
                      <a:pt x="5181" y="1350"/>
                      <a:pt x="5139" y="1350"/>
                    </a:cubicBezTo>
                    <a:lnTo>
                      <a:pt x="4414" y="1350"/>
                    </a:lnTo>
                    <a:cubicBezTo>
                      <a:pt x="4329" y="1350"/>
                      <a:pt x="4260" y="1282"/>
                      <a:pt x="4260" y="1197"/>
                    </a:cubicBezTo>
                    <a:lnTo>
                      <a:pt x="4260" y="384"/>
                    </a:lnTo>
                    <a:cubicBezTo>
                      <a:pt x="4260" y="342"/>
                      <a:pt x="4226" y="308"/>
                      <a:pt x="4184" y="308"/>
                    </a:cubicBezTo>
                    <a:lnTo>
                      <a:pt x="1480" y="308"/>
                    </a:lnTo>
                    <a:cubicBezTo>
                      <a:pt x="1448" y="308"/>
                      <a:pt x="1421" y="334"/>
                      <a:pt x="1421" y="366"/>
                    </a:cubicBezTo>
                    <a:lnTo>
                      <a:pt x="1421" y="5363"/>
                    </a:lnTo>
                    <a:lnTo>
                      <a:pt x="1186" y="5838"/>
                    </a:lnTo>
                    <a:cubicBezTo>
                      <a:pt x="1186" y="5838"/>
                      <a:pt x="1115" y="5833"/>
                      <a:pt x="1114" y="5698"/>
                    </a:cubicBezTo>
                    <a:close/>
                    <a:moveTo>
                      <a:pt x="4568" y="1043"/>
                    </a:moveTo>
                    <a:lnTo>
                      <a:pt x="5024" y="1043"/>
                    </a:lnTo>
                    <a:lnTo>
                      <a:pt x="4568" y="548"/>
                    </a:lnTo>
                    <a:lnTo>
                      <a:pt x="4568" y="1043"/>
                    </a:lnTo>
                    <a:close/>
                    <a:moveTo>
                      <a:pt x="4734" y="1663"/>
                    </a:moveTo>
                    <a:lnTo>
                      <a:pt x="1904" y="1663"/>
                    </a:lnTo>
                    <a:cubicBezTo>
                      <a:pt x="1800" y="1663"/>
                      <a:pt x="1715" y="1748"/>
                      <a:pt x="1715" y="1852"/>
                    </a:cubicBezTo>
                    <a:cubicBezTo>
                      <a:pt x="1715" y="1956"/>
                      <a:pt x="1800" y="2041"/>
                      <a:pt x="1904" y="2041"/>
                    </a:cubicBezTo>
                    <a:lnTo>
                      <a:pt x="4734" y="2041"/>
                    </a:lnTo>
                    <a:cubicBezTo>
                      <a:pt x="4839" y="2041"/>
                      <a:pt x="4923" y="1956"/>
                      <a:pt x="4923" y="1852"/>
                    </a:cubicBezTo>
                    <a:cubicBezTo>
                      <a:pt x="4923" y="1748"/>
                      <a:pt x="4838" y="1663"/>
                      <a:pt x="4734" y="1663"/>
                    </a:cubicBezTo>
                    <a:close/>
                    <a:moveTo>
                      <a:pt x="4923" y="2953"/>
                    </a:moveTo>
                    <a:cubicBezTo>
                      <a:pt x="4923" y="2848"/>
                      <a:pt x="4838" y="2764"/>
                      <a:pt x="4734" y="2764"/>
                    </a:cubicBezTo>
                    <a:lnTo>
                      <a:pt x="1904" y="2764"/>
                    </a:lnTo>
                    <a:cubicBezTo>
                      <a:pt x="1800" y="2764"/>
                      <a:pt x="1715" y="2849"/>
                      <a:pt x="1715" y="2953"/>
                    </a:cubicBezTo>
                    <a:cubicBezTo>
                      <a:pt x="1715" y="3057"/>
                      <a:pt x="1800" y="3142"/>
                      <a:pt x="1904" y="3142"/>
                    </a:cubicBezTo>
                    <a:lnTo>
                      <a:pt x="4734" y="3142"/>
                    </a:lnTo>
                    <a:cubicBezTo>
                      <a:pt x="4838" y="3142"/>
                      <a:pt x="4923" y="3057"/>
                      <a:pt x="4923" y="2953"/>
                    </a:cubicBezTo>
                    <a:close/>
                    <a:moveTo>
                      <a:pt x="1715" y="4061"/>
                    </a:moveTo>
                    <a:cubicBezTo>
                      <a:pt x="1715" y="4165"/>
                      <a:pt x="1800" y="4249"/>
                      <a:pt x="1904" y="4249"/>
                    </a:cubicBezTo>
                    <a:lnTo>
                      <a:pt x="1972" y="4249"/>
                    </a:lnTo>
                    <a:cubicBezTo>
                      <a:pt x="2091" y="3917"/>
                      <a:pt x="2387" y="3872"/>
                      <a:pt x="2387" y="3872"/>
                    </a:cubicBezTo>
                    <a:lnTo>
                      <a:pt x="1904" y="3872"/>
                    </a:lnTo>
                    <a:cubicBezTo>
                      <a:pt x="1800" y="3872"/>
                      <a:pt x="1715" y="3956"/>
                      <a:pt x="1715" y="40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mn-ea"/>
                  <a:sym typeface="+mn-lt"/>
                </a:endParaRPr>
              </a:p>
            </p:txBody>
          </p:sp>
        </p:grpSp>
        <p:grpSp>
          <p:nvGrpSpPr>
            <p:cNvPr id="8" name="组合 7"/>
            <p:cNvGrpSpPr/>
            <p:nvPr/>
          </p:nvGrpSpPr>
          <p:grpSpPr>
            <a:xfrm>
              <a:off x="1197229" y="4917198"/>
              <a:ext cx="834858" cy="834858"/>
              <a:chOff x="3568867" y="4095133"/>
              <a:chExt cx="886371" cy="886371"/>
            </a:xfrm>
            <a:solidFill>
              <a:srgbClr val="C00000"/>
            </a:solidFill>
          </p:grpSpPr>
          <p:sp>
            <p:nvSpPr>
              <p:cNvPr id="9" name="椭圆 8"/>
              <p:cNvSpPr/>
              <p:nvPr/>
            </p:nvSpPr>
            <p:spPr>
              <a:xfrm>
                <a:off x="3568867" y="4095133"/>
                <a:ext cx="886371" cy="886371"/>
              </a:xfrm>
              <a:prstGeom prst="ellipse">
                <a:avLst/>
              </a:prstGeom>
              <a:grpFill/>
              <a:ln w="31750">
                <a:solidFill>
                  <a:schemeClr val="bg1">
                    <a:lumMod val="50000"/>
                  </a:schemeClr>
                </a:solidFill>
              </a:ln>
              <a:effectLst>
                <a:outerShdw blurRad="241300" dist="762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75000"/>
                      <a:lumOff val="25000"/>
                    </a:schemeClr>
                  </a:solidFill>
                  <a:cs typeface="+mn-ea"/>
                  <a:sym typeface="+mn-lt"/>
                </a:endParaRPr>
              </a:p>
            </p:txBody>
          </p:sp>
          <p:sp>
            <p:nvSpPr>
              <p:cNvPr id="10" name="椭圆 7"/>
              <p:cNvSpPr/>
              <p:nvPr/>
            </p:nvSpPr>
            <p:spPr>
              <a:xfrm>
                <a:off x="3813405" y="4330651"/>
                <a:ext cx="397293" cy="415334"/>
              </a:xfrm>
              <a:custGeom>
                <a:avLst/>
                <a:gdLst>
                  <a:gd name="connsiteX0" fmla="*/ 216139 w 562480"/>
                  <a:gd name="connsiteY0" fmla="*/ 201212 h 588022"/>
                  <a:gd name="connsiteX1" fmla="*/ 235819 w 562480"/>
                  <a:gd name="connsiteY1" fmla="*/ 209344 h 588022"/>
                  <a:gd name="connsiteX2" fmla="*/ 281211 w 562480"/>
                  <a:gd name="connsiteY2" fmla="*/ 254758 h 588022"/>
                  <a:gd name="connsiteX3" fmla="*/ 326691 w 562480"/>
                  <a:gd name="connsiteY3" fmla="*/ 209344 h 588022"/>
                  <a:gd name="connsiteX4" fmla="*/ 366119 w 562480"/>
                  <a:gd name="connsiteY4" fmla="*/ 209344 h 588022"/>
                  <a:gd name="connsiteX5" fmla="*/ 366119 w 562480"/>
                  <a:gd name="connsiteY5" fmla="*/ 248714 h 588022"/>
                  <a:gd name="connsiteX6" fmla="*/ 320639 w 562480"/>
                  <a:gd name="connsiteY6" fmla="*/ 294039 h 588022"/>
                  <a:gd name="connsiteX7" fmla="*/ 366119 w 562480"/>
                  <a:gd name="connsiteY7" fmla="*/ 339453 h 588022"/>
                  <a:gd name="connsiteX8" fmla="*/ 366119 w 562480"/>
                  <a:gd name="connsiteY8" fmla="*/ 378824 h 588022"/>
                  <a:gd name="connsiteX9" fmla="*/ 346360 w 562480"/>
                  <a:gd name="connsiteY9" fmla="*/ 386911 h 588022"/>
                  <a:gd name="connsiteX10" fmla="*/ 326691 w 562480"/>
                  <a:gd name="connsiteY10" fmla="*/ 378824 h 588022"/>
                  <a:gd name="connsiteX11" fmla="*/ 281211 w 562480"/>
                  <a:gd name="connsiteY11" fmla="*/ 333410 h 588022"/>
                  <a:gd name="connsiteX12" fmla="*/ 235819 w 562480"/>
                  <a:gd name="connsiteY12" fmla="*/ 378824 h 588022"/>
                  <a:gd name="connsiteX13" fmla="*/ 216150 w 562480"/>
                  <a:gd name="connsiteY13" fmla="*/ 386911 h 588022"/>
                  <a:gd name="connsiteX14" fmla="*/ 196391 w 562480"/>
                  <a:gd name="connsiteY14" fmla="*/ 378824 h 588022"/>
                  <a:gd name="connsiteX15" fmla="*/ 196391 w 562480"/>
                  <a:gd name="connsiteY15" fmla="*/ 339453 h 588022"/>
                  <a:gd name="connsiteX16" fmla="*/ 241872 w 562480"/>
                  <a:gd name="connsiteY16" fmla="*/ 294039 h 588022"/>
                  <a:gd name="connsiteX17" fmla="*/ 196391 w 562480"/>
                  <a:gd name="connsiteY17" fmla="*/ 248714 h 588022"/>
                  <a:gd name="connsiteX18" fmla="*/ 196391 w 562480"/>
                  <a:gd name="connsiteY18" fmla="*/ 209344 h 588022"/>
                  <a:gd name="connsiteX19" fmla="*/ 216139 w 562480"/>
                  <a:gd name="connsiteY19" fmla="*/ 201212 h 588022"/>
                  <a:gd name="connsiteX20" fmla="*/ 281210 w 562480"/>
                  <a:gd name="connsiteY20" fmla="*/ 135984 h 588022"/>
                  <a:gd name="connsiteX21" fmla="*/ 122958 w 562480"/>
                  <a:gd name="connsiteY21" fmla="*/ 294011 h 588022"/>
                  <a:gd name="connsiteX22" fmla="*/ 281210 w 562480"/>
                  <a:gd name="connsiteY22" fmla="*/ 452127 h 588022"/>
                  <a:gd name="connsiteX23" fmla="*/ 439551 w 562480"/>
                  <a:gd name="connsiteY23" fmla="*/ 294011 h 588022"/>
                  <a:gd name="connsiteX24" fmla="*/ 281210 w 562480"/>
                  <a:gd name="connsiteY24" fmla="*/ 135984 h 588022"/>
                  <a:gd name="connsiteX25" fmla="*/ 237954 w 562480"/>
                  <a:gd name="connsiteY25" fmla="*/ 0 h 588022"/>
                  <a:gd name="connsiteX26" fmla="*/ 324556 w 562480"/>
                  <a:gd name="connsiteY26" fmla="*/ 0 h 588022"/>
                  <a:gd name="connsiteX27" fmla="*/ 358734 w 562480"/>
                  <a:gd name="connsiteY27" fmla="*/ 34218 h 588022"/>
                  <a:gd name="connsiteX28" fmla="*/ 358734 w 562480"/>
                  <a:gd name="connsiteY28" fmla="*/ 76702 h 588022"/>
                  <a:gd name="connsiteX29" fmla="*/ 431006 w 562480"/>
                  <a:gd name="connsiteY29" fmla="*/ 118386 h 588022"/>
                  <a:gd name="connsiteX30" fmla="*/ 467943 w 562480"/>
                  <a:gd name="connsiteY30" fmla="*/ 97144 h 588022"/>
                  <a:gd name="connsiteX31" fmla="*/ 514582 w 562480"/>
                  <a:gd name="connsiteY31" fmla="*/ 109587 h 588022"/>
                  <a:gd name="connsiteX32" fmla="*/ 557839 w 562480"/>
                  <a:gd name="connsiteY32" fmla="*/ 184512 h 588022"/>
                  <a:gd name="connsiteX33" fmla="*/ 545378 w 562480"/>
                  <a:gd name="connsiteY33" fmla="*/ 231085 h 588022"/>
                  <a:gd name="connsiteX34" fmla="*/ 508441 w 562480"/>
                  <a:gd name="connsiteY34" fmla="*/ 252416 h 588022"/>
                  <a:gd name="connsiteX35" fmla="*/ 512357 w 562480"/>
                  <a:gd name="connsiteY35" fmla="*/ 294011 h 588022"/>
                  <a:gd name="connsiteX36" fmla="*/ 508441 w 562480"/>
                  <a:gd name="connsiteY36" fmla="*/ 335695 h 588022"/>
                  <a:gd name="connsiteX37" fmla="*/ 545378 w 562480"/>
                  <a:gd name="connsiteY37" fmla="*/ 357026 h 588022"/>
                  <a:gd name="connsiteX38" fmla="*/ 557839 w 562480"/>
                  <a:gd name="connsiteY38" fmla="*/ 403599 h 588022"/>
                  <a:gd name="connsiteX39" fmla="*/ 514582 w 562480"/>
                  <a:gd name="connsiteY39" fmla="*/ 478524 h 588022"/>
                  <a:gd name="connsiteX40" fmla="*/ 467943 w 562480"/>
                  <a:gd name="connsiteY40" fmla="*/ 490967 h 588022"/>
                  <a:gd name="connsiteX41" fmla="*/ 430917 w 562480"/>
                  <a:gd name="connsiteY41" fmla="*/ 469725 h 588022"/>
                  <a:gd name="connsiteX42" fmla="*/ 358734 w 562480"/>
                  <a:gd name="connsiteY42" fmla="*/ 511231 h 588022"/>
                  <a:gd name="connsiteX43" fmla="*/ 358734 w 562480"/>
                  <a:gd name="connsiteY43" fmla="*/ 553893 h 588022"/>
                  <a:gd name="connsiteX44" fmla="*/ 324556 w 562480"/>
                  <a:gd name="connsiteY44" fmla="*/ 588022 h 588022"/>
                  <a:gd name="connsiteX45" fmla="*/ 237954 w 562480"/>
                  <a:gd name="connsiteY45" fmla="*/ 588022 h 588022"/>
                  <a:gd name="connsiteX46" fmla="*/ 203776 w 562480"/>
                  <a:gd name="connsiteY46" fmla="*/ 553893 h 588022"/>
                  <a:gd name="connsiteX47" fmla="*/ 203776 w 562480"/>
                  <a:gd name="connsiteY47" fmla="*/ 511231 h 588022"/>
                  <a:gd name="connsiteX48" fmla="*/ 131503 w 562480"/>
                  <a:gd name="connsiteY48" fmla="*/ 469725 h 588022"/>
                  <a:gd name="connsiteX49" fmla="*/ 94655 w 562480"/>
                  <a:gd name="connsiteY49" fmla="*/ 490967 h 588022"/>
                  <a:gd name="connsiteX50" fmla="*/ 68665 w 562480"/>
                  <a:gd name="connsiteY50" fmla="*/ 494433 h 588022"/>
                  <a:gd name="connsiteX51" fmla="*/ 47927 w 562480"/>
                  <a:gd name="connsiteY51" fmla="*/ 478524 h 588022"/>
                  <a:gd name="connsiteX52" fmla="*/ 4581 w 562480"/>
                  <a:gd name="connsiteY52" fmla="*/ 403688 h 588022"/>
                  <a:gd name="connsiteX53" fmla="*/ 17131 w 562480"/>
                  <a:gd name="connsiteY53" fmla="*/ 357026 h 588022"/>
                  <a:gd name="connsiteX54" fmla="*/ 54068 w 562480"/>
                  <a:gd name="connsiteY54" fmla="*/ 335695 h 588022"/>
                  <a:gd name="connsiteX55" fmla="*/ 50063 w 562480"/>
                  <a:gd name="connsiteY55" fmla="*/ 294011 h 588022"/>
                  <a:gd name="connsiteX56" fmla="*/ 54068 w 562480"/>
                  <a:gd name="connsiteY56" fmla="*/ 252416 h 588022"/>
                  <a:gd name="connsiteX57" fmla="*/ 17131 w 562480"/>
                  <a:gd name="connsiteY57" fmla="*/ 231085 h 588022"/>
                  <a:gd name="connsiteX58" fmla="*/ 1199 w 562480"/>
                  <a:gd name="connsiteY58" fmla="*/ 210376 h 588022"/>
                  <a:gd name="connsiteX59" fmla="*/ 4581 w 562480"/>
                  <a:gd name="connsiteY59" fmla="*/ 184512 h 588022"/>
                  <a:gd name="connsiteX60" fmla="*/ 47927 w 562480"/>
                  <a:gd name="connsiteY60" fmla="*/ 109587 h 588022"/>
                  <a:gd name="connsiteX61" fmla="*/ 68665 w 562480"/>
                  <a:gd name="connsiteY61" fmla="*/ 93678 h 588022"/>
                  <a:gd name="connsiteX62" fmla="*/ 94655 w 562480"/>
                  <a:gd name="connsiteY62" fmla="*/ 97055 h 588022"/>
                  <a:gd name="connsiteX63" fmla="*/ 131503 w 562480"/>
                  <a:gd name="connsiteY63" fmla="*/ 118386 h 588022"/>
                  <a:gd name="connsiteX64" fmla="*/ 203776 w 562480"/>
                  <a:gd name="connsiteY64" fmla="*/ 76702 h 588022"/>
                  <a:gd name="connsiteX65" fmla="*/ 203776 w 562480"/>
                  <a:gd name="connsiteY65" fmla="*/ 34218 h 588022"/>
                  <a:gd name="connsiteX66" fmla="*/ 237954 w 562480"/>
                  <a:gd name="connsiteY66" fmla="*/ 0 h 58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62480" h="588022">
                    <a:moveTo>
                      <a:pt x="216139" y="201212"/>
                    </a:moveTo>
                    <a:cubicBezTo>
                      <a:pt x="223270" y="201212"/>
                      <a:pt x="230390" y="203923"/>
                      <a:pt x="235819" y="209344"/>
                    </a:cubicBezTo>
                    <a:lnTo>
                      <a:pt x="281211" y="254758"/>
                    </a:lnTo>
                    <a:lnTo>
                      <a:pt x="326691" y="209344"/>
                    </a:lnTo>
                    <a:cubicBezTo>
                      <a:pt x="337549" y="198501"/>
                      <a:pt x="355172" y="198501"/>
                      <a:pt x="366119" y="209344"/>
                    </a:cubicBezTo>
                    <a:cubicBezTo>
                      <a:pt x="376977" y="220186"/>
                      <a:pt x="376977" y="237783"/>
                      <a:pt x="366119" y="248714"/>
                    </a:cubicBezTo>
                    <a:lnTo>
                      <a:pt x="320639" y="294039"/>
                    </a:lnTo>
                    <a:lnTo>
                      <a:pt x="366119" y="339453"/>
                    </a:lnTo>
                    <a:cubicBezTo>
                      <a:pt x="376977" y="350385"/>
                      <a:pt x="376977" y="367892"/>
                      <a:pt x="366119" y="378824"/>
                    </a:cubicBezTo>
                    <a:cubicBezTo>
                      <a:pt x="360601" y="384245"/>
                      <a:pt x="353481" y="386911"/>
                      <a:pt x="346360" y="386911"/>
                    </a:cubicBezTo>
                    <a:cubicBezTo>
                      <a:pt x="339240" y="386911"/>
                      <a:pt x="332120" y="384245"/>
                      <a:pt x="326691" y="378824"/>
                    </a:cubicBezTo>
                    <a:lnTo>
                      <a:pt x="281211" y="333410"/>
                    </a:lnTo>
                    <a:lnTo>
                      <a:pt x="235819" y="378824"/>
                    </a:lnTo>
                    <a:cubicBezTo>
                      <a:pt x="230390" y="384245"/>
                      <a:pt x="223270" y="386911"/>
                      <a:pt x="216150" y="386911"/>
                    </a:cubicBezTo>
                    <a:cubicBezTo>
                      <a:pt x="209030" y="386911"/>
                      <a:pt x="201821" y="384245"/>
                      <a:pt x="196391" y="378824"/>
                    </a:cubicBezTo>
                    <a:cubicBezTo>
                      <a:pt x="185533" y="367892"/>
                      <a:pt x="185533" y="350385"/>
                      <a:pt x="196391" y="339453"/>
                    </a:cubicBezTo>
                    <a:lnTo>
                      <a:pt x="241872" y="294039"/>
                    </a:lnTo>
                    <a:lnTo>
                      <a:pt x="196391" y="248714"/>
                    </a:lnTo>
                    <a:cubicBezTo>
                      <a:pt x="185533" y="237783"/>
                      <a:pt x="185533" y="220186"/>
                      <a:pt x="196391" y="209344"/>
                    </a:cubicBezTo>
                    <a:cubicBezTo>
                      <a:pt x="201865" y="203923"/>
                      <a:pt x="209007" y="201212"/>
                      <a:pt x="216139" y="201212"/>
                    </a:cubicBezTo>
                    <a:close/>
                    <a:moveTo>
                      <a:pt x="281210" y="135984"/>
                    </a:moveTo>
                    <a:cubicBezTo>
                      <a:pt x="193807" y="135984"/>
                      <a:pt x="122958" y="206732"/>
                      <a:pt x="122958" y="294011"/>
                    </a:cubicBezTo>
                    <a:cubicBezTo>
                      <a:pt x="122958" y="381379"/>
                      <a:pt x="193807" y="452127"/>
                      <a:pt x="281210" y="452127"/>
                    </a:cubicBezTo>
                    <a:cubicBezTo>
                      <a:pt x="368702" y="452127"/>
                      <a:pt x="439551" y="381379"/>
                      <a:pt x="439551" y="294011"/>
                    </a:cubicBezTo>
                    <a:cubicBezTo>
                      <a:pt x="439551" y="206732"/>
                      <a:pt x="368702" y="135984"/>
                      <a:pt x="281210" y="135984"/>
                    </a:cubicBezTo>
                    <a:close/>
                    <a:moveTo>
                      <a:pt x="237954" y="0"/>
                    </a:moveTo>
                    <a:lnTo>
                      <a:pt x="324556" y="0"/>
                    </a:lnTo>
                    <a:cubicBezTo>
                      <a:pt x="343425" y="0"/>
                      <a:pt x="358734" y="15287"/>
                      <a:pt x="358734" y="34218"/>
                    </a:cubicBezTo>
                    <a:lnTo>
                      <a:pt x="358734" y="76702"/>
                    </a:lnTo>
                    <a:cubicBezTo>
                      <a:pt x="385435" y="86301"/>
                      <a:pt x="409823" y="100433"/>
                      <a:pt x="431006" y="118386"/>
                    </a:cubicBezTo>
                    <a:lnTo>
                      <a:pt x="467943" y="97144"/>
                    </a:lnTo>
                    <a:cubicBezTo>
                      <a:pt x="484231" y="87723"/>
                      <a:pt x="505147" y="93322"/>
                      <a:pt x="514582" y="109587"/>
                    </a:cubicBezTo>
                    <a:lnTo>
                      <a:pt x="557839" y="184512"/>
                    </a:lnTo>
                    <a:cubicBezTo>
                      <a:pt x="567362" y="200866"/>
                      <a:pt x="561755" y="221664"/>
                      <a:pt x="545378" y="231085"/>
                    </a:cubicBezTo>
                    <a:lnTo>
                      <a:pt x="508441" y="252416"/>
                    </a:lnTo>
                    <a:cubicBezTo>
                      <a:pt x="510933" y="265926"/>
                      <a:pt x="512357" y="279791"/>
                      <a:pt x="512357" y="294011"/>
                    </a:cubicBezTo>
                    <a:cubicBezTo>
                      <a:pt x="512357" y="308321"/>
                      <a:pt x="510933" y="322186"/>
                      <a:pt x="508441" y="335695"/>
                    </a:cubicBezTo>
                    <a:lnTo>
                      <a:pt x="545378" y="357026"/>
                    </a:lnTo>
                    <a:cubicBezTo>
                      <a:pt x="561755" y="366447"/>
                      <a:pt x="567362" y="387334"/>
                      <a:pt x="557839" y="403599"/>
                    </a:cubicBezTo>
                    <a:lnTo>
                      <a:pt x="514582" y="478524"/>
                    </a:lnTo>
                    <a:cubicBezTo>
                      <a:pt x="505147" y="494788"/>
                      <a:pt x="484231" y="500388"/>
                      <a:pt x="467943" y="490967"/>
                    </a:cubicBezTo>
                    <a:lnTo>
                      <a:pt x="430917" y="469725"/>
                    </a:lnTo>
                    <a:cubicBezTo>
                      <a:pt x="409823" y="487678"/>
                      <a:pt x="385435" y="501810"/>
                      <a:pt x="358734" y="511231"/>
                    </a:cubicBezTo>
                    <a:lnTo>
                      <a:pt x="358734" y="553893"/>
                    </a:lnTo>
                    <a:cubicBezTo>
                      <a:pt x="358734" y="572735"/>
                      <a:pt x="343425" y="588022"/>
                      <a:pt x="324556" y="588022"/>
                    </a:cubicBezTo>
                    <a:lnTo>
                      <a:pt x="237954" y="588022"/>
                    </a:lnTo>
                    <a:cubicBezTo>
                      <a:pt x="219084" y="588022"/>
                      <a:pt x="203776" y="572735"/>
                      <a:pt x="203776" y="553893"/>
                    </a:cubicBezTo>
                    <a:lnTo>
                      <a:pt x="203776" y="511231"/>
                    </a:lnTo>
                    <a:cubicBezTo>
                      <a:pt x="177074" y="501810"/>
                      <a:pt x="152686" y="487678"/>
                      <a:pt x="131503" y="469725"/>
                    </a:cubicBezTo>
                    <a:lnTo>
                      <a:pt x="94655" y="490967"/>
                    </a:lnTo>
                    <a:cubicBezTo>
                      <a:pt x="86733" y="495499"/>
                      <a:pt x="77388" y="496744"/>
                      <a:pt x="68665" y="494433"/>
                    </a:cubicBezTo>
                    <a:cubicBezTo>
                      <a:pt x="59943" y="492122"/>
                      <a:pt x="52466" y="486345"/>
                      <a:pt x="47927" y="478524"/>
                    </a:cubicBezTo>
                    <a:lnTo>
                      <a:pt x="4581" y="403688"/>
                    </a:lnTo>
                    <a:cubicBezTo>
                      <a:pt x="-4853" y="387334"/>
                      <a:pt x="754" y="366447"/>
                      <a:pt x="17131" y="357026"/>
                    </a:cubicBezTo>
                    <a:lnTo>
                      <a:pt x="54068" y="335695"/>
                    </a:lnTo>
                    <a:cubicBezTo>
                      <a:pt x="51576" y="322186"/>
                      <a:pt x="50063" y="308321"/>
                      <a:pt x="50063" y="294011"/>
                    </a:cubicBezTo>
                    <a:cubicBezTo>
                      <a:pt x="50063" y="279791"/>
                      <a:pt x="51576" y="265926"/>
                      <a:pt x="54068" y="252416"/>
                    </a:cubicBezTo>
                    <a:lnTo>
                      <a:pt x="17131" y="231085"/>
                    </a:lnTo>
                    <a:cubicBezTo>
                      <a:pt x="9299" y="226552"/>
                      <a:pt x="3513" y="219086"/>
                      <a:pt x="1199" y="210376"/>
                    </a:cubicBezTo>
                    <a:cubicBezTo>
                      <a:pt x="-1204" y="201666"/>
                      <a:pt x="42" y="192333"/>
                      <a:pt x="4581" y="184512"/>
                    </a:cubicBezTo>
                    <a:lnTo>
                      <a:pt x="47927" y="109587"/>
                    </a:lnTo>
                    <a:cubicBezTo>
                      <a:pt x="52466" y="101766"/>
                      <a:pt x="59943" y="96078"/>
                      <a:pt x="68665" y="93678"/>
                    </a:cubicBezTo>
                    <a:cubicBezTo>
                      <a:pt x="77388" y="91367"/>
                      <a:pt x="86733" y="92611"/>
                      <a:pt x="94655" y="97055"/>
                    </a:cubicBezTo>
                    <a:lnTo>
                      <a:pt x="131503" y="118386"/>
                    </a:lnTo>
                    <a:cubicBezTo>
                      <a:pt x="152597" y="100433"/>
                      <a:pt x="177074" y="86301"/>
                      <a:pt x="203776" y="76702"/>
                    </a:cubicBezTo>
                    <a:lnTo>
                      <a:pt x="203776" y="34218"/>
                    </a:lnTo>
                    <a:cubicBezTo>
                      <a:pt x="203776" y="15287"/>
                      <a:pt x="219084" y="0"/>
                      <a:pt x="237954" y="0"/>
                    </a:cubicBezTo>
                    <a:close/>
                  </a:path>
                </a:pathLst>
              </a:cu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solidFill>
                    <a:schemeClr val="tx1">
                      <a:lumMod val="75000"/>
                      <a:lumOff val="25000"/>
                    </a:schemeClr>
                  </a:solidFill>
                  <a:cs typeface="+mn-ea"/>
                  <a:sym typeface="+mn-lt"/>
                </a:endParaRPr>
              </a:p>
            </p:txBody>
          </p:sp>
        </p:grpSp>
        <p:grpSp>
          <p:nvGrpSpPr>
            <p:cNvPr id="11" name="组合 10"/>
            <p:cNvGrpSpPr/>
            <p:nvPr/>
          </p:nvGrpSpPr>
          <p:grpSpPr>
            <a:xfrm>
              <a:off x="2224168" y="3638465"/>
              <a:ext cx="7726655" cy="924393"/>
              <a:chOff x="4022008" y="4492470"/>
              <a:chExt cx="3958680" cy="788832"/>
            </a:xfrm>
          </p:grpSpPr>
          <p:sp>
            <p:nvSpPr>
              <p:cNvPr id="12" name="文本框 11"/>
              <p:cNvSpPr txBox="1"/>
              <p:nvPr/>
            </p:nvSpPr>
            <p:spPr>
              <a:xfrm>
                <a:off x="4022008" y="4861458"/>
                <a:ext cx="3958680" cy="419844"/>
              </a:xfrm>
              <a:prstGeom prst="rect">
                <a:avLst/>
              </a:prstGeom>
              <a:noFill/>
            </p:spPr>
            <p:txBody>
              <a:bodyPr wrap="square" rtlCol="0">
                <a:spAutoFit/>
              </a:bodyPr>
              <a:lstStyle>
                <a:defPPr>
                  <a:defRPr lang="en-US"/>
                </a:defPPr>
                <a:lvl1pPr marR="0" lvl="0" indent="0" algn="r" defTabSz="914400" fontAlgn="auto">
                  <a:lnSpc>
                    <a:spcPct val="130000"/>
                  </a:lnSpc>
                  <a:spcBef>
                    <a:spcPts val="0"/>
                  </a:spcBef>
                  <a:spcAft>
                    <a:spcPts val="0"/>
                  </a:spcAft>
                  <a:buClrTx/>
                  <a:buSzTx/>
                  <a:buFontTx/>
                  <a:buNone/>
                  <a:defRPr kumimoji="0" sz="1050" b="0" i="0" u="none" strike="noStrike" kern="0" cap="none" spc="0" normalizeH="0" baseline="0">
                    <a:ln>
                      <a:noFill/>
                    </a:ln>
                    <a:gradFill flip="none" rotWithShape="1">
                      <a:gsLst>
                        <a:gs pos="0">
                          <a:schemeClr val="tx1">
                            <a:lumMod val="50000"/>
                            <a:lumOff val="50000"/>
                          </a:schemeClr>
                        </a:gs>
                        <a:gs pos="100000">
                          <a:schemeClr val="bg1">
                            <a:lumMod val="75000"/>
                          </a:schemeClr>
                        </a:gs>
                      </a:gsLst>
                      <a:lin ang="5400000" scaled="1"/>
                      <a:tileRect/>
                    </a:gradFill>
                    <a:effectLst/>
                    <a:uLnTx/>
                    <a:uFillTx/>
                  </a:defRPr>
                </a:lvl1pPr>
              </a:lstStyle>
              <a:p>
                <a:pPr algn="l"/>
                <a:r>
                  <a:rPr lang="zh-CN" altLang="en-US"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endParaRPr lang="zh-CN" altLang="en-US" dirty="0">
                  <a:solidFill>
                    <a:schemeClr val="tx1">
                      <a:lumMod val="75000"/>
                      <a:lumOff val="25000"/>
                    </a:schemeClr>
                  </a:solidFill>
                  <a:cs typeface="+mn-ea"/>
                  <a:sym typeface="+mn-lt"/>
                </a:endParaRPr>
              </a:p>
            </p:txBody>
          </p:sp>
          <p:sp>
            <p:nvSpPr>
              <p:cNvPr id="13" name="文本框 12"/>
              <p:cNvSpPr txBox="1"/>
              <p:nvPr/>
            </p:nvSpPr>
            <p:spPr>
              <a:xfrm>
                <a:off x="4022008" y="4492470"/>
                <a:ext cx="2017420" cy="327043"/>
              </a:xfrm>
              <a:prstGeom prst="rect">
                <a:avLst/>
              </a:prstGeom>
              <a:noFill/>
            </p:spPr>
            <p:txBody>
              <a:bodyPr wrap="square" rtlCol="0">
                <a:spAutoFit/>
                <a:scene3d>
                  <a:camera prst="orthographicFront"/>
                  <a:lightRig rig="threePt" dir="t"/>
                </a:scene3d>
              </a:bodyPr>
              <a:lstStyle/>
              <a:p>
                <a:pPr>
                  <a:lnSpc>
                    <a:spcPct val="114000"/>
                  </a:lnSpc>
                </a:pP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grpSp>
        <p:grpSp>
          <p:nvGrpSpPr>
            <p:cNvPr id="14" name="组合 13"/>
            <p:cNvGrpSpPr/>
            <p:nvPr/>
          </p:nvGrpSpPr>
          <p:grpSpPr>
            <a:xfrm>
              <a:off x="2224168" y="4914698"/>
              <a:ext cx="7726655" cy="927157"/>
              <a:chOff x="4022008" y="4492470"/>
              <a:chExt cx="3958680" cy="786165"/>
            </a:xfrm>
          </p:grpSpPr>
          <p:sp>
            <p:nvSpPr>
              <p:cNvPr id="15" name="文本框 14"/>
              <p:cNvSpPr txBox="1"/>
              <p:nvPr/>
            </p:nvSpPr>
            <p:spPr>
              <a:xfrm>
                <a:off x="4022008" y="4861458"/>
                <a:ext cx="3958680" cy="417177"/>
              </a:xfrm>
              <a:prstGeom prst="rect">
                <a:avLst/>
              </a:prstGeom>
              <a:noFill/>
            </p:spPr>
            <p:txBody>
              <a:bodyPr wrap="square" rtlCol="0">
                <a:spAutoFit/>
              </a:bodyPr>
              <a:lstStyle>
                <a:defPPr>
                  <a:defRPr lang="en-US"/>
                </a:defPPr>
                <a:lvl1pPr marR="0" lvl="0" indent="0" algn="r" defTabSz="914400" fontAlgn="auto">
                  <a:lnSpc>
                    <a:spcPct val="130000"/>
                  </a:lnSpc>
                  <a:spcBef>
                    <a:spcPts val="0"/>
                  </a:spcBef>
                  <a:spcAft>
                    <a:spcPts val="0"/>
                  </a:spcAft>
                  <a:buClrTx/>
                  <a:buSzTx/>
                  <a:buFontTx/>
                  <a:buNone/>
                  <a:defRPr kumimoji="0" sz="1050" b="0" i="0" u="none" strike="noStrike" kern="0" cap="none" spc="0" normalizeH="0" baseline="0">
                    <a:ln>
                      <a:noFill/>
                    </a:ln>
                    <a:gradFill flip="none" rotWithShape="1">
                      <a:gsLst>
                        <a:gs pos="0">
                          <a:schemeClr val="tx1">
                            <a:lumMod val="50000"/>
                            <a:lumOff val="50000"/>
                          </a:schemeClr>
                        </a:gs>
                        <a:gs pos="100000">
                          <a:schemeClr val="bg1">
                            <a:lumMod val="75000"/>
                          </a:schemeClr>
                        </a:gs>
                      </a:gsLst>
                      <a:lin ang="5400000" scaled="1"/>
                      <a:tileRect/>
                    </a:gradFill>
                    <a:effectLst/>
                    <a:uLnTx/>
                    <a:uFillTx/>
                  </a:defRPr>
                </a:lvl1pPr>
              </a:lstStyle>
              <a:p>
                <a:pPr algn="l"/>
                <a:r>
                  <a:rPr lang="zh-CN" altLang="en-US"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endParaRPr lang="zh-CN" altLang="en-US" dirty="0">
                  <a:solidFill>
                    <a:schemeClr val="tx1">
                      <a:lumMod val="75000"/>
                      <a:lumOff val="25000"/>
                    </a:schemeClr>
                  </a:solidFill>
                  <a:cs typeface="+mn-ea"/>
                  <a:sym typeface="+mn-lt"/>
                </a:endParaRPr>
              </a:p>
            </p:txBody>
          </p:sp>
          <p:sp>
            <p:nvSpPr>
              <p:cNvPr id="16" name="文本框 15"/>
              <p:cNvSpPr txBox="1"/>
              <p:nvPr/>
            </p:nvSpPr>
            <p:spPr>
              <a:xfrm>
                <a:off x="4022008" y="4492470"/>
                <a:ext cx="2017420" cy="324966"/>
              </a:xfrm>
              <a:prstGeom prst="rect">
                <a:avLst/>
              </a:prstGeom>
              <a:noFill/>
            </p:spPr>
            <p:txBody>
              <a:bodyPr wrap="square" rtlCol="0">
                <a:spAutoFit/>
                <a:scene3d>
                  <a:camera prst="orthographicFront"/>
                  <a:lightRig rig="threePt" dir="t"/>
                </a:scene3d>
              </a:bodyPr>
              <a:lstStyle/>
              <a:p>
                <a:pPr>
                  <a:lnSpc>
                    <a:spcPct val="114000"/>
                  </a:lnSpc>
                </a:pP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grpSp>
        <p:grpSp>
          <p:nvGrpSpPr>
            <p:cNvPr id="17" name="组合 16"/>
            <p:cNvGrpSpPr/>
            <p:nvPr/>
          </p:nvGrpSpPr>
          <p:grpSpPr>
            <a:xfrm>
              <a:off x="1197229" y="1859426"/>
              <a:ext cx="9800141" cy="1017507"/>
              <a:chOff x="4022008" y="4492470"/>
              <a:chExt cx="4785838" cy="714440"/>
            </a:xfrm>
          </p:grpSpPr>
          <p:sp>
            <p:nvSpPr>
              <p:cNvPr id="18" name="文本框 17"/>
              <p:cNvSpPr txBox="1"/>
              <p:nvPr/>
            </p:nvSpPr>
            <p:spPr>
              <a:xfrm>
                <a:off x="4022008" y="4861458"/>
                <a:ext cx="4785838" cy="345452"/>
              </a:xfrm>
              <a:prstGeom prst="rect">
                <a:avLst/>
              </a:prstGeom>
              <a:noFill/>
            </p:spPr>
            <p:txBody>
              <a:bodyPr wrap="square" rtlCol="0">
                <a:spAutoFit/>
              </a:bodyPr>
              <a:lstStyle>
                <a:defPPr>
                  <a:defRPr lang="en-US"/>
                </a:defPPr>
                <a:lvl1pPr marR="0" lvl="0" indent="0" algn="r" defTabSz="914400" fontAlgn="auto">
                  <a:lnSpc>
                    <a:spcPct val="130000"/>
                  </a:lnSpc>
                  <a:spcBef>
                    <a:spcPts val="0"/>
                  </a:spcBef>
                  <a:spcAft>
                    <a:spcPts val="0"/>
                  </a:spcAft>
                  <a:buClrTx/>
                  <a:buSzTx/>
                  <a:buFontTx/>
                  <a:buNone/>
                  <a:defRPr kumimoji="0" sz="1050" b="0" i="0" u="none" strike="noStrike" kern="0" cap="none" spc="0" normalizeH="0" baseline="0">
                    <a:ln>
                      <a:noFill/>
                    </a:ln>
                    <a:gradFill flip="none" rotWithShape="1">
                      <a:gsLst>
                        <a:gs pos="0">
                          <a:schemeClr val="tx1">
                            <a:lumMod val="50000"/>
                            <a:lumOff val="50000"/>
                          </a:schemeClr>
                        </a:gs>
                        <a:gs pos="100000">
                          <a:schemeClr val="bg1">
                            <a:lumMod val="75000"/>
                          </a:schemeClr>
                        </a:gs>
                      </a:gsLst>
                      <a:lin ang="5400000" scaled="1"/>
                      <a:tileRect/>
                    </a:gradFill>
                    <a:effectLst/>
                    <a:uLnTx/>
                    <a:uFillTx/>
                  </a:defRPr>
                </a:lvl1pPr>
              </a:lstStyle>
              <a:p>
                <a:pPr algn="l"/>
                <a:r>
                  <a:rPr lang="zh-CN" altLang="en-US" dirty="0">
                    <a:solidFill>
                      <a:schemeClr val="tx1">
                        <a:lumMod val="75000"/>
                        <a:lumOff val="25000"/>
                      </a:schemeClr>
                    </a:solidFill>
                    <a:cs typeface="+mn-ea"/>
                    <a:sym typeface="+mn-lt"/>
                  </a:rPr>
                  <a:t>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a:t>
                </a:r>
                <a:endParaRPr lang="zh-CN" altLang="en-US" dirty="0">
                  <a:solidFill>
                    <a:schemeClr val="tx1">
                      <a:lumMod val="75000"/>
                      <a:lumOff val="25000"/>
                    </a:schemeClr>
                  </a:solidFill>
                  <a:cs typeface="+mn-ea"/>
                  <a:sym typeface="+mn-lt"/>
                </a:endParaRPr>
              </a:p>
            </p:txBody>
          </p:sp>
          <p:sp>
            <p:nvSpPr>
              <p:cNvPr id="19" name="文本框 18"/>
              <p:cNvSpPr txBox="1"/>
              <p:nvPr/>
            </p:nvSpPr>
            <p:spPr>
              <a:xfrm>
                <a:off x="4022008" y="4492470"/>
                <a:ext cx="2017420" cy="269095"/>
              </a:xfrm>
              <a:prstGeom prst="rect">
                <a:avLst/>
              </a:prstGeom>
              <a:noFill/>
            </p:spPr>
            <p:txBody>
              <a:bodyPr wrap="square" rtlCol="0">
                <a:spAutoFit/>
                <a:scene3d>
                  <a:camera prst="orthographicFront"/>
                  <a:lightRig rig="threePt" dir="t"/>
                </a:scene3d>
              </a:bodyPr>
              <a:lstStyle/>
              <a:p>
                <a:pPr>
                  <a:lnSpc>
                    <a:spcPct val="114000"/>
                  </a:lnSpc>
                </a:pPr>
                <a:r>
                  <a:rPr lang="zh-CN" altLang="en-US" b="1" dirty="0">
                    <a:solidFill>
                      <a:schemeClr val="tx1">
                        <a:lumMod val="75000"/>
                        <a:lumOff val="25000"/>
                      </a:schemeClr>
                    </a:solidFill>
                    <a:cs typeface="+mn-ea"/>
                    <a:sym typeface="+mn-lt"/>
                  </a:rPr>
                  <a:t>标题文字添加</a:t>
                </a:r>
                <a:endParaRPr lang="zh-CN" altLang="en-US" b="1" dirty="0">
                  <a:solidFill>
                    <a:schemeClr val="tx1">
                      <a:lumMod val="75000"/>
                      <a:lumOff val="25000"/>
                    </a:schemeClr>
                  </a:solidFill>
                  <a:cs typeface="+mn-ea"/>
                  <a:sym typeface="+mn-lt"/>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cstate="screen"/>
          <a:stretch>
            <a:fillRect/>
          </a:stretch>
        </p:blipFill>
        <p:spPr>
          <a:xfrm rot="16200000">
            <a:off x="8307107" y="-153133"/>
            <a:ext cx="3750210" cy="4032620"/>
          </a:xfrm>
          <a:prstGeom prst="rect">
            <a:avLst/>
          </a:prstGeom>
        </p:spPr>
      </p:pic>
      <p:sp>
        <p:nvSpPr>
          <p:cNvPr id="16" name="MH_PageTitle"/>
          <p:cNvSpPr txBox="1"/>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月度工作概述</a:t>
            </a:r>
            <a:endParaRPr lang="zh-CN" altLang="en-US" dirty="0">
              <a:solidFill>
                <a:schemeClr val="tx1">
                  <a:lumMod val="65000"/>
                  <a:lumOff val="35000"/>
                </a:schemeClr>
              </a:solidFill>
              <a:latin typeface="+mn-lt"/>
              <a:ea typeface="+mn-ea"/>
              <a:cs typeface="+mn-ea"/>
              <a:sym typeface="+mn-lt"/>
            </a:endParaRPr>
          </a:p>
        </p:txBody>
      </p:sp>
      <p:grpSp>
        <p:nvGrpSpPr>
          <p:cNvPr id="2" name="组合 1"/>
          <p:cNvGrpSpPr/>
          <p:nvPr/>
        </p:nvGrpSpPr>
        <p:grpSpPr>
          <a:xfrm>
            <a:off x="1410077" y="2096934"/>
            <a:ext cx="9603064" cy="3997480"/>
            <a:chOff x="1410077" y="2096934"/>
            <a:chExt cx="9603064" cy="3997480"/>
          </a:xfrm>
        </p:grpSpPr>
        <p:sp>
          <p:nvSpPr>
            <p:cNvPr id="22" name="MH_Other_1"/>
            <p:cNvSpPr/>
            <p:nvPr>
              <p:custDataLst>
                <p:tags r:id="rId3"/>
              </p:custDataLst>
            </p:nvPr>
          </p:nvSpPr>
          <p:spPr>
            <a:xfrm>
              <a:off x="2170491" y="2646363"/>
              <a:ext cx="1276350" cy="1693862"/>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24" name="MH_SubTitle_1"/>
            <p:cNvSpPr/>
            <p:nvPr>
              <p:custDataLst>
                <p:tags r:id="rId4"/>
              </p:custDataLst>
            </p:nvPr>
          </p:nvSpPr>
          <p:spPr>
            <a:xfrm>
              <a:off x="2268829" y="2096934"/>
              <a:ext cx="1080000" cy="1080000"/>
            </a:xfrm>
            <a:prstGeom prst="ellipse">
              <a:avLst/>
            </a:prstGeom>
            <a:solidFill>
              <a:srgbClr val="FFFFFF"/>
            </a:solidFill>
            <a:ln w="190500">
              <a:gradFill>
                <a:gsLst>
                  <a:gs pos="0">
                    <a:srgbClr val="D9D9D9"/>
                  </a:gs>
                  <a:gs pos="50000">
                    <a:srgbClr val="D9D9D9"/>
                  </a:gs>
                  <a:gs pos="51000">
                    <a:srgbClr val="C0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b="1" dirty="0" smtClean="0">
                  <a:solidFill>
                    <a:schemeClr val="tx1">
                      <a:lumMod val="65000"/>
                      <a:lumOff val="35000"/>
                    </a:schemeClr>
                  </a:solidFill>
                  <a:cs typeface="+mn-ea"/>
                  <a:sym typeface="+mn-lt"/>
                </a:rPr>
                <a:t>编辑标题</a:t>
              </a:r>
              <a:endParaRPr lang="zh-CN" altLang="en-US" sz="1600" b="1" dirty="0">
                <a:solidFill>
                  <a:schemeClr val="tx1">
                    <a:lumMod val="65000"/>
                    <a:lumOff val="35000"/>
                  </a:schemeClr>
                </a:solidFill>
                <a:cs typeface="+mn-ea"/>
                <a:sym typeface="+mn-lt"/>
              </a:endParaRPr>
            </a:p>
          </p:txBody>
        </p:sp>
        <p:sp>
          <p:nvSpPr>
            <p:cNvPr id="28" name="MH_Other_2"/>
            <p:cNvSpPr/>
            <p:nvPr>
              <p:custDataLst>
                <p:tags r:id="rId5"/>
              </p:custDataLst>
            </p:nvPr>
          </p:nvSpPr>
          <p:spPr>
            <a:xfrm>
              <a:off x="1410077" y="4608514"/>
              <a:ext cx="9603064" cy="128586"/>
            </a:xfrm>
            <a:prstGeom prst="roundRect">
              <a:avLst>
                <a:gd name="adj" fmla="val 50000"/>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29" name="MH_Other_3"/>
            <p:cNvSpPr/>
            <p:nvPr>
              <p:custDataLst>
                <p:tags r:id="rId6"/>
              </p:custDataLst>
            </p:nvPr>
          </p:nvSpPr>
          <p:spPr>
            <a:xfrm>
              <a:off x="2719766" y="4559300"/>
              <a:ext cx="177800" cy="177800"/>
            </a:xfrm>
            <a:prstGeom prst="ellipse">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31" name="MH_Other_4"/>
            <p:cNvSpPr/>
            <p:nvPr>
              <p:custDataLst>
                <p:tags r:id="rId7"/>
              </p:custDataLst>
            </p:nvPr>
          </p:nvSpPr>
          <p:spPr>
            <a:xfrm>
              <a:off x="4397753" y="2646363"/>
              <a:ext cx="1276350" cy="1693862"/>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32" name="MH_SubTitle_2"/>
            <p:cNvSpPr/>
            <p:nvPr>
              <p:custDataLst>
                <p:tags r:id="rId8"/>
              </p:custDataLst>
            </p:nvPr>
          </p:nvSpPr>
          <p:spPr>
            <a:xfrm>
              <a:off x="4495422" y="2096934"/>
              <a:ext cx="1080000" cy="1080000"/>
            </a:xfrm>
            <a:prstGeom prst="ellipse">
              <a:avLst/>
            </a:prstGeom>
            <a:solidFill>
              <a:srgbClr val="FFFFFF"/>
            </a:solidFill>
            <a:ln w="190500">
              <a:gradFill>
                <a:gsLst>
                  <a:gs pos="0">
                    <a:srgbClr val="D9D9D9"/>
                  </a:gs>
                  <a:gs pos="50000">
                    <a:srgbClr val="D9D9D9"/>
                  </a:gs>
                  <a:gs pos="51000">
                    <a:srgbClr val="C0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b="1" dirty="0" smtClean="0">
                  <a:solidFill>
                    <a:schemeClr val="tx1">
                      <a:lumMod val="65000"/>
                      <a:lumOff val="35000"/>
                    </a:schemeClr>
                  </a:solidFill>
                  <a:cs typeface="+mn-ea"/>
                  <a:sym typeface="+mn-lt"/>
                </a:rPr>
                <a:t>编辑标题</a:t>
              </a:r>
              <a:endParaRPr lang="zh-CN" altLang="en-US" sz="1600" b="1" dirty="0">
                <a:solidFill>
                  <a:schemeClr val="tx1">
                    <a:lumMod val="65000"/>
                    <a:lumOff val="35000"/>
                  </a:schemeClr>
                </a:solidFill>
                <a:cs typeface="+mn-ea"/>
                <a:sym typeface="+mn-lt"/>
              </a:endParaRPr>
            </a:p>
          </p:txBody>
        </p:sp>
        <p:sp>
          <p:nvSpPr>
            <p:cNvPr id="33" name="MH_Other_5"/>
            <p:cNvSpPr/>
            <p:nvPr>
              <p:custDataLst>
                <p:tags r:id="rId9"/>
              </p:custDataLst>
            </p:nvPr>
          </p:nvSpPr>
          <p:spPr>
            <a:xfrm>
              <a:off x="4947028" y="4559300"/>
              <a:ext cx="177800" cy="177800"/>
            </a:xfrm>
            <a:prstGeom prst="ellipse">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34" name="MH_Other_6"/>
            <p:cNvSpPr/>
            <p:nvPr>
              <p:custDataLst>
                <p:tags r:id="rId10"/>
              </p:custDataLst>
            </p:nvPr>
          </p:nvSpPr>
          <p:spPr>
            <a:xfrm>
              <a:off x="6623428" y="2646363"/>
              <a:ext cx="1276350" cy="1693862"/>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36" name="MH_SubTitle_3"/>
            <p:cNvSpPr/>
            <p:nvPr>
              <p:custDataLst>
                <p:tags r:id="rId11"/>
              </p:custDataLst>
            </p:nvPr>
          </p:nvSpPr>
          <p:spPr>
            <a:xfrm>
              <a:off x="6722014" y="2096934"/>
              <a:ext cx="1080000" cy="1080000"/>
            </a:xfrm>
            <a:prstGeom prst="ellipse">
              <a:avLst/>
            </a:prstGeom>
            <a:solidFill>
              <a:srgbClr val="FFFFFF"/>
            </a:solidFill>
            <a:ln w="190500">
              <a:gradFill>
                <a:gsLst>
                  <a:gs pos="0">
                    <a:srgbClr val="D9D9D9"/>
                  </a:gs>
                  <a:gs pos="50000">
                    <a:srgbClr val="D9D9D9"/>
                  </a:gs>
                  <a:gs pos="51000">
                    <a:srgbClr val="C0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b="1" dirty="0" smtClean="0">
                  <a:solidFill>
                    <a:schemeClr val="tx1">
                      <a:lumMod val="65000"/>
                      <a:lumOff val="35000"/>
                    </a:schemeClr>
                  </a:solidFill>
                  <a:cs typeface="+mn-ea"/>
                  <a:sym typeface="+mn-lt"/>
                </a:rPr>
                <a:t>编辑标题</a:t>
              </a:r>
              <a:endParaRPr lang="zh-CN" altLang="en-US" sz="1600" b="1" dirty="0">
                <a:solidFill>
                  <a:schemeClr val="tx1">
                    <a:lumMod val="65000"/>
                    <a:lumOff val="35000"/>
                  </a:schemeClr>
                </a:solidFill>
                <a:cs typeface="+mn-ea"/>
                <a:sym typeface="+mn-lt"/>
              </a:endParaRPr>
            </a:p>
          </p:txBody>
        </p:sp>
        <p:sp>
          <p:nvSpPr>
            <p:cNvPr id="38" name="MH_Other_7"/>
            <p:cNvSpPr/>
            <p:nvPr>
              <p:custDataLst>
                <p:tags r:id="rId12"/>
              </p:custDataLst>
            </p:nvPr>
          </p:nvSpPr>
          <p:spPr>
            <a:xfrm>
              <a:off x="7172703" y="4559300"/>
              <a:ext cx="177800" cy="177800"/>
            </a:xfrm>
            <a:prstGeom prst="ellipse">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5138" name="MH_Text_1"/>
            <p:cNvSpPr txBox="1">
              <a:spLocks noChangeArrowheads="1"/>
            </p:cNvSpPr>
            <p:nvPr>
              <p:custDataLst>
                <p:tags r:id="rId13"/>
              </p:custDataLst>
            </p:nvPr>
          </p:nvSpPr>
          <p:spPr bwMode="auto">
            <a:xfrm>
              <a:off x="1827591" y="4997451"/>
              <a:ext cx="19494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a:t>
              </a:r>
              <a:r>
                <a:rPr lang="zh-CN" altLang="en-US" sz="1600" dirty="0" smtClean="0">
                  <a:solidFill>
                    <a:schemeClr val="tx1">
                      <a:lumMod val="50000"/>
                      <a:lumOff val="50000"/>
                    </a:schemeClr>
                  </a:solidFill>
                  <a:latin typeface="+mn-lt"/>
                  <a:ea typeface="+mn-ea"/>
                  <a:cs typeface="+mn-ea"/>
                  <a:sym typeface="+mn-lt"/>
                </a:rPr>
                <a:t>内容</a:t>
              </a:r>
              <a:endParaRPr lang="en-US" altLang="zh-CN" sz="1600" dirty="0">
                <a:solidFill>
                  <a:schemeClr val="tx1">
                    <a:lumMod val="50000"/>
                    <a:lumOff val="50000"/>
                  </a:schemeClr>
                </a:solidFill>
                <a:latin typeface="+mn-lt"/>
                <a:ea typeface="+mn-ea"/>
                <a:cs typeface="+mn-ea"/>
                <a:sym typeface="+mn-lt"/>
              </a:endParaRPr>
            </a:p>
          </p:txBody>
        </p:sp>
        <p:sp>
          <p:nvSpPr>
            <p:cNvPr id="5139" name="MH_Text_2"/>
            <p:cNvSpPr txBox="1">
              <a:spLocks noChangeArrowheads="1"/>
            </p:cNvSpPr>
            <p:nvPr>
              <p:custDataLst>
                <p:tags r:id="rId14"/>
              </p:custDataLst>
            </p:nvPr>
          </p:nvSpPr>
          <p:spPr bwMode="auto">
            <a:xfrm>
              <a:off x="4064378" y="4997451"/>
              <a:ext cx="194945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p:txBody>
        </p:sp>
        <p:sp>
          <p:nvSpPr>
            <p:cNvPr id="5140" name="MH_Text_3"/>
            <p:cNvSpPr txBox="1">
              <a:spLocks noChangeArrowheads="1"/>
            </p:cNvSpPr>
            <p:nvPr>
              <p:custDataLst>
                <p:tags r:id="rId15"/>
              </p:custDataLst>
            </p:nvPr>
          </p:nvSpPr>
          <p:spPr bwMode="auto">
            <a:xfrm>
              <a:off x="6288466" y="4997451"/>
              <a:ext cx="1947862"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p:txBody>
        </p:sp>
        <p:sp>
          <p:nvSpPr>
            <p:cNvPr id="18" name="MH_Other_6"/>
            <p:cNvSpPr/>
            <p:nvPr>
              <p:custDataLst>
                <p:tags r:id="rId16"/>
              </p:custDataLst>
            </p:nvPr>
          </p:nvSpPr>
          <p:spPr>
            <a:xfrm>
              <a:off x="8671303" y="2646363"/>
              <a:ext cx="1276350" cy="1693862"/>
            </a:xfrm>
            <a:prstGeom prst="downArrow">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19" name="MH_SubTitle_3"/>
            <p:cNvSpPr/>
            <p:nvPr>
              <p:custDataLst>
                <p:tags r:id="rId17"/>
              </p:custDataLst>
            </p:nvPr>
          </p:nvSpPr>
          <p:spPr>
            <a:xfrm>
              <a:off x="8769889" y="2096934"/>
              <a:ext cx="1080000" cy="1080000"/>
            </a:xfrm>
            <a:prstGeom prst="ellipse">
              <a:avLst/>
            </a:prstGeom>
            <a:solidFill>
              <a:srgbClr val="FFFFFF"/>
            </a:solidFill>
            <a:ln w="190500">
              <a:gradFill>
                <a:gsLst>
                  <a:gs pos="0">
                    <a:srgbClr val="D9D9D9"/>
                  </a:gs>
                  <a:gs pos="50000">
                    <a:srgbClr val="D9D9D9"/>
                  </a:gs>
                  <a:gs pos="51000">
                    <a:srgbClr val="C00000"/>
                  </a:gs>
                  <a:gs pos="100000">
                    <a:srgbClr val="C000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600" b="1" dirty="0" smtClean="0">
                  <a:solidFill>
                    <a:schemeClr val="tx1">
                      <a:lumMod val="65000"/>
                      <a:lumOff val="35000"/>
                    </a:schemeClr>
                  </a:solidFill>
                  <a:cs typeface="+mn-ea"/>
                  <a:sym typeface="+mn-lt"/>
                </a:rPr>
                <a:t>编辑标题</a:t>
              </a:r>
              <a:endParaRPr lang="zh-CN" altLang="en-US" sz="1600" b="1" dirty="0">
                <a:solidFill>
                  <a:schemeClr val="tx1">
                    <a:lumMod val="65000"/>
                    <a:lumOff val="35000"/>
                  </a:schemeClr>
                </a:solidFill>
                <a:cs typeface="+mn-ea"/>
                <a:sym typeface="+mn-lt"/>
              </a:endParaRPr>
            </a:p>
          </p:txBody>
        </p:sp>
        <p:sp>
          <p:nvSpPr>
            <p:cNvPr id="20" name="MH_Other_7"/>
            <p:cNvSpPr/>
            <p:nvPr>
              <p:custDataLst>
                <p:tags r:id="rId18"/>
              </p:custDataLst>
            </p:nvPr>
          </p:nvSpPr>
          <p:spPr>
            <a:xfrm>
              <a:off x="9220578" y="4559300"/>
              <a:ext cx="177800" cy="177800"/>
            </a:xfrm>
            <a:prstGeom prst="ellipse">
              <a:avLst/>
            </a:prstGeom>
            <a:solidFill>
              <a:srgbClr val="FFFFFF"/>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lumMod val="65000"/>
                    <a:lumOff val="35000"/>
                  </a:schemeClr>
                </a:solidFill>
                <a:cs typeface="+mn-ea"/>
                <a:sym typeface="+mn-lt"/>
              </a:endParaRPr>
            </a:p>
          </p:txBody>
        </p:sp>
        <p:sp>
          <p:nvSpPr>
            <p:cNvPr id="21" name="MH_Text_3"/>
            <p:cNvSpPr txBox="1">
              <a:spLocks noChangeArrowheads="1"/>
            </p:cNvSpPr>
            <p:nvPr>
              <p:custDataLst>
                <p:tags r:id="rId19"/>
              </p:custDataLst>
            </p:nvPr>
          </p:nvSpPr>
          <p:spPr bwMode="auto">
            <a:xfrm>
              <a:off x="8336341" y="4997451"/>
              <a:ext cx="1947862"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a:p>
              <a:pPr algn="ctr">
                <a:lnSpc>
                  <a:spcPct val="130000"/>
                </a:lnSpc>
                <a:defRPr/>
              </a:pPr>
              <a:r>
                <a:rPr lang="zh-CN" altLang="en-US" sz="1600" dirty="0">
                  <a:solidFill>
                    <a:schemeClr val="tx1">
                      <a:lumMod val="50000"/>
                      <a:lumOff val="50000"/>
                    </a:schemeClr>
                  </a:solidFill>
                  <a:latin typeface="+mn-lt"/>
                  <a:ea typeface="+mn-ea"/>
                  <a:cs typeface="+mn-ea"/>
                  <a:sym typeface="+mn-lt"/>
                </a:rPr>
                <a:t>编辑相关内容</a:t>
              </a:r>
              <a:endParaRPr lang="en-US" altLang="zh-CN" sz="1600" dirty="0">
                <a:solidFill>
                  <a:schemeClr val="tx1">
                    <a:lumMod val="50000"/>
                    <a:lumOff val="50000"/>
                  </a:schemeClr>
                </a:solidFill>
                <a:latin typeface="+mn-lt"/>
                <a:ea typeface="+mn-ea"/>
                <a:cs typeface="+mn-ea"/>
                <a:sym typeface="+mn-lt"/>
              </a:endParaRPr>
            </a:p>
          </p:txBody>
        </p:sp>
      </p:grpSp>
    </p:spTree>
    <p:custDataLst>
      <p:tags r:id="rId20"/>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screen"/>
          <a:stretch>
            <a:fillRect/>
          </a:stretch>
        </p:blipFill>
        <p:spPr>
          <a:xfrm>
            <a:off x="-358295" y="-366352"/>
            <a:ext cx="2361153" cy="2348279"/>
          </a:xfrm>
          <a:prstGeom prst="rect">
            <a:avLst/>
          </a:prstGeom>
        </p:spPr>
      </p:pic>
      <p:sp>
        <p:nvSpPr>
          <p:cNvPr id="22" name="文本框 7"/>
          <p:cNvSpPr txBox="1"/>
          <p:nvPr/>
        </p:nvSpPr>
        <p:spPr>
          <a:xfrm rot="19806685">
            <a:off x="1903931" y="222790"/>
            <a:ext cx="155331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en-US" altLang="zh-CN" b="1" kern="0" dirty="0">
                <a:gradFill flip="none" rotWithShape="1">
                  <a:gsLst>
                    <a:gs pos="0">
                      <a:schemeClr val="bg1"/>
                    </a:gs>
                    <a:gs pos="100000">
                      <a:schemeClr val="bg1">
                        <a:lumMod val="95000"/>
                      </a:schemeClr>
                    </a:gs>
                  </a:gsLst>
                  <a:lin ang="5400000" scaled="1"/>
                  <a:tileRect/>
                </a:gradFill>
                <a:cs typeface="+mn-ea"/>
                <a:sym typeface="+mn-lt"/>
              </a:rPr>
              <a:t>PART 01</a:t>
            </a:r>
            <a:endParaRPr kumimoji="0" lang="zh-CN" altLang="en-US" b="1" i="0" u="none" strike="noStrike" kern="0" cap="none" spc="0" normalizeH="0" baseline="0" noProof="0" dirty="0">
              <a:ln>
                <a:noFill/>
              </a:ln>
              <a:gradFill flip="none" rotWithShape="1">
                <a:gsLst>
                  <a:gs pos="0">
                    <a:schemeClr val="bg1"/>
                  </a:gs>
                  <a:gs pos="100000">
                    <a:schemeClr val="bg1">
                      <a:lumMod val="95000"/>
                    </a:schemeClr>
                  </a:gs>
                </a:gsLst>
                <a:lin ang="5400000" scaled="1"/>
                <a:tileRect/>
              </a:gradFill>
              <a:effectLst/>
              <a:uLnTx/>
              <a:uFillTx/>
              <a:cs typeface="+mn-ea"/>
              <a:sym typeface="+mn-lt"/>
            </a:endParaRPr>
          </a:p>
        </p:txBody>
      </p:sp>
      <p:grpSp>
        <p:nvGrpSpPr>
          <p:cNvPr id="3" name="组合 2"/>
          <p:cNvGrpSpPr/>
          <p:nvPr/>
        </p:nvGrpSpPr>
        <p:grpSpPr>
          <a:xfrm>
            <a:off x="1494753" y="2097680"/>
            <a:ext cx="9808378" cy="3662808"/>
            <a:chOff x="1494753" y="2097680"/>
            <a:chExt cx="9808378" cy="3662808"/>
          </a:xfrm>
        </p:grpSpPr>
        <p:graphicFrame>
          <p:nvGraphicFramePr>
            <p:cNvPr id="4" name="图表 3"/>
            <p:cNvGraphicFramePr/>
            <p:nvPr/>
          </p:nvGraphicFramePr>
          <p:xfrm>
            <a:off x="1494753" y="3170487"/>
            <a:ext cx="4778968" cy="259000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图表 6"/>
            <p:cNvGraphicFramePr/>
            <p:nvPr/>
          </p:nvGraphicFramePr>
          <p:xfrm>
            <a:off x="6524163" y="3170487"/>
            <a:ext cx="4778968" cy="2590001"/>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组合 12"/>
            <p:cNvGrpSpPr/>
            <p:nvPr/>
          </p:nvGrpSpPr>
          <p:grpSpPr>
            <a:xfrm>
              <a:off x="1494753" y="2097680"/>
              <a:ext cx="3262430" cy="841302"/>
              <a:chOff x="1034376" y="4738725"/>
              <a:chExt cx="3262430" cy="841302"/>
            </a:xfrm>
          </p:grpSpPr>
          <p:sp>
            <p:nvSpPr>
              <p:cNvPr id="14" name="标题 9"/>
              <p:cNvSpPr txBox="1"/>
              <p:nvPr/>
            </p:nvSpPr>
            <p:spPr>
              <a:xfrm>
                <a:off x="1034376" y="4738725"/>
                <a:ext cx="1005403"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pPr algn="l"/>
                <a:r>
                  <a:rPr lang="zh-CN" altLang="en-US" sz="1600" b="1" dirty="0">
                    <a:solidFill>
                      <a:schemeClr val="tx1">
                        <a:lumMod val="75000"/>
                        <a:lumOff val="25000"/>
                      </a:schemeClr>
                    </a:solidFill>
                    <a:cs typeface="+mn-ea"/>
                    <a:sym typeface="+mn-lt"/>
                  </a:rPr>
                  <a:t>添加标题</a:t>
                </a:r>
                <a:endParaRPr lang="zh-CN" altLang="en-US" sz="1600" b="1" dirty="0">
                  <a:solidFill>
                    <a:schemeClr val="tx1">
                      <a:lumMod val="75000"/>
                      <a:lumOff val="25000"/>
                    </a:schemeClr>
                  </a:solidFill>
                  <a:cs typeface="+mn-ea"/>
                  <a:sym typeface="+mn-lt"/>
                </a:endParaRPr>
              </a:p>
            </p:txBody>
          </p:sp>
          <p:sp>
            <p:nvSpPr>
              <p:cNvPr id="15" name="矩形 14"/>
              <p:cNvSpPr/>
              <p:nvPr/>
            </p:nvSpPr>
            <p:spPr>
              <a:xfrm>
                <a:off x="1034376" y="5053216"/>
                <a:ext cx="3262430" cy="526811"/>
              </a:xfrm>
              <a:prstGeom prst="rect">
                <a:avLst/>
              </a:prstGeom>
            </p:spPr>
            <p:txBody>
              <a:bodyPr wrap="square">
                <a:spAutoFit/>
              </a:bodyPr>
              <a:lstStyle/>
              <a:p>
                <a:pPr>
                  <a:lnSpc>
                    <a:spcPts val="1800"/>
                  </a:lnSpc>
                </a:pPr>
                <a:r>
                  <a:rPr lang="zh-CN" altLang="en-US" sz="1000" dirty="0">
                    <a:solidFill>
                      <a:schemeClr val="tx1">
                        <a:lumMod val="50000"/>
                        <a:lumOff val="50000"/>
                      </a:schemeClr>
                    </a:solidFill>
                    <a:cs typeface="+mn-ea"/>
                    <a:sym typeface="+mn-lt"/>
                  </a:rPr>
                  <a:t>Please click here to enter your content, or copy and paste your text.</a:t>
                </a:r>
                <a:endParaRPr lang="zh-CN" altLang="en-US" sz="1000" dirty="0">
                  <a:solidFill>
                    <a:schemeClr val="tx1">
                      <a:lumMod val="50000"/>
                      <a:lumOff val="50000"/>
                    </a:schemeClr>
                  </a:solidFill>
                  <a:cs typeface="+mn-ea"/>
                  <a:sym typeface="+mn-lt"/>
                </a:endParaRPr>
              </a:p>
            </p:txBody>
          </p:sp>
        </p:grpSp>
        <p:grpSp>
          <p:nvGrpSpPr>
            <p:cNvPr id="16" name="组合 15"/>
            <p:cNvGrpSpPr/>
            <p:nvPr/>
          </p:nvGrpSpPr>
          <p:grpSpPr>
            <a:xfrm>
              <a:off x="6524163" y="2097680"/>
              <a:ext cx="3262430" cy="841302"/>
              <a:chOff x="1034376" y="4738725"/>
              <a:chExt cx="3262430" cy="841302"/>
            </a:xfrm>
          </p:grpSpPr>
          <p:sp>
            <p:nvSpPr>
              <p:cNvPr id="17" name="标题 9"/>
              <p:cNvSpPr txBox="1"/>
              <p:nvPr/>
            </p:nvSpPr>
            <p:spPr>
              <a:xfrm>
                <a:off x="1034376" y="4738725"/>
                <a:ext cx="1005403" cy="313932"/>
              </a:xfrm>
              <a:prstGeom prst="rect">
                <a:avLst/>
              </a:prstGeom>
              <a:noFill/>
            </p:spPr>
            <p:txBody>
              <a:bodyPr wrap="none" rtlCol="0">
                <a:spAutoFit/>
              </a:bodyPr>
              <a:lstStyle>
                <a:lvl1pPr algn="ctr" defTabSz="914400" rtl="0" eaLnBrk="1" latinLnBrk="0" hangingPunct="1">
                  <a:lnSpc>
                    <a:spcPct val="90000"/>
                  </a:lnSpc>
                  <a:spcBef>
                    <a:spcPct val="0"/>
                  </a:spcBef>
                  <a:buNone/>
                  <a:defRPr lang="zh-CN" altLang="en-US" sz="2400" kern="1200">
                    <a:solidFill>
                      <a:schemeClr val="accent6">
                        <a:lumMod val="75000"/>
                      </a:schemeClr>
                    </a:solidFill>
                    <a:latin typeface="+mn-lt"/>
                    <a:ea typeface="+mn-ea"/>
                    <a:cs typeface="+mn-cs"/>
                  </a:defRPr>
                </a:lvl1pPr>
              </a:lstStyle>
              <a:p>
                <a:pPr algn="l"/>
                <a:r>
                  <a:rPr lang="zh-CN" altLang="en-US" sz="1600" b="1" dirty="0">
                    <a:solidFill>
                      <a:schemeClr val="tx1">
                        <a:lumMod val="75000"/>
                        <a:lumOff val="25000"/>
                      </a:schemeClr>
                    </a:solidFill>
                    <a:cs typeface="+mn-ea"/>
                    <a:sym typeface="+mn-lt"/>
                  </a:rPr>
                  <a:t>添加标题</a:t>
                </a:r>
                <a:endParaRPr lang="zh-CN" altLang="en-US" sz="1600" b="1" dirty="0">
                  <a:solidFill>
                    <a:schemeClr val="tx1">
                      <a:lumMod val="75000"/>
                      <a:lumOff val="25000"/>
                    </a:schemeClr>
                  </a:solidFill>
                  <a:cs typeface="+mn-ea"/>
                  <a:sym typeface="+mn-lt"/>
                </a:endParaRPr>
              </a:p>
            </p:txBody>
          </p:sp>
          <p:sp>
            <p:nvSpPr>
              <p:cNvPr id="2" name="矩形 1"/>
              <p:cNvSpPr/>
              <p:nvPr/>
            </p:nvSpPr>
            <p:spPr>
              <a:xfrm>
                <a:off x="1034376" y="5053216"/>
                <a:ext cx="3262430" cy="526811"/>
              </a:xfrm>
              <a:prstGeom prst="rect">
                <a:avLst/>
              </a:prstGeom>
            </p:spPr>
            <p:txBody>
              <a:bodyPr wrap="square">
                <a:spAutoFit/>
              </a:bodyPr>
              <a:lstStyle/>
              <a:p>
                <a:pPr>
                  <a:lnSpc>
                    <a:spcPts val="1800"/>
                  </a:lnSpc>
                </a:pPr>
                <a:r>
                  <a:rPr lang="zh-CN" altLang="en-US" sz="1000" dirty="0">
                    <a:solidFill>
                      <a:schemeClr val="tx1">
                        <a:lumMod val="50000"/>
                        <a:lumOff val="50000"/>
                      </a:schemeClr>
                    </a:solidFill>
                    <a:cs typeface="+mn-ea"/>
                    <a:sym typeface="+mn-lt"/>
                  </a:rPr>
                  <a:t>Please click here to enter your content, or copy and paste your text.</a:t>
                </a:r>
                <a:endParaRPr lang="zh-CN" altLang="en-US" sz="1000" dirty="0">
                  <a:solidFill>
                    <a:schemeClr val="tx1">
                      <a:lumMod val="50000"/>
                      <a:lumOff val="50000"/>
                    </a:schemeClr>
                  </a:solidFill>
                  <a:cs typeface="+mn-ea"/>
                  <a:sym typeface="+mn-lt"/>
                </a:endParaRPr>
              </a:p>
            </p:txBody>
          </p:sp>
        </p:grpSp>
      </p:grpSp>
      <p:sp>
        <p:nvSpPr>
          <p:cNvPr id="26" name="MH_PageTitle"/>
          <p:cNvSpPr txBox="1"/>
          <p:nvPr>
            <p:custDataLst>
              <p:tags r:id="rId4"/>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月度工作概述</a:t>
            </a:r>
            <a:endParaRPr lang="zh-CN" altLang="en-US" dirty="0">
              <a:solidFill>
                <a:schemeClr val="tx1">
                  <a:lumMod val="65000"/>
                  <a:lumOff val="35000"/>
                </a:schemeClr>
              </a:solidFill>
              <a:latin typeface="+mn-lt"/>
              <a:ea typeface="+mn-ea"/>
              <a:cs typeface="+mn-ea"/>
              <a:sym typeface="+mn-lt"/>
            </a:endParaRPr>
          </a:p>
        </p:txBody>
      </p:sp>
    </p:spTree>
    <p:custDataLst>
      <p:tags r:id="rId5"/>
    </p:custDataLst>
  </p:cSld>
  <p:clrMapOvr>
    <a:masterClrMapping/>
  </p:clrMapOvr>
  <p:transition spd="slow" advTm="70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1)">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 name="图片 68"/>
          <p:cNvPicPr>
            <a:picLocks noChangeAspect="1"/>
          </p:cNvPicPr>
          <p:nvPr/>
        </p:nvPicPr>
        <p:blipFill>
          <a:blip r:embed="rId1" cstate="screen"/>
          <a:stretch>
            <a:fillRect/>
          </a:stretch>
        </p:blipFill>
        <p:spPr>
          <a:xfrm flipH="1">
            <a:off x="7628126" y="0"/>
            <a:ext cx="4572000" cy="6858000"/>
          </a:xfrm>
          <a:prstGeom prst="rect">
            <a:avLst/>
          </a:prstGeom>
        </p:spPr>
      </p:pic>
      <p:grpSp>
        <p:nvGrpSpPr>
          <p:cNvPr id="4" name="组合 3"/>
          <p:cNvGrpSpPr/>
          <p:nvPr/>
        </p:nvGrpSpPr>
        <p:grpSpPr>
          <a:xfrm>
            <a:off x="967292" y="2556704"/>
            <a:ext cx="10257416" cy="2803419"/>
            <a:chOff x="1165328" y="1985204"/>
            <a:chExt cx="10257416" cy="2803419"/>
          </a:xfrm>
        </p:grpSpPr>
        <p:sp>
          <p:nvSpPr>
            <p:cNvPr id="5" name="Rectangle 89"/>
            <p:cNvSpPr/>
            <p:nvPr/>
          </p:nvSpPr>
          <p:spPr>
            <a:xfrm>
              <a:off x="1165328" y="43689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nvGrpSpPr>
            <p:cNvPr id="6" name="Group 137"/>
            <p:cNvGrpSpPr/>
            <p:nvPr/>
          </p:nvGrpSpPr>
          <p:grpSpPr>
            <a:xfrm>
              <a:off x="1502228" y="2011635"/>
              <a:ext cx="301358" cy="2317121"/>
              <a:chOff x="1074408" y="1485901"/>
              <a:chExt cx="214311" cy="1647821"/>
            </a:xfrm>
          </p:grpSpPr>
          <p:cxnSp>
            <p:nvCxnSpPr>
              <p:cNvPr id="58"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Rounded Rectangle 94"/>
              <p:cNvSpPr/>
              <p:nvPr/>
            </p:nvSpPr>
            <p:spPr>
              <a:xfrm>
                <a:off x="1074408" y="2190750"/>
                <a:ext cx="214311" cy="9429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grpSp>
          <p:nvGrpSpPr>
            <p:cNvPr id="7" name="Group 138"/>
            <p:cNvGrpSpPr/>
            <p:nvPr/>
          </p:nvGrpSpPr>
          <p:grpSpPr>
            <a:xfrm>
              <a:off x="2035839" y="2011635"/>
              <a:ext cx="301358" cy="2317121"/>
              <a:chOff x="1447800" y="1485901"/>
              <a:chExt cx="214311" cy="1647821"/>
            </a:xfrm>
          </p:grpSpPr>
          <p:cxnSp>
            <p:nvCxnSpPr>
              <p:cNvPr id="56"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Rounded Rectangle 100"/>
              <p:cNvSpPr/>
              <p:nvPr/>
            </p:nvSpPr>
            <p:spPr>
              <a:xfrm>
                <a:off x="1447800" y="1962150"/>
                <a:ext cx="214311" cy="11715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grpSp>
          <p:nvGrpSpPr>
            <p:cNvPr id="8" name="Group 139"/>
            <p:cNvGrpSpPr/>
            <p:nvPr/>
          </p:nvGrpSpPr>
          <p:grpSpPr>
            <a:xfrm>
              <a:off x="2569451" y="2011635"/>
              <a:ext cx="301358" cy="2317121"/>
              <a:chOff x="1828800" y="1485901"/>
              <a:chExt cx="214311" cy="1647821"/>
            </a:xfrm>
          </p:grpSpPr>
          <p:cxnSp>
            <p:nvCxnSpPr>
              <p:cNvPr id="5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Rounded Rectangle 106"/>
              <p:cNvSpPr/>
              <p:nvPr/>
            </p:nvSpPr>
            <p:spPr>
              <a:xfrm>
                <a:off x="1828800" y="1809750"/>
                <a:ext cx="214311" cy="13239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grpSp>
          <p:nvGrpSpPr>
            <p:cNvPr id="9" name="Group 140"/>
            <p:cNvGrpSpPr/>
            <p:nvPr/>
          </p:nvGrpSpPr>
          <p:grpSpPr>
            <a:xfrm>
              <a:off x="3103063" y="2011635"/>
              <a:ext cx="301358" cy="2317121"/>
              <a:chOff x="2209800" y="1485901"/>
              <a:chExt cx="214311" cy="1647821"/>
            </a:xfrm>
          </p:grpSpPr>
          <p:cxnSp>
            <p:nvCxnSpPr>
              <p:cNvPr id="52"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Rounded Rectangle 120"/>
              <p:cNvSpPr/>
              <p:nvPr/>
            </p:nvSpPr>
            <p:spPr>
              <a:xfrm>
                <a:off x="2209800" y="2419350"/>
                <a:ext cx="214311" cy="7143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grpSp>
          <p:nvGrpSpPr>
            <p:cNvPr id="10" name="Group 141"/>
            <p:cNvGrpSpPr/>
            <p:nvPr/>
          </p:nvGrpSpPr>
          <p:grpSpPr>
            <a:xfrm>
              <a:off x="3636674" y="2011635"/>
              <a:ext cx="301358" cy="2317121"/>
              <a:chOff x="2667000" y="1485901"/>
              <a:chExt cx="214311" cy="1647821"/>
            </a:xfrm>
          </p:grpSpPr>
          <p:cxnSp>
            <p:nvCxnSpPr>
              <p:cNvPr id="50"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128"/>
              <p:cNvSpPr/>
              <p:nvPr/>
            </p:nvSpPr>
            <p:spPr>
              <a:xfrm>
                <a:off x="2667000" y="1962150"/>
                <a:ext cx="214311" cy="1171572"/>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grpSp>
          <p:nvGrpSpPr>
            <p:cNvPr id="11" name="Group 142"/>
            <p:cNvGrpSpPr/>
            <p:nvPr/>
          </p:nvGrpSpPr>
          <p:grpSpPr>
            <a:xfrm>
              <a:off x="4170289" y="2011635"/>
              <a:ext cx="301358" cy="2317121"/>
              <a:chOff x="2971800" y="1485901"/>
              <a:chExt cx="214311" cy="1647821"/>
            </a:xfrm>
          </p:grpSpPr>
          <p:cxnSp>
            <p:nvCxnSpPr>
              <p:cNvPr id="48"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ounded Rectangle 136"/>
              <p:cNvSpPr/>
              <p:nvPr/>
            </p:nvSpPr>
            <p:spPr>
              <a:xfrm>
                <a:off x="2971800" y="1809750"/>
                <a:ext cx="214311" cy="13239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75000"/>
                      <a:lumOff val="25000"/>
                    </a:schemeClr>
                  </a:solidFill>
                  <a:cs typeface="+mn-ea"/>
                  <a:sym typeface="+mn-lt"/>
                </a:endParaRPr>
              </a:p>
            </p:txBody>
          </p:sp>
        </p:grpSp>
        <p:sp>
          <p:nvSpPr>
            <p:cNvPr id="12" name="Rectangle 143"/>
            <p:cNvSpPr/>
            <p:nvPr/>
          </p:nvSpPr>
          <p:spPr>
            <a:xfrm>
              <a:off x="1526419" y="4518164"/>
              <a:ext cx="240450" cy="270459"/>
            </a:xfrm>
            <a:prstGeom prst="rect">
              <a:avLst/>
            </a:prstGeom>
          </p:spPr>
          <p:txBody>
            <a:bodyPr wrap="none" lIns="0" tIns="0" rIns="0" bIns="0">
              <a:spAutoFit/>
            </a:bodyPr>
            <a:lstStyle/>
            <a:p>
              <a:pPr algn="ctr">
                <a:lnSpc>
                  <a:spcPct val="120000"/>
                </a:lnSpc>
              </a:pPr>
              <a:r>
                <a:rPr lang="en-US" sz="1600" dirty="0">
                  <a:solidFill>
                    <a:schemeClr val="tx1">
                      <a:lumMod val="75000"/>
                      <a:lumOff val="25000"/>
                    </a:schemeClr>
                  </a:solidFill>
                  <a:cs typeface="+mn-ea"/>
                  <a:sym typeface="+mn-lt"/>
                </a:rPr>
                <a:t>55</a:t>
              </a:r>
              <a:endParaRPr lang="en-US" sz="1600" dirty="0">
                <a:solidFill>
                  <a:schemeClr val="tx1">
                    <a:lumMod val="75000"/>
                    <a:lumOff val="25000"/>
                  </a:schemeClr>
                </a:solidFill>
                <a:cs typeface="+mn-ea"/>
                <a:sym typeface="+mn-lt"/>
              </a:endParaRPr>
            </a:p>
          </p:txBody>
        </p:sp>
        <p:sp>
          <p:nvSpPr>
            <p:cNvPr id="13" name="Rectangle 144"/>
            <p:cNvSpPr/>
            <p:nvPr/>
          </p:nvSpPr>
          <p:spPr>
            <a:xfrm>
              <a:off x="2064690" y="4518164"/>
              <a:ext cx="240450" cy="270459"/>
            </a:xfrm>
            <a:prstGeom prst="rect">
              <a:avLst/>
            </a:prstGeom>
          </p:spPr>
          <p:txBody>
            <a:bodyPr wrap="none" lIns="0" tIns="0" rIns="0" bIns="0">
              <a:spAutoFit/>
            </a:bodyPr>
            <a:lstStyle/>
            <a:p>
              <a:pPr algn="ctr">
                <a:lnSpc>
                  <a:spcPct val="120000"/>
                </a:lnSpc>
              </a:pPr>
              <a:r>
                <a:rPr lang="en-US" sz="1600" dirty="0">
                  <a:solidFill>
                    <a:schemeClr val="tx1">
                      <a:lumMod val="75000"/>
                      <a:lumOff val="25000"/>
                    </a:schemeClr>
                  </a:solidFill>
                  <a:cs typeface="+mn-ea"/>
                  <a:sym typeface="+mn-lt"/>
                </a:rPr>
                <a:t>70</a:t>
              </a:r>
              <a:endParaRPr lang="en-US" sz="1600" dirty="0">
                <a:solidFill>
                  <a:schemeClr val="tx1">
                    <a:lumMod val="75000"/>
                    <a:lumOff val="25000"/>
                  </a:schemeClr>
                </a:solidFill>
                <a:cs typeface="+mn-ea"/>
                <a:sym typeface="+mn-lt"/>
              </a:endParaRPr>
            </a:p>
          </p:txBody>
        </p:sp>
        <p:sp>
          <p:nvSpPr>
            <p:cNvPr id="14" name="Rectangle 145"/>
            <p:cNvSpPr/>
            <p:nvPr/>
          </p:nvSpPr>
          <p:spPr>
            <a:xfrm>
              <a:off x="2602961" y="4518164"/>
              <a:ext cx="240450" cy="270459"/>
            </a:xfrm>
            <a:prstGeom prst="rect">
              <a:avLst/>
            </a:prstGeom>
          </p:spPr>
          <p:txBody>
            <a:bodyPr wrap="none" lIns="0" tIns="0" rIns="0" bIns="0">
              <a:spAutoFit/>
            </a:bodyPr>
            <a:lstStyle/>
            <a:p>
              <a:pPr algn="ctr">
                <a:lnSpc>
                  <a:spcPct val="120000"/>
                </a:lnSpc>
              </a:pPr>
              <a:r>
                <a:rPr lang="en-US" sz="1600" dirty="0">
                  <a:solidFill>
                    <a:schemeClr val="tx1">
                      <a:lumMod val="75000"/>
                      <a:lumOff val="25000"/>
                    </a:schemeClr>
                  </a:solidFill>
                  <a:cs typeface="+mn-ea"/>
                  <a:sym typeface="+mn-lt"/>
                </a:rPr>
                <a:t>85</a:t>
              </a:r>
              <a:endParaRPr lang="en-US" sz="1600" dirty="0">
                <a:solidFill>
                  <a:schemeClr val="tx1">
                    <a:lumMod val="75000"/>
                    <a:lumOff val="25000"/>
                  </a:schemeClr>
                </a:solidFill>
                <a:cs typeface="+mn-ea"/>
                <a:sym typeface="+mn-lt"/>
              </a:endParaRPr>
            </a:p>
          </p:txBody>
        </p:sp>
        <p:sp>
          <p:nvSpPr>
            <p:cNvPr id="15" name="Rectangle 146"/>
            <p:cNvSpPr/>
            <p:nvPr/>
          </p:nvSpPr>
          <p:spPr>
            <a:xfrm>
              <a:off x="3141232" y="4518164"/>
              <a:ext cx="240450" cy="270459"/>
            </a:xfrm>
            <a:prstGeom prst="rect">
              <a:avLst/>
            </a:prstGeom>
          </p:spPr>
          <p:txBody>
            <a:bodyPr wrap="none" lIns="0" tIns="0" rIns="0" bIns="0">
              <a:spAutoFit/>
            </a:bodyPr>
            <a:lstStyle/>
            <a:p>
              <a:pPr algn="ctr">
                <a:lnSpc>
                  <a:spcPct val="120000"/>
                </a:lnSpc>
              </a:pPr>
              <a:r>
                <a:rPr lang="en-US" sz="1600" dirty="0">
                  <a:solidFill>
                    <a:schemeClr val="tx1">
                      <a:lumMod val="75000"/>
                      <a:lumOff val="25000"/>
                    </a:schemeClr>
                  </a:solidFill>
                  <a:cs typeface="+mn-ea"/>
                  <a:sym typeface="+mn-lt"/>
                </a:rPr>
                <a:t>40</a:t>
              </a:r>
              <a:endParaRPr lang="en-US" sz="1600" dirty="0">
                <a:solidFill>
                  <a:schemeClr val="tx1">
                    <a:lumMod val="75000"/>
                    <a:lumOff val="25000"/>
                  </a:schemeClr>
                </a:solidFill>
                <a:cs typeface="+mn-ea"/>
                <a:sym typeface="+mn-lt"/>
              </a:endParaRPr>
            </a:p>
          </p:txBody>
        </p:sp>
        <p:sp>
          <p:nvSpPr>
            <p:cNvPr id="16" name="Rectangle 147"/>
            <p:cNvSpPr/>
            <p:nvPr/>
          </p:nvSpPr>
          <p:spPr>
            <a:xfrm>
              <a:off x="3679503" y="4518164"/>
              <a:ext cx="240450" cy="270459"/>
            </a:xfrm>
            <a:prstGeom prst="rect">
              <a:avLst/>
            </a:prstGeom>
          </p:spPr>
          <p:txBody>
            <a:bodyPr wrap="none" lIns="0" tIns="0" rIns="0" bIns="0">
              <a:spAutoFit/>
            </a:bodyPr>
            <a:lstStyle/>
            <a:p>
              <a:pPr algn="ctr">
                <a:lnSpc>
                  <a:spcPct val="120000"/>
                </a:lnSpc>
              </a:pPr>
              <a:r>
                <a:rPr lang="en-US" sz="1600" dirty="0">
                  <a:solidFill>
                    <a:schemeClr val="tx1">
                      <a:lumMod val="75000"/>
                      <a:lumOff val="25000"/>
                    </a:schemeClr>
                  </a:solidFill>
                  <a:cs typeface="+mn-ea"/>
                  <a:sym typeface="+mn-lt"/>
                </a:rPr>
                <a:t>60</a:t>
              </a:r>
              <a:endParaRPr lang="en-US" sz="1600" dirty="0">
                <a:solidFill>
                  <a:schemeClr val="tx1">
                    <a:lumMod val="75000"/>
                    <a:lumOff val="25000"/>
                  </a:schemeClr>
                </a:solidFill>
                <a:cs typeface="+mn-ea"/>
                <a:sym typeface="+mn-lt"/>
              </a:endParaRPr>
            </a:p>
          </p:txBody>
        </p:sp>
        <p:sp>
          <p:nvSpPr>
            <p:cNvPr id="17" name="Rectangle 148"/>
            <p:cNvSpPr/>
            <p:nvPr/>
          </p:nvSpPr>
          <p:spPr>
            <a:xfrm>
              <a:off x="4217774" y="4518164"/>
              <a:ext cx="240450" cy="270459"/>
            </a:xfrm>
            <a:prstGeom prst="rect">
              <a:avLst/>
            </a:prstGeom>
          </p:spPr>
          <p:txBody>
            <a:bodyPr wrap="none" lIns="0" tIns="0" rIns="0" bIns="0">
              <a:spAutoFit/>
            </a:bodyPr>
            <a:lstStyle/>
            <a:p>
              <a:pPr algn="ctr">
                <a:lnSpc>
                  <a:spcPct val="120000"/>
                </a:lnSpc>
              </a:pPr>
              <a:r>
                <a:rPr lang="en-US" sz="1600" dirty="0">
                  <a:solidFill>
                    <a:schemeClr val="tx1">
                      <a:lumMod val="75000"/>
                      <a:lumOff val="25000"/>
                    </a:schemeClr>
                  </a:solidFill>
                  <a:cs typeface="+mn-ea"/>
                  <a:sym typeface="+mn-lt"/>
                </a:rPr>
                <a:t>80</a:t>
              </a:r>
              <a:endParaRPr lang="en-US" sz="1600" dirty="0">
                <a:solidFill>
                  <a:schemeClr val="tx1">
                    <a:lumMod val="75000"/>
                    <a:lumOff val="25000"/>
                  </a:schemeClr>
                </a:solidFill>
                <a:cs typeface="+mn-ea"/>
                <a:sym typeface="+mn-lt"/>
              </a:endParaRPr>
            </a:p>
          </p:txBody>
        </p:sp>
        <p:sp>
          <p:nvSpPr>
            <p:cNvPr id="2" name="TextBox 150"/>
            <p:cNvSpPr txBox="1"/>
            <p:nvPr/>
          </p:nvSpPr>
          <p:spPr>
            <a:xfrm>
              <a:off x="6389434" y="2013318"/>
              <a:ext cx="2036109" cy="236603"/>
            </a:xfrm>
            <a:prstGeom prst="rect">
              <a:avLst/>
            </a:prstGeom>
            <a:noFill/>
          </p:spPr>
          <p:txBody>
            <a:bodyPr wrap="square" lIns="0" tIns="0" rIns="0" bIns="0" rtlCol="0" anchor="t">
              <a:spAutoFit/>
            </a:bodyPr>
            <a:lstStyle/>
            <a:p>
              <a:pPr>
                <a:lnSpc>
                  <a:spcPct val="120000"/>
                </a:lnSpc>
              </a:pPr>
              <a:r>
                <a:rPr lang="zh-CN" altLang="en-US" sz="1400" dirty="0">
                  <a:solidFill>
                    <a:schemeClr val="tx1">
                      <a:lumMod val="75000"/>
                      <a:lumOff val="25000"/>
                    </a:schemeClr>
                  </a:solidFill>
                  <a:cs typeface="+mn-ea"/>
                  <a:sym typeface="+mn-lt"/>
                </a:rPr>
                <a:t>请替换文字内容</a:t>
              </a:r>
              <a:endParaRPr lang="en-US" sz="1400" dirty="0">
                <a:solidFill>
                  <a:schemeClr val="tx1">
                    <a:lumMod val="75000"/>
                    <a:lumOff val="25000"/>
                  </a:schemeClr>
                </a:solidFill>
                <a:cs typeface="+mn-ea"/>
                <a:sym typeface="+mn-lt"/>
              </a:endParaRPr>
            </a:p>
          </p:txBody>
        </p:sp>
        <p:sp>
          <p:nvSpPr>
            <p:cNvPr id="3" name="TextBox 151"/>
            <p:cNvSpPr txBox="1"/>
            <p:nvPr/>
          </p:nvSpPr>
          <p:spPr>
            <a:xfrm>
              <a:off x="6389434" y="2284808"/>
              <a:ext cx="2090836" cy="492443"/>
            </a:xfrm>
            <a:prstGeom prst="rect">
              <a:avLst/>
            </a:prstGeom>
            <a:noFill/>
          </p:spPr>
          <p:txBody>
            <a:bodyPr wrap="square" lIns="0" tIns="0" rIns="0" bIns="0" rtlCol="0" anchor="t">
              <a:spAutoFit/>
            </a:bodyPr>
            <a:lstStyle/>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a:t>
              </a:r>
              <a:r>
                <a:rPr lang="zh-CN" altLang="en-US" sz="800" dirty="0" smtClean="0">
                  <a:solidFill>
                    <a:schemeClr val="tx1">
                      <a:lumMod val="75000"/>
                      <a:lumOff val="25000"/>
                    </a:schemeClr>
                  </a:solidFill>
                  <a:cs typeface="+mn-ea"/>
                  <a:sym typeface="+mn-lt"/>
                </a:rPr>
                <a:t>内容</a:t>
              </a:r>
              <a:r>
                <a:rPr lang="zh-CN" altLang="en-US" sz="800" dirty="0">
                  <a:solidFill>
                    <a:schemeClr val="tx1">
                      <a:lumMod val="75000"/>
                      <a:lumOff val="25000"/>
                    </a:schemeClr>
                  </a:solidFill>
                  <a:cs typeface="+mn-ea"/>
                  <a:sym typeface="+mn-lt"/>
                </a:rPr>
                <a:t>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a:t>
              </a:r>
              <a:r>
                <a:rPr lang="zh-CN" altLang="en-US" sz="800" dirty="0" smtClean="0">
                  <a:solidFill>
                    <a:schemeClr val="tx1">
                      <a:lumMod val="75000"/>
                      <a:lumOff val="25000"/>
                    </a:schemeClr>
                  </a:solidFill>
                  <a:cs typeface="+mn-ea"/>
                  <a:sym typeface="+mn-lt"/>
                </a:rPr>
                <a:t>内容点击</a:t>
              </a:r>
              <a:r>
                <a:rPr lang="zh-CN" altLang="en-US" sz="800" dirty="0">
                  <a:solidFill>
                    <a:schemeClr val="tx1">
                      <a:lumMod val="75000"/>
                      <a:lumOff val="25000"/>
                    </a:schemeClr>
                  </a:solidFill>
                  <a:cs typeface="+mn-ea"/>
                  <a:sym typeface="+mn-lt"/>
                </a:rPr>
                <a:t>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a:t>
              </a:r>
              <a:r>
                <a:rPr lang="zh-CN" altLang="en-US" sz="800" dirty="0" smtClean="0">
                  <a:solidFill>
                    <a:schemeClr val="tx1">
                      <a:lumMod val="75000"/>
                      <a:lumOff val="25000"/>
                    </a:schemeClr>
                  </a:solidFill>
                  <a:cs typeface="+mn-ea"/>
                  <a:sym typeface="+mn-lt"/>
                </a:rPr>
                <a:t>内容</a:t>
              </a:r>
              <a:r>
                <a:rPr lang="zh-CN" altLang="en-US" sz="800" dirty="0">
                  <a:solidFill>
                    <a:schemeClr val="tx1">
                      <a:lumMod val="75000"/>
                      <a:lumOff val="25000"/>
                    </a:schemeClr>
                  </a:solidFill>
                  <a:cs typeface="+mn-ea"/>
                  <a:sym typeface="+mn-lt"/>
                </a:rPr>
                <a:t>点击替换文字</a:t>
              </a:r>
              <a:r>
                <a:rPr lang="zh-CN" altLang="en-US" sz="800" dirty="0" smtClean="0">
                  <a:solidFill>
                    <a:schemeClr val="tx1">
                      <a:lumMod val="75000"/>
                      <a:lumOff val="25000"/>
                    </a:schemeClr>
                  </a:solidFill>
                  <a:cs typeface="+mn-ea"/>
                  <a:sym typeface="+mn-lt"/>
                </a:rPr>
                <a:t>内容</a:t>
              </a:r>
              <a:endParaRPr lang="en-US" altLang="zh-CN" sz="800" dirty="0">
                <a:solidFill>
                  <a:schemeClr val="tx1">
                    <a:lumMod val="75000"/>
                    <a:lumOff val="25000"/>
                  </a:schemeClr>
                </a:solidFill>
                <a:cs typeface="+mn-ea"/>
                <a:sym typeface="+mn-lt"/>
              </a:endParaRPr>
            </a:p>
          </p:txBody>
        </p:sp>
        <p:sp>
          <p:nvSpPr>
            <p:cNvPr id="26" name="TextBox 153"/>
            <p:cNvSpPr txBox="1"/>
            <p:nvPr/>
          </p:nvSpPr>
          <p:spPr>
            <a:xfrm>
              <a:off x="9386635" y="2013318"/>
              <a:ext cx="2036109" cy="236603"/>
            </a:xfrm>
            <a:prstGeom prst="rect">
              <a:avLst/>
            </a:prstGeom>
            <a:noFill/>
          </p:spPr>
          <p:txBody>
            <a:bodyPr wrap="square" lIns="0" tIns="0" rIns="0" bIns="0" rtlCol="0" anchor="t">
              <a:spAutoFit/>
            </a:bodyPr>
            <a:lstStyle/>
            <a:p>
              <a:pPr>
                <a:lnSpc>
                  <a:spcPct val="120000"/>
                </a:lnSpc>
              </a:pPr>
              <a:r>
                <a:rPr lang="zh-CN" altLang="en-US" sz="1400" dirty="0">
                  <a:solidFill>
                    <a:schemeClr val="tx1">
                      <a:lumMod val="75000"/>
                      <a:lumOff val="25000"/>
                    </a:schemeClr>
                  </a:solidFill>
                  <a:cs typeface="+mn-ea"/>
                  <a:sym typeface="+mn-lt"/>
                </a:rPr>
                <a:t>请替换文字内容</a:t>
              </a:r>
              <a:endParaRPr lang="en-US" sz="1400" dirty="0">
                <a:solidFill>
                  <a:schemeClr val="tx1">
                    <a:lumMod val="75000"/>
                    <a:lumOff val="25000"/>
                  </a:schemeClr>
                </a:solidFill>
                <a:cs typeface="+mn-ea"/>
                <a:sym typeface="+mn-lt"/>
              </a:endParaRPr>
            </a:p>
          </p:txBody>
        </p:sp>
        <p:sp>
          <p:nvSpPr>
            <p:cNvPr id="27" name="TextBox 154"/>
            <p:cNvSpPr txBox="1"/>
            <p:nvPr/>
          </p:nvSpPr>
          <p:spPr>
            <a:xfrm>
              <a:off x="9386634" y="2284808"/>
              <a:ext cx="2036110" cy="492443"/>
            </a:xfrm>
            <a:prstGeom prst="rect">
              <a:avLst/>
            </a:prstGeom>
            <a:noFill/>
          </p:spPr>
          <p:txBody>
            <a:bodyPr wrap="square" lIns="0" tIns="0" rIns="0" bIns="0" rtlCol="0" anchor="t">
              <a:spAutoFit/>
            </a:bodyPr>
            <a:lstStyle/>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p:txBody>
        </p:sp>
        <p:sp>
          <p:nvSpPr>
            <p:cNvPr id="28" name="TextBox 156"/>
            <p:cNvSpPr txBox="1"/>
            <p:nvPr/>
          </p:nvSpPr>
          <p:spPr>
            <a:xfrm>
              <a:off x="6389435" y="2921349"/>
              <a:ext cx="2036109" cy="236603"/>
            </a:xfrm>
            <a:prstGeom prst="rect">
              <a:avLst/>
            </a:prstGeom>
            <a:noFill/>
          </p:spPr>
          <p:txBody>
            <a:bodyPr wrap="square" lIns="0" tIns="0" rIns="0" bIns="0" rtlCol="0" anchor="t">
              <a:spAutoFit/>
            </a:bodyPr>
            <a:lstStyle/>
            <a:p>
              <a:pPr>
                <a:lnSpc>
                  <a:spcPct val="120000"/>
                </a:lnSpc>
              </a:pPr>
              <a:r>
                <a:rPr lang="zh-CN" altLang="en-US" sz="1400" dirty="0">
                  <a:solidFill>
                    <a:schemeClr val="tx1">
                      <a:lumMod val="75000"/>
                      <a:lumOff val="25000"/>
                    </a:schemeClr>
                  </a:solidFill>
                  <a:cs typeface="+mn-ea"/>
                  <a:sym typeface="+mn-lt"/>
                </a:rPr>
                <a:t>请替换文字内容</a:t>
              </a:r>
              <a:endParaRPr lang="en-US" altLang="zh-CN" sz="1400" dirty="0">
                <a:solidFill>
                  <a:schemeClr val="tx1">
                    <a:lumMod val="75000"/>
                    <a:lumOff val="25000"/>
                  </a:schemeClr>
                </a:solidFill>
                <a:cs typeface="+mn-ea"/>
                <a:sym typeface="+mn-lt"/>
              </a:endParaRPr>
            </a:p>
          </p:txBody>
        </p:sp>
        <p:sp>
          <p:nvSpPr>
            <p:cNvPr id="29" name="TextBox 157"/>
            <p:cNvSpPr txBox="1"/>
            <p:nvPr/>
          </p:nvSpPr>
          <p:spPr>
            <a:xfrm>
              <a:off x="6389434" y="3192839"/>
              <a:ext cx="2036110" cy="492443"/>
            </a:xfrm>
            <a:prstGeom prst="rect">
              <a:avLst/>
            </a:prstGeom>
            <a:noFill/>
          </p:spPr>
          <p:txBody>
            <a:bodyPr wrap="square" lIns="0" tIns="0" rIns="0" bIns="0" rtlCol="0" anchor="t">
              <a:spAutoFit/>
            </a:bodyPr>
            <a:lstStyle/>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p:txBody>
        </p:sp>
        <p:sp>
          <p:nvSpPr>
            <p:cNvPr id="30" name="TextBox 159"/>
            <p:cNvSpPr txBox="1"/>
            <p:nvPr/>
          </p:nvSpPr>
          <p:spPr>
            <a:xfrm>
              <a:off x="9386635" y="2921349"/>
              <a:ext cx="2036109" cy="236603"/>
            </a:xfrm>
            <a:prstGeom prst="rect">
              <a:avLst/>
            </a:prstGeom>
            <a:noFill/>
          </p:spPr>
          <p:txBody>
            <a:bodyPr wrap="square" lIns="0" tIns="0" rIns="0" bIns="0" rtlCol="0" anchor="t">
              <a:spAutoFit/>
            </a:bodyPr>
            <a:lstStyle/>
            <a:p>
              <a:pPr>
                <a:lnSpc>
                  <a:spcPct val="120000"/>
                </a:lnSpc>
              </a:pPr>
              <a:r>
                <a:rPr lang="zh-CN" altLang="en-US" sz="1400">
                  <a:solidFill>
                    <a:schemeClr val="tx1">
                      <a:lumMod val="75000"/>
                      <a:lumOff val="25000"/>
                    </a:schemeClr>
                  </a:solidFill>
                  <a:cs typeface="+mn-ea"/>
                  <a:sym typeface="+mn-lt"/>
                </a:rPr>
                <a:t>请替换文字内容</a:t>
              </a:r>
              <a:endParaRPr lang="en-US" altLang="zh-CN" sz="1400" dirty="0">
                <a:solidFill>
                  <a:schemeClr val="tx1">
                    <a:lumMod val="75000"/>
                    <a:lumOff val="25000"/>
                  </a:schemeClr>
                </a:solidFill>
                <a:cs typeface="+mn-ea"/>
                <a:sym typeface="+mn-lt"/>
              </a:endParaRPr>
            </a:p>
          </p:txBody>
        </p:sp>
        <p:sp>
          <p:nvSpPr>
            <p:cNvPr id="31" name="TextBox 160"/>
            <p:cNvSpPr txBox="1"/>
            <p:nvPr/>
          </p:nvSpPr>
          <p:spPr>
            <a:xfrm>
              <a:off x="9386634" y="3192839"/>
              <a:ext cx="2036110" cy="492443"/>
            </a:xfrm>
            <a:prstGeom prst="rect">
              <a:avLst/>
            </a:prstGeom>
            <a:noFill/>
          </p:spPr>
          <p:txBody>
            <a:bodyPr wrap="square" lIns="0" tIns="0" rIns="0" bIns="0" rtlCol="0" anchor="t">
              <a:spAutoFit/>
            </a:bodyPr>
            <a:lstStyle/>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p:txBody>
        </p:sp>
        <p:sp>
          <p:nvSpPr>
            <p:cNvPr id="32" name="TextBox 162"/>
            <p:cNvSpPr txBox="1"/>
            <p:nvPr/>
          </p:nvSpPr>
          <p:spPr>
            <a:xfrm>
              <a:off x="6389435" y="3947072"/>
              <a:ext cx="2036109" cy="236603"/>
            </a:xfrm>
            <a:prstGeom prst="rect">
              <a:avLst/>
            </a:prstGeom>
            <a:noFill/>
          </p:spPr>
          <p:txBody>
            <a:bodyPr wrap="square" lIns="0" tIns="0" rIns="0" bIns="0" rtlCol="0" anchor="t">
              <a:spAutoFit/>
            </a:bodyPr>
            <a:lstStyle/>
            <a:p>
              <a:pPr>
                <a:lnSpc>
                  <a:spcPct val="120000"/>
                </a:lnSpc>
              </a:pPr>
              <a:r>
                <a:rPr lang="zh-CN" altLang="en-US" sz="1400">
                  <a:solidFill>
                    <a:schemeClr val="tx1">
                      <a:lumMod val="75000"/>
                      <a:lumOff val="25000"/>
                    </a:schemeClr>
                  </a:solidFill>
                  <a:cs typeface="+mn-ea"/>
                  <a:sym typeface="+mn-lt"/>
                </a:rPr>
                <a:t>请替换文字内容</a:t>
              </a:r>
              <a:endParaRPr lang="en-US" altLang="zh-CN" sz="1400" dirty="0">
                <a:solidFill>
                  <a:schemeClr val="tx1">
                    <a:lumMod val="75000"/>
                    <a:lumOff val="25000"/>
                  </a:schemeClr>
                </a:solidFill>
                <a:cs typeface="+mn-ea"/>
                <a:sym typeface="+mn-lt"/>
              </a:endParaRPr>
            </a:p>
          </p:txBody>
        </p:sp>
        <p:sp>
          <p:nvSpPr>
            <p:cNvPr id="33" name="TextBox 163"/>
            <p:cNvSpPr txBox="1"/>
            <p:nvPr/>
          </p:nvSpPr>
          <p:spPr>
            <a:xfrm>
              <a:off x="6389434" y="4218562"/>
              <a:ext cx="2036110" cy="492443"/>
            </a:xfrm>
            <a:prstGeom prst="rect">
              <a:avLst/>
            </a:prstGeom>
            <a:noFill/>
          </p:spPr>
          <p:txBody>
            <a:bodyPr wrap="square" lIns="0" tIns="0" rIns="0" bIns="0" rtlCol="0" anchor="t">
              <a:spAutoFit/>
            </a:bodyPr>
            <a:lstStyle/>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p:txBody>
        </p:sp>
        <p:sp>
          <p:nvSpPr>
            <p:cNvPr id="34" name="TextBox 165"/>
            <p:cNvSpPr txBox="1"/>
            <p:nvPr/>
          </p:nvSpPr>
          <p:spPr>
            <a:xfrm>
              <a:off x="9386635" y="3947072"/>
              <a:ext cx="2036109" cy="236603"/>
            </a:xfrm>
            <a:prstGeom prst="rect">
              <a:avLst/>
            </a:prstGeom>
            <a:noFill/>
          </p:spPr>
          <p:txBody>
            <a:bodyPr wrap="square" lIns="0" tIns="0" rIns="0" bIns="0" rtlCol="0" anchor="t">
              <a:spAutoFit/>
            </a:bodyPr>
            <a:lstStyle/>
            <a:p>
              <a:pPr>
                <a:lnSpc>
                  <a:spcPct val="120000"/>
                </a:lnSpc>
              </a:pPr>
              <a:r>
                <a:rPr lang="zh-CN" altLang="en-US" sz="1400">
                  <a:solidFill>
                    <a:schemeClr val="tx1">
                      <a:lumMod val="75000"/>
                      <a:lumOff val="25000"/>
                    </a:schemeClr>
                  </a:solidFill>
                  <a:cs typeface="+mn-ea"/>
                  <a:sym typeface="+mn-lt"/>
                </a:rPr>
                <a:t>请替换文字内容</a:t>
              </a:r>
              <a:endParaRPr lang="en-US" altLang="zh-CN" sz="1400" dirty="0">
                <a:solidFill>
                  <a:schemeClr val="tx1">
                    <a:lumMod val="75000"/>
                    <a:lumOff val="25000"/>
                  </a:schemeClr>
                </a:solidFill>
                <a:cs typeface="+mn-ea"/>
                <a:sym typeface="+mn-lt"/>
              </a:endParaRPr>
            </a:p>
          </p:txBody>
        </p:sp>
        <p:sp>
          <p:nvSpPr>
            <p:cNvPr id="35" name="TextBox 166"/>
            <p:cNvSpPr txBox="1"/>
            <p:nvPr/>
          </p:nvSpPr>
          <p:spPr>
            <a:xfrm>
              <a:off x="9386634" y="4218562"/>
              <a:ext cx="2036110" cy="492443"/>
            </a:xfrm>
            <a:prstGeom prst="rect">
              <a:avLst/>
            </a:prstGeom>
            <a:noFill/>
          </p:spPr>
          <p:txBody>
            <a:bodyPr wrap="square" lIns="0" tIns="0" rIns="0" bIns="0" rtlCol="0" anchor="t">
              <a:spAutoFit/>
            </a:bodyPr>
            <a:lstStyle/>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a:p>
              <a:pPr defTabSz="1285240">
                <a:lnSpc>
                  <a:spcPct val="120000"/>
                </a:lnSpc>
                <a:spcBef>
                  <a:spcPct val="20000"/>
                </a:spcBef>
                <a:defRPr/>
              </a:pPr>
              <a:r>
                <a:rPr lang="zh-CN" altLang="en-US" sz="800" dirty="0">
                  <a:solidFill>
                    <a:schemeClr val="tx1">
                      <a:lumMod val="75000"/>
                      <a:lumOff val="25000"/>
                    </a:schemeClr>
                  </a:solidFill>
                  <a:cs typeface="+mn-ea"/>
                  <a:sym typeface="+mn-lt"/>
                </a:rPr>
                <a:t>点击替换文字内容点击替换文字内容</a:t>
              </a:r>
              <a:endParaRPr lang="en-US" altLang="zh-CN" sz="800" dirty="0">
                <a:solidFill>
                  <a:schemeClr val="tx1">
                    <a:lumMod val="75000"/>
                    <a:lumOff val="25000"/>
                  </a:schemeClr>
                </a:solidFill>
                <a:cs typeface="+mn-ea"/>
                <a:sym typeface="+mn-lt"/>
              </a:endParaRPr>
            </a:p>
          </p:txBody>
        </p:sp>
        <p:grpSp>
          <p:nvGrpSpPr>
            <p:cNvPr id="36" name="Group 167"/>
            <p:cNvGrpSpPr/>
            <p:nvPr/>
          </p:nvGrpSpPr>
          <p:grpSpPr>
            <a:xfrm>
              <a:off x="8674821" y="3923607"/>
              <a:ext cx="659525" cy="640643"/>
              <a:chOff x="6299532" y="4190009"/>
              <a:chExt cx="469021" cy="455593"/>
            </a:xfrm>
          </p:grpSpPr>
          <p:sp>
            <p:nvSpPr>
              <p:cNvPr id="46" name="Oval 168"/>
              <p:cNvSpPr>
                <a:spLocks noChangeAspect="1"/>
              </p:cNvSpPr>
              <p:nvPr/>
            </p:nvSpPr>
            <p:spPr>
              <a:xfrm>
                <a:off x="6299532" y="4190009"/>
                <a:ext cx="469021" cy="455593"/>
              </a:xfrm>
              <a:prstGeom prst="ellipse">
                <a:avLst/>
              </a:prstGeom>
              <a:solidFill>
                <a:srgbClr val="FF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75000"/>
                      <a:lumOff val="25000"/>
                    </a:schemeClr>
                  </a:solidFill>
                  <a:cs typeface="+mn-ea"/>
                  <a:sym typeface="+mn-lt"/>
                </a:endParaRPr>
              </a:p>
            </p:txBody>
          </p:sp>
          <p:sp>
            <p:nvSpPr>
              <p:cNvPr id="4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75000"/>
                      <a:lumOff val="25000"/>
                    </a:schemeClr>
                  </a:solidFill>
                  <a:cs typeface="+mn-ea"/>
                  <a:sym typeface="+mn-lt"/>
                </a:endParaRPr>
              </a:p>
            </p:txBody>
          </p:sp>
        </p:grpSp>
        <p:grpSp>
          <p:nvGrpSpPr>
            <p:cNvPr id="37" name="Group 170"/>
            <p:cNvGrpSpPr/>
            <p:nvPr/>
          </p:nvGrpSpPr>
          <p:grpSpPr>
            <a:xfrm>
              <a:off x="5648471" y="1985204"/>
              <a:ext cx="659525" cy="640643"/>
              <a:chOff x="630683" y="3383511"/>
              <a:chExt cx="469021" cy="455593"/>
            </a:xfrm>
          </p:grpSpPr>
          <p:sp>
            <p:nvSpPr>
              <p:cNvPr id="44" name="Oval 171"/>
              <p:cNvSpPr>
                <a:spLocks noChangeAspect="1"/>
              </p:cNvSpPr>
              <p:nvPr/>
            </p:nvSpPr>
            <p:spPr>
              <a:xfrm>
                <a:off x="630683" y="3383511"/>
                <a:ext cx="469021" cy="45559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75000"/>
                      <a:lumOff val="25000"/>
                    </a:schemeClr>
                  </a:solidFill>
                  <a:cs typeface="+mn-ea"/>
                  <a:sym typeface="+mn-lt"/>
                </a:endParaRPr>
              </a:p>
            </p:txBody>
          </p:sp>
          <p:sp>
            <p:nvSpPr>
              <p:cNvPr id="45"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75000"/>
                      <a:lumOff val="25000"/>
                    </a:schemeClr>
                  </a:solidFill>
                  <a:cs typeface="+mn-ea"/>
                  <a:sym typeface="+mn-lt"/>
                </a:endParaRPr>
              </a:p>
            </p:txBody>
          </p:sp>
        </p:grpSp>
        <p:grpSp>
          <p:nvGrpSpPr>
            <p:cNvPr id="38" name="Group 173"/>
            <p:cNvGrpSpPr/>
            <p:nvPr/>
          </p:nvGrpSpPr>
          <p:grpSpPr>
            <a:xfrm>
              <a:off x="5648471" y="3923607"/>
              <a:ext cx="659525" cy="640643"/>
              <a:chOff x="3428938" y="4190009"/>
              <a:chExt cx="469021" cy="455593"/>
            </a:xfrm>
          </p:grpSpPr>
          <p:sp>
            <p:nvSpPr>
              <p:cNvPr id="42" name="Oval 174"/>
              <p:cNvSpPr>
                <a:spLocks noChangeAspect="1"/>
              </p:cNvSpPr>
              <p:nvPr/>
            </p:nvSpPr>
            <p:spPr>
              <a:xfrm>
                <a:off x="3428938" y="4190009"/>
                <a:ext cx="469021" cy="45559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75000"/>
                      <a:lumOff val="25000"/>
                    </a:schemeClr>
                  </a:solidFill>
                  <a:cs typeface="+mn-ea"/>
                  <a:sym typeface="+mn-lt"/>
                </a:endParaRPr>
              </a:p>
            </p:txBody>
          </p:sp>
          <p:sp>
            <p:nvSpPr>
              <p:cNvPr id="43"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75000"/>
                      <a:lumOff val="25000"/>
                    </a:schemeClr>
                  </a:solidFill>
                  <a:cs typeface="+mn-ea"/>
                  <a:sym typeface="+mn-lt"/>
                </a:endParaRPr>
              </a:p>
            </p:txBody>
          </p:sp>
        </p:grpSp>
        <p:grpSp>
          <p:nvGrpSpPr>
            <p:cNvPr id="39" name="Group 176"/>
            <p:cNvGrpSpPr/>
            <p:nvPr/>
          </p:nvGrpSpPr>
          <p:grpSpPr>
            <a:xfrm>
              <a:off x="5648471" y="2937250"/>
              <a:ext cx="659525" cy="640643"/>
              <a:chOff x="6299532" y="3384456"/>
              <a:chExt cx="469021" cy="455593"/>
            </a:xfrm>
          </p:grpSpPr>
          <p:sp>
            <p:nvSpPr>
              <p:cNvPr id="40" name="Oval 177"/>
              <p:cNvSpPr>
                <a:spLocks noChangeAspect="1"/>
              </p:cNvSpPr>
              <p:nvPr/>
            </p:nvSpPr>
            <p:spPr>
              <a:xfrm>
                <a:off x="6299532" y="3384456"/>
                <a:ext cx="469021" cy="45559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75000"/>
                      <a:lumOff val="25000"/>
                    </a:schemeClr>
                  </a:solidFill>
                  <a:cs typeface="+mn-ea"/>
                  <a:sym typeface="+mn-lt"/>
                </a:endParaRPr>
              </a:p>
            </p:txBody>
          </p:sp>
          <p:sp>
            <p:nvSpPr>
              <p:cNvPr id="41"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75000"/>
                      <a:lumOff val="25000"/>
                    </a:schemeClr>
                  </a:solidFill>
                  <a:cs typeface="+mn-ea"/>
                  <a:sym typeface="+mn-lt"/>
                </a:endParaRPr>
              </a:p>
            </p:txBody>
          </p:sp>
        </p:grpSp>
        <p:grpSp>
          <p:nvGrpSpPr>
            <p:cNvPr id="60" name="Group 179"/>
            <p:cNvGrpSpPr/>
            <p:nvPr/>
          </p:nvGrpSpPr>
          <p:grpSpPr>
            <a:xfrm>
              <a:off x="8674821" y="2937250"/>
              <a:ext cx="659525" cy="640643"/>
              <a:chOff x="630683" y="4190009"/>
              <a:chExt cx="469021" cy="455593"/>
            </a:xfrm>
          </p:grpSpPr>
          <p:sp>
            <p:nvSpPr>
              <p:cNvPr id="61" name="Oval 180"/>
              <p:cNvSpPr>
                <a:spLocks noChangeAspect="1"/>
              </p:cNvSpPr>
              <p:nvPr/>
            </p:nvSpPr>
            <p:spPr>
              <a:xfrm>
                <a:off x="630683" y="4190009"/>
                <a:ext cx="469021" cy="455593"/>
              </a:xfrm>
              <a:prstGeom prst="ellipse">
                <a:avLst/>
              </a:prstGeom>
              <a:solidFill>
                <a:srgbClr val="FF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75000"/>
                      <a:lumOff val="25000"/>
                    </a:schemeClr>
                  </a:solidFill>
                  <a:cs typeface="+mn-ea"/>
                  <a:sym typeface="+mn-lt"/>
                </a:endParaRPr>
              </a:p>
            </p:txBody>
          </p:sp>
          <p:sp>
            <p:nvSpPr>
              <p:cNvPr id="6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75000"/>
                      <a:lumOff val="25000"/>
                    </a:schemeClr>
                  </a:solidFill>
                  <a:cs typeface="+mn-ea"/>
                  <a:sym typeface="+mn-lt"/>
                </a:endParaRPr>
              </a:p>
            </p:txBody>
          </p:sp>
        </p:grpSp>
        <p:grpSp>
          <p:nvGrpSpPr>
            <p:cNvPr id="63" name="Group 182"/>
            <p:cNvGrpSpPr/>
            <p:nvPr/>
          </p:nvGrpSpPr>
          <p:grpSpPr>
            <a:xfrm>
              <a:off x="8674821" y="1985204"/>
              <a:ext cx="659525" cy="640643"/>
              <a:chOff x="3425803" y="3384456"/>
              <a:chExt cx="469021" cy="455593"/>
            </a:xfrm>
          </p:grpSpPr>
          <p:sp>
            <p:nvSpPr>
              <p:cNvPr id="64" name="Oval 183"/>
              <p:cNvSpPr>
                <a:spLocks noChangeAspect="1"/>
              </p:cNvSpPr>
              <p:nvPr/>
            </p:nvSpPr>
            <p:spPr>
              <a:xfrm>
                <a:off x="3425803" y="3384456"/>
                <a:ext cx="469021" cy="455593"/>
              </a:xfrm>
              <a:prstGeom prst="ellipse">
                <a:avLst/>
              </a:prstGeom>
              <a:solidFill>
                <a:srgbClr val="FFC1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lumMod val="75000"/>
                      <a:lumOff val="25000"/>
                    </a:schemeClr>
                  </a:solidFill>
                  <a:cs typeface="+mn-ea"/>
                  <a:sym typeface="+mn-lt"/>
                </a:endParaRPr>
              </a:p>
            </p:txBody>
          </p:sp>
          <p:sp>
            <p:nvSpPr>
              <p:cNvPr id="6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75000"/>
                      <a:lumOff val="25000"/>
                    </a:schemeClr>
                  </a:solidFill>
                  <a:cs typeface="+mn-ea"/>
                  <a:sym typeface="+mn-lt"/>
                </a:endParaRPr>
              </a:p>
            </p:txBody>
          </p:sp>
        </p:grpSp>
      </p:grpSp>
      <p:sp>
        <p:nvSpPr>
          <p:cNvPr id="68" name="MH_PageTitle"/>
          <p:cNvSpPr txBox="1"/>
          <p:nvPr>
            <p:custDataLst>
              <p:tags r:id="rId2"/>
            </p:custDataLst>
          </p:nvPr>
        </p:nvSpPr>
        <p:spPr>
          <a:xfrm>
            <a:off x="822282" y="584400"/>
            <a:ext cx="10852237" cy="648000"/>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zh-CN" altLang="en-US" dirty="0" smtClean="0">
                <a:solidFill>
                  <a:schemeClr val="tx1">
                    <a:lumMod val="65000"/>
                    <a:lumOff val="35000"/>
                  </a:schemeClr>
                </a:solidFill>
                <a:latin typeface="+mn-lt"/>
                <a:ea typeface="+mn-ea"/>
                <a:cs typeface="+mn-ea"/>
                <a:sym typeface="+mn-lt"/>
              </a:rPr>
              <a:t>月度工作概述</a:t>
            </a:r>
            <a:endParaRPr lang="zh-CN" altLang="en-US" dirty="0">
              <a:solidFill>
                <a:schemeClr val="tx1">
                  <a:lumMod val="65000"/>
                  <a:lumOff val="35000"/>
                </a:schemeClr>
              </a:solidFill>
              <a:latin typeface="+mn-lt"/>
              <a:ea typeface="+mn-ea"/>
              <a:cs typeface="+mn-ea"/>
              <a:sym typeface="+mn-lt"/>
            </a:endParaRPr>
          </a:p>
        </p:txBody>
      </p:sp>
      <p:sp>
        <p:nvSpPr>
          <p:cNvPr id="67" name="TextBox 66"/>
          <p:cNvSpPr txBox="1"/>
          <p:nvPr/>
        </p:nvSpPr>
        <p:spPr>
          <a:xfrm>
            <a:off x="338961" y="6573840"/>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http://www.1ppt.com/moban/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745">
        <p:split orient="vert"/>
      </p:transition>
    </mc:Choice>
    <mc:Fallback>
      <p:transition spd="slow" advTm="74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1000" fill="hold"/>
                                        <p:tgtEl>
                                          <p:spTgt spid="69"/>
                                        </p:tgtEl>
                                        <p:attrNameLst>
                                          <p:attrName>ppt_w</p:attrName>
                                        </p:attrNameLst>
                                      </p:cBhvr>
                                      <p:tavLst>
                                        <p:tav tm="0">
                                          <p:val>
                                            <p:fltVal val="0"/>
                                          </p:val>
                                        </p:tav>
                                        <p:tav tm="100000">
                                          <p:val>
                                            <p:strVal val="#ppt_w"/>
                                          </p:val>
                                        </p:tav>
                                      </p:tavLst>
                                    </p:anim>
                                    <p:anim calcmode="lin" valueType="num">
                                      <p:cBhvr>
                                        <p:cTn id="8" dur="1000" fill="hold"/>
                                        <p:tgtEl>
                                          <p:spTgt spid="69"/>
                                        </p:tgtEl>
                                        <p:attrNameLst>
                                          <p:attrName>ppt_h</p:attrName>
                                        </p:attrNameLst>
                                      </p:cBhvr>
                                      <p:tavLst>
                                        <p:tav tm="0">
                                          <p:val>
                                            <p:fltVal val="0"/>
                                          </p:val>
                                        </p:tav>
                                        <p:tav tm="100000">
                                          <p:val>
                                            <p:strVal val="#ppt_h"/>
                                          </p:val>
                                        </p:tav>
                                      </p:tavLst>
                                    </p:anim>
                                    <p:anim calcmode="lin" valueType="num">
                                      <p:cBhvr>
                                        <p:cTn id="9" dur="1000" fill="hold"/>
                                        <p:tgtEl>
                                          <p:spTgt spid="69"/>
                                        </p:tgtEl>
                                        <p:attrNameLst>
                                          <p:attrName>style.rotation</p:attrName>
                                        </p:attrNameLst>
                                      </p:cBhvr>
                                      <p:tavLst>
                                        <p:tav tm="0">
                                          <p:val>
                                            <p:fltVal val="90"/>
                                          </p:val>
                                        </p:tav>
                                        <p:tav tm="100000">
                                          <p:val>
                                            <p:fltVal val="0"/>
                                          </p:val>
                                        </p:tav>
                                      </p:tavLst>
                                    </p:anim>
                                    <p:animEffect transition="in" filter="fade">
                                      <p:cBhvr>
                                        <p:cTn id="10" dur="10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randombar(horizontal)">
                                      <p:cBhvr>
                                        <p:cTn id="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cstate="screen">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1" y="0"/>
            <a:ext cx="1219200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1" y="0"/>
            <a:ext cx="2438929" cy="6858000"/>
            <a:chOff x="-1" y="0"/>
            <a:chExt cx="2438929" cy="6858000"/>
          </a:xfrm>
        </p:grpSpPr>
        <p:sp>
          <p:nvSpPr>
            <p:cNvPr id="10" name="矩形 9"/>
            <p:cNvSpPr/>
            <p:nvPr/>
          </p:nvSpPr>
          <p:spPr>
            <a:xfrm>
              <a:off x="-1" y="0"/>
              <a:ext cx="2438929" cy="67530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sp>
          <p:nvSpPr>
            <p:cNvPr id="11" name="矩形 10"/>
            <p:cNvSpPr/>
            <p:nvPr/>
          </p:nvSpPr>
          <p:spPr>
            <a:xfrm>
              <a:off x="0" y="101600"/>
              <a:ext cx="2205318" cy="6756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0" dirty="0">
                <a:cs typeface="+mn-ea"/>
                <a:sym typeface="+mn-lt"/>
              </a:endParaRPr>
            </a:p>
          </p:txBody>
        </p:sp>
      </p:grpSp>
      <p:sp>
        <p:nvSpPr>
          <p:cNvPr id="9" name="文本框 8"/>
          <p:cNvSpPr txBox="1"/>
          <p:nvPr/>
        </p:nvSpPr>
        <p:spPr>
          <a:xfrm>
            <a:off x="0" y="0"/>
            <a:ext cx="1664238" cy="2246769"/>
          </a:xfrm>
          <a:prstGeom prst="rect">
            <a:avLst/>
          </a:prstGeom>
          <a:noFill/>
        </p:spPr>
        <p:txBody>
          <a:bodyPr wrap="none" rtlCol="0">
            <a:spAutoFit/>
          </a:bodyPr>
          <a:lstStyle>
            <a:defPPr>
              <a:defRPr lang="zh-CN"/>
            </a:defPPr>
            <a:lvl1pPr>
              <a:defRPr sz="14000">
                <a:solidFill>
                  <a:schemeClr val="bg1"/>
                </a:solidFill>
                <a:latin typeface="Agency FB" panose="020B0503020202020204" pitchFamily="34" charset="0"/>
                <a:cs typeface="+mn-ea"/>
              </a:defRPr>
            </a:lvl1pPr>
          </a:lstStyle>
          <a:p>
            <a:r>
              <a:rPr lang="en-US" altLang="zh-CN" dirty="0">
                <a:sym typeface="+mn-lt"/>
              </a:rPr>
              <a:t>02</a:t>
            </a:r>
            <a:endParaRPr lang="zh-CN" altLang="en-US" dirty="0">
              <a:sym typeface="+mn-lt"/>
            </a:endParaRPr>
          </a:p>
        </p:txBody>
      </p:sp>
      <p:grpSp>
        <p:nvGrpSpPr>
          <p:cNvPr id="2" name="组合 1"/>
          <p:cNvGrpSpPr/>
          <p:nvPr/>
        </p:nvGrpSpPr>
        <p:grpSpPr>
          <a:xfrm>
            <a:off x="2353235" y="2770094"/>
            <a:ext cx="5110819" cy="1107996"/>
            <a:chOff x="2353235" y="2770094"/>
            <a:chExt cx="5110819" cy="1107996"/>
          </a:xfrm>
        </p:grpSpPr>
        <p:sp>
          <p:nvSpPr>
            <p:cNvPr id="22" name="任意多边形 21"/>
            <p:cNvSpPr/>
            <p:nvPr/>
          </p:nvSpPr>
          <p:spPr>
            <a:xfrm>
              <a:off x="6814121" y="2966093"/>
              <a:ext cx="649933" cy="773535"/>
            </a:xfrm>
            <a:custGeom>
              <a:avLst/>
              <a:gdLst/>
              <a:ahLst/>
              <a:cxnLst/>
              <a:rect l="l" t="t" r="r" b="b"/>
              <a:pathLst>
                <a:path w="649933" h="773535">
                  <a:moveTo>
                    <a:pt x="83493" y="0"/>
                  </a:moveTo>
                  <a:lnTo>
                    <a:pt x="587722" y="0"/>
                  </a:lnTo>
                  <a:lnTo>
                    <a:pt x="587722" y="393725"/>
                  </a:lnTo>
                  <a:lnTo>
                    <a:pt x="466576" y="393725"/>
                  </a:lnTo>
                  <a:lnTo>
                    <a:pt x="466576" y="596727"/>
                  </a:lnTo>
                  <a:cubicBezTo>
                    <a:pt x="466576" y="612006"/>
                    <a:pt x="468282" y="623739"/>
                    <a:pt x="471692" y="631925"/>
                  </a:cubicBezTo>
                  <a:cubicBezTo>
                    <a:pt x="475103" y="640110"/>
                    <a:pt x="482675" y="644203"/>
                    <a:pt x="494407" y="644203"/>
                  </a:cubicBezTo>
                  <a:cubicBezTo>
                    <a:pt x="512961" y="644203"/>
                    <a:pt x="524353" y="635267"/>
                    <a:pt x="528582" y="617395"/>
                  </a:cubicBezTo>
                  <a:cubicBezTo>
                    <a:pt x="532811" y="599523"/>
                    <a:pt x="537245" y="559346"/>
                    <a:pt x="541883" y="496863"/>
                  </a:cubicBezTo>
                  <a:cubicBezTo>
                    <a:pt x="575717" y="508323"/>
                    <a:pt x="611733" y="519237"/>
                    <a:pt x="649933" y="529605"/>
                  </a:cubicBezTo>
                  <a:cubicBezTo>
                    <a:pt x="637108" y="636017"/>
                    <a:pt x="619714" y="699182"/>
                    <a:pt x="597750" y="719101"/>
                  </a:cubicBezTo>
                  <a:cubicBezTo>
                    <a:pt x="575785" y="739019"/>
                    <a:pt x="548432" y="748978"/>
                    <a:pt x="515690" y="748978"/>
                  </a:cubicBezTo>
                  <a:lnTo>
                    <a:pt x="459209" y="748978"/>
                  </a:lnTo>
                  <a:cubicBezTo>
                    <a:pt x="387722" y="748978"/>
                    <a:pt x="351979" y="707232"/>
                    <a:pt x="351979" y="623739"/>
                  </a:cubicBezTo>
                  <a:lnTo>
                    <a:pt x="351979" y="393725"/>
                  </a:lnTo>
                  <a:lnTo>
                    <a:pt x="292633" y="393725"/>
                  </a:lnTo>
                  <a:cubicBezTo>
                    <a:pt x="287995" y="566986"/>
                    <a:pt x="217736" y="693589"/>
                    <a:pt x="81856" y="773535"/>
                  </a:cubicBezTo>
                  <a:cubicBezTo>
                    <a:pt x="66030" y="750615"/>
                    <a:pt x="38745" y="718146"/>
                    <a:pt x="0" y="676127"/>
                  </a:cubicBezTo>
                  <a:cubicBezTo>
                    <a:pt x="38199" y="659210"/>
                    <a:pt x="76808" y="630287"/>
                    <a:pt x="115826" y="589360"/>
                  </a:cubicBezTo>
                  <a:cubicBezTo>
                    <a:pt x="154843" y="548432"/>
                    <a:pt x="175580" y="483220"/>
                    <a:pt x="178036" y="393725"/>
                  </a:cubicBezTo>
                  <a:lnTo>
                    <a:pt x="83493" y="393725"/>
                  </a:lnTo>
                  <a:lnTo>
                    <a:pt x="83493" y="0"/>
                  </a:lnTo>
                  <a:close/>
                  <a:moveTo>
                    <a:pt x="198090" y="103138"/>
                  </a:moveTo>
                  <a:lnTo>
                    <a:pt x="198090" y="290587"/>
                  </a:lnTo>
                  <a:lnTo>
                    <a:pt x="473125" y="290587"/>
                  </a:lnTo>
                  <a:lnTo>
                    <a:pt x="473125" y="103138"/>
                  </a:lnTo>
                  <a:lnTo>
                    <a:pt x="198090" y="10313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1" name="任意多边形 20"/>
            <p:cNvSpPr/>
            <p:nvPr/>
          </p:nvSpPr>
          <p:spPr>
            <a:xfrm>
              <a:off x="6642224" y="2970187"/>
              <a:ext cx="230832" cy="239837"/>
            </a:xfrm>
            <a:custGeom>
              <a:avLst/>
              <a:gdLst/>
              <a:ahLst/>
              <a:cxnLst/>
              <a:rect l="l" t="t" r="r" b="b"/>
              <a:pathLst>
                <a:path w="230832" h="239837">
                  <a:moveTo>
                    <a:pt x="81855" y="0"/>
                  </a:moveTo>
                  <a:cubicBezTo>
                    <a:pt x="116780" y="33834"/>
                    <a:pt x="166439" y="86767"/>
                    <a:pt x="230832" y="158800"/>
                  </a:cubicBezTo>
                  <a:lnTo>
                    <a:pt x="140791" y="239837"/>
                  </a:lnTo>
                  <a:cubicBezTo>
                    <a:pt x="96043" y="180901"/>
                    <a:pt x="49113" y="125512"/>
                    <a:pt x="0" y="73670"/>
                  </a:cubicBezTo>
                  <a:lnTo>
                    <a:pt x="81855"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20" name="任意多边形 19"/>
            <p:cNvSpPr/>
            <p:nvPr/>
          </p:nvSpPr>
          <p:spPr>
            <a:xfrm>
              <a:off x="6638949" y="3300064"/>
              <a:ext cx="241474" cy="401910"/>
            </a:xfrm>
            <a:custGeom>
              <a:avLst/>
              <a:gdLst/>
              <a:ahLst/>
              <a:cxnLst/>
              <a:rect l="l" t="t" r="r" b="b"/>
              <a:pathLst>
                <a:path w="241474" h="401910">
                  <a:moveTo>
                    <a:pt x="135062" y="0"/>
                  </a:moveTo>
                  <a:cubicBezTo>
                    <a:pt x="153070" y="11459"/>
                    <a:pt x="188541" y="31105"/>
                    <a:pt x="241474" y="58936"/>
                  </a:cubicBezTo>
                  <a:lnTo>
                    <a:pt x="101501" y="401910"/>
                  </a:lnTo>
                  <a:cubicBezTo>
                    <a:pt x="73125" y="380082"/>
                    <a:pt x="39291" y="356617"/>
                    <a:pt x="0" y="331514"/>
                  </a:cubicBezTo>
                  <a:cubicBezTo>
                    <a:pt x="41474" y="243656"/>
                    <a:pt x="86494" y="133151"/>
                    <a:pt x="135062"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4" name="文本框 13"/>
            <p:cNvSpPr txBox="1"/>
            <p:nvPr/>
          </p:nvSpPr>
          <p:spPr>
            <a:xfrm>
              <a:off x="23532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工</a:t>
              </a:r>
              <a:endParaRPr lang="en-US" altLang="zh-CN" sz="6600" b="1" dirty="0">
                <a:solidFill>
                  <a:schemeClr val="tx1">
                    <a:lumMod val="65000"/>
                    <a:lumOff val="35000"/>
                  </a:schemeClr>
                </a:solidFill>
                <a:cs typeface="+mn-ea"/>
                <a:sym typeface="+mn-lt"/>
              </a:endParaRPr>
            </a:p>
          </p:txBody>
        </p:sp>
        <p:sp>
          <p:nvSpPr>
            <p:cNvPr id="15" name="文本框 14"/>
            <p:cNvSpPr txBox="1"/>
            <p:nvPr/>
          </p:nvSpPr>
          <p:spPr>
            <a:xfrm>
              <a:off x="31914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作</a:t>
              </a:r>
              <a:endParaRPr lang="en-US" altLang="zh-CN" sz="6600" b="1" dirty="0">
                <a:solidFill>
                  <a:schemeClr val="tx1">
                    <a:lumMod val="65000"/>
                    <a:lumOff val="35000"/>
                  </a:schemeClr>
                </a:solidFill>
                <a:cs typeface="+mn-ea"/>
                <a:sym typeface="+mn-lt"/>
              </a:endParaRPr>
            </a:p>
          </p:txBody>
        </p:sp>
        <p:sp>
          <p:nvSpPr>
            <p:cNvPr id="16" name="文本框 15"/>
            <p:cNvSpPr txBox="1"/>
            <p:nvPr/>
          </p:nvSpPr>
          <p:spPr>
            <a:xfrm>
              <a:off x="40296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完</a:t>
              </a:r>
              <a:endParaRPr lang="en-US" altLang="zh-CN" sz="6600" b="1" dirty="0">
                <a:solidFill>
                  <a:schemeClr val="tx1">
                    <a:lumMod val="65000"/>
                    <a:lumOff val="35000"/>
                  </a:schemeClr>
                </a:solidFill>
                <a:cs typeface="+mn-ea"/>
                <a:sym typeface="+mn-lt"/>
              </a:endParaRPr>
            </a:p>
          </p:txBody>
        </p:sp>
        <p:sp>
          <p:nvSpPr>
            <p:cNvPr id="17" name="文本框 16"/>
            <p:cNvSpPr txBox="1"/>
            <p:nvPr/>
          </p:nvSpPr>
          <p:spPr>
            <a:xfrm>
              <a:off x="48678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成</a:t>
              </a:r>
              <a:endParaRPr lang="en-US" altLang="zh-CN" sz="6600" b="1" dirty="0">
                <a:solidFill>
                  <a:schemeClr val="tx1">
                    <a:lumMod val="65000"/>
                    <a:lumOff val="35000"/>
                  </a:schemeClr>
                </a:solidFill>
                <a:cs typeface="+mn-ea"/>
                <a:sym typeface="+mn-lt"/>
              </a:endParaRPr>
            </a:p>
          </p:txBody>
        </p:sp>
        <p:sp>
          <p:nvSpPr>
            <p:cNvPr id="18" name="文本框 17"/>
            <p:cNvSpPr txBox="1"/>
            <p:nvPr/>
          </p:nvSpPr>
          <p:spPr>
            <a:xfrm>
              <a:off x="5706035" y="2770094"/>
              <a:ext cx="1031051" cy="1107996"/>
            </a:xfrm>
            <a:prstGeom prst="rect">
              <a:avLst/>
            </a:prstGeom>
            <a:noFill/>
          </p:spPr>
          <p:txBody>
            <a:bodyPr wrap="none" rtlCol="0">
              <a:spAutoFit/>
            </a:bodyPr>
            <a:lstStyle/>
            <a:p>
              <a:r>
                <a:rPr lang="zh-CN" altLang="en-US" sz="6600" b="1">
                  <a:solidFill>
                    <a:prstClr val="black">
                      <a:lumMod val="65000"/>
                      <a:lumOff val="35000"/>
                    </a:prstClr>
                  </a:solidFill>
                  <a:cs typeface="+mn-ea"/>
                  <a:sym typeface="+mn-lt"/>
                </a:rPr>
                <a:t>情</a:t>
              </a:r>
              <a:endParaRPr lang="en-US" altLang="zh-CN" sz="6600" b="1" dirty="0">
                <a:solidFill>
                  <a:schemeClr val="tx1">
                    <a:lumMod val="65000"/>
                    <a:lumOff val="35000"/>
                  </a:schemeClr>
                </a:solidFill>
                <a:cs typeface="+mn-ea"/>
                <a:sym typeface="+mn-lt"/>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POCKET_APPLY_TIME" val="2020年8月26日"/>
  <p:tag name="POCKET_APPLY_TYPE" val="Slide"/>
  <p:tag name="APPLYTYPE" val="Text"/>
  <p:tag name="APPLYORDER" val="3"/>
</p:tagLst>
</file>

<file path=ppt/tags/tag101.xml><?xml version="1.0" encoding="utf-8"?>
<p:tagLst xmlns:p="http://schemas.openxmlformats.org/presentationml/2006/main">
  <p:tag name="POCKET_APPLY_TIME" val="2020年8月26日"/>
  <p:tag name="POCKET_APPLY_TYPE" val="Slide"/>
  <p:tag name="APPLYTYPE" val="Other"/>
  <p:tag name="APPLYORDER" val="6"/>
</p:tagLst>
</file>

<file path=ppt/tags/tag102.xml><?xml version="1.0" encoding="utf-8"?>
<p:tagLst xmlns:p="http://schemas.openxmlformats.org/presentationml/2006/main">
  <p:tag name="POCKET_APPLY_TIME" val="2020年8月26日"/>
  <p:tag name="POCKET_APPLY_TYPE" val="Slide"/>
  <p:tag name="APPLYTYPE" val="SubTitle"/>
  <p:tag name="APPLYORDER" val="3"/>
</p:tagLst>
</file>

<file path=ppt/tags/tag103.xml><?xml version="1.0" encoding="utf-8"?>
<p:tagLst xmlns:p="http://schemas.openxmlformats.org/presentationml/2006/main">
  <p:tag name="POCKET_APPLY_TIME" val="2020年8月26日"/>
  <p:tag name="POCKET_APPLY_TYPE" val="Slide"/>
  <p:tag name="APPLYTYPE" val="Other"/>
  <p:tag name="APPLYORDER" val="7"/>
</p:tagLst>
</file>

<file path=ppt/tags/tag104.xml><?xml version="1.0" encoding="utf-8"?>
<p:tagLst xmlns:p="http://schemas.openxmlformats.org/presentationml/2006/main">
  <p:tag name="POCKET_APPLY_TIME" val="2020年8月26日"/>
  <p:tag name="POCKET_APPLY_TYPE" val="Slide"/>
  <p:tag name="APPLYTYPE" val="Text"/>
  <p:tag name="APPLYORDER" val="3"/>
</p:tagLst>
</file>

<file path=ppt/tags/tag105.xml><?xml version="1.0" encoding="utf-8"?>
<p:tagLst xmlns:p="http://schemas.openxmlformats.org/presentationml/2006/main">
  <p:tag name="MH_TYPE" val="#NeiR#"/>
  <p:tag name="MH_NUMBER" val="3"/>
  <p:tag name="MH_CATEGORY" val="#BingLLB#"/>
  <p:tag name="MH_LAYOUT" val="SubTitleText"/>
  <p:tag name="RESOURCELIBID_SLIDE" val="306024"/>
  <p:tag name="RESOURCELIB_SLIDETYPE" val="12"/>
  <p:tag name="POCKET_APPLY_TIME" val="2020年8月26日"/>
  <p:tag name="POCKET_APPLY_TYPE" val="Slide"/>
</p:tagLst>
</file>

<file path=ppt/tags/tag106.xml><?xml version="1.0" encoding="utf-8"?>
<p:tagLst xmlns:p="http://schemas.openxmlformats.org/presentationml/2006/main">
  <p:tag name="POCKET_APPLY_TIME" val="2020年8月26日"/>
  <p:tag name="POCKET_APPLY_TYPE" val="Slide"/>
  <p:tag name="APPLYTYPE" val="PageTitle"/>
  <p:tag name="APPLYORDER" val="PageTitle"/>
</p:tagLst>
</file>

<file path=ppt/tags/tag107.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8.xml><?xml version="1.0" encoding="utf-8"?>
<p:tagLst xmlns:p="http://schemas.openxmlformats.org/presentationml/2006/main">
  <p:tag name="POCKET_APPLY_TIME" val="2020年8月26日"/>
  <p:tag name="POCKET_APPLY_TYPE" val="Slide"/>
  <p:tag name="APPLYTYPE" val="PageTitle"/>
  <p:tag name="APPLYORDER" val="PageTitle"/>
</p:tagLst>
</file>

<file path=ppt/tags/tag109.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POCKET_APPLY_TIME" val="2020年8月26日"/>
  <p:tag name="POCKET_APPLY_TYPE" val="Slide"/>
  <p:tag name="APPLYTYPE" val="PageTitle"/>
  <p:tag name="APPLYORDER" val="PageTitle"/>
</p:tagLst>
</file>

<file path=ppt/tags/tag111.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2.xml><?xml version="1.0" encoding="utf-8"?>
<p:tagLst xmlns:p="http://schemas.openxmlformats.org/presentationml/2006/main">
  <p:tag name="MH" val="20160217203636"/>
  <p:tag name="MH_LIBRARY" val="GRAPHIC"/>
  <p:tag name="MH_TYPE" val="Other"/>
  <p:tag name="MH_ORDER" val="1"/>
</p:tagLst>
</file>

<file path=ppt/tags/tag113.xml><?xml version="1.0" encoding="utf-8"?>
<p:tagLst xmlns:p="http://schemas.openxmlformats.org/presentationml/2006/main">
  <p:tag name="MH" val="20160217203636"/>
  <p:tag name="MH_LIBRARY" val="GRAPHIC"/>
  <p:tag name="MH_TYPE" val="SubTitle"/>
  <p:tag name="MH_ORDER" val="1"/>
</p:tagLst>
</file>

<file path=ppt/tags/tag114.xml><?xml version="1.0" encoding="utf-8"?>
<p:tagLst xmlns:p="http://schemas.openxmlformats.org/presentationml/2006/main">
  <p:tag name="MH" val="20160217203636"/>
  <p:tag name="MH_LIBRARY" val="GRAPHIC"/>
  <p:tag name="MH_TYPE" val="Other"/>
  <p:tag name="MH_ORDER" val="2"/>
</p:tagLst>
</file>

<file path=ppt/tags/tag115.xml><?xml version="1.0" encoding="utf-8"?>
<p:tagLst xmlns:p="http://schemas.openxmlformats.org/presentationml/2006/main">
  <p:tag name="MH" val="20160217203636"/>
  <p:tag name="MH_LIBRARY" val="GRAPHIC"/>
  <p:tag name="MH_TYPE" val="Other"/>
  <p:tag name="MH_ORDER" val="3"/>
</p:tagLst>
</file>

<file path=ppt/tags/tag116.xml><?xml version="1.0" encoding="utf-8"?>
<p:tagLst xmlns:p="http://schemas.openxmlformats.org/presentationml/2006/main">
  <p:tag name="MH" val="20160217203636"/>
  <p:tag name="MH_LIBRARY" val="GRAPHIC"/>
  <p:tag name="MH_TYPE" val="Other"/>
  <p:tag name="MH_ORDER" val="4"/>
</p:tagLst>
</file>

<file path=ppt/tags/tag117.xml><?xml version="1.0" encoding="utf-8"?>
<p:tagLst xmlns:p="http://schemas.openxmlformats.org/presentationml/2006/main">
  <p:tag name="MH" val="20160217203636"/>
  <p:tag name="MH_LIBRARY" val="GRAPHIC"/>
  <p:tag name="MH_TYPE" val="SubTitle"/>
  <p:tag name="MH_ORDER" val="1"/>
</p:tagLst>
</file>

<file path=ppt/tags/tag118.xml><?xml version="1.0" encoding="utf-8"?>
<p:tagLst xmlns:p="http://schemas.openxmlformats.org/presentationml/2006/main">
  <p:tag name="MH" val="20160217203636"/>
  <p:tag name="MH_LIBRARY" val="GRAPHIC"/>
  <p:tag name="MH_TYPE" val="SubTitle"/>
  <p:tag name="MH_ORDER" val="1"/>
</p:tagLst>
</file>

<file path=ppt/tags/tag119.xml><?xml version="1.0" encoding="utf-8"?>
<p:tagLst xmlns:p="http://schemas.openxmlformats.org/presentationml/2006/main">
  <p:tag name="MH" val="20160217203636"/>
  <p:tag name="MH_LIBRARY" val="GRAPHIC"/>
  <p:tag name="MH_TYPE" val="SubTitle"/>
  <p:tag name="MH_ORDER"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POCKET_APPLY_TIME" val="2020年8月26日"/>
  <p:tag name="POCKET_APPLY_TYPE" val="Slide"/>
  <p:tag name="APPLYTYPE" val="PageTitle"/>
  <p:tag name="APPLYORDER" val="PageTitle"/>
</p:tagLst>
</file>

<file path=ppt/tags/tag121.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22.xml><?xml version="1.0" encoding="utf-8"?>
<p:tagLst xmlns:p="http://schemas.openxmlformats.org/presentationml/2006/main">
  <p:tag name="POCKET_APPLY_TIME" val="2020年8月26日"/>
  <p:tag name="POCKET_APPLY_TYPE" val="Slide"/>
  <p:tag name="APPLYTYPE" val="PageTitle"/>
  <p:tag name="APPLYORDER" val="PageTitle"/>
</p:tagLst>
</file>

<file path=ppt/tags/tag123.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24.xml><?xml version="1.0" encoding="utf-8"?>
<p:tagLst xmlns:p="http://schemas.openxmlformats.org/presentationml/2006/main">
  <p:tag name="POCKET_APPLY_TIME" val="2020年8月26日"/>
  <p:tag name="POCKET_APPLY_TYPE" val="Slide"/>
  <p:tag name="APPLYTYPE" val="PageTitle"/>
  <p:tag name="APPLYORDER" val="PageTitle"/>
</p:tagLst>
</file>

<file path=ppt/tags/tag125.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26.xml><?xml version="1.0" encoding="utf-8"?>
<p:tagLst xmlns:p="http://schemas.openxmlformats.org/presentationml/2006/main">
  <p:tag name="POCKET_APPLY_TIME" val="2020年8月26日"/>
  <p:tag name="POCKET_APPLY_TYPE" val="Slide"/>
  <p:tag name="APPLYTYPE" val="PageTitle"/>
  <p:tag name="APPLYORDER" val="PageTitle"/>
</p:tagLst>
</file>

<file path=ppt/tags/tag127.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28.xml><?xml version="1.0" encoding="utf-8"?>
<p:tagLst xmlns:p="http://schemas.openxmlformats.org/presentationml/2006/main">
  <p:tag name="POCKET_APPLY_TIME" val="2020年8月26日"/>
  <p:tag name="POCKET_APPLY_TYPE" val="Slide"/>
  <p:tag name="APPLYTYPE" val="PageTitle"/>
  <p:tag name="APPLYORDER" val="PageTitle"/>
</p:tagLst>
</file>

<file path=ppt/tags/tag129.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POCKET_APPLY_TIME" val="2020年8月26日"/>
  <p:tag name="POCKET_APPLY_TYPE" val="Slide"/>
  <p:tag name="APPLYTYPE" val="PageTitle"/>
  <p:tag name="APPLYORDER" val="PageTitle"/>
</p:tagLst>
</file>

<file path=ppt/tags/tag131.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2.xml><?xml version="1.0" encoding="utf-8"?>
<p:tagLst xmlns:p="http://schemas.openxmlformats.org/presentationml/2006/main">
  <p:tag name="POCKET_APPLY_TIME" val="2020年8月26日"/>
  <p:tag name="POCKET_APPLY_TYPE" val="Slide"/>
  <p:tag name="APPLYTYPE" val="PageTitle"/>
  <p:tag name="APPLYORDER" val="PageTitle"/>
</p:tagLst>
</file>

<file path=ppt/tags/tag133.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4.xml><?xml version="1.0" encoding="utf-8"?>
<p:tagLst xmlns:p="http://schemas.openxmlformats.org/presentationml/2006/main">
  <p:tag name="POCKET_APPLY_TIME" val="2020年8月26日"/>
  <p:tag name="POCKET_APPLY_TYPE" val="Slide"/>
  <p:tag name="APPLYTYPE" val="PageTitle"/>
  <p:tag name="APPLYORDER" val="PageTitle"/>
</p:tagLst>
</file>

<file path=ppt/tags/tag135.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6.xml><?xml version="1.0" encoding="utf-8"?>
<p:tagLst xmlns:p="http://schemas.openxmlformats.org/presentationml/2006/main">
  <p:tag name="POCKET_APPLY_TIME" val="2020年8月26日"/>
  <p:tag name="POCKET_APPLY_TYPE" val="Slide"/>
  <p:tag name="APPLYTYPE" val="PageTitle"/>
  <p:tag name="APPLYORDER" val="PageTitle"/>
</p:tagLst>
</file>

<file path=ppt/tags/tag137.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8.xml><?xml version="1.0" encoding="utf-8"?>
<p:tagLst xmlns:p="http://schemas.openxmlformats.org/presentationml/2006/main">
  <p:tag name="POCKET_APPLY_TIME" val="2020年8月26日"/>
  <p:tag name="POCKET_APPLY_TYPE" val="Slide"/>
  <p:tag name="APPLYTYPE" val="PageTitle"/>
  <p:tag name="APPLYORDER" val="PageTitle"/>
</p:tagLst>
</file>

<file path=ppt/tags/tag139.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POCKET_APPLY_TIME" val="2020年8月26日"/>
  <p:tag name="POCKET_APPLY_TYPE" val="Slide"/>
  <p:tag name="APPLYTYPE" val="PageTitle"/>
  <p:tag name="APPLYORDER" val="PageTitle"/>
</p:tagLst>
</file>

<file path=ppt/tags/tag141.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2.xml><?xml version="1.0" encoding="utf-8"?>
<p:tagLst xmlns:p="http://schemas.openxmlformats.org/presentationml/2006/main">
  <p:tag name="POCKET_APPLY_TIME" val="2020年8月26日"/>
  <p:tag name="POCKET_APPLY_TYPE" val="Slide"/>
  <p:tag name="APPLYTYPE" val="PageTitle"/>
  <p:tag name="APPLYORDER" val="PageTitle"/>
</p:tagLst>
</file>

<file path=ppt/tags/tag143.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4.xml><?xml version="1.0" encoding="utf-8"?>
<p:tagLst xmlns:p="http://schemas.openxmlformats.org/presentationml/2006/main">
  <p:tag name="POCKET_APPLY_TIME" val="2020年8月26日"/>
  <p:tag name="POCKET_APPLY_TYPE" val="Slide"/>
  <p:tag name="APPLYTYPE" val="PageTitle"/>
  <p:tag name="APPLYORDER" val="PageTitle"/>
</p:tagLst>
</file>

<file path=ppt/tags/tag145.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6.xml><?xml version="1.0" encoding="utf-8"?>
<p:tagLst xmlns:p="http://schemas.openxmlformats.org/presentationml/2006/main">
  <p:tag name="POCKET_APPLY_TIME" val="2020年8月26日"/>
  <p:tag name="POCKET_APPLY_TYPE" val="Slide"/>
  <p:tag name="APPLYTYPE" val="PageTitle"/>
  <p:tag name="APPLYORDER" val="PageTitle"/>
</p:tagLst>
</file>

<file path=ppt/tags/tag147.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48.xml><?xml version="1.0" encoding="utf-8"?>
<p:tagLst xmlns:p="http://schemas.openxmlformats.org/presentationml/2006/main">
  <p:tag name="KSO_WM_DOC_GUID" val="{9b25c7ff-f5e1-4135-a65e-b0428151e235}"/>
  <p:tag name="ISPRING_PRESENTATION_TITLE" val="简约商务2019月度工作总结ppt模板.pptx"/>
  <p:tag name="commondata" val="eyJoZGlkIjoiYTQ3YTc2YjBlNWRhYjQ0NTA0MDBkN2E0YWM4YTZjZGMif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OCKET_APPLY_TIME" val="2020年8月26日"/>
  <p:tag name="POCKET_APPLY_TYPE" val="Slide"/>
  <p:tag name="APPLYTYPE" val="Other"/>
  <p:tag name="APPLYORDER" val="1"/>
</p:tagLst>
</file>

<file path=ppt/tags/tag71.xml><?xml version="1.0" encoding="utf-8"?>
<p:tagLst xmlns:p="http://schemas.openxmlformats.org/presentationml/2006/main">
  <p:tag name="POCKET_APPLY_TIME" val="2020年8月26日"/>
  <p:tag name="POCKET_APPLY_TYPE" val="Slide"/>
  <p:tag name="APPLYTYPE" val="Other"/>
  <p:tag name="APPLYORDER" val="2"/>
</p:tagLst>
</file>

<file path=ppt/tags/tag72.xml><?xml version="1.0" encoding="utf-8"?>
<p:tagLst xmlns:p="http://schemas.openxmlformats.org/presentationml/2006/main">
  <p:tag name="POCKET_APPLY_TIME" val="2020年8月26日"/>
  <p:tag name="POCKET_APPLY_TYPE" val="Slide"/>
  <p:tag name="APPLYTYPE" val="SubTitle"/>
  <p:tag name="APPLYORDER" val="1"/>
</p:tagLst>
</file>

<file path=ppt/tags/tag73.xml><?xml version="1.0" encoding="utf-8"?>
<p:tagLst xmlns:p="http://schemas.openxmlformats.org/presentationml/2006/main">
  <p:tag name="POCKET_APPLY_TIME" val="2020年8月26日"/>
  <p:tag name="POCKET_APPLY_TYPE" val="Slide"/>
  <p:tag name="APPLYTYPE" val="Text"/>
  <p:tag name="APPLYORDER" val="1"/>
</p:tagLst>
</file>

<file path=ppt/tags/tag74.xml><?xml version="1.0" encoding="utf-8"?>
<p:tagLst xmlns:p="http://schemas.openxmlformats.org/presentationml/2006/main">
  <p:tag name="POCKET_APPLY_TIME" val="2020年8月26日"/>
  <p:tag name="POCKET_APPLY_TYPE" val="Slide"/>
  <p:tag name="APPLYTYPE" val="Other"/>
  <p:tag name="APPLYORDER" val="3"/>
</p:tagLst>
</file>

<file path=ppt/tags/tag75.xml><?xml version="1.0" encoding="utf-8"?>
<p:tagLst xmlns:p="http://schemas.openxmlformats.org/presentationml/2006/main">
  <p:tag name="POCKET_APPLY_TIME" val="2020年8月26日"/>
  <p:tag name="POCKET_APPLY_TYPE" val="Slide"/>
  <p:tag name="APPLYTYPE" val="Other"/>
  <p:tag name="APPLYORDER" val="4"/>
</p:tagLst>
</file>

<file path=ppt/tags/tag76.xml><?xml version="1.0" encoding="utf-8"?>
<p:tagLst xmlns:p="http://schemas.openxmlformats.org/presentationml/2006/main">
  <p:tag name="POCKET_APPLY_TIME" val="2020年8月26日"/>
  <p:tag name="POCKET_APPLY_TYPE" val="Slide"/>
  <p:tag name="APPLYTYPE" val="SubTitle"/>
  <p:tag name="APPLYORDER" val="2"/>
</p:tagLst>
</file>

<file path=ppt/tags/tag77.xml><?xml version="1.0" encoding="utf-8"?>
<p:tagLst xmlns:p="http://schemas.openxmlformats.org/presentationml/2006/main">
  <p:tag name="POCKET_APPLY_TIME" val="2020年8月26日"/>
  <p:tag name="POCKET_APPLY_TYPE" val="Slide"/>
  <p:tag name="APPLYTYPE" val="Text"/>
  <p:tag name="APPLYORDER" val="2"/>
</p:tagLst>
</file>

<file path=ppt/tags/tag78.xml><?xml version="1.0" encoding="utf-8"?>
<p:tagLst xmlns:p="http://schemas.openxmlformats.org/presentationml/2006/main">
  <p:tag name="POCKET_APPLY_TIME" val="2020年8月26日"/>
  <p:tag name="POCKET_APPLY_TYPE" val="Slide"/>
  <p:tag name="APPLYTYPE" val="Other"/>
  <p:tag name="APPLYORDER" val="5"/>
</p:tagLst>
</file>

<file path=ppt/tags/tag79.xml><?xml version="1.0" encoding="utf-8"?>
<p:tagLst xmlns:p="http://schemas.openxmlformats.org/presentationml/2006/main">
  <p:tag name="POCKET_APPLY_TIME" val="2020年8月26日"/>
  <p:tag name="POCKET_APPLY_TYPE" val="Slide"/>
  <p:tag name="APPLYTYPE" val="Other"/>
  <p:tag name="APPLYORDER" val="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POCKET_APPLY_TIME" val="2020年8月26日"/>
  <p:tag name="POCKET_APPLY_TYPE" val="Slide"/>
  <p:tag name="APPLYTYPE" val="SubTitle"/>
  <p:tag name="APPLYORDER" val="3"/>
</p:tagLst>
</file>

<file path=ppt/tags/tag81.xml><?xml version="1.0" encoding="utf-8"?>
<p:tagLst xmlns:p="http://schemas.openxmlformats.org/presentationml/2006/main">
  <p:tag name="POCKET_APPLY_TIME" val="2020年8月26日"/>
  <p:tag name="POCKET_APPLY_TYPE" val="Slide"/>
  <p:tag name="APPLYTYPE" val="Text"/>
  <p:tag name="APPLYORDER" val="3"/>
</p:tagLst>
</file>

<file path=ppt/tags/tag82.xml><?xml version="1.0" encoding="utf-8"?>
<p:tagLst xmlns:p="http://schemas.openxmlformats.org/presentationml/2006/main">
  <p:tag name="POCKET_APPLY_TIME" val="2020年8月26日"/>
  <p:tag name="POCKET_APPLY_TYPE" val="Slide"/>
  <p:tag name="APPLYTYPE" val="Other"/>
  <p:tag name="APPLYORDER" val="7"/>
</p:tagLst>
</file>

<file path=ppt/tags/tag83.xml><?xml version="1.0" encoding="utf-8"?>
<p:tagLst xmlns:p="http://schemas.openxmlformats.org/presentationml/2006/main">
  <p:tag name="POCKET_APPLY_TIME" val="2020年8月26日"/>
  <p:tag name="POCKET_APPLY_TYPE" val="Slide"/>
  <p:tag name="APPLYTYPE" val="Title"/>
  <p:tag name="APPLYORDER" val="1"/>
</p:tagLst>
</file>

<file path=ppt/tags/tag84.xml><?xml version="1.0" encoding="utf-8"?>
<p:tagLst xmlns:p="http://schemas.openxmlformats.org/presentationml/2006/main">
  <p:tag name="POCKET_APPLY_TIME" val="2020年8月26日"/>
  <p:tag name="POCKET_APPLY_TYPE" val="Slide"/>
  <p:tag name="APPLYTYPE" val="PageTitle"/>
  <p:tag name="APPLYORDER" val="PageTitle"/>
</p:tagLst>
</file>

<file path=ppt/tags/tag85.xml><?xml version="1.0" encoding="utf-8"?>
<p:tagLst xmlns:p="http://schemas.openxmlformats.org/presentationml/2006/main">
  <p:tag name="MH_TYPE" val="#NeiR#"/>
  <p:tag name="MH_NUMBER" val="3"/>
  <p:tag name="MH_CATEGORY" val="#YinZJG#"/>
  <p:tag name="MH_LAYOUT" val="TitleSubTitleText"/>
  <p:tag name="RESOURCELIBID_SLIDE" val="306340"/>
  <p:tag name="RESOURCELIB_SLIDETYPE" val="12"/>
  <p:tag name="POCKET_APPLY_TIME" val="2020年8月26日"/>
  <p:tag name="POCKET_APPLY_TYPE" val="Slide"/>
</p:tagLst>
</file>

<file path=ppt/tags/tag86.xml><?xml version="1.0" encoding="utf-8"?>
<p:tagLst xmlns:p="http://schemas.openxmlformats.org/presentationml/2006/main">
  <p:tag name="POCKET_APPLY_TIME" val="2020年8月26日"/>
  <p:tag name="POCKET_APPLY_TYPE" val="Slide"/>
  <p:tag name="APPLYTYPE" val="PageTitle"/>
  <p:tag name="APPLYORDER" val="PageTitle"/>
</p:tagLst>
</file>

<file path=ppt/tags/tag87.xml><?xml version="1.0" encoding="utf-8"?>
<p:tagLst xmlns:p="http://schemas.openxmlformats.org/presentationml/2006/main">
  <p:tag name="POCKET_APPLY_TIME" val="2020年8月26日"/>
  <p:tag name="POCKET_APPLY_TYPE" val="Slide"/>
  <p:tag name="APPLYTYPE" val="PageTitle"/>
  <p:tag name="APPLYORDER" val="PageTitle"/>
</p:tagLst>
</file>

<file path=ppt/tags/tag88.xml><?xml version="1.0" encoding="utf-8"?>
<p:tagLst xmlns:p="http://schemas.openxmlformats.org/presentationml/2006/main">
  <p:tag name="POCKET_APPLY_TIME" val="2020年8月26日"/>
  <p:tag name="POCKET_APPLY_TYPE" val="Slide"/>
  <p:tag name="APPLYTYPE" val="Other"/>
  <p:tag name="APPLYORDER" val="1"/>
</p:tagLst>
</file>

<file path=ppt/tags/tag89.xml><?xml version="1.0" encoding="utf-8"?>
<p:tagLst xmlns:p="http://schemas.openxmlformats.org/presentationml/2006/main">
  <p:tag name="POCKET_APPLY_TIME" val="2020年8月26日"/>
  <p:tag name="POCKET_APPLY_TYPE" val="Slide"/>
  <p:tag name="APPLYTYPE" val="SubTitle"/>
  <p:tag name="APPLYORDER"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POCKET_APPLY_TIME" val="2020年8月26日"/>
  <p:tag name="POCKET_APPLY_TYPE" val="Slide"/>
  <p:tag name="APPLYTYPE" val="Other"/>
  <p:tag name="APPLYORDER" val="2"/>
</p:tagLst>
</file>

<file path=ppt/tags/tag91.xml><?xml version="1.0" encoding="utf-8"?>
<p:tagLst xmlns:p="http://schemas.openxmlformats.org/presentationml/2006/main">
  <p:tag name="POCKET_APPLY_TIME" val="2020年8月26日"/>
  <p:tag name="POCKET_APPLY_TYPE" val="Slide"/>
  <p:tag name="APPLYTYPE" val="Other"/>
  <p:tag name="APPLYORDER" val="3"/>
</p:tagLst>
</file>

<file path=ppt/tags/tag92.xml><?xml version="1.0" encoding="utf-8"?>
<p:tagLst xmlns:p="http://schemas.openxmlformats.org/presentationml/2006/main">
  <p:tag name="POCKET_APPLY_TIME" val="2020年8月26日"/>
  <p:tag name="POCKET_APPLY_TYPE" val="Slide"/>
  <p:tag name="APPLYTYPE" val="Other"/>
  <p:tag name="APPLYORDER" val="4"/>
</p:tagLst>
</file>

<file path=ppt/tags/tag93.xml><?xml version="1.0" encoding="utf-8"?>
<p:tagLst xmlns:p="http://schemas.openxmlformats.org/presentationml/2006/main">
  <p:tag name="POCKET_APPLY_TIME" val="2020年8月26日"/>
  <p:tag name="POCKET_APPLY_TYPE" val="Slide"/>
  <p:tag name="APPLYTYPE" val="SubTitle"/>
  <p:tag name="APPLYORDER" val="2"/>
</p:tagLst>
</file>

<file path=ppt/tags/tag94.xml><?xml version="1.0" encoding="utf-8"?>
<p:tagLst xmlns:p="http://schemas.openxmlformats.org/presentationml/2006/main">
  <p:tag name="POCKET_APPLY_TIME" val="2020年8月26日"/>
  <p:tag name="POCKET_APPLY_TYPE" val="Slide"/>
  <p:tag name="APPLYTYPE" val="Other"/>
  <p:tag name="APPLYORDER" val="5"/>
</p:tagLst>
</file>

<file path=ppt/tags/tag95.xml><?xml version="1.0" encoding="utf-8"?>
<p:tagLst xmlns:p="http://schemas.openxmlformats.org/presentationml/2006/main">
  <p:tag name="POCKET_APPLY_TIME" val="2020年8月26日"/>
  <p:tag name="POCKET_APPLY_TYPE" val="Slide"/>
  <p:tag name="APPLYTYPE" val="Other"/>
  <p:tag name="APPLYORDER" val="6"/>
</p:tagLst>
</file>

<file path=ppt/tags/tag96.xml><?xml version="1.0" encoding="utf-8"?>
<p:tagLst xmlns:p="http://schemas.openxmlformats.org/presentationml/2006/main">
  <p:tag name="POCKET_APPLY_TIME" val="2020年8月26日"/>
  <p:tag name="POCKET_APPLY_TYPE" val="Slide"/>
  <p:tag name="APPLYTYPE" val="SubTitle"/>
  <p:tag name="APPLYORDER" val="3"/>
</p:tagLst>
</file>

<file path=ppt/tags/tag97.xml><?xml version="1.0" encoding="utf-8"?>
<p:tagLst xmlns:p="http://schemas.openxmlformats.org/presentationml/2006/main">
  <p:tag name="POCKET_APPLY_TIME" val="2020年8月26日"/>
  <p:tag name="POCKET_APPLY_TYPE" val="Slide"/>
  <p:tag name="APPLYTYPE" val="Other"/>
  <p:tag name="APPLYORDER" val="7"/>
</p:tagLst>
</file>

<file path=ppt/tags/tag98.xml><?xml version="1.0" encoding="utf-8"?>
<p:tagLst xmlns:p="http://schemas.openxmlformats.org/presentationml/2006/main">
  <p:tag name="POCKET_APPLY_TIME" val="2020年8月26日"/>
  <p:tag name="POCKET_APPLY_TYPE" val="Slide"/>
  <p:tag name="APPLYTYPE" val="Text"/>
  <p:tag name="APPLYORDER" val="1"/>
</p:tagLst>
</file>

<file path=ppt/tags/tag99.xml><?xml version="1.0" encoding="utf-8"?>
<p:tagLst xmlns:p="http://schemas.openxmlformats.org/presentationml/2006/main">
  <p:tag name="POCKET_APPLY_TIME" val="2020年8月26日"/>
  <p:tag name="POCKET_APPLY_TYPE" val="Slide"/>
  <p:tag name="APPLYTYPE" val="Text"/>
  <p:tag name="APPLYORDER" val="2"/>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v4dfjt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4329</Words>
  <Application>WPS 演示</Application>
  <PresentationFormat>宽屏</PresentationFormat>
  <Paragraphs>627</Paragraphs>
  <Slides>28</Slides>
  <Notes>22</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28</vt:i4>
      </vt:variant>
    </vt:vector>
  </HeadingPairs>
  <TitlesOfParts>
    <vt:vector size="50" baseType="lpstr">
      <vt:lpstr>Arial</vt:lpstr>
      <vt:lpstr>宋体</vt:lpstr>
      <vt:lpstr>Wingdings</vt:lpstr>
      <vt:lpstr>微软雅黑</vt:lpstr>
      <vt:lpstr>Agency FB</vt:lpstr>
      <vt:lpstr>Trebuchet MS</vt:lpstr>
      <vt:lpstr>Arial Narrow</vt:lpstr>
      <vt:lpstr>Calibri</vt:lpstr>
      <vt:lpstr>Lato Regular</vt:lpstr>
      <vt:lpstr>Segoe Print</vt:lpstr>
      <vt:lpstr>Open Sans Light</vt:lpstr>
      <vt:lpstr>Times New Roman</vt:lpstr>
      <vt:lpstr>Lato Black</vt:lpstr>
      <vt:lpstr>Arial Unicode MS</vt:lpstr>
      <vt:lpstr>Arial</vt:lpstr>
      <vt:lpstr>Roboto Light</vt:lpstr>
      <vt:lpstr>Verdana</vt:lpstr>
      <vt:lpstr>Meiryo</vt:lpstr>
      <vt:lpstr>Yu Gothic UI</vt:lpstr>
      <vt:lpstr>Calibri Light</vt:lpstr>
      <vt:lpstr>www.pptying.com</vt:lpstr>
      <vt:lpstr>自定义设计方案</vt:lpstr>
      <vt:lpstr>PowerPoint 演示文稿</vt:lpstr>
      <vt:lpstr>PowerPoint 演示文稿</vt:lpstr>
      <vt:lpstr>PowerPoint 演示文稿</vt:lpstr>
      <vt:lpstr>月度工作概述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82</cp:revision>
  <dcterms:created xsi:type="dcterms:W3CDTF">2019-03-25T14:57:00Z</dcterms:created>
  <dcterms:modified xsi:type="dcterms:W3CDTF">2024-04-10T11:09:01Z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FAE111A8C9E8422EB72C0F62B51C5C0B_13</vt:lpwstr>
  </property>
</Properties>
</file>