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74" r:id="rId11"/>
    <p:sldId id="263" r:id="rId12"/>
    <p:sldId id="264" r:id="rId13"/>
    <p:sldId id="265" r:id="rId14"/>
    <p:sldId id="266" r:id="rId15"/>
    <p:sldId id="275" r:id="rId16"/>
    <p:sldId id="267" r:id="rId17"/>
    <p:sldId id="268" r:id="rId18"/>
    <p:sldId id="269" r:id="rId19"/>
    <p:sldId id="276" r:id="rId20"/>
    <p:sldId id="270" r:id="rId21"/>
    <p:sldId id="271" r:id="rId22"/>
    <p:sldId id="272" r:id="rId23"/>
    <p:sldId id="273" r:id="rId24"/>
    <p:sldId id="277" r:id="rId25"/>
    <p:sldId id="289" r:id="rId26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31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gs" Target="tags/tag71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r>
              <a:rPr lang="zh-CN" altLang="en-US" dirty="0"/>
              <a:t>模板来自于 </a:t>
            </a:r>
            <a:r>
              <a:rPr lang="en-US" altLang="zh-CN" dirty="0"/>
              <a:t>https://www.pptying.com    【PPT</a:t>
            </a:r>
            <a:r>
              <a:rPr lang="zh-CN" altLang="en-US" dirty="0"/>
              <a:t>营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582160" y="291465"/>
            <a:ext cx="302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>
                <a:solidFill>
                  <a:srgbClr val="00B050"/>
                </a:solidFill>
              </a:rPr>
              <a:t>在此输入您的标题</a:t>
            </a:r>
            <a:endParaRPr lang="zh-CN" altLang="en-US" sz="2800">
              <a:solidFill>
                <a:srgbClr val="00B050"/>
              </a:solidFill>
            </a:endParaRPr>
          </a:p>
        </p:txBody>
      </p:sp>
      <p:cxnSp>
        <p:nvCxnSpPr>
          <p:cNvPr id="8" name="直接连接符 7"/>
          <p:cNvCxnSpPr>
            <a:stCxn id="7" idx="3"/>
          </p:cNvCxnSpPr>
          <p:nvPr userDrawn="1"/>
        </p:nvCxnSpPr>
        <p:spPr>
          <a:xfrm>
            <a:off x="7609840" y="552450"/>
            <a:ext cx="4276090" cy="0"/>
          </a:xfrm>
          <a:prstGeom prst="line">
            <a:avLst/>
          </a:prstGeom>
          <a:ln w="12700" cmpd="sng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>
            <a:off x="306070" y="552450"/>
            <a:ext cx="4276090" cy="0"/>
          </a:xfrm>
          <a:prstGeom prst="line">
            <a:avLst/>
          </a:prstGeom>
          <a:ln w="12700" cmpd="sng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.xml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3" Type="http://schemas.openxmlformats.org/officeDocument/2006/relationships/notesSlide" Target="../notesSlides/notesSlide14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30.xml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1" Type="http://schemas.openxmlformats.org/officeDocument/2006/relationships/notesSlide" Target="../notesSlides/notesSlide18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31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0" Type="http://schemas.openxmlformats.org/officeDocument/2006/relationships/notesSlide" Target="../notesSlides/notesSlide19.xml"/><Relationship Id="rId2" Type="http://schemas.openxmlformats.org/officeDocument/2006/relationships/tags" Target="../tags/tag41.xml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57.xml"/><Relationship Id="rId17" Type="http://schemas.openxmlformats.org/officeDocument/2006/relationships/tags" Target="../tags/tag56.xml"/><Relationship Id="rId16" Type="http://schemas.openxmlformats.org/officeDocument/2006/relationships/tags" Target="../tags/tag55.xml"/><Relationship Id="rId15" Type="http://schemas.openxmlformats.org/officeDocument/2006/relationships/tags" Target="../tags/tag54.xml"/><Relationship Id="rId14" Type="http://schemas.openxmlformats.org/officeDocument/2006/relationships/tags" Target="../tags/tag53.xml"/><Relationship Id="rId13" Type="http://schemas.openxmlformats.org/officeDocument/2006/relationships/tags" Target="../tags/tag52.xml"/><Relationship Id="rId12" Type="http://schemas.openxmlformats.org/officeDocument/2006/relationships/tags" Target="../tags/tag51.xml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tags" Target="../tags/tag40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0" Type="http://schemas.openxmlformats.org/officeDocument/2006/relationships/notesSlide" Target="../notesSlides/notesSlide20.xml"/><Relationship Id="rId1" Type="http://schemas.openxmlformats.org/officeDocument/2006/relationships/tags" Target="../tags/tag58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70.xml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7.xml"/><Relationship Id="rId2" Type="http://schemas.openxmlformats.org/officeDocument/2006/relationships/hyperlink" Target="https://www.pptying.com" TargetMode="Externa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6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7"/>
          <p:cNvSpPr>
            <a:spLocks noChangeArrowheads="1"/>
          </p:cNvSpPr>
          <p:nvPr/>
        </p:nvSpPr>
        <p:spPr bwMode="auto">
          <a:xfrm>
            <a:off x="4100195" y="1699895"/>
            <a:ext cx="7343140" cy="92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毕业论文答辩模板</a:t>
            </a:r>
            <a:endParaRPr lang="zh-CN" altLang="en-US" sz="60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57" name="直接连接符 56"/>
          <p:cNvCxnSpPr/>
          <p:nvPr/>
        </p:nvCxnSpPr>
        <p:spPr>
          <a:xfrm>
            <a:off x="5435600" y="2797145"/>
            <a:ext cx="6007735" cy="0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7"/>
          <p:cNvSpPr>
            <a:spLocks noChangeArrowheads="1"/>
          </p:cNvSpPr>
          <p:nvPr/>
        </p:nvSpPr>
        <p:spPr bwMode="auto">
          <a:xfrm>
            <a:off x="6053455" y="2970530"/>
            <a:ext cx="5389880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严谨实用论文答辩动态</a:t>
            </a:r>
            <a:r>
              <a:rPr lang="en-US" altLang="zh-CN" sz="2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</a:t>
            </a:r>
            <a:endParaRPr lang="zh-CN" altLang="en-US" sz="20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2" name="矩形 3"/>
          <p:cNvSpPr>
            <a:spLocks noChangeArrowheads="1"/>
          </p:cNvSpPr>
          <p:nvPr/>
        </p:nvSpPr>
        <p:spPr bwMode="auto">
          <a:xfrm>
            <a:off x="8088158" y="5679344"/>
            <a:ext cx="1304925" cy="31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p>
            <a:pPr algn="l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答辩人：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xxx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3" name="矩形 3"/>
          <p:cNvSpPr>
            <a:spLocks noChangeArrowheads="1"/>
          </p:cNvSpPr>
          <p:nvPr/>
        </p:nvSpPr>
        <p:spPr bwMode="auto">
          <a:xfrm>
            <a:off x="10029190" y="5692140"/>
            <a:ext cx="1616710" cy="31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导师：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xxx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8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8" grpId="0"/>
      <p:bldP spid="102" grpId="0"/>
      <p:bldP spid="10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153160" y="1779270"/>
            <a:ext cx="1893570" cy="189357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3" name="椭圆 132"/>
          <p:cNvSpPr/>
          <p:nvPr/>
        </p:nvSpPr>
        <p:spPr>
          <a:xfrm>
            <a:off x="3709035" y="3672840"/>
            <a:ext cx="1893570" cy="189357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4" name="椭圆 133"/>
          <p:cNvSpPr/>
          <p:nvPr/>
        </p:nvSpPr>
        <p:spPr>
          <a:xfrm>
            <a:off x="6265545" y="1779270"/>
            <a:ext cx="1893570" cy="189357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5" name="椭圆 134"/>
          <p:cNvSpPr/>
          <p:nvPr/>
        </p:nvSpPr>
        <p:spPr>
          <a:xfrm>
            <a:off x="8822055" y="3672840"/>
            <a:ext cx="1893570" cy="189357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弧形 6"/>
          <p:cNvSpPr/>
          <p:nvPr/>
        </p:nvSpPr>
        <p:spPr>
          <a:xfrm>
            <a:off x="930910" y="1557655"/>
            <a:ext cx="2337435" cy="2337435"/>
          </a:xfrm>
          <a:prstGeom prst="arc">
            <a:avLst>
              <a:gd name="adj1" fmla="val 12421477"/>
              <a:gd name="adj2" fmla="val 20175297"/>
            </a:avLst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6" name="弧形 135"/>
          <p:cNvSpPr/>
          <p:nvPr/>
        </p:nvSpPr>
        <p:spPr>
          <a:xfrm flipV="1">
            <a:off x="3487420" y="3451225"/>
            <a:ext cx="2337435" cy="2337435"/>
          </a:xfrm>
          <a:prstGeom prst="arc">
            <a:avLst>
              <a:gd name="adj1" fmla="val 12421477"/>
              <a:gd name="adj2" fmla="val 20175297"/>
            </a:avLst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7" name="弧形 136"/>
          <p:cNvSpPr/>
          <p:nvPr/>
        </p:nvSpPr>
        <p:spPr>
          <a:xfrm>
            <a:off x="5994400" y="1557655"/>
            <a:ext cx="2337435" cy="2337435"/>
          </a:xfrm>
          <a:prstGeom prst="arc">
            <a:avLst>
              <a:gd name="adj1" fmla="val 12421477"/>
              <a:gd name="adj2" fmla="val 20175297"/>
            </a:avLst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8" name="弧形 137"/>
          <p:cNvSpPr/>
          <p:nvPr/>
        </p:nvSpPr>
        <p:spPr>
          <a:xfrm flipV="1">
            <a:off x="8599805" y="3451225"/>
            <a:ext cx="2337435" cy="2337435"/>
          </a:xfrm>
          <a:prstGeom prst="arc">
            <a:avLst>
              <a:gd name="adj1" fmla="val 12421477"/>
              <a:gd name="adj2" fmla="val 20175297"/>
            </a:avLst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9" name="矩形 14"/>
          <p:cNvSpPr>
            <a:spLocks noChangeArrowheads="1"/>
          </p:cNvSpPr>
          <p:nvPr/>
        </p:nvSpPr>
        <p:spPr bwMode="auto">
          <a:xfrm>
            <a:off x="1409700" y="2505075"/>
            <a:ext cx="131191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第一阶段</a:t>
            </a:r>
            <a:endParaRPr lang="zh-CN" altLang="en-US" sz="20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1" name="矩形 14"/>
          <p:cNvSpPr>
            <a:spLocks noChangeArrowheads="1"/>
          </p:cNvSpPr>
          <p:nvPr/>
        </p:nvSpPr>
        <p:spPr bwMode="auto">
          <a:xfrm>
            <a:off x="3999865" y="4431665"/>
            <a:ext cx="131191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第二阶段</a:t>
            </a:r>
            <a:endParaRPr lang="zh-CN" altLang="en-US" sz="20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2" name="矩形 14"/>
          <p:cNvSpPr>
            <a:spLocks noChangeArrowheads="1"/>
          </p:cNvSpPr>
          <p:nvPr/>
        </p:nvSpPr>
        <p:spPr bwMode="auto">
          <a:xfrm>
            <a:off x="6556375" y="2505075"/>
            <a:ext cx="131191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第三阶段</a:t>
            </a:r>
            <a:endParaRPr lang="zh-CN" altLang="en-US" sz="20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3" name="矩形 14"/>
          <p:cNvSpPr>
            <a:spLocks noChangeArrowheads="1"/>
          </p:cNvSpPr>
          <p:nvPr/>
        </p:nvSpPr>
        <p:spPr bwMode="auto">
          <a:xfrm>
            <a:off x="9111615" y="4431665"/>
            <a:ext cx="131191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第四阶段</a:t>
            </a:r>
            <a:endParaRPr lang="zh-CN" altLang="en-US" sz="20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4" name="矩形 143"/>
          <p:cNvSpPr/>
          <p:nvPr/>
        </p:nvSpPr>
        <p:spPr>
          <a:xfrm>
            <a:off x="718185" y="3614420"/>
            <a:ext cx="270065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此处添加简要文字对该问题进行阐述，文字不宜过多</a:t>
            </a:r>
            <a:endParaRPr lang="en-US" altLang="zh-CN" sz="1600" kern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5" name="矩形 144"/>
          <p:cNvSpPr/>
          <p:nvPr/>
        </p:nvSpPr>
        <p:spPr>
          <a:xfrm>
            <a:off x="3419475" y="2718435"/>
            <a:ext cx="270065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此处添加简要文字对该问题进行阐述，文字不宜过多</a:t>
            </a:r>
            <a:endParaRPr lang="en-US" altLang="zh-CN" sz="1600" kern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6" name="矩形 145"/>
          <p:cNvSpPr/>
          <p:nvPr/>
        </p:nvSpPr>
        <p:spPr>
          <a:xfrm>
            <a:off x="5861685" y="3686175"/>
            <a:ext cx="270065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此处添加简要文字对该问题进行阐述，文字不宜过多</a:t>
            </a:r>
            <a:endParaRPr lang="en-US" altLang="zh-CN" sz="1600" kern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kern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en-US" altLang="zh-CN" sz="1600" kern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7" name="矩形 146"/>
          <p:cNvSpPr/>
          <p:nvPr/>
        </p:nvSpPr>
        <p:spPr>
          <a:xfrm>
            <a:off x="8622030" y="2722880"/>
            <a:ext cx="270065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此处添加简要文字对该问题进行阐述，文字不宜过多</a:t>
            </a:r>
            <a:endParaRPr lang="en-US" altLang="zh-CN" sz="1600" kern="0">
              <a:solidFill>
                <a:schemeClr val="tx1">
                  <a:lumMod val="95000"/>
                  <a:lumOff val="5000"/>
                </a:scheme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1066800" y="1823085"/>
            <a:ext cx="2363470" cy="236347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8" name="椭圆 147"/>
          <p:cNvSpPr/>
          <p:nvPr/>
        </p:nvSpPr>
        <p:spPr>
          <a:xfrm>
            <a:off x="5129530" y="1823085"/>
            <a:ext cx="2363470" cy="236347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9" name="椭圆 148"/>
          <p:cNvSpPr/>
          <p:nvPr/>
        </p:nvSpPr>
        <p:spPr>
          <a:xfrm>
            <a:off x="8907780" y="1823085"/>
            <a:ext cx="2363470" cy="236347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0" name="矩形 14"/>
          <p:cNvSpPr>
            <a:spLocks noChangeArrowheads="1"/>
          </p:cNvSpPr>
          <p:nvPr/>
        </p:nvSpPr>
        <p:spPr bwMode="auto">
          <a:xfrm>
            <a:off x="1463675" y="4364355"/>
            <a:ext cx="145034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未来目标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51" name="矩形 150"/>
          <p:cNvSpPr/>
          <p:nvPr/>
        </p:nvSpPr>
        <p:spPr>
          <a:xfrm>
            <a:off x="695960" y="4703445"/>
            <a:ext cx="298450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ker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  <a:sym typeface="Arial" panose="020B0604020202020204" pitchFamily="34" charset="0"/>
              </a:rPr>
              <a:t>Lorem ipsum dolor sit amet, consectetuer adipiscing elit. </a:t>
            </a:r>
            <a:endParaRPr lang="en-US" altLang="zh-CN" sz="1400" kern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2" name="矩形 14"/>
          <p:cNvSpPr>
            <a:spLocks noChangeArrowheads="1"/>
          </p:cNvSpPr>
          <p:nvPr/>
        </p:nvSpPr>
        <p:spPr bwMode="auto">
          <a:xfrm>
            <a:off x="5586095" y="4364355"/>
            <a:ext cx="145034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未来目标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53" name="矩形 152"/>
          <p:cNvSpPr/>
          <p:nvPr/>
        </p:nvSpPr>
        <p:spPr>
          <a:xfrm>
            <a:off x="4819650" y="4703445"/>
            <a:ext cx="298450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ker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  <a:sym typeface="Arial" panose="020B0604020202020204" pitchFamily="34" charset="0"/>
              </a:rPr>
              <a:t>Lorem ipsum dolor sit amet, consectetuer adipiscing elit. </a:t>
            </a:r>
            <a:endParaRPr lang="en-US" altLang="zh-CN" sz="1400" kern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4" name="矩形 14"/>
          <p:cNvSpPr>
            <a:spLocks noChangeArrowheads="1"/>
          </p:cNvSpPr>
          <p:nvPr/>
        </p:nvSpPr>
        <p:spPr bwMode="auto">
          <a:xfrm>
            <a:off x="9364345" y="4347210"/>
            <a:ext cx="145034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未来目标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55" name="矩形 154"/>
          <p:cNvSpPr/>
          <p:nvPr/>
        </p:nvSpPr>
        <p:spPr>
          <a:xfrm>
            <a:off x="8597900" y="4686300"/>
            <a:ext cx="298450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ker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  <a:sym typeface="Arial" panose="020B0604020202020204" pitchFamily="34" charset="0"/>
              </a:rPr>
              <a:t>Lorem ipsum dolor sit amet, consectetuer adipiscing elit. </a:t>
            </a:r>
            <a:endParaRPr lang="en-US" altLang="zh-CN" sz="1400" kern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6" name="Group 18"/>
          <p:cNvGrpSpPr/>
          <p:nvPr/>
        </p:nvGrpSpPr>
        <p:grpSpPr>
          <a:xfrm rot="0">
            <a:off x="5831205" y="2588260"/>
            <a:ext cx="960755" cy="833755"/>
            <a:chOff x="4587875" y="2944813"/>
            <a:chExt cx="457200" cy="396875"/>
          </a:xfrm>
          <a:solidFill>
            <a:schemeClr val="bg1"/>
          </a:solidFill>
        </p:grpSpPr>
        <p:sp>
          <p:nvSpPr>
            <p:cNvPr id="20" name="Freeform 18"/>
            <p:cNvSpPr/>
            <p:nvPr/>
          </p:nvSpPr>
          <p:spPr bwMode="auto">
            <a:xfrm>
              <a:off x="4587875" y="3055938"/>
              <a:ext cx="457200" cy="285750"/>
            </a:xfrm>
            <a:custGeom>
              <a:avLst/>
              <a:gdLst>
                <a:gd name="T0" fmla="*/ 0 w 288"/>
                <a:gd name="T1" fmla="*/ 0 h 180"/>
                <a:gd name="T2" fmla="*/ 72 w 288"/>
                <a:gd name="T3" fmla="*/ 0 h 180"/>
                <a:gd name="T4" fmla="*/ 144 w 288"/>
                <a:gd name="T5" fmla="*/ 180 h 180"/>
                <a:gd name="T6" fmla="*/ 216 w 288"/>
                <a:gd name="T7" fmla="*/ 0 h 180"/>
                <a:gd name="T8" fmla="*/ 288 w 288"/>
                <a:gd name="T9" fmla="*/ 0 h 180"/>
                <a:gd name="T10" fmla="*/ 144 w 288"/>
                <a:gd name="T11" fmla="*/ 180 h 180"/>
                <a:gd name="T12" fmla="*/ 195 w 288"/>
                <a:gd name="T13" fmla="*/ 0 h 180"/>
                <a:gd name="T14" fmla="*/ 92 w 288"/>
                <a:gd name="T15" fmla="*/ 0 h 180"/>
                <a:gd name="T16" fmla="*/ 144 w 288"/>
                <a:gd name="T17" fmla="*/ 180 h 180"/>
                <a:gd name="T18" fmla="*/ 0 w 288"/>
                <a:gd name="T19" fmla="*/ 0 h 180"/>
                <a:gd name="T20" fmla="*/ 0 w 288"/>
                <a:gd name="T21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8" h="180">
                  <a:moveTo>
                    <a:pt x="0" y="0"/>
                  </a:moveTo>
                  <a:lnTo>
                    <a:pt x="72" y="0"/>
                  </a:lnTo>
                  <a:lnTo>
                    <a:pt x="144" y="180"/>
                  </a:lnTo>
                  <a:lnTo>
                    <a:pt x="216" y="0"/>
                  </a:lnTo>
                  <a:lnTo>
                    <a:pt x="288" y="0"/>
                  </a:lnTo>
                  <a:lnTo>
                    <a:pt x="144" y="180"/>
                  </a:lnTo>
                  <a:lnTo>
                    <a:pt x="195" y="0"/>
                  </a:lnTo>
                  <a:lnTo>
                    <a:pt x="92" y="0"/>
                  </a:lnTo>
                  <a:lnTo>
                    <a:pt x="144" y="18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400">
                <a:defRPr/>
              </a:pPr>
              <a:endParaRPr lang="en-AU" sz="1800" kern="0">
                <a:solidFill>
                  <a:srgbClr val="000000"/>
                </a:solidFill>
                <a:latin typeface="微软雅黑" panose="020B0503020204020204" pitchFamily="34" charset="-122"/>
                <a:ea typeface="Microsoft YaHei UI" panose="020B0503020204020204" charset="-122"/>
              </a:endParaRPr>
            </a:p>
          </p:txBody>
        </p:sp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4816475" y="2944813"/>
              <a:ext cx="228600" cy="87313"/>
            </a:xfrm>
            <a:custGeom>
              <a:avLst/>
              <a:gdLst>
                <a:gd name="T0" fmla="*/ 83 w 144"/>
                <a:gd name="T1" fmla="*/ 55 h 55"/>
                <a:gd name="T2" fmla="*/ 144 w 144"/>
                <a:gd name="T3" fmla="*/ 55 h 55"/>
                <a:gd name="T4" fmla="*/ 112 w 144"/>
                <a:gd name="T5" fmla="*/ 0 h 55"/>
                <a:gd name="T6" fmla="*/ 112 w 144"/>
                <a:gd name="T7" fmla="*/ 0 h 55"/>
                <a:gd name="T8" fmla="*/ 83 w 144"/>
                <a:gd name="T9" fmla="*/ 55 h 55"/>
                <a:gd name="T10" fmla="*/ 83 w 144"/>
                <a:gd name="T11" fmla="*/ 55 h 55"/>
                <a:gd name="T12" fmla="*/ 0 w 144"/>
                <a:gd name="T13" fmla="*/ 0 h 55"/>
                <a:gd name="T14" fmla="*/ 0 w 144"/>
                <a:gd name="T15" fmla="*/ 0 h 55"/>
                <a:gd name="T16" fmla="*/ 0 w 144"/>
                <a:gd name="T17" fmla="*/ 0 h 55"/>
                <a:gd name="T18" fmla="*/ 0 w 144"/>
                <a:gd name="T19" fmla="*/ 0 h 55"/>
                <a:gd name="T20" fmla="*/ 0 w 144"/>
                <a:gd name="T2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4" h="55">
                  <a:moveTo>
                    <a:pt x="83" y="55"/>
                  </a:moveTo>
                  <a:lnTo>
                    <a:pt x="144" y="55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83" y="55"/>
                  </a:lnTo>
                  <a:lnTo>
                    <a:pt x="83" y="55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400">
                <a:defRPr/>
              </a:pPr>
              <a:endParaRPr lang="en-AU" sz="1800" kern="0">
                <a:solidFill>
                  <a:srgbClr val="000000"/>
                </a:solidFill>
                <a:latin typeface="微软雅黑" panose="020B0503020204020204" pitchFamily="34" charset="-122"/>
                <a:ea typeface="Microsoft YaHei UI" panose="020B0503020204020204" charset="-122"/>
              </a:endParaRPr>
            </a:p>
          </p:txBody>
        </p:sp>
        <p:sp>
          <p:nvSpPr>
            <p:cNvPr id="22" name="Freeform 20"/>
            <p:cNvSpPr/>
            <p:nvPr/>
          </p:nvSpPr>
          <p:spPr bwMode="auto">
            <a:xfrm>
              <a:off x="4587875" y="2944813"/>
              <a:ext cx="96838" cy="87313"/>
            </a:xfrm>
            <a:custGeom>
              <a:avLst/>
              <a:gdLst>
                <a:gd name="T0" fmla="*/ 0 w 61"/>
                <a:gd name="T1" fmla="*/ 55 h 55"/>
                <a:gd name="T2" fmla="*/ 61 w 61"/>
                <a:gd name="T3" fmla="*/ 55 h 55"/>
                <a:gd name="T4" fmla="*/ 31 w 61"/>
                <a:gd name="T5" fmla="*/ 0 h 55"/>
                <a:gd name="T6" fmla="*/ 31 w 61"/>
                <a:gd name="T7" fmla="*/ 0 h 55"/>
                <a:gd name="T8" fmla="*/ 0 w 61"/>
                <a:gd name="T9" fmla="*/ 55 h 55"/>
                <a:gd name="T10" fmla="*/ 0 w 61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55">
                  <a:moveTo>
                    <a:pt x="0" y="55"/>
                  </a:moveTo>
                  <a:lnTo>
                    <a:pt x="61" y="55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0" y="55"/>
                  </a:lnTo>
                  <a:lnTo>
                    <a:pt x="0" y="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400">
                <a:defRPr/>
              </a:pPr>
              <a:endParaRPr lang="en-AU" sz="1800" kern="0">
                <a:solidFill>
                  <a:srgbClr val="000000"/>
                </a:solidFill>
                <a:latin typeface="微软雅黑" panose="020B0503020204020204" pitchFamily="34" charset="-122"/>
                <a:ea typeface="Microsoft YaHei UI" panose="020B0503020204020204" charset="-122"/>
              </a:endParaRPr>
            </a:p>
          </p:txBody>
        </p:sp>
        <p:sp>
          <p:nvSpPr>
            <p:cNvPr id="23" name="Freeform 21"/>
            <p:cNvSpPr/>
            <p:nvPr/>
          </p:nvSpPr>
          <p:spPr bwMode="auto">
            <a:xfrm>
              <a:off x="4648200" y="2944813"/>
              <a:ext cx="133350" cy="87313"/>
            </a:xfrm>
            <a:custGeom>
              <a:avLst/>
              <a:gdLst>
                <a:gd name="T0" fmla="*/ 45 w 84"/>
                <a:gd name="T1" fmla="*/ 55 h 55"/>
                <a:gd name="T2" fmla="*/ 46 w 84"/>
                <a:gd name="T3" fmla="*/ 55 h 55"/>
                <a:gd name="T4" fmla="*/ 84 w 84"/>
                <a:gd name="T5" fmla="*/ 0 h 55"/>
                <a:gd name="T6" fmla="*/ 0 w 84"/>
                <a:gd name="T7" fmla="*/ 0 h 55"/>
                <a:gd name="T8" fmla="*/ 45 w 84"/>
                <a:gd name="T9" fmla="*/ 55 h 55"/>
                <a:gd name="T10" fmla="*/ 45 w 84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55">
                  <a:moveTo>
                    <a:pt x="45" y="55"/>
                  </a:moveTo>
                  <a:lnTo>
                    <a:pt x="46" y="55"/>
                  </a:lnTo>
                  <a:lnTo>
                    <a:pt x="84" y="0"/>
                  </a:lnTo>
                  <a:lnTo>
                    <a:pt x="0" y="0"/>
                  </a:lnTo>
                  <a:lnTo>
                    <a:pt x="45" y="55"/>
                  </a:lnTo>
                  <a:lnTo>
                    <a:pt x="45" y="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400">
                <a:defRPr/>
              </a:pPr>
              <a:endParaRPr lang="en-AU" sz="1800" kern="0">
                <a:solidFill>
                  <a:srgbClr val="000000"/>
                </a:solidFill>
                <a:latin typeface="微软雅黑" panose="020B0503020204020204" pitchFamily="34" charset="-122"/>
                <a:ea typeface="Microsoft YaHei UI" panose="020B0503020204020204" charset="-122"/>
              </a:endParaRPr>
            </a:p>
          </p:txBody>
        </p:sp>
        <p:sp>
          <p:nvSpPr>
            <p:cNvPr id="24" name="Freeform 22"/>
            <p:cNvSpPr/>
            <p:nvPr/>
          </p:nvSpPr>
          <p:spPr bwMode="auto">
            <a:xfrm>
              <a:off x="4735513" y="2944813"/>
              <a:ext cx="161925" cy="87313"/>
            </a:xfrm>
            <a:custGeom>
              <a:avLst/>
              <a:gdLst>
                <a:gd name="T0" fmla="*/ 0 w 102"/>
                <a:gd name="T1" fmla="*/ 55 h 55"/>
                <a:gd name="T2" fmla="*/ 102 w 102"/>
                <a:gd name="T3" fmla="*/ 55 h 55"/>
                <a:gd name="T4" fmla="*/ 51 w 102"/>
                <a:gd name="T5" fmla="*/ 0 h 55"/>
                <a:gd name="T6" fmla="*/ 0 w 102"/>
                <a:gd name="T7" fmla="*/ 55 h 55"/>
                <a:gd name="T8" fmla="*/ 0 w 102"/>
                <a:gd name="T9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5">
                  <a:moveTo>
                    <a:pt x="0" y="55"/>
                  </a:moveTo>
                  <a:lnTo>
                    <a:pt x="102" y="55"/>
                  </a:lnTo>
                  <a:lnTo>
                    <a:pt x="51" y="0"/>
                  </a:lnTo>
                  <a:lnTo>
                    <a:pt x="0" y="55"/>
                  </a:lnTo>
                  <a:lnTo>
                    <a:pt x="0" y="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400">
                <a:defRPr/>
              </a:pPr>
              <a:endParaRPr lang="en-AU" sz="1800" kern="0">
                <a:solidFill>
                  <a:srgbClr val="000000"/>
                </a:solidFill>
                <a:latin typeface="微软雅黑" panose="020B0503020204020204" pitchFamily="34" charset="-122"/>
                <a:ea typeface="Microsoft YaHei UI" panose="020B0503020204020204" charset="-122"/>
              </a:endParaRPr>
            </a:p>
          </p:txBody>
        </p:sp>
        <p:sp>
          <p:nvSpPr>
            <p:cNvPr id="25" name="Freeform 23"/>
            <p:cNvSpPr/>
            <p:nvPr/>
          </p:nvSpPr>
          <p:spPr bwMode="auto">
            <a:xfrm>
              <a:off x="4851400" y="2944813"/>
              <a:ext cx="131763" cy="87313"/>
            </a:xfrm>
            <a:custGeom>
              <a:avLst/>
              <a:gdLst>
                <a:gd name="T0" fmla="*/ 38 w 83"/>
                <a:gd name="T1" fmla="*/ 55 h 55"/>
                <a:gd name="T2" fmla="*/ 38 w 83"/>
                <a:gd name="T3" fmla="*/ 55 h 55"/>
                <a:gd name="T4" fmla="*/ 83 w 83"/>
                <a:gd name="T5" fmla="*/ 0 h 55"/>
                <a:gd name="T6" fmla="*/ 0 w 83"/>
                <a:gd name="T7" fmla="*/ 0 h 55"/>
                <a:gd name="T8" fmla="*/ 38 w 83"/>
                <a:gd name="T9" fmla="*/ 55 h 55"/>
                <a:gd name="T10" fmla="*/ 38 w 83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55">
                  <a:moveTo>
                    <a:pt x="38" y="55"/>
                  </a:moveTo>
                  <a:lnTo>
                    <a:pt x="38" y="55"/>
                  </a:lnTo>
                  <a:lnTo>
                    <a:pt x="83" y="0"/>
                  </a:lnTo>
                  <a:lnTo>
                    <a:pt x="0" y="0"/>
                  </a:lnTo>
                  <a:lnTo>
                    <a:pt x="38" y="55"/>
                  </a:lnTo>
                  <a:lnTo>
                    <a:pt x="38" y="5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400">
                <a:defRPr/>
              </a:pPr>
              <a:endParaRPr lang="en-AU" sz="1800" kern="0">
                <a:solidFill>
                  <a:srgbClr val="000000"/>
                </a:solidFill>
                <a:latin typeface="微软雅黑" panose="020B0503020204020204" pitchFamily="34" charset="-122"/>
                <a:ea typeface="Microsoft YaHei UI" panose="020B0503020204020204" charset="-122"/>
              </a:endParaRPr>
            </a:p>
          </p:txBody>
        </p:sp>
      </p:grpSp>
      <p:grpSp>
        <p:nvGrpSpPr>
          <p:cNvPr id="26" name="Group 85"/>
          <p:cNvGrpSpPr/>
          <p:nvPr/>
        </p:nvGrpSpPr>
        <p:grpSpPr>
          <a:xfrm rot="0">
            <a:off x="1779905" y="2536190"/>
            <a:ext cx="937260" cy="937260"/>
            <a:chOff x="1200150" y="3768725"/>
            <a:chExt cx="446088" cy="446088"/>
          </a:xfrm>
          <a:solidFill>
            <a:schemeClr val="bg1"/>
          </a:solidFill>
        </p:grpSpPr>
        <p:sp>
          <p:nvSpPr>
            <p:cNvPr id="27" name="Freeform 78"/>
            <p:cNvSpPr/>
            <p:nvPr/>
          </p:nvSpPr>
          <p:spPr bwMode="auto">
            <a:xfrm>
              <a:off x="1200150" y="3768725"/>
              <a:ext cx="446088" cy="446088"/>
            </a:xfrm>
            <a:custGeom>
              <a:avLst/>
              <a:gdLst>
                <a:gd name="T0" fmla="*/ 539 w 580"/>
                <a:gd name="T1" fmla="*/ 141 h 580"/>
                <a:gd name="T2" fmla="*/ 509 w 580"/>
                <a:gd name="T3" fmla="*/ 171 h 580"/>
                <a:gd name="T4" fmla="*/ 489 w 580"/>
                <a:gd name="T5" fmla="*/ 181 h 580"/>
                <a:gd name="T6" fmla="*/ 517 w 580"/>
                <a:gd name="T7" fmla="*/ 290 h 580"/>
                <a:gd name="T8" fmla="*/ 290 w 580"/>
                <a:gd name="T9" fmla="*/ 517 h 580"/>
                <a:gd name="T10" fmla="*/ 63 w 580"/>
                <a:gd name="T11" fmla="*/ 290 h 580"/>
                <a:gd name="T12" fmla="*/ 290 w 580"/>
                <a:gd name="T13" fmla="*/ 63 h 580"/>
                <a:gd name="T14" fmla="*/ 401 w 580"/>
                <a:gd name="T15" fmla="*/ 92 h 580"/>
                <a:gd name="T16" fmla="*/ 411 w 580"/>
                <a:gd name="T17" fmla="*/ 72 h 580"/>
                <a:gd name="T18" fmla="*/ 441 w 580"/>
                <a:gd name="T19" fmla="*/ 42 h 580"/>
                <a:gd name="T20" fmla="*/ 290 w 580"/>
                <a:gd name="T21" fmla="*/ 0 h 580"/>
                <a:gd name="T22" fmla="*/ 0 w 580"/>
                <a:gd name="T23" fmla="*/ 290 h 580"/>
                <a:gd name="T24" fmla="*/ 290 w 580"/>
                <a:gd name="T25" fmla="*/ 580 h 580"/>
                <a:gd name="T26" fmla="*/ 580 w 580"/>
                <a:gd name="T27" fmla="*/ 290 h 580"/>
                <a:gd name="T28" fmla="*/ 539 w 580"/>
                <a:gd name="T29" fmla="*/ 141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0" h="580">
                  <a:moveTo>
                    <a:pt x="539" y="141"/>
                  </a:moveTo>
                  <a:cubicBezTo>
                    <a:pt x="509" y="171"/>
                    <a:pt x="509" y="171"/>
                    <a:pt x="509" y="171"/>
                  </a:cubicBezTo>
                  <a:cubicBezTo>
                    <a:pt x="504" y="176"/>
                    <a:pt x="496" y="179"/>
                    <a:pt x="489" y="181"/>
                  </a:cubicBezTo>
                  <a:cubicBezTo>
                    <a:pt x="506" y="213"/>
                    <a:pt x="517" y="250"/>
                    <a:pt x="517" y="290"/>
                  </a:cubicBezTo>
                  <a:cubicBezTo>
                    <a:pt x="517" y="415"/>
                    <a:pt x="415" y="517"/>
                    <a:pt x="290" y="517"/>
                  </a:cubicBezTo>
                  <a:cubicBezTo>
                    <a:pt x="165" y="517"/>
                    <a:pt x="63" y="415"/>
                    <a:pt x="63" y="290"/>
                  </a:cubicBezTo>
                  <a:cubicBezTo>
                    <a:pt x="63" y="165"/>
                    <a:pt x="165" y="63"/>
                    <a:pt x="290" y="63"/>
                  </a:cubicBezTo>
                  <a:cubicBezTo>
                    <a:pt x="330" y="63"/>
                    <a:pt x="368" y="74"/>
                    <a:pt x="401" y="92"/>
                  </a:cubicBezTo>
                  <a:cubicBezTo>
                    <a:pt x="402" y="85"/>
                    <a:pt x="406" y="78"/>
                    <a:pt x="411" y="72"/>
                  </a:cubicBezTo>
                  <a:cubicBezTo>
                    <a:pt x="441" y="42"/>
                    <a:pt x="441" y="42"/>
                    <a:pt x="441" y="42"/>
                  </a:cubicBezTo>
                  <a:cubicBezTo>
                    <a:pt x="397" y="15"/>
                    <a:pt x="345" y="0"/>
                    <a:pt x="290" y="0"/>
                  </a:cubicBezTo>
                  <a:cubicBezTo>
                    <a:pt x="130" y="0"/>
                    <a:pt x="0" y="130"/>
                    <a:pt x="0" y="290"/>
                  </a:cubicBezTo>
                  <a:cubicBezTo>
                    <a:pt x="0" y="450"/>
                    <a:pt x="130" y="580"/>
                    <a:pt x="290" y="580"/>
                  </a:cubicBezTo>
                  <a:cubicBezTo>
                    <a:pt x="450" y="580"/>
                    <a:pt x="580" y="450"/>
                    <a:pt x="580" y="290"/>
                  </a:cubicBezTo>
                  <a:cubicBezTo>
                    <a:pt x="580" y="235"/>
                    <a:pt x="565" y="184"/>
                    <a:pt x="539" y="1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400">
                <a:defRPr/>
              </a:pPr>
              <a:endParaRPr lang="en-AU" sz="1800" kern="0">
                <a:solidFill>
                  <a:srgbClr val="000000"/>
                </a:solidFill>
                <a:latin typeface="微软雅黑" panose="020B0503020204020204" pitchFamily="34" charset="-122"/>
                <a:ea typeface="Microsoft YaHei UI" panose="020B0503020204020204" charset="-122"/>
              </a:endParaRPr>
            </a:p>
          </p:txBody>
        </p:sp>
        <p:sp>
          <p:nvSpPr>
            <p:cNvPr id="28" name="Freeform 79"/>
            <p:cNvSpPr/>
            <p:nvPr/>
          </p:nvSpPr>
          <p:spPr bwMode="auto">
            <a:xfrm>
              <a:off x="1381125" y="3781425"/>
              <a:ext cx="252413" cy="252413"/>
            </a:xfrm>
            <a:custGeom>
              <a:avLst/>
              <a:gdLst>
                <a:gd name="T0" fmla="*/ 186 w 329"/>
                <a:gd name="T1" fmla="*/ 67 h 328"/>
                <a:gd name="T2" fmla="*/ 249 w 329"/>
                <a:gd name="T3" fmla="*/ 4 h 328"/>
                <a:gd name="T4" fmla="*/ 257 w 329"/>
                <a:gd name="T5" fmla="*/ 7 h 328"/>
                <a:gd name="T6" fmla="*/ 263 w 329"/>
                <a:gd name="T7" fmla="*/ 66 h 328"/>
                <a:gd name="T8" fmla="*/ 322 w 329"/>
                <a:gd name="T9" fmla="*/ 71 h 328"/>
                <a:gd name="T10" fmla="*/ 325 w 329"/>
                <a:gd name="T11" fmla="*/ 80 h 328"/>
                <a:gd name="T12" fmla="*/ 262 w 329"/>
                <a:gd name="T13" fmla="*/ 142 h 328"/>
                <a:gd name="T14" fmla="*/ 245 w 329"/>
                <a:gd name="T15" fmla="*/ 149 h 328"/>
                <a:gd name="T16" fmla="*/ 207 w 329"/>
                <a:gd name="T17" fmla="*/ 145 h 328"/>
                <a:gd name="T18" fmla="*/ 99 w 329"/>
                <a:gd name="T19" fmla="*/ 253 h 328"/>
                <a:gd name="T20" fmla="*/ 89 w 329"/>
                <a:gd name="T21" fmla="*/ 309 h 328"/>
                <a:gd name="T22" fmla="*/ 19 w 329"/>
                <a:gd name="T23" fmla="*/ 309 h 328"/>
                <a:gd name="T24" fmla="*/ 19 w 329"/>
                <a:gd name="T25" fmla="*/ 239 h 328"/>
                <a:gd name="T26" fmla="*/ 75 w 329"/>
                <a:gd name="T27" fmla="*/ 230 h 328"/>
                <a:gd name="T28" fmla="*/ 184 w 329"/>
                <a:gd name="T29" fmla="*/ 121 h 328"/>
                <a:gd name="T30" fmla="*/ 180 w 329"/>
                <a:gd name="T31" fmla="*/ 84 h 328"/>
                <a:gd name="T32" fmla="*/ 186 w 329"/>
                <a:gd name="T33" fmla="*/ 67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9" h="328">
                  <a:moveTo>
                    <a:pt x="186" y="67"/>
                  </a:moveTo>
                  <a:cubicBezTo>
                    <a:pt x="249" y="4"/>
                    <a:pt x="249" y="4"/>
                    <a:pt x="249" y="4"/>
                  </a:cubicBezTo>
                  <a:cubicBezTo>
                    <a:pt x="253" y="0"/>
                    <a:pt x="256" y="1"/>
                    <a:pt x="257" y="7"/>
                  </a:cubicBezTo>
                  <a:cubicBezTo>
                    <a:pt x="263" y="66"/>
                    <a:pt x="263" y="66"/>
                    <a:pt x="263" y="66"/>
                  </a:cubicBezTo>
                  <a:cubicBezTo>
                    <a:pt x="322" y="71"/>
                    <a:pt x="322" y="71"/>
                    <a:pt x="322" y="71"/>
                  </a:cubicBezTo>
                  <a:cubicBezTo>
                    <a:pt x="327" y="72"/>
                    <a:pt x="329" y="76"/>
                    <a:pt x="325" y="80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58" y="146"/>
                    <a:pt x="250" y="149"/>
                    <a:pt x="245" y="149"/>
                  </a:cubicBezTo>
                  <a:cubicBezTo>
                    <a:pt x="207" y="145"/>
                    <a:pt x="207" y="145"/>
                    <a:pt x="207" y="145"/>
                  </a:cubicBezTo>
                  <a:cubicBezTo>
                    <a:pt x="99" y="253"/>
                    <a:pt x="99" y="253"/>
                    <a:pt x="99" y="253"/>
                  </a:cubicBezTo>
                  <a:cubicBezTo>
                    <a:pt x="107" y="272"/>
                    <a:pt x="104" y="294"/>
                    <a:pt x="89" y="309"/>
                  </a:cubicBezTo>
                  <a:cubicBezTo>
                    <a:pt x="70" y="328"/>
                    <a:pt x="39" y="328"/>
                    <a:pt x="19" y="309"/>
                  </a:cubicBezTo>
                  <a:cubicBezTo>
                    <a:pt x="0" y="290"/>
                    <a:pt x="0" y="259"/>
                    <a:pt x="19" y="239"/>
                  </a:cubicBezTo>
                  <a:cubicBezTo>
                    <a:pt x="34" y="224"/>
                    <a:pt x="57" y="221"/>
                    <a:pt x="75" y="230"/>
                  </a:cubicBezTo>
                  <a:cubicBezTo>
                    <a:pt x="184" y="121"/>
                    <a:pt x="184" y="121"/>
                    <a:pt x="184" y="121"/>
                  </a:cubicBezTo>
                  <a:cubicBezTo>
                    <a:pt x="180" y="84"/>
                    <a:pt x="180" y="84"/>
                    <a:pt x="180" y="84"/>
                  </a:cubicBezTo>
                  <a:cubicBezTo>
                    <a:pt x="179" y="78"/>
                    <a:pt x="182" y="71"/>
                    <a:pt x="186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400">
                <a:defRPr/>
              </a:pPr>
              <a:endParaRPr lang="en-AU" sz="1800" kern="0">
                <a:solidFill>
                  <a:srgbClr val="000000"/>
                </a:solidFill>
                <a:latin typeface="微软雅黑" panose="020B0503020204020204" pitchFamily="34" charset="-122"/>
                <a:ea typeface="Microsoft YaHei UI" panose="020B0503020204020204" charset="-122"/>
              </a:endParaRPr>
            </a:p>
          </p:txBody>
        </p:sp>
        <p:sp>
          <p:nvSpPr>
            <p:cNvPr id="29" name="Freeform 80"/>
            <p:cNvSpPr/>
            <p:nvPr/>
          </p:nvSpPr>
          <p:spPr bwMode="auto">
            <a:xfrm>
              <a:off x="1292225" y="3860800"/>
              <a:ext cx="261938" cy="261938"/>
            </a:xfrm>
            <a:custGeom>
              <a:avLst/>
              <a:gdLst>
                <a:gd name="T0" fmla="*/ 170 w 340"/>
                <a:gd name="T1" fmla="*/ 73 h 340"/>
                <a:gd name="T2" fmla="*/ 212 w 340"/>
                <a:gd name="T3" fmla="*/ 83 h 340"/>
                <a:gd name="T4" fmla="*/ 266 w 340"/>
                <a:gd name="T5" fmla="*/ 30 h 340"/>
                <a:gd name="T6" fmla="*/ 170 w 340"/>
                <a:gd name="T7" fmla="*/ 0 h 340"/>
                <a:gd name="T8" fmla="*/ 0 w 340"/>
                <a:gd name="T9" fmla="*/ 170 h 340"/>
                <a:gd name="T10" fmla="*/ 170 w 340"/>
                <a:gd name="T11" fmla="*/ 340 h 340"/>
                <a:gd name="T12" fmla="*/ 340 w 340"/>
                <a:gd name="T13" fmla="*/ 170 h 340"/>
                <a:gd name="T14" fmla="*/ 311 w 340"/>
                <a:gd name="T15" fmla="*/ 76 h 340"/>
                <a:gd name="T16" fmla="*/ 258 w 340"/>
                <a:gd name="T17" fmla="*/ 130 h 340"/>
                <a:gd name="T18" fmla="*/ 267 w 340"/>
                <a:gd name="T19" fmla="*/ 170 h 340"/>
                <a:gd name="T20" fmla="*/ 170 w 340"/>
                <a:gd name="T21" fmla="*/ 267 h 340"/>
                <a:gd name="T22" fmla="*/ 73 w 340"/>
                <a:gd name="T23" fmla="*/ 170 h 340"/>
                <a:gd name="T24" fmla="*/ 170 w 340"/>
                <a:gd name="T25" fmla="*/ 73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0" h="340">
                  <a:moveTo>
                    <a:pt x="170" y="73"/>
                  </a:moveTo>
                  <a:cubicBezTo>
                    <a:pt x="185" y="73"/>
                    <a:pt x="199" y="77"/>
                    <a:pt x="212" y="83"/>
                  </a:cubicBezTo>
                  <a:cubicBezTo>
                    <a:pt x="266" y="30"/>
                    <a:pt x="266" y="30"/>
                    <a:pt x="266" y="30"/>
                  </a:cubicBezTo>
                  <a:cubicBezTo>
                    <a:pt x="238" y="11"/>
                    <a:pt x="205" y="0"/>
                    <a:pt x="170" y="0"/>
                  </a:cubicBezTo>
                  <a:cubicBezTo>
                    <a:pt x="76" y="0"/>
                    <a:pt x="0" y="76"/>
                    <a:pt x="0" y="170"/>
                  </a:cubicBezTo>
                  <a:cubicBezTo>
                    <a:pt x="0" y="264"/>
                    <a:pt x="76" y="340"/>
                    <a:pt x="170" y="340"/>
                  </a:cubicBezTo>
                  <a:cubicBezTo>
                    <a:pt x="264" y="340"/>
                    <a:pt x="340" y="264"/>
                    <a:pt x="340" y="170"/>
                  </a:cubicBezTo>
                  <a:cubicBezTo>
                    <a:pt x="340" y="135"/>
                    <a:pt x="329" y="103"/>
                    <a:pt x="311" y="76"/>
                  </a:cubicBezTo>
                  <a:cubicBezTo>
                    <a:pt x="258" y="130"/>
                    <a:pt x="258" y="130"/>
                    <a:pt x="258" y="130"/>
                  </a:cubicBezTo>
                  <a:cubicBezTo>
                    <a:pt x="264" y="142"/>
                    <a:pt x="267" y="156"/>
                    <a:pt x="267" y="170"/>
                  </a:cubicBezTo>
                  <a:cubicBezTo>
                    <a:pt x="267" y="223"/>
                    <a:pt x="223" y="267"/>
                    <a:pt x="170" y="267"/>
                  </a:cubicBezTo>
                  <a:cubicBezTo>
                    <a:pt x="117" y="267"/>
                    <a:pt x="73" y="223"/>
                    <a:pt x="73" y="170"/>
                  </a:cubicBezTo>
                  <a:cubicBezTo>
                    <a:pt x="73" y="117"/>
                    <a:pt x="117" y="73"/>
                    <a:pt x="170" y="7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400">
                <a:defRPr/>
              </a:pPr>
              <a:endParaRPr lang="en-AU" sz="1800" kern="0">
                <a:solidFill>
                  <a:srgbClr val="000000"/>
                </a:solidFill>
                <a:latin typeface="微软雅黑" panose="020B0503020204020204" pitchFamily="34" charset="-122"/>
                <a:ea typeface="Microsoft YaHei UI" panose="020B0503020204020204" charset="-122"/>
              </a:endParaRPr>
            </a:p>
          </p:txBody>
        </p:sp>
      </p:grpSp>
      <p:grpSp>
        <p:nvGrpSpPr>
          <p:cNvPr id="30" name="Group 216"/>
          <p:cNvGrpSpPr/>
          <p:nvPr/>
        </p:nvGrpSpPr>
        <p:grpSpPr>
          <a:xfrm rot="0">
            <a:off x="9617710" y="2623185"/>
            <a:ext cx="943610" cy="763905"/>
            <a:chOff x="1209675" y="6354763"/>
            <a:chExt cx="449263" cy="363538"/>
          </a:xfrm>
          <a:solidFill>
            <a:schemeClr val="bg1"/>
          </a:solidFill>
        </p:grpSpPr>
        <p:sp>
          <p:nvSpPr>
            <p:cNvPr id="31" name="Freeform 205"/>
            <p:cNvSpPr/>
            <p:nvPr/>
          </p:nvSpPr>
          <p:spPr bwMode="auto">
            <a:xfrm>
              <a:off x="1560513" y="6529388"/>
              <a:ext cx="96838" cy="188913"/>
            </a:xfrm>
            <a:custGeom>
              <a:avLst/>
              <a:gdLst>
                <a:gd name="T0" fmla="*/ 31 w 126"/>
                <a:gd name="T1" fmla="*/ 0 h 245"/>
                <a:gd name="T2" fmla="*/ 0 w 126"/>
                <a:gd name="T3" fmla="*/ 39 h 245"/>
                <a:gd name="T4" fmla="*/ 0 w 126"/>
                <a:gd name="T5" fmla="*/ 245 h 245"/>
                <a:gd name="T6" fmla="*/ 126 w 126"/>
                <a:gd name="T7" fmla="*/ 245 h 245"/>
                <a:gd name="T8" fmla="*/ 125 w 126"/>
                <a:gd name="T9" fmla="*/ 74 h 245"/>
                <a:gd name="T10" fmla="*/ 31 w 126"/>
                <a:gd name="T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6" h="245">
                  <a:moveTo>
                    <a:pt x="31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126" y="245"/>
                    <a:pt x="126" y="245"/>
                    <a:pt x="126" y="245"/>
                  </a:cubicBezTo>
                  <a:cubicBezTo>
                    <a:pt x="125" y="74"/>
                    <a:pt x="125" y="74"/>
                    <a:pt x="125" y="74"/>
                  </a:cubicBezTo>
                  <a:cubicBezTo>
                    <a:pt x="99" y="52"/>
                    <a:pt x="31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400">
                <a:defRPr/>
              </a:pPr>
              <a:endParaRPr lang="en-AU" sz="1800" kern="0">
                <a:solidFill>
                  <a:srgbClr val="000000"/>
                </a:solidFill>
                <a:latin typeface="微软雅黑" panose="020B0503020204020204" pitchFamily="34" charset="-122"/>
                <a:ea typeface="Microsoft YaHei UI" panose="020B0503020204020204" charset="-122"/>
              </a:endParaRPr>
            </a:p>
          </p:txBody>
        </p:sp>
        <p:sp>
          <p:nvSpPr>
            <p:cNvPr id="32" name="Freeform 207"/>
            <p:cNvSpPr/>
            <p:nvPr/>
          </p:nvSpPr>
          <p:spPr bwMode="auto">
            <a:xfrm>
              <a:off x="1209675" y="6354763"/>
              <a:ext cx="449263" cy="339725"/>
            </a:xfrm>
            <a:custGeom>
              <a:avLst/>
              <a:gdLst>
                <a:gd name="T0" fmla="*/ 236 w 585"/>
                <a:gd name="T1" fmla="*/ 248 h 442"/>
                <a:gd name="T2" fmla="*/ 76 w 585"/>
                <a:gd name="T3" fmla="*/ 428 h 442"/>
                <a:gd name="T4" fmla="*/ 46 w 585"/>
                <a:gd name="T5" fmla="*/ 442 h 442"/>
                <a:gd name="T6" fmla="*/ 18 w 585"/>
                <a:gd name="T7" fmla="*/ 432 h 442"/>
                <a:gd name="T8" fmla="*/ 15 w 585"/>
                <a:gd name="T9" fmla="*/ 374 h 442"/>
                <a:gd name="T10" fmla="*/ 206 w 585"/>
                <a:gd name="T11" fmla="*/ 158 h 442"/>
                <a:gd name="T12" fmla="*/ 237 w 585"/>
                <a:gd name="T13" fmla="*/ 144 h 442"/>
                <a:gd name="T14" fmla="*/ 268 w 585"/>
                <a:gd name="T15" fmla="*/ 158 h 442"/>
                <a:gd name="T16" fmla="*/ 323 w 585"/>
                <a:gd name="T17" fmla="*/ 224 h 442"/>
                <a:gd name="T18" fmla="*/ 425 w 585"/>
                <a:gd name="T19" fmla="*/ 101 h 442"/>
                <a:gd name="T20" fmla="*/ 330 w 585"/>
                <a:gd name="T21" fmla="*/ 19 h 442"/>
                <a:gd name="T22" fmla="*/ 566 w 585"/>
                <a:gd name="T23" fmla="*/ 0 h 442"/>
                <a:gd name="T24" fmla="*/ 585 w 585"/>
                <a:gd name="T25" fmla="*/ 239 h 442"/>
                <a:gd name="T26" fmla="*/ 487 w 585"/>
                <a:gd name="T27" fmla="*/ 154 h 442"/>
                <a:gd name="T28" fmla="*/ 355 w 585"/>
                <a:gd name="T29" fmla="*/ 314 h 442"/>
                <a:gd name="T30" fmla="*/ 324 w 585"/>
                <a:gd name="T31" fmla="*/ 329 h 442"/>
                <a:gd name="T32" fmla="*/ 292 w 585"/>
                <a:gd name="T33" fmla="*/ 314 h 442"/>
                <a:gd name="T34" fmla="*/ 236 w 585"/>
                <a:gd name="T35" fmla="*/ 248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5" h="442">
                  <a:moveTo>
                    <a:pt x="236" y="248"/>
                  </a:moveTo>
                  <a:cubicBezTo>
                    <a:pt x="76" y="428"/>
                    <a:pt x="76" y="428"/>
                    <a:pt x="76" y="428"/>
                  </a:cubicBezTo>
                  <a:cubicBezTo>
                    <a:pt x="68" y="438"/>
                    <a:pt x="57" y="442"/>
                    <a:pt x="46" y="442"/>
                  </a:cubicBezTo>
                  <a:cubicBezTo>
                    <a:pt x="36" y="442"/>
                    <a:pt x="26" y="439"/>
                    <a:pt x="18" y="432"/>
                  </a:cubicBezTo>
                  <a:cubicBezTo>
                    <a:pt x="1" y="417"/>
                    <a:pt x="0" y="391"/>
                    <a:pt x="15" y="374"/>
                  </a:cubicBezTo>
                  <a:cubicBezTo>
                    <a:pt x="206" y="158"/>
                    <a:pt x="206" y="158"/>
                    <a:pt x="206" y="158"/>
                  </a:cubicBezTo>
                  <a:cubicBezTo>
                    <a:pt x="214" y="149"/>
                    <a:pt x="225" y="143"/>
                    <a:pt x="237" y="144"/>
                  </a:cubicBezTo>
                  <a:cubicBezTo>
                    <a:pt x="249" y="144"/>
                    <a:pt x="260" y="149"/>
                    <a:pt x="268" y="158"/>
                  </a:cubicBezTo>
                  <a:cubicBezTo>
                    <a:pt x="323" y="224"/>
                    <a:pt x="323" y="224"/>
                    <a:pt x="323" y="224"/>
                  </a:cubicBezTo>
                  <a:cubicBezTo>
                    <a:pt x="425" y="101"/>
                    <a:pt x="425" y="101"/>
                    <a:pt x="425" y="101"/>
                  </a:cubicBezTo>
                  <a:cubicBezTo>
                    <a:pt x="330" y="19"/>
                    <a:pt x="330" y="19"/>
                    <a:pt x="330" y="19"/>
                  </a:cubicBezTo>
                  <a:cubicBezTo>
                    <a:pt x="566" y="0"/>
                    <a:pt x="566" y="0"/>
                    <a:pt x="566" y="0"/>
                  </a:cubicBezTo>
                  <a:cubicBezTo>
                    <a:pt x="585" y="239"/>
                    <a:pt x="585" y="239"/>
                    <a:pt x="585" y="239"/>
                  </a:cubicBezTo>
                  <a:cubicBezTo>
                    <a:pt x="487" y="154"/>
                    <a:pt x="487" y="154"/>
                    <a:pt x="487" y="154"/>
                  </a:cubicBezTo>
                  <a:cubicBezTo>
                    <a:pt x="355" y="314"/>
                    <a:pt x="355" y="314"/>
                    <a:pt x="355" y="314"/>
                  </a:cubicBezTo>
                  <a:cubicBezTo>
                    <a:pt x="348" y="323"/>
                    <a:pt x="336" y="329"/>
                    <a:pt x="324" y="329"/>
                  </a:cubicBezTo>
                  <a:cubicBezTo>
                    <a:pt x="311" y="329"/>
                    <a:pt x="300" y="324"/>
                    <a:pt x="292" y="314"/>
                  </a:cubicBezTo>
                  <a:lnTo>
                    <a:pt x="236" y="2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400">
                <a:defRPr/>
              </a:pPr>
              <a:endParaRPr lang="en-AU" sz="1800" kern="0">
                <a:solidFill>
                  <a:srgbClr val="000000"/>
                </a:solidFill>
                <a:latin typeface="微软雅黑" panose="020B0503020204020204" pitchFamily="34" charset="-122"/>
                <a:ea typeface="Microsoft YaHei UI" panose="020B0503020204020204" charset="-122"/>
              </a:endParaRPr>
            </a:p>
          </p:txBody>
        </p:sp>
        <p:sp>
          <p:nvSpPr>
            <p:cNvPr id="33" name="Freeform 208"/>
            <p:cNvSpPr/>
            <p:nvPr/>
          </p:nvSpPr>
          <p:spPr bwMode="auto">
            <a:xfrm>
              <a:off x="1417638" y="6589713"/>
              <a:ext cx="119063" cy="127000"/>
            </a:xfrm>
            <a:custGeom>
              <a:avLst/>
              <a:gdLst>
                <a:gd name="T0" fmla="*/ 98 w 153"/>
                <a:gd name="T1" fmla="*/ 64 h 167"/>
                <a:gd name="T2" fmla="*/ 62 w 153"/>
                <a:gd name="T3" fmla="*/ 83 h 167"/>
                <a:gd name="T4" fmla="*/ 1 w 153"/>
                <a:gd name="T5" fmla="*/ 56 h 167"/>
                <a:gd name="T6" fmla="*/ 0 w 153"/>
                <a:gd name="T7" fmla="*/ 167 h 167"/>
                <a:gd name="T8" fmla="*/ 150 w 153"/>
                <a:gd name="T9" fmla="*/ 167 h 167"/>
                <a:gd name="T10" fmla="*/ 153 w 153"/>
                <a:gd name="T11" fmla="*/ 0 h 167"/>
                <a:gd name="T12" fmla="*/ 98 w 153"/>
                <a:gd name="T13" fmla="*/ 64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3" h="167">
                  <a:moveTo>
                    <a:pt x="98" y="64"/>
                  </a:moveTo>
                  <a:cubicBezTo>
                    <a:pt x="76" y="83"/>
                    <a:pt x="62" y="83"/>
                    <a:pt x="62" y="83"/>
                  </a:cubicBezTo>
                  <a:cubicBezTo>
                    <a:pt x="43" y="86"/>
                    <a:pt x="15" y="67"/>
                    <a:pt x="1" y="56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0" y="167"/>
                    <a:pt x="150" y="167"/>
                    <a:pt x="150" y="167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32" y="24"/>
                    <a:pt x="116" y="47"/>
                    <a:pt x="98" y="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400">
                <a:defRPr/>
              </a:pPr>
              <a:endParaRPr lang="en-AU" sz="1800" kern="0">
                <a:solidFill>
                  <a:srgbClr val="000000"/>
                </a:solidFill>
                <a:latin typeface="微软雅黑" panose="020B0503020204020204" pitchFamily="34" charset="-122"/>
                <a:ea typeface="Microsoft YaHei UI" panose="020B0503020204020204" charset="-122"/>
              </a:endParaRPr>
            </a:p>
          </p:txBody>
        </p:sp>
        <p:sp>
          <p:nvSpPr>
            <p:cNvPr id="34" name="Freeform 209"/>
            <p:cNvSpPr/>
            <p:nvPr/>
          </p:nvSpPr>
          <p:spPr bwMode="auto">
            <a:xfrm>
              <a:off x="1295400" y="6600825"/>
              <a:ext cx="96838" cy="115888"/>
            </a:xfrm>
            <a:custGeom>
              <a:avLst/>
              <a:gdLst>
                <a:gd name="T0" fmla="*/ 0 w 61"/>
                <a:gd name="T1" fmla="*/ 73 h 73"/>
                <a:gd name="T2" fmla="*/ 61 w 61"/>
                <a:gd name="T3" fmla="*/ 73 h 73"/>
                <a:gd name="T4" fmla="*/ 61 w 61"/>
                <a:gd name="T5" fmla="*/ 0 h 73"/>
                <a:gd name="T6" fmla="*/ 0 w 61"/>
                <a:gd name="T7" fmla="*/ 70 h 73"/>
                <a:gd name="T8" fmla="*/ 0 w 61"/>
                <a:gd name="T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73">
                  <a:moveTo>
                    <a:pt x="0" y="73"/>
                  </a:moveTo>
                  <a:lnTo>
                    <a:pt x="61" y="73"/>
                  </a:lnTo>
                  <a:lnTo>
                    <a:pt x="61" y="0"/>
                  </a:lnTo>
                  <a:lnTo>
                    <a:pt x="0" y="70"/>
                  </a:lnTo>
                  <a:lnTo>
                    <a:pt x="0" y="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400">
                <a:defRPr/>
              </a:pPr>
              <a:endParaRPr lang="en-AU" sz="1800" kern="0">
                <a:solidFill>
                  <a:srgbClr val="000000"/>
                </a:solidFill>
                <a:latin typeface="微软雅黑" panose="020B0503020204020204" pitchFamily="3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5519936" y="4925551"/>
            <a:ext cx="1344149" cy="1344150"/>
            <a:chOff x="4139952" y="3507854"/>
            <a:chExt cx="1008112" cy="1008112"/>
          </a:xfrm>
          <a:solidFill>
            <a:srgbClr val="F7CF4A"/>
          </a:solidFill>
        </p:grpSpPr>
        <p:sp>
          <p:nvSpPr>
            <p:cNvPr id="49" name="椭圆 48"/>
            <p:cNvSpPr/>
            <p:nvPr/>
          </p:nvSpPr>
          <p:spPr>
            <a:xfrm>
              <a:off x="4139952" y="3507854"/>
              <a:ext cx="1008112" cy="100811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20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endParaRPr>
            </a:p>
          </p:txBody>
        </p:sp>
        <p:sp>
          <p:nvSpPr>
            <p:cNvPr id="50" name="TextBox 3"/>
            <p:cNvSpPr txBox="1"/>
            <p:nvPr/>
          </p:nvSpPr>
          <p:spPr>
            <a:xfrm>
              <a:off x="4171801" y="3869720"/>
              <a:ext cx="900063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Bebas" pitchFamily="2" charset="0"/>
                  <a:ea typeface="微软雅黑" panose="020B0503020204020204" pitchFamily="34" charset="-122"/>
                  <a:sym typeface="Bebas" pitchFamily="2" charset="0"/>
                </a:rPr>
                <a:t>领导力</a:t>
              </a:r>
              <a:endParaRPr lang="zh-CN" altLang="en-US" sz="2400" b="1" dirty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endParaRPr>
            </a:p>
          </p:txBody>
        </p:sp>
      </p:grpSp>
      <p:cxnSp>
        <p:nvCxnSpPr>
          <p:cNvPr id="51" name="直接箭头连接符 50"/>
          <p:cNvCxnSpPr>
            <a:stCxn id="49" idx="2"/>
          </p:cNvCxnSpPr>
          <p:nvPr/>
        </p:nvCxnSpPr>
        <p:spPr>
          <a:xfrm flipH="1" flipV="1">
            <a:off x="3599723" y="3965443"/>
            <a:ext cx="1920213" cy="1632181"/>
          </a:xfrm>
          <a:prstGeom prst="straightConnector1">
            <a:avLst/>
          </a:prstGeom>
          <a:ln>
            <a:solidFill>
              <a:srgbClr val="00B050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>
            <a:stCxn id="49" idx="1"/>
          </p:cNvCxnSpPr>
          <p:nvPr/>
        </p:nvCxnSpPr>
        <p:spPr>
          <a:xfrm flipH="1" flipV="1">
            <a:off x="5039884" y="3869432"/>
            <a:ext cx="676899" cy="1252963"/>
          </a:xfrm>
          <a:prstGeom prst="straightConnector1">
            <a:avLst/>
          </a:prstGeom>
          <a:ln>
            <a:solidFill>
              <a:srgbClr val="00B050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>
            <a:stCxn id="49" idx="6"/>
          </p:cNvCxnSpPr>
          <p:nvPr/>
        </p:nvCxnSpPr>
        <p:spPr>
          <a:xfrm flipV="1">
            <a:off x="6864085" y="3965443"/>
            <a:ext cx="2016224" cy="1632181"/>
          </a:xfrm>
          <a:prstGeom prst="straightConnector1">
            <a:avLst/>
          </a:prstGeom>
          <a:ln>
            <a:solidFill>
              <a:srgbClr val="00B050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/>
          <p:cNvCxnSpPr>
            <a:stCxn id="49" idx="7"/>
          </p:cNvCxnSpPr>
          <p:nvPr/>
        </p:nvCxnSpPr>
        <p:spPr>
          <a:xfrm flipV="1">
            <a:off x="6667239" y="3965443"/>
            <a:ext cx="772911" cy="1156952"/>
          </a:xfrm>
          <a:prstGeom prst="straightConnector1">
            <a:avLst/>
          </a:prstGeom>
          <a:ln>
            <a:solidFill>
              <a:srgbClr val="00B050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>
            <a:stCxn id="49" idx="0"/>
          </p:cNvCxnSpPr>
          <p:nvPr/>
        </p:nvCxnSpPr>
        <p:spPr>
          <a:xfrm flipV="1">
            <a:off x="6192011" y="3869432"/>
            <a:ext cx="0" cy="1056117"/>
          </a:xfrm>
          <a:prstGeom prst="straightConnector1">
            <a:avLst/>
          </a:prstGeom>
          <a:ln>
            <a:solidFill>
              <a:srgbClr val="00B050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组合 55"/>
          <p:cNvGrpSpPr/>
          <p:nvPr/>
        </p:nvGrpSpPr>
        <p:grpSpPr>
          <a:xfrm>
            <a:off x="2319733" y="1949219"/>
            <a:ext cx="1635684" cy="1946700"/>
            <a:chOff x="1691680" y="1275606"/>
            <a:chExt cx="1226763" cy="1460025"/>
          </a:xfrm>
          <a:solidFill>
            <a:srgbClr val="00B050"/>
          </a:solidFill>
        </p:grpSpPr>
        <p:sp>
          <p:nvSpPr>
            <p:cNvPr id="57" name="Freeform 14"/>
            <p:cNvSpPr/>
            <p:nvPr/>
          </p:nvSpPr>
          <p:spPr bwMode="auto">
            <a:xfrm>
              <a:off x="1691680" y="1275606"/>
              <a:ext cx="1226763" cy="1460025"/>
            </a:xfrm>
            <a:custGeom>
              <a:avLst/>
              <a:gdLst>
                <a:gd name="T0" fmla="*/ 0 w 1006"/>
                <a:gd name="T1" fmla="*/ 0 h 1251"/>
                <a:gd name="T2" fmla="*/ 0 w 1006"/>
                <a:gd name="T3" fmla="*/ 1392237 h 1251"/>
                <a:gd name="T4" fmla="*/ 1119188 w 1006"/>
                <a:gd name="T5" fmla="*/ 1284286 h 1251"/>
                <a:gd name="T6" fmla="*/ 1119188 w 1006"/>
                <a:gd name="T7" fmla="*/ 90145 h 1251"/>
                <a:gd name="T8" fmla="*/ 0 w 1006"/>
                <a:gd name="T9" fmla="*/ 0 h 1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6"/>
                <a:gd name="T16" fmla="*/ 0 h 1251"/>
                <a:gd name="T17" fmla="*/ 1006 w 1006"/>
                <a:gd name="T18" fmla="*/ 1251 h 1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6" h="1251">
                  <a:moveTo>
                    <a:pt x="0" y="0"/>
                  </a:moveTo>
                  <a:lnTo>
                    <a:pt x="0" y="1251"/>
                  </a:lnTo>
                  <a:lnTo>
                    <a:pt x="1006" y="1154"/>
                  </a:lnTo>
                  <a:lnTo>
                    <a:pt x="1006" y="8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lIns="96012" tIns="48007" rIns="96012" bIns="48007"/>
            <a:p>
              <a:endParaRPr lang="zh-CN" altLang="en-US" sz="4400" kern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endParaRPr>
            </a:p>
          </p:txBody>
        </p:sp>
        <p:sp>
          <p:nvSpPr>
            <p:cNvPr id="58" name="TextBox 11"/>
            <p:cNvSpPr txBox="1"/>
            <p:nvPr/>
          </p:nvSpPr>
          <p:spPr>
            <a:xfrm>
              <a:off x="1799552" y="1707654"/>
              <a:ext cx="1044256" cy="39241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Bebas" pitchFamily="2" charset="0"/>
                  <a:ea typeface="微软雅黑" panose="020B0503020204020204" pitchFamily="34" charset="-122"/>
                  <a:sym typeface="Bebas" pitchFamily="2" charset="0"/>
                </a:rPr>
                <a:t>组织力</a:t>
              </a:r>
              <a:endParaRPr lang="zh-CN" altLang="en-US" sz="2800" dirty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4069994" y="2062619"/>
            <a:ext cx="1298892" cy="1653460"/>
            <a:chOff x="3052495" y="1360656"/>
            <a:chExt cx="974169" cy="1240095"/>
          </a:xfrm>
          <a:solidFill>
            <a:srgbClr val="00B050"/>
          </a:solidFill>
        </p:grpSpPr>
        <p:sp>
          <p:nvSpPr>
            <p:cNvPr id="60" name="Freeform 10"/>
            <p:cNvSpPr/>
            <p:nvPr/>
          </p:nvSpPr>
          <p:spPr bwMode="auto">
            <a:xfrm>
              <a:off x="3052495" y="1360656"/>
              <a:ext cx="974169" cy="1240095"/>
            </a:xfrm>
            <a:custGeom>
              <a:avLst/>
              <a:gdLst>
                <a:gd name="T0" fmla="*/ 0 w 973"/>
                <a:gd name="T1" fmla="*/ 0 h 1069"/>
                <a:gd name="T2" fmla="*/ 0 w 973"/>
                <a:gd name="T3" fmla="*/ 1189038 h 1069"/>
                <a:gd name="T4" fmla="*/ 1082675 w 973"/>
                <a:gd name="T5" fmla="*/ 1169017 h 1069"/>
                <a:gd name="T6" fmla="*/ 1082675 w 973"/>
                <a:gd name="T7" fmla="*/ 40042 h 1069"/>
                <a:gd name="T8" fmla="*/ 0 w 973"/>
                <a:gd name="T9" fmla="*/ 0 h 10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73"/>
                <a:gd name="T16" fmla="*/ 0 h 1069"/>
                <a:gd name="T17" fmla="*/ 973 w 973"/>
                <a:gd name="T18" fmla="*/ 1069 h 10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73" h="1069">
                  <a:moveTo>
                    <a:pt x="0" y="0"/>
                  </a:moveTo>
                  <a:lnTo>
                    <a:pt x="0" y="1069"/>
                  </a:lnTo>
                  <a:lnTo>
                    <a:pt x="973" y="1051"/>
                  </a:lnTo>
                  <a:lnTo>
                    <a:pt x="973" y="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FFFFFF">
                  <a:lumMod val="85000"/>
                </a:srgbClr>
              </a:solidFill>
              <a:round/>
            </a:ln>
          </p:spPr>
          <p:txBody>
            <a:bodyPr lIns="96012" tIns="48007" rIns="96012" bIns="48007"/>
            <a:p>
              <a:pPr>
                <a:defRPr/>
              </a:pPr>
              <a:endParaRPr lang="zh-CN" altLang="en-US" sz="4400" kern="0" dirty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endParaRPr>
            </a:p>
          </p:txBody>
        </p:sp>
        <p:sp>
          <p:nvSpPr>
            <p:cNvPr id="61" name="TextBox 14"/>
            <p:cNvSpPr txBox="1"/>
            <p:nvPr/>
          </p:nvSpPr>
          <p:spPr>
            <a:xfrm>
              <a:off x="3053579" y="1719267"/>
              <a:ext cx="972000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Bebas" pitchFamily="2" charset="0"/>
                  <a:ea typeface="微软雅黑" panose="020B0503020204020204" pitchFamily="34" charset="-122"/>
                  <a:sym typeface="Bebas" pitchFamily="2" charset="0"/>
                </a:rPr>
                <a:t>决策力</a:t>
              </a:r>
              <a:endParaRPr lang="zh-CN" altLang="en-US" sz="2800" dirty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5461454" y="2109659"/>
            <a:ext cx="1318434" cy="1580927"/>
            <a:chOff x="4096091" y="1395936"/>
            <a:chExt cx="988826" cy="1185695"/>
          </a:xfrm>
          <a:solidFill>
            <a:srgbClr val="00B050"/>
          </a:solidFill>
        </p:grpSpPr>
        <p:sp>
          <p:nvSpPr>
            <p:cNvPr id="63" name="Freeform 18"/>
            <p:cNvSpPr/>
            <p:nvPr/>
          </p:nvSpPr>
          <p:spPr bwMode="auto">
            <a:xfrm flipH="1">
              <a:off x="4104952" y="1395936"/>
              <a:ext cx="971104" cy="1185695"/>
            </a:xfrm>
            <a:custGeom>
              <a:avLst/>
              <a:gdLst>
                <a:gd name="T0" fmla="*/ 1016000 w 913"/>
                <a:gd name="T1" fmla="*/ 1065516 h 972"/>
                <a:gd name="T2" fmla="*/ 0 w 913"/>
                <a:gd name="T3" fmla="*/ 1081087 h 972"/>
                <a:gd name="T4" fmla="*/ 0 w 913"/>
                <a:gd name="T5" fmla="*/ 0 h 972"/>
                <a:gd name="T6" fmla="*/ 1016000 w 913"/>
                <a:gd name="T7" fmla="*/ 6673 h 972"/>
                <a:gd name="T8" fmla="*/ 1016000 w 913"/>
                <a:gd name="T9" fmla="*/ 1065516 h 9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3"/>
                <a:gd name="T16" fmla="*/ 0 h 972"/>
                <a:gd name="T17" fmla="*/ 913 w 913"/>
                <a:gd name="T18" fmla="*/ 972 h 9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3" h="972">
                  <a:moveTo>
                    <a:pt x="913" y="958"/>
                  </a:moveTo>
                  <a:lnTo>
                    <a:pt x="0" y="972"/>
                  </a:lnTo>
                  <a:lnTo>
                    <a:pt x="0" y="0"/>
                  </a:lnTo>
                  <a:lnTo>
                    <a:pt x="913" y="6"/>
                  </a:lnTo>
                  <a:lnTo>
                    <a:pt x="913" y="958"/>
                  </a:lnTo>
                  <a:close/>
                </a:path>
              </a:pathLst>
            </a:custGeom>
            <a:grpFill/>
            <a:ln w="9525" algn="ctr">
              <a:solidFill>
                <a:srgbClr val="FFFFFF">
                  <a:lumMod val="85000"/>
                </a:srgbClr>
              </a:solidFill>
              <a:round/>
            </a:ln>
            <a:effectLst/>
          </p:spPr>
          <p:txBody>
            <a:bodyPr lIns="96012" tIns="48007" rIns="96012" bIns="48007"/>
            <a:p>
              <a:pPr>
                <a:defRPr/>
              </a:pPr>
              <a:endParaRPr lang="zh-CN" altLang="en-US" sz="4400" kern="0" dirty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endParaRPr>
            </a:p>
          </p:txBody>
        </p:sp>
        <p:sp>
          <p:nvSpPr>
            <p:cNvPr id="64" name="TextBox 17"/>
            <p:cNvSpPr txBox="1"/>
            <p:nvPr/>
          </p:nvSpPr>
          <p:spPr>
            <a:xfrm>
              <a:off x="4096091" y="1707654"/>
              <a:ext cx="988826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Bebas" pitchFamily="2" charset="0"/>
                  <a:ea typeface="微软雅黑" panose="020B0503020204020204" pitchFamily="34" charset="-122"/>
                  <a:sym typeface="Bebas" pitchFamily="2" charset="0"/>
                </a:rPr>
                <a:t>执行力</a:t>
              </a:r>
              <a:endParaRPr lang="zh-CN" altLang="en-US" sz="2800" dirty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6879403" y="2034051"/>
            <a:ext cx="1379779" cy="1693440"/>
            <a:chOff x="5159552" y="1339230"/>
            <a:chExt cx="1034834" cy="1270080"/>
          </a:xfrm>
          <a:solidFill>
            <a:srgbClr val="00B050"/>
          </a:solidFill>
        </p:grpSpPr>
        <p:sp>
          <p:nvSpPr>
            <p:cNvPr id="66" name="Freeform 16"/>
            <p:cNvSpPr/>
            <p:nvPr/>
          </p:nvSpPr>
          <p:spPr bwMode="auto">
            <a:xfrm flipH="1">
              <a:off x="5159552" y="1339230"/>
              <a:ext cx="1034834" cy="1270080"/>
            </a:xfrm>
            <a:custGeom>
              <a:avLst/>
              <a:gdLst>
                <a:gd name="T0" fmla="*/ 0 w 973"/>
                <a:gd name="T1" fmla="*/ 0 h 1069"/>
                <a:gd name="T2" fmla="*/ 0 w 973"/>
                <a:gd name="T3" fmla="*/ 1189037 h 1069"/>
                <a:gd name="T4" fmla="*/ 1082675 w 973"/>
                <a:gd name="T5" fmla="*/ 1169016 h 1069"/>
                <a:gd name="T6" fmla="*/ 1082675 w 973"/>
                <a:gd name="T7" fmla="*/ 40042 h 1069"/>
                <a:gd name="T8" fmla="*/ 0 w 973"/>
                <a:gd name="T9" fmla="*/ 0 h 10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73"/>
                <a:gd name="T16" fmla="*/ 0 h 1069"/>
                <a:gd name="T17" fmla="*/ 973 w 973"/>
                <a:gd name="T18" fmla="*/ 1069 h 10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73" h="1069">
                  <a:moveTo>
                    <a:pt x="0" y="0"/>
                  </a:moveTo>
                  <a:lnTo>
                    <a:pt x="0" y="1069"/>
                  </a:lnTo>
                  <a:lnTo>
                    <a:pt x="973" y="1051"/>
                  </a:lnTo>
                  <a:lnTo>
                    <a:pt x="973" y="3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algn="ctr">
              <a:solidFill>
                <a:srgbClr val="FFFFFF">
                  <a:lumMod val="85000"/>
                </a:srgbClr>
              </a:solidFill>
              <a:round/>
            </a:ln>
            <a:effectLst/>
          </p:spPr>
          <p:txBody>
            <a:bodyPr lIns="96012" tIns="48007" rIns="96012" bIns="48007"/>
            <a:p>
              <a:pPr>
                <a:defRPr/>
              </a:pPr>
              <a:endParaRPr lang="zh-CN" altLang="en-US" sz="4400" kern="0" dirty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endParaRPr>
            </a:p>
          </p:txBody>
        </p:sp>
        <p:sp>
          <p:nvSpPr>
            <p:cNvPr id="67" name="TextBox 20"/>
            <p:cNvSpPr txBox="1"/>
            <p:nvPr/>
          </p:nvSpPr>
          <p:spPr>
            <a:xfrm>
              <a:off x="5188775" y="1707654"/>
              <a:ext cx="976388" cy="39241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Bebas" pitchFamily="2" charset="0"/>
                  <a:ea typeface="微软雅黑" panose="020B0503020204020204" pitchFamily="34" charset="-122"/>
                  <a:sym typeface="Bebas" pitchFamily="2" charset="0"/>
                </a:rPr>
                <a:t>感召力</a:t>
              </a:r>
              <a:endParaRPr lang="zh-CN" altLang="en-US" sz="2800" dirty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8400257" y="1949219"/>
            <a:ext cx="1635684" cy="1946700"/>
            <a:chOff x="6300192" y="1275606"/>
            <a:chExt cx="1226763" cy="1460025"/>
          </a:xfrm>
          <a:solidFill>
            <a:srgbClr val="00B050"/>
          </a:solidFill>
        </p:grpSpPr>
        <p:sp>
          <p:nvSpPr>
            <p:cNvPr id="69" name="Freeform 14"/>
            <p:cNvSpPr/>
            <p:nvPr/>
          </p:nvSpPr>
          <p:spPr bwMode="auto">
            <a:xfrm flipH="1">
              <a:off x="6300192" y="1275606"/>
              <a:ext cx="1226763" cy="1460025"/>
            </a:xfrm>
            <a:custGeom>
              <a:avLst/>
              <a:gdLst>
                <a:gd name="T0" fmla="*/ 0 w 1006"/>
                <a:gd name="T1" fmla="*/ 0 h 1251"/>
                <a:gd name="T2" fmla="*/ 0 w 1006"/>
                <a:gd name="T3" fmla="*/ 1392237 h 1251"/>
                <a:gd name="T4" fmla="*/ 1119188 w 1006"/>
                <a:gd name="T5" fmla="*/ 1284286 h 1251"/>
                <a:gd name="T6" fmla="*/ 1119188 w 1006"/>
                <a:gd name="T7" fmla="*/ 90145 h 1251"/>
                <a:gd name="T8" fmla="*/ 0 w 1006"/>
                <a:gd name="T9" fmla="*/ 0 h 1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6"/>
                <a:gd name="T16" fmla="*/ 0 h 1251"/>
                <a:gd name="T17" fmla="*/ 1006 w 1006"/>
                <a:gd name="T18" fmla="*/ 1251 h 1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6" h="1251">
                  <a:moveTo>
                    <a:pt x="0" y="0"/>
                  </a:moveTo>
                  <a:lnTo>
                    <a:pt x="0" y="1251"/>
                  </a:lnTo>
                  <a:lnTo>
                    <a:pt x="1006" y="1154"/>
                  </a:lnTo>
                  <a:lnTo>
                    <a:pt x="1006" y="8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lIns="96012" tIns="48007" rIns="96012" bIns="48007"/>
            <a:p>
              <a:endParaRPr lang="zh-CN" altLang="en-US" sz="4400" kern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endParaRPr>
            </a:p>
          </p:txBody>
        </p:sp>
        <p:sp>
          <p:nvSpPr>
            <p:cNvPr id="70" name="TextBox 23"/>
            <p:cNvSpPr txBox="1"/>
            <p:nvPr/>
          </p:nvSpPr>
          <p:spPr>
            <a:xfrm>
              <a:off x="6427589" y="1688490"/>
              <a:ext cx="971968" cy="39241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Bebas" pitchFamily="2" charset="0"/>
                  <a:ea typeface="微软雅黑" panose="020B0503020204020204" pitchFamily="34" charset="-122"/>
                  <a:sym typeface="Bebas" pitchFamily="2" charset="0"/>
                </a:rPr>
                <a:t>教导力</a:t>
              </a:r>
              <a:endParaRPr lang="zh-CN" altLang="en-US" sz="2800" dirty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6380480" y="2644775"/>
            <a:ext cx="3566160" cy="1568450"/>
            <a:chOff x="9988" y="4891"/>
            <a:chExt cx="5616" cy="2470"/>
          </a:xfrm>
        </p:grpSpPr>
        <p:sp>
          <p:nvSpPr>
            <p:cNvPr id="24" name="矩形 14"/>
            <p:cNvSpPr>
              <a:spLocks noChangeArrowheads="1"/>
            </p:cNvSpPr>
            <p:nvPr/>
          </p:nvSpPr>
          <p:spPr bwMode="auto">
            <a:xfrm>
              <a:off x="11476" y="4941"/>
              <a:ext cx="4128" cy="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l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4800">
                  <a:solidFill>
                    <a:srgbClr val="00B050"/>
                  </a:solidFill>
                  <a:latin typeface="+mj-ea"/>
                  <a:ea typeface="+mj-ea"/>
                </a:rPr>
                <a:t>添加标题</a:t>
              </a:r>
              <a:endParaRPr lang="zh-CN" altLang="en-US" sz="4800">
                <a:solidFill>
                  <a:srgbClr val="00B050"/>
                </a:solidFill>
                <a:latin typeface="+mj-ea"/>
                <a:ea typeface="+mj-ea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1859" y="6248"/>
              <a:ext cx="3361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40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方正粗谭黑简体" panose="02000000000000000000" pitchFamily="2" charset="-122"/>
                </a:rPr>
                <a:t>Add title</a:t>
              </a:r>
              <a:endParaRPr lang="en-US" altLang="zh-CN" sz="4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粗谭黑简体" panose="02000000000000000000" pitchFamily="2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988" y="4891"/>
              <a:ext cx="1356" cy="247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none" rtlCol="0">
              <a:spAutoFit/>
            </a:bodyPr>
            <a:p>
              <a:r>
                <a:rPr lang="en-US" altLang="zh-CN" sz="9600">
                  <a:solidFill>
                    <a:srgbClr val="00B050"/>
                  </a:solidFill>
                </a:rPr>
                <a:t>3</a:t>
              </a:r>
              <a:endParaRPr lang="en-US" altLang="zh-CN" sz="9600">
                <a:solidFill>
                  <a:srgbClr val="00B050"/>
                </a:solidFill>
              </a:endParaRPr>
            </a:p>
          </p:txBody>
        </p:sp>
      </p:grp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>
            <a:off x="5081980" y="2521228"/>
            <a:ext cx="2029123" cy="202777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cxnSp>
        <p:nvCxnSpPr>
          <p:cNvPr id="36" name="MH_Other_6"/>
          <p:cNvCxnSpPr/>
          <p:nvPr>
            <p:custDataLst>
              <p:tags r:id="rId2"/>
            </p:custDataLst>
          </p:nvPr>
        </p:nvCxnSpPr>
        <p:spPr>
          <a:xfrm>
            <a:off x="4557225" y="2610891"/>
            <a:ext cx="605705" cy="505312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MH_Other_7"/>
          <p:cNvCxnSpPr/>
          <p:nvPr>
            <p:custDataLst>
              <p:tags r:id="rId3"/>
            </p:custDataLst>
          </p:nvPr>
        </p:nvCxnSpPr>
        <p:spPr>
          <a:xfrm flipV="1">
            <a:off x="4529301" y="3960773"/>
            <a:ext cx="637678" cy="52981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5473109" y="2850460"/>
            <a:ext cx="1389992" cy="1322070"/>
            <a:chOff x="5513404" y="3446140"/>
            <a:chExt cx="1389992" cy="1322070"/>
          </a:xfrm>
          <a:noFill/>
        </p:grpSpPr>
        <p:sp>
          <p:nvSpPr>
            <p:cNvPr id="5" name="文本框 4"/>
            <p:cNvSpPr txBox="1"/>
            <p:nvPr/>
          </p:nvSpPr>
          <p:spPr>
            <a:xfrm>
              <a:off x="5809258" y="3446140"/>
              <a:ext cx="648072" cy="132207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8000" b="1" dirty="0" smtClean="0">
                  <a:solidFill>
                    <a:srgbClr val="00B050"/>
                  </a:solidFill>
                  <a:latin typeface="+mn-ea"/>
                </a:rPr>
                <a:t>?</a:t>
              </a:r>
              <a:endParaRPr lang="en-US" altLang="zh-CN" sz="8000" b="1" dirty="0" smtClean="0">
                <a:solidFill>
                  <a:srgbClr val="00B050"/>
                </a:solidFill>
                <a:latin typeface="+mn-ea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 rot="20748463">
              <a:off x="5513404" y="3773722"/>
              <a:ext cx="648072" cy="82994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 smtClean="0">
                  <a:solidFill>
                    <a:srgbClr val="00B050"/>
                  </a:solidFill>
                  <a:latin typeface="+mn-ea"/>
                </a:rPr>
                <a:t>?</a:t>
              </a:r>
              <a:endParaRPr lang="en-US" altLang="zh-CN" sz="4800" b="1" dirty="0" smtClean="0">
                <a:solidFill>
                  <a:srgbClr val="00B050"/>
                </a:solidFill>
                <a:latin typeface="+mn-ea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 rot="1470371">
              <a:off x="6255324" y="3869934"/>
              <a:ext cx="648072" cy="82994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 smtClean="0">
                  <a:solidFill>
                    <a:srgbClr val="00B050"/>
                  </a:solidFill>
                  <a:latin typeface="+mn-ea"/>
                </a:rPr>
                <a:t>?</a:t>
              </a:r>
              <a:endParaRPr lang="en-US" altLang="zh-CN" sz="4800" b="1" dirty="0" smtClean="0">
                <a:solidFill>
                  <a:srgbClr val="00B050"/>
                </a:solidFill>
                <a:latin typeface="+mn-ea"/>
              </a:endParaRPr>
            </a:p>
          </p:txBody>
        </p:sp>
      </p:grpSp>
      <p:sp>
        <p:nvSpPr>
          <p:cNvPr id="34" name="MH_Other_4"/>
          <p:cNvSpPr/>
          <p:nvPr>
            <p:custDataLst>
              <p:tags r:id="rId4"/>
            </p:custDataLst>
          </p:nvPr>
        </p:nvSpPr>
        <p:spPr>
          <a:xfrm>
            <a:off x="3670060" y="2176086"/>
            <a:ext cx="878297" cy="879647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5" name="MH_Other_5"/>
          <p:cNvSpPr/>
          <p:nvPr>
            <p:custDataLst>
              <p:tags r:id="rId5"/>
            </p:custDataLst>
          </p:nvPr>
        </p:nvSpPr>
        <p:spPr>
          <a:xfrm>
            <a:off x="3619557" y="4043524"/>
            <a:ext cx="878297" cy="879647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8" name="MH_Other_10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>
            <a:off x="3885977" y="2480265"/>
            <a:ext cx="446462" cy="281353"/>
          </a:xfrm>
          <a:custGeom>
            <a:avLst/>
            <a:gdLst>
              <a:gd name="T0" fmla="*/ 2147483646 w 3545"/>
              <a:gd name="T1" fmla="*/ 2147483646 h 2230"/>
              <a:gd name="T2" fmla="*/ 2147483646 w 3545"/>
              <a:gd name="T3" fmla="*/ 2147483646 h 2230"/>
              <a:gd name="T4" fmla="*/ 2147483646 w 3545"/>
              <a:gd name="T5" fmla="*/ 2147483646 h 2230"/>
              <a:gd name="T6" fmla="*/ 2147483646 w 3545"/>
              <a:gd name="T7" fmla="*/ 2147483646 h 2230"/>
              <a:gd name="T8" fmla="*/ 2147483646 w 3545"/>
              <a:gd name="T9" fmla="*/ 2147483646 h 2230"/>
              <a:gd name="T10" fmla="*/ 2147483646 w 3545"/>
              <a:gd name="T11" fmla="*/ 2147483646 h 2230"/>
              <a:gd name="T12" fmla="*/ 2147483646 w 3545"/>
              <a:gd name="T13" fmla="*/ 2147483646 h 2230"/>
              <a:gd name="T14" fmla="*/ 2147483646 w 3545"/>
              <a:gd name="T15" fmla="*/ 2147483646 h 2230"/>
              <a:gd name="T16" fmla="*/ 2147483646 w 3545"/>
              <a:gd name="T17" fmla="*/ 2147483646 h 2230"/>
              <a:gd name="T18" fmla="*/ 2147483646 w 3545"/>
              <a:gd name="T19" fmla="*/ 2147483646 h 2230"/>
              <a:gd name="T20" fmla="*/ 2147483646 w 3545"/>
              <a:gd name="T21" fmla="*/ 2147483646 h 2230"/>
              <a:gd name="T22" fmla="*/ 2147483646 w 3545"/>
              <a:gd name="T23" fmla="*/ 2147483646 h 2230"/>
              <a:gd name="T24" fmla="*/ 2147483646 w 3545"/>
              <a:gd name="T25" fmla="*/ 2147483646 h 2230"/>
              <a:gd name="T26" fmla="*/ 2147483646 w 3545"/>
              <a:gd name="T27" fmla="*/ 2147483646 h 2230"/>
              <a:gd name="T28" fmla="*/ 2147483646 w 3545"/>
              <a:gd name="T29" fmla="*/ 2147483646 h 2230"/>
              <a:gd name="T30" fmla="*/ 2147483646 w 3545"/>
              <a:gd name="T31" fmla="*/ 2147483646 h 2230"/>
              <a:gd name="T32" fmla="*/ 2147483646 w 3545"/>
              <a:gd name="T33" fmla="*/ 2147483646 h 2230"/>
              <a:gd name="T34" fmla="*/ 2147483646 w 3545"/>
              <a:gd name="T35" fmla="*/ 2147483646 h 2230"/>
              <a:gd name="T36" fmla="*/ 2147483646 w 3545"/>
              <a:gd name="T37" fmla="*/ 2147483646 h 2230"/>
              <a:gd name="T38" fmla="*/ 2147483646 w 3545"/>
              <a:gd name="T39" fmla="*/ 2147483646 h 2230"/>
              <a:gd name="T40" fmla="*/ 2147483646 w 3545"/>
              <a:gd name="T41" fmla="*/ 2147483646 h 2230"/>
              <a:gd name="T42" fmla="*/ 2147483646 w 3545"/>
              <a:gd name="T43" fmla="*/ 2147483646 h 2230"/>
              <a:gd name="T44" fmla="*/ 2147483646 w 3545"/>
              <a:gd name="T45" fmla="*/ 2147483646 h 2230"/>
              <a:gd name="T46" fmla="*/ 2147483646 w 3545"/>
              <a:gd name="T47" fmla="*/ 2147483646 h 2230"/>
              <a:gd name="T48" fmla="*/ 2147483646 w 3545"/>
              <a:gd name="T49" fmla="*/ 2147483646 h 2230"/>
              <a:gd name="T50" fmla="*/ 2147483646 w 3545"/>
              <a:gd name="T51" fmla="*/ 2147483646 h 2230"/>
              <a:gd name="T52" fmla="*/ 2147483646 w 3545"/>
              <a:gd name="T53" fmla="*/ 2147483646 h 2230"/>
              <a:gd name="T54" fmla="*/ 2147483646 w 3545"/>
              <a:gd name="T55" fmla="*/ 2147483646 h 2230"/>
              <a:gd name="T56" fmla="*/ 2147483646 w 3545"/>
              <a:gd name="T57" fmla="*/ 2147483646 h 2230"/>
              <a:gd name="T58" fmla="*/ 2147483646 w 3545"/>
              <a:gd name="T59" fmla="*/ 2147483646 h 2230"/>
              <a:gd name="T60" fmla="*/ 2147483646 w 3545"/>
              <a:gd name="T61" fmla="*/ 2147483646 h 2230"/>
              <a:gd name="T62" fmla="*/ 2147483646 w 3545"/>
              <a:gd name="T63" fmla="*/ 2147483646 h 2230"/>
              <a:gd name="T64" fmla="*/ 2147483646 w 3545"/>
              <a:gd name="T65" fmla="*/ 2147483646 h 2230"/>
              <a:gd name="T66" fmla="*/ 2147483646 w 3545"/>
              <a:gd name="T67" fmla="*/ 2147483646 h 2230"/>
              <a:gd name="T68" fmla="*/ 2147483646 w 3545"/>
              <a:gd name="T69" fmla="*/ 2147483646 h 2230"/>
              <a:gd name="T70" fmla="*/ 2147483646 w 3545"/>
              <a:gd name="T71" fmla="*/ 2147483646 h 2230"/>
              <a:gd name="T72" fmla="*/ 2147483646 w 3545"/>
              <a:gd name="T73" fmla="*/ 2147483646 h 2230"/>
              <a:gd name="T74" fmla="*/ 2147483646 w 3545"/>
              <a:gd name="T75" fmla="*/ 2147483646 h 2230"/>
              <a:gd name="T76" fmla="*/ 2147483646 w 3545"/>
              <a:gd name="T77" fmla="*/ 2147483646 h 2230"/>
              <a:gd name="T78" fmla="*/ 2147483646 w 3545"/>
              <a:gd name="T79" fmla="*/ 2147483646 h 2230"/>
              <a:gd name="T80" fmla="*/ 2147483646 w 3545"/>
              <a:gd name="T81" fmla="*/ 2147483646 h 2230"/>
              <a:gd name="T82" fmla="*/ 2147483646 w 3545"/>
              <a:gd name="T83" fmla="*/ 2147483646 h 2230"/>
              <a:gd name="T84" fmla="*/ 2147483646 w 3545"/>
              <a:gd name="T85" fmla="*/ 2147483646 h 2230"/>
              <a:gd name="T86" fmla="*/ 2147483646 w 3545"/>
              <a:gd name="T87" fmla="*/ 2147483646 h 2230"/>
              <a:gd name="T88" fmla="*/ 2147483646 w 3545"/>
              <a:gd name="T89" fmla="*/ 2147483646 h 2230"/>
              <a:gd name="T90" fmla="*/ 2147483646 w 3545"/>
              <a:gd name="T91" fmla="*/ 2147483646 h 2230"/>
              <a:gd name="T92" fmla="*/ 2147483646 w 3545"/>
              <a:gd name="T93" fmla="*/ 2147483646 h 2230"/>
              <a:gd name="T94" fmla="*/ 2147483646 w 3545"/>
              <a:gd name="T95" fmla="*/ 2147483646 h 2230"/>
              <a:gd name="T96" fmla="*/ 2147483646 w 3545"/>
              <a:gd name="T97" fmla="*/ 2147483646 h 2230"/>
              <a:gd name="T98" fmla="*/ 2147483646 w 3545"/>
              <a:gd name="T99" fmla="*/ 2147483646 h 2230"/>
              <a:gd name="T100" fmla="*/ 2147483646 w 3545"/>
              <a:gd name="T101" fmla="*/ 2147483646 h 2230"/>
              <a:gd name="T102" fmla="*/ 2147483646 w 3545"/>
              <a:gd name="T103" fmla="*/ 2147483646 h 2230"/>
              <a:gd name="T104" fmla="*/ 2147483646 w 3545"/>
              <a:gd name="T105" fmla="*/ 2147483646 h 2230"/>
              <a:gd name="T106" fmla="*/ 2147483646 w 3545"/>
              <a:gd name="T107" fmla="*/ 2147483646 h 2230"/>
              <a:gd name="T108" fmla="*/ 2147483646 w 3545"/>
              <a:gd name="T109" fmla="*/ 2147483646 h 2230"/>
              <a:gd name="T110" fmla="*/ 2147483646 w 3545"/>
              <a:gd name="T111" fmla="*/ 2147483646 h 2230"/>
              <a:gd name="T112" fmla="*/ 2147483646 w 3545"/>
              <a:gd name="T113" fmla="*/ 2147483646 h 223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3545" h="2230">
                <a:moveTo>
                  <a:pt x="2903" y="1449"/>
                </a:moveTo>
                <a:lnTo>
                  <a:pt x="2964" y="1453"/>
                </a:lnTo>
                <a:lnTo>
                  <a:pt x="3023" y="1459"/>
                </a:lnTo>
                <a:lnTo>
                  <a:pt x="3079" y="1470"/>
                </a:lnTo>
                <a:lnTo>
                  <a:pt x="3132" y="1485"/>
                </a:lnTo>
                <a:lnTo>
                  <a:pt x="3183" y="1505"/>
                </a:lnTo>
                <a:lnTo>
                  <a:pt x="3230" y="1528"/>
                </a:lnTo>
                <a:lnTo>
                  <a:pt x="3274" y="1557"/>
                </a:lnTo>
                <a:lnTo>
                  <a:pt x="3317" y="1589"/>
                </a:lnTo>
                <a:lnTo>
                  <a:pt x="3354" y="1626"/>
                </a:lnTo>
                <a:lnTo>
                  <a:pt x="3389" y="1667"/>
                </a:lnTo>
                <a:lnTo>
                  <a:pt x="3421" y="1713"/>
                </a:lnTo>
                <a:lnTo>
                  <a:pt x="3449" y="1762"/>
                </a:lnTo>
                <a:lnTo>
                  <a:pt x="3474" y="1816"/>
                </a:lnTo>
                <a:lnTo>
                  <a:pt x="3495" y="1875"/>
                </a:lnTo>
                <a:lnTo>
                  <a:pt x="3513" y="1938"/>
                </a:lnTo>
                <a:lnTo>
                  <a:pt x="3526" y="2004"/>
                </a:lnTo>
                <a:lnTo>
                  <a:pt x="3536" y="2075"/>
                </a:lnTo>
                <a:lnTo>
                  <a:pt x="3542" y="2151"/>
                </a:lnTo>
                <a:lnTo>
                  <a:pt x="3545" y="2230"/>
                </a:lnTo>
                <a:lnTo>
                  <a:pt x="2261" y="2230"/>
                </a:lnTo>
                <a:lnTo>
                  <a:pt x="2262" y="2151"/>
                </a:lnTo>
                <a:lnTo>
                  <a:pt x="2269" y="2075"/>
                </a:lnTo>
                <a:lnTo>
                  <a:pt x="2278" y="2004"/>
                </a:lnTo>
                <a:lnTo>
                  <a:pt x="2292" y="1938"/>
                </a:lnTo>
                <a:lnTo>
                  <a:pt x="2310" y="1875"/>
                </a:lnTo>
                <a:lnTo>
                  <a:pt x="2331" y="1816"/>
                </a:lnTo>
                <a:lnTo>
                  <a:pt x="2355" y="1762"/>
                </a:lnTo>
                <a:lnTo>
                  <a:pt x="2383" y="1713"/>
                </a:lnTo>
                <a:lnTo>
                  <a:pt x="2416" y="1667"/>
                </a:lnTo>
                <a:lnTo>
                  <a:pt x="2450" y="1626"/>
                </a:lnTo>
                <a:lnTo>
                  <a:pt x="2489" y="1589"/>
                </a:lnTo>
                <a:lnTo>
                  <a:pt x="2530" y="1557"/>
                </a:lnTo>
                <a:lnTo>
                  <a:pt x="2574" y="1528"/>
                </a:lnTo>
                <a:lnTo>
                  <a:pt x="2622" y="1505"/>
                </a:lnTo>
                <a:lnTo>
                  <a:pt x="2673" y="1485"/>
                </a:lnTo>
                <a:lnTo>
                  <a:pt x="2726" y="1470"/>
                </a:lnTo>
                <a:lnTo>
                  <a:pt x="2782" y="1459"/>
                </a:lnTo>
                <a:lnTo>
                  <a:pt x="2841" y="1453"/>
                </a:lnTo>
                <a:lnTo>
                  <a:pt x="2903" y="1449"/>
                </a:lnTo>
                <a:close/>
                <a:moveTo>
                  <a:pt x="642" y="1449"/>
                </a:moveTo>
                <a:lnTo>
                  <a:pt x="703" y="1453"/>
                </a:lnTo>
                <a:lnTo>
                  <a:pt x="763" y="1459"/>
                </a:lnTo>
                <a:lnTo>
                  <a:pt x="819" y="1470"/>
                </a:lnTo>
                <a:lnTo>
                  <a:pt x="872" y="1485"/>
                </a:lnTo>
                <a:lnTo>
                  <a:pt x="923" y="1505"/>
                </a:lnTo>
                <a:lnTo>
                  <a:pt x="970" y="1528"/>
                </a:lnTo>
                <a:lnTo>
                  <a:pt x="1014" y="1557"/>
                </a:lnTo>
                <a:lnTo>
                  <a:pt x="1055" y="1589"/>
                </a:lnTo>
                <a:lnTo>
                  <a:pt x="1094" y="1626"/>
                </a:lnTo>
                <a:lnTo>
                  <a:pt x="1129" y="1667"/>
                </a:lnTo>
                <a:lnTo>
                  <a:pt x="1161" y="1713"/>
                </a:lnTo>
                <a:lnTo>
                  <a:pt x="1189" y="1762"/>
                </a:lnTo>
                <a:lnTo>
                  <a:pt x="1214" y="1816"/>
                </a:lnTo>
                <a:lnTo>
                  <a:pt x="1235" y="1875"/>
                </a:lnTo>
                <a:lnTo>
                  <a:pt x="1252" y="1938"/>
                </a:lnTo>
                <a:lnTo>
                  <a:pt x="1266" y="2004"/>
                </a:lnTo>
                <a:lnTo>
                  <a:pt x="1276" y="2075"/>
                </a:lnTo>
                <a:lnTo>
                  <a:pt x="1282" y="2151"/>
                </a:lnTo>
                <a:lnTo>
                  <a:pt x="1285" y="2230"/>
                </a:lnTo>
                <a:lnTo>
                  <a:pt x="0" y="2230"/>
                </a:lnTo>
                <a:lnTo>
                  <a:pt x="2" y="2151"/>
                </a:lnTo>
                <a:lnTo>
                  <a:pt x="8" y="2075"/>
                </a:lnTo>
                <a:lnTo>
                  <a:pt x="18" y="2004"/>
                </a:lnTo>
                <a:lnTo>
                  <a:pt x="31" y="1938"/>
                </a:lnTo>
                <a:lnTo>
                  <a:pt x="49" y="1875"/>
                </a:lnTo>
                <a:lnTo>
                  <a:pt x="70" y="1816"/>
                </a:lnTo>
                <a:lnTo>
                  <a:pt x="95" y="1762"/>
                </a:lnTo>
                <a:lnTo>
                  <a:pt x="123" y="1713"/>
                </a:lnTo>
                <a:lnTo>
                  <a:pt x="154" y="1667"/>
                </a:lnTo>
                <a:lnTo>
                  <a:pt x="190" y="1626"/>
                </a:lnTo>
                <a:lnTo>
                  <a:pt x="228" y="1589"/>
                </a:lnTo>
                <a:lnTo>
                  <a:pt x="270" y="1557"/>
                </a:lnTo>
                <a:lnTo>
                  <a:pt x="314" y="1528"/>
                </a:lnTo>
                <a:lnTo>
                  <a:pt x="362" y="1505"/>
                </a:lnTo>
                <a:lnTo>
                  <a:pt x="413" y="1485"/>
                </a:lnTo>
                <a:lnTo>
                  <a:pt x="466" y="1470"/>
                </a:lnTo>
                <a:lnTo>
                  <a:pt x="522" y="1459"/>
                </a:lnTo>
                <a:lnTo>
                  <a:pt x="580" y="1453"/>
                </a:lnTo>
                <a:lnTo>
                  <a:pt x="642" y="1449"/>
                </a:lnTo>
                <a:close/>
                <a:moveTo>
                  <a:pt x="1778" y="1072"/>
                </a:moveTo>
                <a:lnTo>
                  <a:pt x="1829" y="1073"/>
                </a:lnTo>
                <a:lnTo>
                  <a:pt x="1882" y="1077"/>
                </a:lnTo>
                <a:lnTo>
                  <a:pt x="1937" y="1084"/>
                </a:lnTo>
                <a:lnTo>
                  <a:pt x="1995" y="1092"/>
                </a:lnTo>
                <a:lnTo>
                  <a:pt x="2054" y="1104"/>
                </a:lnTo>
                <a:lnTo>
                  <a:pt x="2113" y="1118"/>
                </a:lnTo>
                <a:lnTo>
                  <a:pt x="2174" y="1136"/>
                </a:lnTo>
                <a:lnTo>
                  <a:pt x="2232" y="1155"/>
                </a:lnTo>
                <a:lnTo>
                  <a:pt x="2289" y="1177"/>
                </a:lnTo>
                <a:lnTo>
                  <a:pt x="2345" y="1200"/>
                </a:lnTo>
                <a:lnTo>
                  <a:pt x="2398" y="1226"/>
                </a:lnTo>
                <a:lnTo>
                  <a:pt x="2448" y="1256"/>
                </a:lnTo>
                <a:lnTo>
                  <a:pt x="2493" y="1287"/>
                </a:lnTo>
                <a:lnTo>
                  <a:pt x="2534" y="1320"/>
                </a:lnTo>
                <a:lnTo>
                  <a:pt x="2569" y="1355"/>
                </a:lnTo>
                <a:lnTo>
                  <a:pt x="2512" y="1383"/>
                </a:lnTo>
                <a:lnTo>
                  <a:pt x="2458" y="1415"/>
                </a:lnTo>
                <a:lnTo>
                  <a:pt x="2407" y="1452"/>
                </a:lnTo>
                <a:lnTo>
                  <a:pt x="2361" y="1494"/>
                </a:lnTo>
                <a:lnTo>
                  <a:pt x="2316" y="1539"/>
                </a:lnTo>
                <a:lnTo>
                  <a:pt x="2277" y="1590"/>
                </a:lnTo>
                <a:lnTo>
                  <a:pt x="2242" y="1645"/>
                </a:lnTo>
                <a:lnTo>
                  <a:pt x="2209" y="1704"/>
                </a:lnTo>
                <a:lnTo>
                  <a:pt x="2182" y="1768"/>
                </a:lnTo>
                <a:lnTo>
                  <a:pt x="2158" y="1835"/>
                </a:lnTo>
                <a:lnTo>
                  <a:pt x="2139" y="1906"/>
                </a:lnTo>
                <a:lnTo>
                  <a:pt x="2123" y="1981"/>
                </a:lnTo>
                <a:lnTo>
                  <a:pt x="2112" y="2060"/>
                </a:lnTo>
                <a:lnTo>
                  <a:pt x="2106" y="2143"/>
                </a:lnTo>
                <a:lnTo>
                  <a:pt x="2103" y="2230"/>
                </a:lnTo>
                <a:lnTo>
                  <a:pt x="1453" y="2230"/>
                </a:lnTo>
                <a:lnTo>
                  <a:pt x="1451" y="2143"/>
                </a:lnTo>
                <a:lnTo>
                  <a:pt x="1443" y="2060"/>
                </a:lnTo>
                <a:lnTo>
                  <a:pt x="1433" y="1981"/>
                </a:lnTo>
                <a:lnTo>
                  <a:pt x="1417" y="1906"/>
                </a:lnTo>
                <a:lnTo>
                  <a:pt x="1398" y="1835"/>
                </a:lnTo>
                <a:lnTo>
                  <a:pt x="1374" y="1768"/>
                </a:lnTo>
                <a:lnTo>
                  <a:pt x="1346" y="1704"/>
                </a:lnTo>
                <a:lnTo>
                  <a:pt x="1315" y="1645"/>
                </a:lnTo>
                <a:lnTo>
                  <a:pt x="1279" y="1590"/>
                </a:lnTo>
                <a:lnTo>
                  <a:pt x="1239" y="1539"/>
                </a:lnTo>
                <a:lnTo>
                  <a:pt x="1196" y="1494"/>
                </a:lnTo>
                <a:lnTo>
                  <a:pt x="1149" y="1452"/>
                </a:lnTo>
                <a:lnTo>
                  <a:pt x="1099" y="1415"/>
                </a:lnTo>
                <a:lnTo>
                  <a:pt x="1045" y="1383"/>
                </a:lnTo>
                <a:lnTo>
                  <a:pt x="986" y="1355"/>
                </a:lnTo>
                <a:lnTo>
                  <a:pt x="1022" y="1320"/>
                </a:lnTo>
                <a:lnTo>
                  <a:pt x="1062" y="1287"/>
                </a:lnTo>
                <a:lnTo>
                  <a:pt x="1107" y="1256"/>
                </a:lnTo>
                <a:lnTo>
                  <a:pt x="1155" y="1226"/>
                </a:lnTo>
                <a:lnTo>
                  <a:pt x="1207" y="1200"/>
                </a:lnTo>
                <a:lnTo>
                  <a:pt x="1262" y="1177"/>
                </a:lnTo>
                <a:lnTo>
                  <a:pt x="1318" y="1155"/>
                </a:lnTo>
                <a:lnTo>
                  <a:pt x="1376" y="1136"/>
                </a:lnTo>
                <a:lnTo>
                  <a:pt x="1436" y="1118"/>
                </a:lnTo>
                <a:lnTo>
                  <a:pt x="1495" y="1104"/>
                </a:lnTo>
                <a:lnTo>
                  <a:pt x="1555" y="1092"/>
                </a:lnTo>
                <a:lnTo>
                  <a:pt x="1613" y="1084"/>
                </a:lnTo>
                <a:lnTo>
                  <a:pt x="1670" y="1077"/>
                </a:lnTo>
                <a:lnTo>
                  <a:pt x="1725" y="1073"/>
                </a:lnTo>
                <a:lnTo>
                  <a:pt x="1778" y="1072"/>
                </a:lnTo>
                <a:close/>
                <a:moveTo>
                  <a:pt x="2877" y="728"/>
                </a:moveTo>
                <a:lnTo>
                  <a:pt x="2922" y="732"/>
                </a:lnTo>
                <a:lnTo>
                  <a:pt x="2967" y="741"/>
                </a:lnTo>
                <a:lnTo>
                  <a:pt x="3008" y="758"/>
                </a:lnTo>
                <a:lnTo>
                  <a:pt x="3047" y="779"/>
                </a:lnTo>
                <a:lnTo>
                  <a:pt x="3081" y="805"/>
                </a:lnTo>
                <a:lnTo>
                  <a:pt x="3111" y="836"/>
                </a:lnTo>
                <a:lnTo>
                  <a:pt x="3137" y="870"/>
                </a:lnTo>
                <a:lnTo>
                  <a:pt x="3159" y="909"/>
                </a:lnTo>
                <a:lnTo>
                  <a:pt x="3175" y="950"/>
                </a:lnTo>
                <a:lnTo>
                  <a:pt x="3185" y="995"/>
                </a:lnTo>
                <a:lnTo>
                  <a:pt x="3188" y="1040"/>
                </a:lnTo>
                <a:lnTo>
                  <a:pt x="3185" y="1087"/>
                </a:lnTo>
                <a:lnTo>
                  <a:pt x="3175" y="1130"/>
                </a:lnTo>
                <a:lnTo>
                  <a:pt x="3159" y="1172"/>
                </a:lnTo>
                <a:lnTo>
                  <a:pt x="3137" y="1210"/>
                </a:lnTo>
                <a:lnTo>
                  <a:pt x="3111" y="1245"/>
                </a:lnTo>
                <a:lnTo>
                  <a:pt x="3081" y="1276"/>
                </a:lnTo>
                <a:lnTo>
                  <a:pt x="3047" y="1302"/>
                </a:lnTo>
                <a:lnTo>
                  <a:pt x="3008" y="1324"/>
                </a:lnTo>
                <a:lnTo>
                  <a:pt x="2967" y="1339"/>
                </a:lnTo>
                <a:lnTo>
                  <a:pt x="2922" y="1349"/>
                </a:lnTo>
                <a:lnTo>
                  <a:pt x="2877" y="1352"/>
                </a:lnTo>
                <a:lnTo>
                  <a:pt x="2830" y="1349"/>
                </a:lnTo>
                <a:lnTo>
                  <a:pt x="2786" y="1339"/>
                </a:lnTo>
                <a:lnTo>
                  <a:pt x="2745" y="1324"/>
                </a:lnTo>
                <a:lnTo>
                  <a:pt x="2707" y="1302"/>
                </a:lnTo>
                <a:lnTo>
                  <a:pt x="2673" y="1276"/>
                </a:lnTo>
                <a:lnTo>
                  <a:pt x="2641" y="1245"/>
                </a:lnTo>
                <a:lnTo>
                  <a:pt x="2615" y="1210"/>
                </a:lnTo>
                <a:lnTo>
                  <a:pt x="2594" y="1172"/>
                </a:lnTo>
                <a:lnTo>
                  <a:pt x="2579" y="1130"/>
                </a:lnTo>
                <a:lnTo>
                  <a:pt x="2569" y="1087"/>
                </a:lnTo>
                <a:lnTo>
                  <a:pt x="2566" y="1040"/>
                </a:lnTo>
                <a:lnTo>
                  <a:pt x="2569" y="995"/>
                </a:lnTo>
                <a:lnTo>
                  <a:pt x="2579" y="950"/>
                </a:lnTo>
                <a:lnTo>
                  <a:pt x="2594" y="909"/>
                </a:lnTo>
                <a:lnTo>
                  <a:pt x="2615" y="870"/>
                </a:lnTo>
                <a:lnTo>
                  <a:pt x="2641" y="836"/>
                </a:lnTo>
                <a:lnTo>
                  <a:pt x="2673" y="805"/>
                </a:lnTo>
                <a:lnTo>
                  <a:pt x="2707" y="779"/>
                </a:lnTo>
                <a:lnTo>
                  <a:pt x="2745" y="758"/>
                </a:lnTo>
                <a:lnTo>
                  <a:pt x="2786" y="741"/>
                </a:lnTo>
                <a:lnTo>
                  <a:pt x="2830" y="732"/>
                </a:lnTo>
                <a:lnTo>
                  <a:pt x="2877" y="728"/>
                </a:lnTo>
                <a:close/>
                <a:moveTo>
                  <a:pt x="616" y="728"/>
                </a:moveTo>
                <a:lnTo>
                  <a:pt x="662" y="732"/>
                </a:lnTo>
                <a:lnTo>
                  <a:pt x="707" y="741"/>
                </a:lnTo>
                <a:lnTo>
                  <a:pt x="748" y="758"/>
                </a:lnTo>
                <a:lnTo>
                  <a:pt x="785" y="779"/>
                </a:lnTo>
                <a:lnTo>
                  <a:pt x="820" y="805"/>
                </a:lnTo>
                <a:lnTo>
                  <a:pt x="851" y="836"/>
                </a:lnTo>
                <a:lnTo>
                  <a:pt x="877" y="870"/>
                </a:lnTo>
                <a:lnTo>
                  <a:pt x="899" y="909"/>
                </a:lnTo>
                <a:lnTo>
                  <a:pt x="914" y="950"/>
                </a:lnTo>
                <a:lnTo>
                  <a:pt x="924" y="995"/>
                </a:lnTo>
                <a:lnTo>
                  <a:pt x="928" y="1040"/>
                </a:lnTo>
                <a:lnTo>
                  <a:pt x="924" y="1087"/>
                </a:lnTo>
                <a:lnTo>
                  <a:pt x="914" y="1130"/>
                </a:lnTo>
                <a:lnTo>
                  <a:pt x="899" y="1172"/>
                </a:lnTo>
                <a:lnTo>
                  <a:pt x="877" y="1210"/>
                </a:lnTo>
                <a:lnTo>
                  <a:pt x="851" y="1245"/>
                </a:lnTo>
                <a:lnTo>
                  <a:pt x="820" y="1276"/>
                </a:lnTo>
                <a:lnTo>
                  <a:pt x="785" y="1302"/>
                </a:lnTo>
                <a:lnTo>
                  <a:pt x="748" y="1324"/>
                </a:lnTo>
                <a:lnTo>
                  <a:pt x="707" y="1339"/>
                </a:lnTo>
                <a:lnTo>
                  <a:pt x="662" y="1349"/>
                </a:lnTo>
                <a:lnTo>
                  <a:pt x="616" y="1352"/>
                </a:lnTo>
                <a:lnTo>
                  <a:pt x="570" y="1349"/>
                </a:lnTo>
                <a:lnTo>
                  <a:pt x="526" y="1339"/>
                </a:lnTo>
                <a:lnTo>
                  <a:pt x="485" y="1324"/>
                </a:lnTo>
                <a:lnTo>
                  <a:pt x="447" y="1302"/>
                </a:lnTo>
                <a:lnTo>
                  <a:pt x="412" y="1276"/>
                </a:lnTo>
                <a:lnTo>
                  <a:pt x="381" y="1245"/>
                </a:lnTo>
                <a:lnTo>
                  <a:pt x="355" y="1210"/>
                </a:lnTo>
                <a:lnTo>
                  <a:pt x="334" y="1172"/>
                </a:lnTo>
                <a:lnTo>
                  <a:pt x="319" y="1130"/>
                </a:lnTo>
                <a:lnTo>
                  <a:pt x="308" y="1087"/>
                </a:lnTo>
                <a:lnTo>
                  <a:pt x="305" y="1040"/>
                </a:lnTo>
                <a:lnTo>
                  <a:pt x="308" y="995"/>
                </a:lnTo>
                <a:lnTo>
                  <a:pt x="319" y="950"/>
                </a:lnTo>
                <a:lnTo>
                  <a:pt x="334" y="909"/>
                </a:lnTo>
                <a:lnTo>
                  <a:pt x="355" y="870"/>
                </a:lnTo>
                <a:lnTo>
                  <a:pt x="381" y="836"/>
                </a:lnTo>
                <a:lnTo>
                  <a:pt x="412" y="805"/>
                </a:lnTo>
                <a:lnTo>
                  <a:pt x="447" y="779"/>
                </a:lnTo>
                <a:lnTo>
                  <a:pt x="485" y="758"/>
                </a:lnTo>
                <a:lnTo>
                  <a:pt x="526" y="741"/>
                </a:lnTo>
                <a:lnTo>
                  <a:pt x="570" y="732"/>
                </a:lnTo>
                <a:lnTo>
                  <a:pt x="616" y="728"/>
                </a:lnTo>
                <a:close/>
                <a:moveTo>
                  <a:pt x="1790" y="0"/>
                </a:moveTo>
                <a:lnTo>
                  <a:pt x="1844" y="3"/>
                </a:lnTo>
                <a:lnTo>
                  <a:pt x="1896" y="12"/>
                </a:lnTo>
                <a:lnTo>
                  <a:pt x="1946" y="27"/>
                </a:lnTo>
                <a:lnTo>
                  <a:pt x="1992" y="46"/>
                </a:lnTo>
                <a:lnTo>
                  <a:pt x="2036" y="71"/>
                </a:lnTo>
                <a:lnTo>
                  <a:pt x="2077" y="101"/>
                </a:lnTo>
                <a:lnTo>
                  <a:pt x="2115" y="135"/>
                </a:lnTo>
                <a:lnTo>
                  <a:pt x="2149" y="172"/>
                </a:lnTo>
                <a:lnTo>
                  <a:pt x="2178" y="213"/>
                </a:lnTo>
                <a:lnTo>
                  <a:pt x="2203" y="258"/>
                </a:lnTo>
                <a:lnTo>
                  <a:pt x="2223" y="305"/>
                </a:lnTo>
                <a:lnTo>
                  <a:pt x="2237" y="355"/>
                </a:lnTo>
                <a:lnTo>
                  <a:pt x="2247" y="406"/>
                </a:lnTo>
                <a:lnTo>
                  <a:pt x="2250" y="460"/>
                </a:lnTo>
                <a:lnTo>
                  <a:pt x="2247" y="514"/>
                </a:lnTo>
                <a:lnTo>
                  <a:pt x="2237" y="565"/>
                </a:lnTo>
                <a:lnTo>
                  <a:pt x="2223" y="615"/>
                </a:lnTo>
                <a:lnTo>
                  <a:pt x="2203" y="662"/>
                </a:lnTo>
                <a:lnTo>
                  <a:pt x="2178" y="707"/>
                </a:lnTo>
                <a:lnTo>
                  <a:pt x="2149" y="748"/>
                </a:lnTo>
                <a:lnTo>
                  <a:pt x="2115" y="786"/>
                </a:lnTo>
                <a:lnTo>
                  <a:pt x="2077" y="819"/>
                </a:lnTo>
                <a:lnTo>
                  <a:pt x="2036" y="849"/>
                </a:lnTo>
                <a:lnTo>
                  <a:pt x="1992" y="874"/>
                </a:lnTo>
                <a:lnTo>
                  <a:pt x="1946" y="893"/>
                </a:lnTo>
                <a:lnTo>
                  <a:pt x="1896" y="908"/>
                </a:lnTo>
                <a:lnTo>
                  <a:pt x="1844" y="917"/>
                </a:lnTo>
                <a:lnTo>
                  <a:pt x="1790" y="920"/>
                </a:lnTo>
                <a:lnTo>
                  <a:pt x="1737" y="917"/>
                </a:lnTo>
                <a:lnTo>
                  <a:pt x="1685" y="908"/>
                </a:lnTo>
                <a:lnTo>
                  <a:pt x="1636" y="893"/>
                </a:lnTo>
                <a:lnTo>
                  <a:pt x="1589" y="874"/>
                </a:lnTo>
                <a:lnTo>
                  <a:pt x="1545" y="849"/>
                </a:lnTo>
                <a:lnTo>
                  <a:pt x="1504" y="819"/>
                </a:lnTo>
                <a:lnTo>
                  <a:pt x="1466" y="786"/>
                </a:lnTo>
                <a:lnTo>
                  <a:pt x="1433" y="748"/>
                </a:lnTo>
                <a:lnTo>
                  <a:pt x="1403" y="707"/>
                </a:lnTo>
                <a:lnTo>
                  <a:pt x="1378" y="662"/>
                </a:lnTo>
                <a:lnTo>
                  <a:pt x="1358" y="615"/>
                </a:lnTo>
                <a:lnTo>
                  <a:pt x="1344" y="565"/>
                </a:lnTo>
                <a:lnTo>
                  <a:pt x="1334" y="514"/>
                </a:lnTo>
                <a:lnTo>
                  <a:pt x="1331" y="460"/>
                </a:lnTo>
                <a:lnTo>
                  <a:pt x="1334" y="406"/>
                </a:lnTo>
                <a:lnTo>
                  <a:pt x="1344" y="355"/>
                </a:lnTo>
                <a:lnTo>
                  <a:pt x="1358" y="305"/>
                </a:lnTo>
                <a:lnTo>
                  <a:pt x="1378" y="258"/>
                </a:lnTo>
                <a:lnTo>
                  <a:pt x="1403" y="213"/>
                </a:lnTo>
                <a:lnTo>
                  <a:pt x="1433" y="172"/>
                </a:lnTo>
                <a:lnTo>
                  <a:pt x="1466" y="135"/>
                </a:lnTo>
                <a:lnTo>
                  <a:pt x="1504" y="101"/>
                </a:lnTo>
                <a:lnTo>
                  <a:pt x="1545" y="71"/>
                </a:lnTo>
                <a:lnTo>
                  <a:pt x="1589" y="46"/>
                </a:lnTo>
                <a:lnTo>
                  <a:pt x="1636" y="27"/>
                </a:lnTo>
                <a:lnTo>
                  <a:pt x="1685" y="12"/>
                </a:lnTo>
                <a:lnTo>
                  <a:pt x="1737" y="3"/>
                </a:lnTo>
                <a:lnTo>
                  <a:pt x="179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827694" y="2217656"/>
            <a:ext cx="2822232" cy="681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1600" kern="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点击此处添加文本信息。点击此处添加文本信息。</a:t>
            </a:r>
            <a:r>
              <a:rPr lang="en-US" altLang="zh-CN" sz="1600" kern="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 </a:t>
            </a:r>
            <a:endParaRPr lang="en-US" altLang="zh-CN" sz="1600" kern="1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777191" y="4141957"/>
            <a:ext cx="2822232" cy="681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1600" kern="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点击此处添加文本信息。点击此处添加文本信息。</a:t>
            </a:r>
            <a:r>
              <a:rPr lang="en-US" altLang="zh-CN" sz="1600" kern="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 </a:t>
            </a:r>
            <a:endParaRPr lang="en-US" altLang="zh-CN" sz="1600" kern="1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59" name="KSO_Shape"/>
          <p:cNvSpPr/>
          <p:nvPr/>
        </p:nvSpPr>
        <p:spPr>
          <a:xfrm rot="5400000">
            <a:off x="3863287" y="4299291"/>
            <a:ext cx="346774" cy="415298"/>
          </a:xfrm>
          <a:custGeom>
            <a:avLst/>
            <a:gdLst>
              <a:gd name="connsiteX0" fmla="*/ 554464 w 1867751"/>
              <a:gd name="connsiteY0" fmla="*/ 1824949 h 2238118"/>
              <a:gd name="connsiteX1" fmla="*/ 554514 w 1867751"/>
              <a:gd name="connsiteY1" fmla="*/ 1824346 h 2238118"/>
              <a:gd name="connsiteX2" fmla="*/ 1313239 w 1867751"/>
              <a:gd name="connsiteY2" fmla="*/ 1824346 h 2238118"/>
              <a:gd name="connsiteX3" fmla="*/ 1313289 w 1867751"/>
              <a:gd name="connsiteY3" fmla="*/ 1824949 h 2238118"/>
              <a:gd name="connsiteX4" fmla="*/ 1146010 w 1867751"/>
              <a:gd name="connsiteY4" fmla="*/ 2206693 h 2238118"/>
              <a:gd name="connsiteX5" fmla="*/ 1098294 w 1867751"/>
              <a:gd name="connsiteY5" fmla="*/ 2238118 h 2238118"/>
              <a:gd name="connsiteX6" fmla="*/ 769458 w 1867751"/>
              <a:gd name="connsiteY6" fmla="*/ 2238118 h 2238118"/>
              <a:gd name="connsiteX7" fmla="*/ 721743 w 1867751"/>
              <a:gd name="connsiteY7" fmla="*/ 2206693 h 2238118"/>
              <a:gd name="connsiteX8" fmla="*/ 554464 w 1867751"/>
              <a:gd name="connsiteY8" fmla="*/ 1824949 h 2238118"/>
              <a:gd name="connsiteX9" fmla="*/ 334004 w 1867751"/>
              <a:gd name="connsiteY9" fmla="*/ 731923 h 2238118"/>
              <a:gd name="connsiteX10" fmla="*/ 384642 w 1867751"/>
              <a:gd name="connsiteY10" fmla="*/ 691647 h 2238118"/>
              <a:gd name="connsiteX11" fmla="*/ 922547 w 1867751"/>
              <a:gd name="connsiteY11" fmla="*/ 517213 h 2238118"/>
              <a:gd name="connsiteX12" fmla="*/ 1526274 w 1867751"/>
              <a:gd name="connsiteY12" fmla="*/ 710379 h 2238118"/>
              <a:gd name="connsiteX13" fmla="*/ 1533748 w 1867751"/>
              <a:gd name="connsiteY13" fmla="*/ 716786 h 2238118"/>
              <a:gd name="connsiteX14" fmla="*/ 1363934 w 1867751"/>
              <a:gd name="connsiteY14" fmla="*/ 905799 h 2238118"/>
              <a:gd name="connsiteX15" fmla="*/ 1354076 w 1867751"/>
              <a:gd name="connsiteY15" fmla="*/ 897219 h 2238118"/>
              <a:gd name="connsiteX16" fmla="*/ 929594 w 1867751"/>
              <a:gd name="connsiteY16" fmla="*/ 771106 h 2238118"/>
              <a:gd name="connsiteX17" fmla="*/ 595097 w 1867751"/>
              <a:gd name="connsiteY17" fmla="*/ 857258 h 2238118"/>
              <a:gd name="connsiteX18" fmla="*/ 526786 w 1867751"/>
              <a:gd name="connsiteY18" fmla="*/ 903047 h 2238118"/>
              <a:gd name="connsiteX19" fmla="*/ 1424 w 1867751"/>
              <a:gd name="connsiteY19" fmla="*/ 412534 h 2238118"/>
              <a:gd name="connsiteX20" fmla="*/ 16741 w 1867751"/>
              <a:gd name="connsiteY20" fmla="*/ 389976 h 2238118"/>
              <a:gd name="connsiteX21" fmla="*/ 926841 w 1867751"/>
              <a:gd name="connsiteY21" fmla="*/ 141 h 2238118"/>
              <a:gd name="connsiteX22" fmla="*/ 1842910 w 1867751"/>
              <a:gd name="connsiteY22" fmla="*/ 347686 h 2238118"/>
              <a:gd name="connsiteX23" fmla="*/ 1866328 w 1867751"/>
              <a:gd name="connsiteY23" fmla="*/ 376915 h 2238118"/>
              <a:gd name="connsiteX24" fmla="*/ 1695977 w 1867751"/>
              <a:gd name="connsiteY24" fmla="*/ 566526 h 2238118"/>
              <a:gd name="connsiteX25" fmla="*/ 1691512 w 1867751"/>
              <a:gd name="connsiteY25" fmla="*/ 558681 h 2238118"/>
              <a:gd name="connsiteX26" fmla="*/ 933888 w 1867751"/>
              <a:gd name="connsiteY26" fmla="*/ 254053 h 2238118"/>
              <a:gd name="connsiteX27" fmla="*/ 208115 w 1867751"/>
              <a:gd name="connsiteY27" fmla="*/ 551186 h 2238118"/>
              <a:gd name="connsiteX28" fmla="*/ 190588 w 1867751"/>
              <a:gd name="connsiteY28" fmla="*/ 580446 h 2238118"/>
              <a:gd name="connsiteX29" fmla="*/ 0 w 1867751"/>
              <a:gd name="connsiteY29" fmla="*/ 1119973 h 2238118"/>
              <a:gd name="connsiteX30" fmla="*/ 124 w 1867751"/>
              <a:gd name="connsiteY30" fmla="*/ 1119059 h 2238118"/>
              <a:gd name="connsiteX31" fmla="*/ 1867628 w 1867751"/>
              <a:gd name="connsiteY31" fmla="*/ 1119059 h 2238118"/>
              <a:gd name="connsiteX32" fmla="*/ 1867751 w 1867751"/>
              <a:gd name="connsiteY32" fmla="*/ 1119973 h 2238118"/>
              <a:gd name="connsiteX33" fmla="*/ 1456015 w 1867751"/>
              <a:gd name="connsiteY33" fmla="*/ 1697765 h 2238118"/>
              <a:gd name="connsiteX34" fmla="*/ 1338570 w 1867751"/>
              <a:gd name="connsiteY34" fmla="*/ 1745328 h 2238118"/>
              <a:gd name="connsiteX35" fmla="*/ 529182 w 1867751"/>
              <a:gd name="connsiteY35" fmla="*/ 1745328 h 2238118"/>
              <a:gd name="connsiteX36" fmla="*/ 411738 w 1867751"/>
              <a:gd name="connsiteY36" fmla="*/ 1697765 h 2238118"/>
              <a:gd name="connsiteX37" fmla="*/ 0 w 1867751"/>
              <a:gd name="connsiteY37" fmla="*/ 1119973 h 223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67751" h="2238118">
                <a:moveTo>
                  <a:pt x="554464" y="1824949"/>
                </a:moveTo>
                <a:lnTo>
                  <a:pt x="554514" y="1824346"/>
                </a:lnTo>
                <a:lnTo>
                  <a:pt x="1313239" y="1824346"/>
                </a:lnTo>
                <a:lnTo>
                  <a:pt x="1313289" y="1824949"/>
                </a:lnTo>
                <a:cubicBezTo>
                  <a:pt x="1313289" y="1983858"/>
                  <a:pt x="1246934" y="2123962"/>
                  <a:pt x="1146010" y="2206693"/>
                </a:cubicBezTo>
                <a:lnTo>
                  <a:pt x="1098294" y="2238118"/>
                </a:lnTo>
                <a:lnTo>
                  <a:pt x="769458" y="2238118"/>
                </a:lnTo>
                <a:lnTo>
                  <a:pt x="721743" y="2206693"/>
                </a:lnTo>
                <a:cubicBezTo>
                  <a:pt x="620819" y="2123962"/>
                  <a:pt x="554464" y="1983858"/>
                  <a:pt x="554464" y="1824949"/>
                </a:cubicBezTo>
                <a:close/>
                <a:moveTo>
                  <a:pt x="334004" y="731923"/>
                </a:moveTo>
                <a:lnTo>
                  <a:pt x="384642" y="691647"/>
                </a:lnTo>
                <a:cubicBezTo>
                  <a:pt x="530212" y="586334"/>
                  <a:pt x="717326" y="521362"/>
                  <a:pt x="922547" y="517213"/>
                </a:cubicBezTo>
                <a:cubicBezTo>
                  <a:pt x="1154131" y="512531"/>
                  <a:pt x="1367270" y="586210"/>
                  <a:pt x="1526274" y="710379"/>
                </a:cubicBezTo>
                <a:lnTo>
                  <a:pt x="1533748" y="716786"/>
                </a:lnTo>
                <a:lnTo>
                  <a:pt x="1363934" y="905799"/>
                </a:lnTo>
                <a:lnTo>
                  <a:pt x="1354076" y="897219"/>
                </a:lnTo>
                <a:cubicBezTo>
                  <a:pt x="1242116" y="816308"/>
                  <a:pt x="1092320" y="768270"/>
                  <a:pt x="929594" y="771106"/>
                </a:cubicBezTo>
                <a:cubicBezTo>
                  <a:pt x="805243" y="773274"/>
                  <a:pt x="690256" y="804816"/>
                  <a:pt x="595097" y="857258"/>
                </a:cubicBezTo>
                <a:lnTo>
                  <a:pt x="526786" y="903047"/>
                </a:lnTo>
                <a:close/>
                <a:moveTo>
                  <a:pt x="1424" y="412534"/>
                </a:moveTo>
                <a:lnTo>
                  <a:pt x="16741" y="389976"/>
                </a:lnTo>
                <a:cubicBezTo>
                  <a:pt x="191151" y="162101"/>
                  <a:pt x="531915" y="5499"/>
                  <a:pt x="926841" y="141"/>
                </a:cubicBezTo>
                <a:cubicBezTo>
                  <a:pt x="1310393" y="-5063"/>
                  <a:pt x="1652306" y="133938"/>
                  <a:pt x="1842910" y="347686"/>
                </a:cubicBezTo>
                <a:lnTo>
                  <a:pt x="1866328" y="376915"/>
                </a:lnTo>
                <a:lnTo>
                  <a:pt x="1695977" y="566526"/>
                </a:lnTo>
                <a:lnTo>
                  <a:pt x="1691512" y="558681"/>
                </a:lnTo>
                <a:cubicBezTo>
                  <a:pt x="1571438" y="376327"/>
                  <a:pt x="1274252" y="250611"/>
                  <a:pt x="933888" y="254053"/>
                </a:cubicBezTo>
                <a:cubicBezTo>
                  <a:pt x="606169" y="257368"/>
                  <a:pt x="327145" y="379187"/>
                  <a:pt x="208115" y="551186"/>
                </a:cubicBezTo>
                <a:lnTo>
                  <a:pt x="190588" y="580446"/>
                </a:lnTo>
                <a:close/>
                <a:moveTo>
                  <a:pt x="0" y="1119973"/>
                </a:moveTo>
                <a:lnTo>
                  <a:pt x="124" y="1119059"/>
                </a:lnTo>
                <a:lnTo>
                  <a:pt x="1867628" y="1119059"/>
                </a:lnTo>
                <a:lnTo>
                  <a:pt x="1867751" y="1119973"/>
                </a:lnTo>
                <a:cubicBezTo>
                  <a:pt x="1867751" y="1360491"/>
                  <a:pt x="1704427" y="1572546"/>
                  <a:pt x="1456015" y="1697765"/>
                </a:cubicBezTo>
                <a:lnTo>
                  <a:pt x="1338570" y="1745328"/>
                </a:lnTo>
                <a:lnTo>
                  <a:pt x="529182" y="1745328"/>
                </a:lnTo>
                <a:lnTo>
                  <a:pt x="411738" y="1697765"/>
                </a:lnTo>
                <a:cubicBezTo>
                  <a:pt x="163325" y="1572546"/>
                  <a:pt x="0" y="1360491"/>
                  <a:pt x="0" y="1119973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1" name="MH_Other_2"/>
          <p:cNvSpPr/>
          <p:nvPr>
            <p:custDataLst>
              <p:tags r:id="rId7"/>
            </p:custDataLst>
          </p:nvPr>
        </p:nvSpPr>
        <p:spPr>
          <a:xfrm>
            <a:off x="7646920" y="2176086"/>
            <a:ext cx="878297" cy="879647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3" name="MH_Other_3"/>
          <p:cNvSpPr/>
          <p:nvPr>
            <p:custDataLst>
              <p:tags r:id="rId8"/>
            </p:custDataLst>
          </p:nvPr>
        </p:nvSpPr>
        <p:spPr>
          <a:xfrm>
            <a:off x="7675948" y="4058038"/>
            <a:ext cx="878297" cy="879647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8528648" y="2217656"/>
            <a:ext cx="2822232" cy="681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1600" kern="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点击此处添加文本信息。点击此处添加文本信息。</a:t>
            </a:r>
            <a:r>
              <a:rPr lang="en-US" altLang="zh-CN" sz="1600" kern="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 </a:t>
            </a:r>
            <a:endParaRPr lang="en-US" altLang="zh-CN" sz="1600" kern="1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8557676" y="4156471"/>
            <a:ext cx="2822232" cy="681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1600" kern="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点击此处添加文本信息。点击此处添加文本信息。</a:t>
            </a:r>
            <a:r>
              <a:rPr lang="en-US" altLang="zh-CN" sz="1600" kern="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 </a:t>
            </a:r>
            <a:endParaRPr lang="en-US" altLang="zh-CN" sz="1600" kern="1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60" name="KSO_Shape"/>
          <p:cNvSpPr/>
          <p:nvPr/>
        </p:nvSpPr>
        <p:spPr bwMode="auto">
          <a:xfrm>
            <a:off x="7965542" y="2418487"/>
            <a:ext cx="251826" cy="374928"/>
          </a:xfrm>
          <a:custGeom>
            <a:avLst/>
            <a:gdLst>
              <a:gd name="T0" fmla="*/ 1179344 w 4117"/>
              <a:gd name="T1" fmla="*/ 1550 h 6144"/>
              <a:gd name="T2" fmla="*/ 1212250 w 4117"/>
              <a:gd name="T3" fmla="*/ 11472 h 6144"/>
              <a:gd name="T4" fmla="*/ 1239878 w 4117"/>
              <a:gd name="T5" fmla="*/ 30076 h 6144"/>
              <a:gd name="T6" fmla="*/ 1260988 w 4117"/>
              <a:gd name="T7" fmla="*/ 56121 h 6144"/>
              <a:gd name="T8" fmla="*/ 1274337 w 4117"/>
              <a:gd name="T9" fmla="*/ 87126 h 6144"/>
              <a:gd name="T10" fmla="*/ 1278062 w 4117"/>
              <a:gd name="T11" fmla="*/ 1788728 h 6144"/>
              <a:gd name="T12" fmla="*/ 1274337 w 4117"/>
              <a:gd name="T13" fmla="*/ 1817874 h 6144"/>
              <a:gd name="T14" fmla="*/ 1260988 w 4117"/>
              <a:gd name="T15" fmla="*/ 1848879 h 6144"/>
              <a:gd name="T16" fmla="*/ 1239878 w 4117"/>
              <a:gd name="T17" fmla="*/ 1874924 h 6144"/>
              <a:gd name="T18" fmla="*/ 1212250 w 4117"/>
              <a:gd name="T19" fmla="*/ 1893528 h 6144"/>
              <a:gd name="T20" fmla="*/ 1179344 w 4117"/>
              <a:gd name="T21" fmla="*/ 1903450 h 6144"/>
              <a:gd name="T22" fmla="*/ 109894 w 4117"/>
              <a:gd name="T23" fmla="*/ 1905000 h 6144"/>
              <a:gd name="T24" fmla="*/ 76057 w 4117"/>
              <a:gd name="T25" fmla="*/ 1898179 h 6144"/>
              <a:gd name="T26" fmla="*/ 46565 w 4117"/>
              <a:gd name="T27" fmla="*/ 1881746 h 6144"/>
              <a:gd name="T28" fmla="*/ 22972 w 4117"/>
              <a:gd name="T29" fmla="*/ 1858181 h 6144"/>
              <a:gd name="T30" fmla="*/ 6830 w 4117"/>
              <a:gd name="T31" fmla="*/ 1829036 h 6144"/>
              <a:gd name="T32" fmla="*/ 0 w 4117"/>
              <a:gd name="T33" fmla="*/ 1794929 h 6144"/>
              <a:gd name="T34" fmla="*/ 1242 w 4117"/>
              <a:gd name="T35" fmla="*/ 98599 h 6144"/>
              <a:gd name="T36" fmla="*/ 11486 w 4117"/>
              <a:gd name="T37" fmla="*/ 65732 h 6144"/>
              <a:gd name="T38" fmla="*/ 30112 w 4117"/>
              <a:gd name="T39" fmla="*/ 38137 h 6144"/>
              <a:gd name="T40" fmla="*/ 55878 w 4117"/>
              <a:gd name="T41" fmla="*/ 17053 h 6144"/>
              <a:gd name="T42" fmla="*/ 87232 w 4117"/>
              <a:gd name="T43" fmla="*/ 4031 h 6144"/>
              <a:gd name="T44" fmla="*/ 115792 w 4117"/>
              <a:gd name="T45" fmla="*/ 0 h 6144"/>
              <a:gd name="T46" fmla="*/ 1013882 w 4117"/>
              <a:gd name="T47" fmla="*/ 1284883 h 6144"/>
              <a:gd name="T48" fmla="*/ 1016055 w 4117"/>
              <a:gd name="T49" fmla="*/ 1263179 h 6144"/>
              <a:gd name="T50" fmla="*/ 1005500 w 4117"/>
              <a:gd name="T51" fmla="*/ 1240854 h 6144"/>
              <a:gd name="T52" fmla="*/ 851214 w 4117"/>
              <a:gd name="T53" fmla="*/ 1085515 h 6144"/>
              <a:gd name="T54" fmla="*/ 827000 w 4117"/>
              <a:gd name="T55" fmla="*/ 1072803 h 6144"/>
              <a:gd name="T56" fmla="*/ 805580 w 4117"/>
              <a:gd name="T57" fmla="*/ 1072803 h 6144"/>
              <a:gd name="T58" fmla="*/ 701894 w 4117"/>
              <a:gd name="T59" fmla="*/ 1132954 h 6144"/>
              <a:gd name="T60" fmla="*/ 634840 w 4117"/>
              <a:gd name="T61" fmla="*/ 1053579 h 6144"/>
              <a:gd name="T62" fmla="*/ 585170 w 4117"/>
              <a:gd name="T63" fmla="*/ 976375 h 6144"/>
              <a:gd name="T64" fmla="*/ 550712 w 4117"/>
              <a:gd name="T65" fmla="*/ 900410 h 6144"/>
              <a:gd name="T66" fmla="*/ 530223 w 4117"/>
              <a:gd name="T67" fmla="*/ 824756 h 6144"/>
              <a:gd name="T68" fmla="*/ 521531 w 4117"/>
              <a:gd name="T69" fmla="*/ 748481 h 6144"/>
              <a:gd name="T70" fmla="*/ 619318 w 4117"/>
              <a:gd name="T71" fmla="*/ 667556 h 6144"/>
              <a:gd name="T72" fmla="*/ 632978 w 4117"/>
              <a:gd name="T73" fmla="*/ 651433 h 6144"/>
              <a:gd name="T74" fmla="*/ 637324 w 4117"/>
              <a:gd name="T75" fmla="*/ 626938 h 6144"/>
              <a:gd name="T76" fmla="*/ 582687 w 4117"/>
              <a:gd name="T77" fmla="*/ 415168 h 6144"/>
              <a:gd name="T78" fmla="*/ 570270 w 4117"/>
              <a:gd name="T79" fmla="*/ 391294 h 6144"/>
              <a:gd name="T80" fmla="*/ 552264 w 4117"/>
              <a:gd name="T81" fmla="*/ 378582 h 6144"/>
              <a:gd name="T82" fmla="*/ 380283 w 4117"/>
              <a:gd name="T83" fmla="*/ 388193 h 6144"/>
              <a:gd name="T84" fmla="*/ 347377 w 4117"/>
              <a:gd name="T85" fmla="*/ 395015 h 6144"/>
              <a:gd name="T86" fmla="*/ 329061 w 4117"/>
              <a:gd name="T87" fmla="*/ 414548 h 6144"/>
              <a:gd name="T88" fmla="*/ 325336 w 4117"/>
              <a:gd name="T89" fmla="*/ 441213 h 6144"/>
              <a:gd name="T90" fmla="*/ 327509 w 4117"/>
              <a:gd name="T91" fmla="*/ 570818 h 6144"/>
              <a:gd name="T92" fmla="*/ 340237 w 4117"/>
              <a:gd name="T93" fmla="*/ 689880 h 6144"/>
              <a:gd name="T94" fmla="*/ 362278 w 4117"/>
              <a:gd name="T95" fmla="*/ 799951 h 6144"/>
              <a:gd name="T96" fmla="*/ 393942 w 4117"/>
              <a:gd name="T97" fmla="*/ 901650 h 6144"/>
              <a:gd name="T98" fmla="*/ 435541 w 4117"/>
              <a:gd name="T99" fmla="*/ 996218 h 6144"/>
              <a:gd name="T100" fmla="*/ 486452 w 4117"/>
              <a:gd name="T101" fmla="*/ 1084275 h 6144"/>
              <a:gd name="T102" fmla="*/ 546987 w 4117"/>
              <a:gd name="T103" fmla="*/ 1167061 h 6144"/>
              <a:gd name="T104" fmla="*/ 616835 w 4117"/>
              <a:gd name="T105" fmla="*/ 1245815 h 6144"/>
              <a:gd name="T106" fmla="*/ 696306 w 4117"/>
              <a:gd name="T107" fmla="*/ 1321160 h 6144"/>
              <a:gd name="T108" fmla="*/ 848420 w 4117"/>
              <a:gd name="T109" fmla="*/ 1443013 h 6144"/>
              <a:gd name="T110" fmla="*/ 873254 w 4117"/>
              <a:gd name="T111" fmla="*/ 1452935 h 6144"/>
              <a:gd name="T112" fmla="*/ 899331 w 4117"/>
              <a:gd name="T113" fmla="*/ 1446733 h 6144"/>
              <a:gd name="T114" fmla="*/ 921372 w 4117"/>
              <a:gd name="T115" fmla="*/ 1421619 h 6144"/>
              <a:gd name="T116" fmla="*/ 471241 w 4117"/>
              <a:gd name="T117" fmla="*/ 82476 h 614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117" h="6144">
                <a:moveTo>
                  <a:pt x="373" y="0"/>
                </a:moveTo>
                <a:lnTo>
                  <a:pt x="3742" y="0"/>
                </a:lnTo>
                <a:lnTo>
                  <a:pt x="3761" y="0"/>
                </a:lnTo>
                <a:lnTo>
                  <a:pt x="3780" y="3"/>
                </a:lnTo>
                <a:lnTo>
                  <a:pt x="3799" y="5"/>
                </a:lnTo>
                <a:lnTo>
                  <a:pt x="3818" y="8"/>
                </a:lnTo>
                <a:lnTo>
                  <a:pt x="3836" y="13"/>
                </a:lnTo>
                <a:lnTo>
                  <a:pt x="3853" y="17"/>
                </a:lnTo>
                <a:lnTo>
                  <a:pt x="3870" y="23"/>
                </a:lnTo>
                <a:lnTo>
                  <a:pt x="3888" y="29"/>
                </a:lnTo>
                <a:lnTo>
                  <a:pt x="3905" y="37"/>
                </a:lnTo>
                <a:lnTo>
                  <a:pt x="3920" y="46"/>
                </a:lnTo>
                <a:lnTo>
                  <a:pt x="3936" y="55"/>
                </a:lnTo>
                <a:lnTo>
                  <a:pt x="3952" y="64"/>
                </a:lnTo>
                <a:lnTo>
                  <a:pt x="3966" y="75"/>
                </a:lnTo>
                <a:lnTo>
                  <a:pt x="3981" y="86"/>
                </a:lnTo>
                <a:lnTo>
                  <a:pt x="3994" y="97"/>
                </a:lnTo>
                <a:lnTo>
                  <a:pt x="4006" y="111"/>
                </a:lnTo>
                <a:lnTo>
                  <a:pt x="4020" y="123"/>
                </a:lnTo>
                <a:lnTo>
                  <a:pt x="4031" y="136"/>
                </a:lnTo>
                <a:lnTo>
                  <a:pt x="4042" y="151"/>
                </a:lnTo>
                <a:lnTo>
                  <a:pt x="4053" y="165"/>
                </a:lnTo>
                <a:lnTo>
                  <a:pt x="4062" y="181"/>
                </a:lnTo>
                <a:lnTo>
                  <a:pt x="4071" y="197"/>
                </a:lnTo>
                <a:lnTo>
                  <a:pt x="4080" y="212"/>
                </a:lnTo>
                <a:lnTo>
                  <a:pt x="4088" y="229"/>
                </a:lnTo>
                <a:lnTo>
                  <a:pt x="4094" y="247"/>
                </a:lnTo>
                <a:lnTo>
                  <a:pt x="4100" y="264"/>
                </a:lnTo>
                <a:lnTo>
                  <a:pt x="4105" y="281"/>
                </a:lnTo>
                <a:lnTo>
                  <a:pt x="4109" y="299"/>
                </a:lnTo>
                <a:lnTo>
                  <a:pt x="4112" y="318"/>
                </a:lnTo>
                <a:lnTo>
                  <a:pt x="4114" y="336"/>
                </a:lnTo>
                <a:lnTo>
                  <a:pt x="4117" y="355"/>
                </a:lnTo>
                <a:lnTo>
                  <a:pt x="4117" y="375"/>
                </a:lnTo>
                <a:lnTo>
                  <a:pt x="4117" y="5769"/>
                </a:lnTo>
                <a:lnTo>
                  <a:pt x="4117" y="5789"/>
                </a:lnTo>
                <a:lnTo>
                  <a:pt x="4114" y="5808"/>
                </a:lnTo>
                <a:lnTo>
                  <a:pt x="4112" y="5826"/>
                </a:lnTo>
                <a:lnTo>
                  <a:pt x="4109" y="5845"/>
                </a:lnTo>
                <a:lnTo>
                  <a:pt x="4105" y="5863"/>
                </a:lnTo>
                <a:lnTo>
                  <a:pt x="4100" y="5881"/>
                </a:lnTo>
                <a:lnTo>
                  <a:pt x="4094" y="5899"/>
                </a:lnTo>
                <a:lnTo>
                  <a:pt x="4088" y="5915"/>
                </a:lnTo>
                <a:lnTo>
                  <a:pt x="4080" y="5932"/>
                </a:lnTo>
                <a:lnTo>
                  <a:pt x="4071" y="5948"/>
                </a:lnTo>
                <a:lnTo>
                  <a:pt x="4062" y="5963"/>
                </a:lnTo>
                <a:lnTo>
                  <a:pt x="4053" y="5979"/>
                </a:lnTo>
                <a:lnTo>
                  <a:pt x="4042" y="5993"/>
                </a:lnTo>
                <a:lnTo>
                  <a:pt x="4031" y="6008"/>
                </a:lnTo>
                <a:lnTo>
                  <a:pt x="4020" y="6021"/>
                </a:lnTo>
                <a:lnTo>
                  <a:pt x="4006" y="6035"/>
                </a:lnTo>
                <a:lnTo>
                  <a:pt x="3994" y="6047"/>
                </a:lnTo>
                <a:lnTo>
                  <a:pt x="3981" y="6058"/>
                </a:lnTo>
                <a:lnTo>
                  <a:pt x="3966" y="6069"/>
                </a:lnTo>
                <a:lnTo>
                  <a:pt x="3952" y="6080"/>
                </a:lnTo>
                <a:lnTo>
                  <a:pt x="3936" y="6089"/>
                </a:lnTo>
                <a:lnTo>
                  <a:pt x="3920" y="6098"/>
                </a:lnTo>
                <a:lnTo>
                  <a:pt x="3905" y="6107"/>
                </a:lnTo>
                <a:lnTo>
                  <a:pt x="3888" y="6115"/>
                </a:lnTo>
                <a:lnTo>
                  <a:pt x="3870" y="6122"/>
                </a:lnTo>
                <a:lnTo>
                  <a:pt x="3853" y="6127"/>
                </a:lnTo>
                <a:lnTo>
                  <a:pt x="3836" y="6133"/>
                </a:lnTo>
                <a:lnTo>
                  <a:pt x="3818" y="6136"/>
                </a:lnTo>
                <a:lnTo>
                  <a:pt x="3799" y="6139"/>
                </a:lnTo>
                <a:lnTo>
                  <a:pt x="3780" y="6142"/>
                </a:lnTo>
                <a:lnTo>
                  <a:pt x="3761" y="6144"/>
                </a:lnTo>
                <a:lnTo>
                  <a:pt x="3742" y="6144"/>
                </a:lnTo>
                <a:lnTo>
                  <a:pt x="373" y="6144"/>
                </a:lnTo>
                <a:lnTo>
                  <a:pt x="354" y="6144"/>
                </a:lnTo>
                <a:lnTo>
                  <a:pt x="335" y="6142"/>
                </a:lnTo>
                <a:lnTo>
                  <a:pt x="316" y="6139"/>
                </a:lnTo>
                <a:lnTo>
                  <a:pt x="299" y="6136"/>
                </a:lnTo>
                <a:lnTo>
                  <a:pt x="281" y="6133"/>
                </a:lnTo>
                <a:lnTo>
                  <a:pt x="263" y="6127"/>
                </a:lnTo>
                <a:lnTo>
                  <a:pt x="245" y="6122"/>
                </a:lnTo>
                <a:lnTo>
                  <a:pt x="228" y="6115"/>
                </a:lnTo>
                <a:lnTo>
                  <a:pt x="212" y="6107"/>
                </a:lnTo>
                <a:lnTo>
                  <a:pt x="196" y="6098"/>
                </a:lnTo>
                <a:lnTo>
                  <a:pt x="180" y="6089"/>
                </a:lnTo>
                <a:lnTo>
                  <a:pt x="165" y="6080"/>
                </a:lnTo>
                <a:lnTo>
                  <a:pt x="150" y="6069"/>
                </a:lnTo>
                <a:lnTo>
                  <a:pt x="136" y="6058"/>
                </a:lnTo>
                <a:lnTo>
                  <a:pt x="122" y="6047"/>
                </a:lnTo>
                <a:lnTo>
                  <a:pt x="109" y="6035"/>
                </a:lnTo>
                <a:lnTo>
                  <a:pt x="97" y="6021"/>
                </a:lnTo>
                <a:lnTo>
                  <a:pt x="86" y="6008"/>
                </a:lnTo>
                <a:lnTo>
                  <a:pt x="74" y="5993"/>
                </a:lnTo>
                <a:lnTo>
                  <a:pt x="63" y="5979"/>
                </a:lnTo>
                <a:lnTo>
                  <a:pt x="53" y="5963"/>
                </a:lnTo>
                <a:lnTo>
                  <a:pt x="44" y="5948"/>
                </a:lnTo>
                <a:lnTo>
                  <a:pt x="37" y="5932"/>
                </a:lnTo>
                <a:lnTo>
                  <a:pt x="29" y="5915"/>
                </a:lnTo>
                <a:lnTo>
                  <a:pt x="22" y="5899"/>
                </a:lnTo>
                <a:lnTo>
                  <a:pt x="17" y="5881"/>
                </a:lnTo>
                <a:lnTo>
                  <a:pt x="11" y="5863"/>
                </a:lnTo>
                <a:lnTo>
                  <a:pt x="6" y="5845"/>
                </a:lnTo>
                <a:lnTo>
                  <a:pt x="4" y="5826"/>
                </a:lnTo>
                <a:lnTo>
                  <a:pt x="1" y="5808"/>
                </a:lnTo>
                <a:lnTo>
                  <a:pt x="0" y="5789"/>
                </a:lnTo>
                <a:lnTo>
                  <a:pt x="0" y="5769"/>
                </a:lnTo>
                <a:lnTo>
                  <a:pt x="0" y="375"/>
                </a:lnTo>
                <a:lnTo>
                  <a:pt x="0" y="355"/>
                </a:lnTo>
                <a:lnTo>
                  <a:pt x="1" y="336"/>
                </a:lnTo>
                <a:lnTo>
                  <a:pt x="4" y="318"/>
                </a:lnTo>
                <a:lnTo>
                  <a:pt x="6" y="299"/>
                </a:lnTo>
                <a:lnTo>
                  <a:pt x="11" y="281"/>
                </a:lnTo>
                <a:lnTo>
                  <a:pt x="17" y="264"/>
                </a:lnTo>
                <a:lnTo>
                  <a:pt x="22" y="247"/>
                </a:lnTo>
                <a:lnTo>
                  <a:pt x="29" y="229"/>
                </a:lnTo>
                <a:lnTo>
                  <a:pt x="37" y="212"/>
                </a:lnTo>
                <a:lnTo>
                  <a:pt x="44" y="197"/>
                </a:lnTo>
                <a:lnTo>
                  <a:pt x="53" y="181"/>
                </a:lnTo>
                <a:lnTo>
                  <a:pt x="63" y="165"/>
                </a:lnTo>
                <a:lnTo>
                  <a:pt x="74" y="151"/>
                </a:lnTo>
                <a:lnTo>
                  <a:pt x="86" y="136"/>
                </a:lnTo>
                <a:lnTo>
                  <a:pt x="97" y="123"/>
                </a:lnTo>
                <a:lnTo>
                  <a:pt x="109" y="111"/>
                </a:lnTo>
                <a:lnTo>
                  <a:pt x="122" y="97"/>
                </a:lnTo>
                <a:lnTo>
                  <a:pt x="136" y="86"/>
                </a:lnTo>
                <a:lnTo>
                  <a:pt x="150" y="75"/>
                </a:lnTo>
                <a:lnTo>
                  <a:pt x="165" y="64"/>
                </a:lnTo>
                <a:lnTo>
                  <a:pt x="180" y="55"/>
                </a:lnTo>
                <a:lnTo>
                  <a:pt x="196" y="46"/>
                </a:lnTo>
                <a:lnTo>
                  <a:pt x="212" y="37"/>
                </a:lnTo>
                <a:lnTo>
                  <a:pt x="228" y="29"/>
                </a:lnTo>
                <a:lnTo>
                  <a:pt x="245" y="23"/>
                </a:lnTo>
                <a:lnTo>
                  <a:pt x="263" y="17"/>
                </a:lnTo>
                <a:lnTo>
                  <a:pt x="281" y="13"/>
                </a:lnTo>
                <a:lnTo>
                  <a:pt x="299" y="8"/>
                </a:lnTo>
                <a:lnTo>
                  <a:pt x="316" y="5"/>
                </a:lnTo>
                <a:lnTo>
                  <a:pt x="335" y="3"/>
                </a:lnTo>
                <a:lnTo>
                  <a:pt x="354" y="0"/>
                </a:lnTo>
                <a:lnTo>
                  <a:pt x="373" y="0"/>
                </a:lnTo>
                <a:close/>
                <a:moveTo>
                  <a:pt x="2968" y="4585"/>
                </a:moveTo>
                <a:lnTo>
                  <a:pt x="2968" y="4585"/>
                </a:lnTo>
                <a:lnTo>
                  <a:pt x="3254" y="4168"/>
                </a:lnTo>
                <a:lnTo>
                  <a:pt x="3260" y="4157"/>
                </a:lnTo>
                <a:lnTo>
                  <a:pt x="3266" y="4144"/>
                </a:lnTo>
                <a:lnTo>
                  <a:pt x="3270" y="4133"/>
                </a:lnTo>
                <a:lnTo>
                  <a:pt x="3274" y="4121"/>
                </a:lnTo>
                <a:lnTo>
                  <a:pt x="3275" y="4110"/>
                </a:lnTo>
                <a:lnTo>
                  <a:pt x="3275" y="4098"/>
                </a:lnTo>
                <a:lnTo>
                  <a:pt x="3275" y="4085"/>
                </a:lnTo>
                <a:lnTo>
                  <a:pt x="3273" y="4074"/>
                </a:lnTo>
                <a:lnTo>
                  <a:pt x="3269" y="4062"/>
                </a:lnTo>
                <a:lnTo>
                  <a:pt x="3266" y="4050"/>
                </a:lnTo>
                <a:lnTo>
                  <a:pt x="3260" y="4037"/>
                </a:lnTo>
                <a:lnTo>
                  <a:pt x="3255" y="4026"/>
                </a:lnTo>
                <a:lnTo>
                  <a:pt x="3247" y="4014"/>
                </a:lnTo>
                <a:lnTo>
                  <a:pt x="3239" y="4002"/>
                </a:lnTo>
                <a:lnTo>
                  <a:pt x="3230" y="3989"/>
                </a:lnTo>
                <a:lnTo>
                  <a:pt x="3219" y="3977"/>
                </a:lnTo>
                <a:lnTo>
                  <a:pt x="2757" y="3512"/>
                </a:lnTo>
                <a:lnTo>
                  <a:pt x="2742" y="3501"/>
                </a:lnTo>
                <a:lnTo>
                  <a:pt x="2729" y="3491"/>
                </a:lnTo>
                <a:lnTo>
                  <a:pt x="2715" y="3483"/>
                </a:lnTo>
                <a:lnTo>
                  <a:pt x="2702" y="3476"/>
                </a:lnTo>
                <a:lnTo>
                  <a:pt x="2690" y="3469"/>
                </a:lnTo>
                <a:lnTo>
                  <a:pt x="2676" y="3465"/>
                </a:lnTo>
                <a:lnTo>
                  <a:pt x="2664" y="3460"/>
                </a:lnTo>
                <a:lnTo>
                  <a:pt x="2652" y="3458"/>
                </a:lnTo>
                <a:lnTo>
                  <a:pt x="2641" y="3456"/>
                </a:lnTo>
                <a:lnTo>
                  <a:pt x="2628" y="3456"/>
                </a:lnTo>
                <a:lnTo>
                  <a:pt x="2617" y="3456"/>
                </a:lnTo>
                <a:lnTo>
                  <a:pt x="2606" y="3458"/>
                </a:lnTo>
                <a:lnTo>
                  <a:pt x="2595" y="3460"/>
                </a:lnTo>
                <a:lnTo>
                  <a:pt x="2584" y="3463"/>
                </a:lnTo>
                <a:lnTo>
                  <a:pt x="2574" y="3468"/>
                </a:lnTo>
                <a:lnTo>
                  <a:pt x="2563" y="3473"/>
                </a:lnTo>
                <a:lnTo>
                  <a:pt x="2261" y="3654"/>
                </a:lnTo>
                <a:lnTo>
                  <a:pt x="2220" y="3611"/>
                </a:lnTo>
                <a:lnTo>
                  <a:pt x="2182" y="3567"/>
                </a:lnTo>
                <a:lnTo>
                  <a:pt x="2146" y="3525"/>
                </a:lnTo>
                <a:lnTo>
                  <a:pt x="2111" y="3482"/>
                </a:lnTo>
                <a:lnTo>
                  <a:pt x="2078" y="3440"/>
                </a:lnTo>
                <a:lnTo>
                  <a:pt x="2045" y="3398"/>
                </a:lnTo>
                <a:lnTo>
                  <a:pt x="2015" y="3356"/>
                </a:lnTo>
                <a:lnTo>
                  <a:pt x="1986" y="3314"/>
                </a:lnTo>
                <a:lnTo>
                  <a:pt x="1958" y="3273"/>
                </a:lnTo>
                <a:lnTo>
                  <a:pt x="1933" y="3232"/>
                </a:lnTo>
                <a:lnTo>
                  <a:pt x="1908" y="3190"/>
                </a:lnTo>
                <a:lnTo>
                  <a:pt x="1885" y="3149"/>
                </a:lnTo>
                <a:lnTo>
                  <a:pt x="1864" y="3108"/>
                </a:lnTo>
                <a:lnTo>
                  <a:pt x="1842" y="3067"/>
                </a:lnTo>
                <a:lnTo>
                  <a:pt x="1824" y="3025"/>
                </a:lnTo>
                <a:lnTo>
                  <a:pt x="1806" y="2985"/>
                </a:lnTo>
                <a:lnTo>
                  <a:pt x="1789" y="2944"/>
                </a:lnTo>
                <a:lnTo>
                  <a:pt x="1774" y="2904"/>
                </a:lnTo>
                <a:lnTo>
                  <a:pt x="1760" y="2863"/>
                </a:lnTo>
                <a:lnTo>
                  <a:pt x="1748" y="2823"/>
                </a:lnTo>
                <a:lnTo>
                  <a:pt x="1735" y="2781"/>
                </a:lnTo>
                <a:lnTo>
                  <a:pt x="1725" y="2741"/>
                </a:lnTo>
                <a:lnTo>
                  <a:pt x="1715" y="2700"/>
                </a:lnTo>
                <a:lnTo>
                  <a:pt x="1708" y="2660"/>
                </a:lnTo>
                <a:lnTo>
                  <a:pt x="1700" y="2619"/>
                </a:lnTo>
                <a:lnTo>
                  <a:pt x="1694" y="2578"/>
                </a:lnTo>
                <a:lnTo>
                  <a:pt x="1689" y="2537"/>
                </a:lnTo>
                <a:lnTo>
                  <a:pt x="1684" y="2496"/>
                </a:lnTo>
                <a:lnTo>
                  <a:pt x="1682" y="2455"/>
                </a:lnTo>
                <a:lnTo>
                  <a:pt x="1680" y="2414"/>
                </a:lnTo>
                <a:lnTo>
                  <a:pt x="1677" y="2372"/>
                </a:lnTo>
                <a:lnTo>
                  <a:pt x="1677" y="2331"/>
                </a:lnTo>
                <a:lnTo>
                  <a:pt x="1985" y="2159"/>
                </a:lnTo>
                <a:lnTo>
                  <a:pt x="1995" y="2153"/>
                </a:lnTo>
                <a:lnTo>
                  <a:pt x="2004" y="2146"/>
                </a:lnTo>
                <a:lnTo>
                  <a:pt x="2012" y="2138"/>
                </a:lnTo>
                <a:lnTo>
                  <a:pt x="2020" y="2130"/>
                </a:lnTo>
                <a:lnTo>
                  <a:pt x="2028" y="2121"/>
                </a:lnTo>
                <a:lnTo>
                  <a:pt x="2033" y="2111"/>
                </a:lnTo>
                <a:lnTo>
                  <a:pt x="2039" y="2101"/>
                </a:lnTo>
                <a:lnTo>
                  <a:pt x="2043" y="2090"/>
                </a:lnTo>
                <a:lnTo>
                  <a:pt x="2046" y="2078"/>
                </a:lnTo>
                <a:lnTo>
                  <a:pt x="2050" y="2066"/>
                </a:lnTo>
                <a:lnTo>
                  <a:pt x="2052" y="2052"/>
                </a:lnTo>
                <a:lnTo>
                  <a:pt x="2053" y="2038"/>
                </a:lnTo>
                <a:lnTo>
                  <a:pt x="2053" y="2022"/>
                </a:lnTo>
                <a:lnTo>
                  <a:pt x="2052" y="2007"/>
                </a:lnTo>
                <a:lnTo>
                  <a:pt x="2050" y="1990"/>
                </a:lnTo>
                <a:lnTo>
                  <a:pt x="2048" y="1972"/>
                </a:lnTo>
                <a:lnTo>
                  <a:pt x="1877" y="1339"/>
                </a:lnTo>
                <a:lnTo>
                  <a:pt x="1871" y="1325"/>
                </a:lnTo>
                <a:lnTo>
                  <a:pt x="1866" y="1310"/>
                </a:lnTo>
                <a:lnTo>
                  <a:pt x="1859" y="1297"/>
                </a:lnTo>
                <a:lnTo>
                  <a:pt x="1853" y="1284"/>
                </a:lnTo>
                <a:lnTo>
                  <a:pt x="1845" y="1273"/>
                </a:lnTo>
                <a:lnTo>
                  <a:pt x="1837" y="1262"/>
                </a:lnTo>
                <a:lnTo>
                  <a:pt x="1829" y="1253"/>
                </a:lnTo>
                <a:lnTo>
                  <a:pt x="1820" y="1244"/>
                </a:lnTo>
                <a:lnTo>
                  <a:pt x="1810" y="1237"/>
                </a:lnTo>
                <a:lnTo>
                  <a:pt x="1800" y="1231"/>
                </a:lnTo>
                <a:lnTo>
                  <a:pt x="1790" y="1225"/>
                </a:lnTo>
                <a:lnTo>
                  <a:pt x="1779" y="1221"/>
                </a:lnTo>
                <a:lnTo>
                  <a:pt x="1768" y="1218"/>
                </a:lnTo>
                <a:lnTo>
                  <a:pt x="1756" y="1215"/>
                </a:lnTo>
                <a:lnTo>
                  <a:pt x="1742" y="1213"/>
                </a:lnTo>
                <a:lnTo>
                  <a:pt x="1729" y="1213"/>
                </a:lnTo>
                <a:lnTo>
                  <a:pt x="1225" y="1252"/>
                </a:lnTo>
                <a:lnTo>
                  <a:pt x="1199" y="1254"/>
                </a:lnTo>
                <a:lnTo>
                  <a:pt x="1175" y="1258"/>
                </a:lnTo>
                <a:lnTo>
                  <a:pt x="1154" y="1262"/>
                </a:lnTo>
                <a:lnTo>
                  <a:pt x="1135" y="1268"/>
                </a:lnTo>
                <a:lnTo>
                  <a:pt x="1119" y="1274"/>
                </a:lnTo>
                <a:lnTo>
                  <a:pt x="1105" y="1281"/>
                </a:lnTo>
                <a:lnTo>
                  <a:pt x="1092" y="1290"/>
                </a:lnTo>
                <a:lnTo>
                  <a:pt x="1081" y="1300"/>
                </a:lnTo>
                <a:lnTo>
                  <a:pt x="1072" y="1311"/>
                </a:lnTo>
                <a:lnTo>
                  <a:pt x="1065" y="1323"/>
                </a:lnTo>
                <a:lnTo>
                  <a:pt x="1060" y="1337"/>
                </a:lnTo>
                <a:lnTo>
                  <a:pt x="1055" y="1351"/>
                </a:lnTo>
                <a:lnTo>
                  <a:pt x="1052" y="1367"/>
                </a:lnTo>
                <a:lnTo>
                  <a:pt x="1050" y="1384"/>
                </a:lnTo>
                <a:lnTo>
                  <a:pt x="1049" y="1403"/>
                </a:lnTo>
                <a:lnTo>
                  <a:pt x="1048" y="1423"/>
                </a:lnTo>
                <a:lnTo>
                  <a:pt x="1047" y="1494"/>
                </a:lnTo>
                <a:lnTo>
                  <a:pt x="1047" y="1565"/>
                </a:lnTo>
                <a:lnTo>
                  <a:pt x="1048" y="1636"/>
                </a:lnTo>
                <a:lnTo>
                  <a:pt x="1049" y="1705"/>
                </a:lnTo>
                <a:lnTo>
                  <a:pt x="1052" y="1773"/>
                </a:lnTo>
                <a:lnTo>
                  <a:pt x="1055" y="1841"/>
                </a:lnTo>
                <a:lnTo>
                  <a:pt x="1060" y="1906"/>
                </a:lnTo>
                <a:lnTo>
                  <a:pt x="1065" y="1972"/>
                </a:lnTo>
                <a:lnTo>
                  <a:pt x="1071" y="2037"/>
                </a:lnTo>
                <a:lnTo>
                  <a:pt x="1079" y="2100"/>
                </a:lnTo>
                <a:lnTo>
                  <a:pt x="1087" y="2163"/>
                </a:lnTo>
                <a:lnTo>
                  <a:pt x="1096" y="2225"/>
                </a:lnTo>
                <a:lnTo>
                  <a:pt x="1105" y="2286"/>
                </a:lnTo>
                <a:lnTo>
                  <a:pt x="1116" y="2347"/>
                </a:lnTo>
                <a:lnTo>
                  <a:pt x="1127" y="2406"/>
                </a:lnTo>
                <a:lnTo>
                  <a:pt x="1139" y="2465"/>
                </a:lnTo>
                <a:lnTo>
                  <a:pt x="1152" y="2523"/>
                </a:lnTo>
                <a:lnTo>
                  <a:pt x="1167" y="2580"/>
                </a:lnTo>
                <a:lnTo>
                  <a:pt x="1181" y="2636"/>
                </a:lnTo>
                <a:lnTo>
                  <a:pt x="1197" y="2692"/>
                </a:lnTo>
                <a:lnTo>
                  <a:pt x="1214" y="2747"/>
                </a:lnTo>
                <a:lnTo>
                  <a:pt x="1232" y="2801"/>
                </a:lnTo>
                <a:lnTo>
                  <a:pt x="1251" y="2855"/>
                </a:lnTo>
                <a:lnTo>
                  <a:pt x="1269" y="2908"/>
                </a:lnTo>
                <a:lnTo>
                  <a:pt x="1290" y="2960"/>
                </a:lnTo>
                <a:lnTo>
                  <a:pt x="1311" y="3012"/>
                </a:lnTo>
                <a:lnTo>
                  <a:pt x="1332" y="3063"/>
                </a:lnTo>
                <a:lnTo>
                  <a:pt x="1355" y="3113"/>
                </a:lnTo>
                <a:lnTo>
                  <a:pt x="1379" y="3164"/>
                </a:lnTo>
                <a:lnTo>
                  <a:pt x="1403" y="3213"/>
                </a:lnTo>
                <a:lnTo>
                  <a:pt x="1429" y="3262"/>
                </a:lnTo>
                <a:lnTo>
                  <a:pt x="1455" y="3310"/>
                </a:lnTo>
                <a:lnTo>
                  <a:pt x="1481" y="3356"/>
                </a:lnTo>
                <a:lnTo>
                  <a:pt x="1509" y="3404"/>
                </a:lnTo>
                <a:lnTo>
                  <a:pt x="1538" y="3451"/>
                </a:lnTo>
                <a:lnTo>
                  <a:pt x="1567" y="3497"/>
                </a:lnTo>
                <a:lnTo>
                  <a:pt x="1598" y="3543"/>
                </a:lnTo>
                <a:lnTo>
                  <a:pt x="1630" y="3587"/>
                </a:lnTo>
                <a:lnTo>
                  <a:pt x="1662" y="3633"/>
                </a:lnTo>
                <a:lnTo>
                  <a:pt x="1694" y="3676"/>
                </a:lnTo>
                <a:lnTo>
                  <a:pt x="1728" y="3721"/>
                </a:lnTo>
                <a:lnTo>
                  <a:pt x="1762" y="3764"/>
                </a:lnTo>
                <a:lnTo>
                  <a:pt x="1798" y="3808"/>
                </a:lnTo>
                <a:lnTo>
                  <a:pt x="1835" y="3850"/>
                </a:lnTo>
                <a:lnTo>
                  <a:pt x="1871" y="3893"/>
                </a:lnTo>
                <a:lnTo>
                  <a:pt x="1909" y="3935"/>
                </a:lnTo>
                <a:lnTo>
                  <a:pt x="1948" y="3976"/>
                </a:lnTo>
                <a:lnTo>
                  <a:pt x="1987" y="4018"/>
                </a:lnTo>
                <a:lnTo>
                  <a:pt x="2028" y="4060"/>
                </a:lnTo>
                <a:lnTo>
                  <a:pt x="2069" y="4100"/>
                </a:lnTo>
                <a:lnTo>
                  <a:pt x="2111" y="4141"/>
                </a:lnTo>
                <a:lnTo>
                  <a:pt x="2155" y="4181"/>
                </a:lnTo>
                <a:lnTo>
                  <a:pt x="2198" y="4221"/>
                </a:lnTo>
                <a:lnTo>
                  <a:pt x="2243" y="4261"/>
                </a:lnTo>
                <a:lnTo>
                  <a:pt x="2288" y="4302"/>
                </a:lnTo>
                <a:lnTo>
                  <a:pt x="2334" y="4341"/>
                </a:lnTo>
                <a:lnTo>
                  <a:pt x="2429" y="4420"/>
                </a:lnTo>
                <a:lnTo>
                  <a:pt x="2527" y="4498"/>
                </a:lnTo>
                <a:lnTo>
                  <a:pt x="2628" y="4576"/>
                </a:lnTo>
                <a:lnTo>
                  <a:pt x="2733" y="4654"/>
                </a:lnTo>
                <a:lnTo>
                  <a:pt x="2750" y="4663"/>
                </a:lnTo>
                <a:lnTo>
                  <a:pt x="2767" y="4670"/>
                </a:lnTo>
                <a:lnTo>
                  <a:pt x="2783" y="4677"/>
                </a:lnTo>
                <a:lnTo>
                  <a:pt x="2799" y="4683"/>
                </a:lnTo>
                <a:lnTo>
                  <a:pt x="2813" y="4686"/>
                </a:lnTo>
                <a:lnTo>
                  <a:pt x="2828" y="4687"/>
                </a:lnTo>
                <a:lnTo>
                  <a:pt x="2842" y="4687"/>
                </a:lnTo>
                <a:lnTo>
                  <a:pt x="2856" y="4685"/>
                </a:lnTo>
                <a:lnTo>
                  <a:pt x="2869" y="4682"/>
                </a:lnTo>
                <a:lnTo>
                  <a:pt x="2884" y="4675"/>
                </a:lnTo>
                <a:lnTo>
                  <a:pt x="2897" y="4666"/>
                </a:lnTo>
                <a:lnTo>
                  <a:pt x="2910" y="4655"/>
                </a:lnTo>
                <a:lnTo>
                  <a:pt x="2925" y="4641"/>
                </a:lnTo>
                <a:lnTo>
                  <a:pt x="2939" y="4625"/>
                </a:lnTo>
                <a:lnTo>
                  <a:pt x="2954" y="4606"/>
                </a:lnTo>
                <a:lnTo>
                  <a:pt x="2968" y="4585"/>
                </a:lnTo>
                <a:close/>
                <a:moveTo>
                  <a:pt x="1518" y="266"/>
                </a:moveTo>
                <a:lnTo>
                  <a:pt x="1518" y="398"/>
                </a:lnTo>
                <a:lnTo>
                  <a:pt x="2656" y="398"/>
                </a:lnTo>
                <a:lnTo>
                  <a:pt x="2656" y="266"/>
                </a:lnTo>
                <a:lnTo>
                  <a:pt x="1518" y="266"/>
                </a:lnTo>
                <a:close/>
                <a:moveTo>
                  <a:pt x="525" y="656"/>
                </a:moveTo>
                <a:lnTo>
                  <a:pt x="525" y="5209"/>
                </a:lnTo>
                <a:lnTo>
                  <a:pt x="3595" y="5209"/>
                </a:lnTo>
                <a:lnTo>
                  <a:pt x="3595" y="656"/>
                </a:lnTo>
                <a:lnTo>
                  <a:pt x="525" y="656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61" name="KSO_Shape"/>
          <p:cNvSpPr/>
          <p:nvPr/>
        </p:nvSpPr>
        <p:spPr bwMode="auto">
          <a:xfrm>
            <a:off x="7929366" y="4311193"/>
            <a:ext cx="356535" cy="353564"/>
          </a:xfrm>
          <a:custGeom>
            <a:avLst/>
            <a:gdLst>
              <a:gd name="T0" fmla="*/ 435344 w 2268537"/>
              <a:gd name="T1" fmla="*/ 1538932 h 2247901"/>
              <a:gd name="T2" fmla="*/ 495462 w 2268537"/>
              <a:gd name="T3" fmla="*/ 1635063 h 2247901"/>
              <a:gd name="T4" fmla="*/ 599590 w 2268537"/>
              <a:gd name="T5" fmla="*/ 1589945 h 2247901"/>
              <a:gd name="T6" fmla="*/ 569645 w 2268537"/>
              <a:gd name="T7" fmla="*/ 1480210 h 2247901"/>
              <a:gd name="T8" fmla="*/ 1569477 w 2268537"/>
              <a:gd name="T9" fmla="*/ 1473664 h 2247901"/>
              <a:gd name="T10" fmla="*/ 1631626 w 2268537"/>
              <a:gd name="T11" fmla="*/ 1599219 h 2247901"/>
              <a:gd name="T12" fmla="*/ 1169820 w 2268537"/>
              <a:gd name="T13" fmla="*/ 1679820 h 2247901"/>
              <a:gd name="T14" fmla="*/ 2218183 w 2268537"/>
              <a:gd name="T15" fmla="*/ 1620107 h 2247901"/>
              <a:gd name="T16" fmla="*/ 2265361 w 2268537"/>
              <a:gd name="T17" fmla="*/ 1739305 h 2247901"/>
              <a:gd name="T18" fmla="*/ 1398682 w 2268537"/>
              <a:gd name="T19" fmla="*/ 2039003 h 2247901"/>
              <a:gd name="T20" fmla="*/ 0 w 2268537"/>
              <a:gd name="T21" fmla="*/ 1401763 h 2247901"/>
              <a:gd name="T22" fmla="*/ 1802845 w 2268537"/>
              <a:gd name="T23" fmla="*/ 1254543 h 2247901"/>
              <a:gd name="T24" fmla="*/ 1896694 w 2268537"/>
              <a:gd name="T25" fmla="*/ 1346722 h 2247901"/>
              <a:gd name="T26" fmla="*/ 1801262 w 2268537"/>
              <a:gd name="T27" fmla="*/ 1343544 h 2247901"/>
              <a:gd name="T28" fmla="*/ 1952551 w 2268537"/>
              <a:gd name="T29" fmla="*/ 1373286 h 2247901"/>
              <a:gd name="T30" fmla="*/ 1959109 w 2268537"/>
              <a:gd name="T31" fmla="*/ 1284967 h 2247901"/>
              <a:gd name="T32" fmla="*/ 1883577 w 2268537"/>
              <a:gd name="T33" fmla="*/ 1210951 h 2247901"/>
              <a:gd name="T34" fmla="*/ 1924735 w 2268537"/>
              <a:gd name="T35" fmla="*/ 1183705 h 2247901"/>
              <a:gd name="T36" fmla="*/ 2066527 w 2268537"/>
              <a:gd name="T37" fmla="*/ 1199371 h 2247901"/>
              <a:gd name="T38" fmla="*/ 1998232 w 2268537"/>
              <a:gd name="T39" fmla="*/ 1451844 h 2247901"/>
              <a:gd name="T40" fmla="*/ 1739299 w 2268537"/>
              <a:gd name="T41" fmla="*/ 1420285 h 2247901"/>
              <a:gd name="T42" fmla="*/ 1733193 w 2268537"/>
              <a:gd name="T43" fmla="*/ 1158731 h 2247901"/>
              <a:gd name="T44" fmla="*/ 1233862 w 2268537"/>
              <a:gd name="T45" fmla="*/ 780369 h 2247901"/>
              <a:gd name="T46" fmla="*/ 1208472 w 2268537"/>
              <a:gd name="T47" fmla="*/ 887639 h 2247901"/>
              <a:gd name="T48" fmla="*/ 1337010 w 2268537"/>
              <a:gd name="T49" fmla="*/ 1007835 h 2247901"/>
              <a:gd name="T50" fmla="*/ 1297791 w 2268537"/>
              <a:gd name="T51" fmla="*/ 959984 h 2247901"/>
              <a:gd name="T52" fmla="*/ 1297791 w 2268537"/>
              <a:gd name="T53" fmla="*/ 1067934 h 2247901"/>
              <a:gd name="T54" fmla="*/ 1447865 w 2268537"/>
              <a:gd name="T55" fmla="*/ 1005568 h 2247901"/>
              <a:gd name="T56" fmla="*/ 1326808 w 2268537"/>
              <a:gd name="T57" fmla="*/ 866548 h 2247901"/>
              <a:gd name="T58" fmla="*/ 1320234 w 2268537"/>
              <a:gd name="T59" fmla="*/ 810532 h 2247901"/>
              <a:gd name="T60" fmla="*/ 1427235 w 2268537"/>
              <a:gd name="T61" fmla="*/ 798966 h 2247901"/>
              <a:gd name="T62" fmla="*/ 1388017 w 2268537"/>
              <a:gd name="T63" fmla="*/ 636134 h 2247901"/>
              <a:gd name="T64" fmla="*/ 1555092 w 2268537"/>
              <a:gd name="T65" fmla="*/ 745444 h 2247901"/>
              <a:gd name="T66" fmla="*/ 1611993 w 2268537"/>
              <a:gd name="T67" fmla="*/ 941614 h 2247901"/>
              <a:gd name="T68" fmla="*/ 1527662 w 2268537"/>
              <a:gd name="T69" fmla="*/ 1124630 h 2247901"/>
              <a:gd name="T70" fmla="*/ 1344717 w 2268537"/>
              <a:gd name="T71" fmla="*/ 1208994 h 2247901"/>
              <a:gd name="T72" fmla="*/ 1148398 w 2268537"/>
              <a:gd name="T73" fmla="*/ 1151844 h 2247901"/>
              <a:gd name="T74" fmla="*/ 1039356 w 2268537"/>
              <a:gd name="T75" fmla="*/ 984930 h 2247901"/>
              <a:gd name="T76" fmla="*/ 1067013 w 2268537"/>
              <a:gd name="T77" fmla="*/ 780823 h 2247901"/>
              <a:gd name="T78" fmla="*/ 1215727 w 2268537"/>
              <a:gd name="T79" fmla="*/ 648834 h 2247901"/>
              <a:gd name="T80" fmla="*/ 1814840 w 2268537"/>
              <a:gd name="T81" fmla="*/ 491075 h 2247901"/>
              <a:gd name="T82" fmla="*/ 1888564 w 2268537"/>
              <a:gd name="T83" fmla="*/ 577139 h 2247901"/>
              <a:gd name="T84" fmla="*/ 1872408 w 2268537"/>
              <a:gd name="T85" fmla="*/ 577818 h 2247901"/>
              <a:gd name="T86" fmla="*/ 1907905 w 2268537"/>
              <a:gd name="T87" fmla="*/ 640554 h 2247901"/>
              <a:gd name="T88" fmla="*/ 1942719 w 2268537"/>
              <a:gd name="T89" fmla="*/ 548375 h 2247901"/>
              <a:gd name="T90" fmla="*/ 1892432 w 2268537"/>
              <a:gd name="T91" fmla="*/ 493113 h 2247901"/>
              <a:gd name="T92" fmla="*/ 1895390 w 2268537"/>
              <a:gd name="T93" fmla="*/ 384401 h 2247901"/>
              <a:gd name="T94" fmla="*/ 2056717 w 2268537"/>
              <a:gd name="T95" fmla="*/ 536598 h 2247901"/>
              <a:gd name="T96" fmla="*/ 1929294 w 2268537"/>
              <a:gd name="T97" fmla="*/ 718464 h 2247901"/>
              <a:gd name="T98" fmla="*/ 1729512 w 2268537"/>
              <a:gd name="T99" fmla="*/ 619944 h 2247901"/>
              <a:gd name="T100" fmla="*/ 1798230 w 2268537"/>
              <a:gd name="T101" fmla="*/ 408635 h 2247901"/>
              <a:gd name="T102" fmla="*/ 1438439 w 2268537"/>
              <a:gd name="T103" fmla="*/ 111042 h 2247901"/>
              <a:gd name="T104" fmla="*/ 1512769 w 2268537"/>
              <a:gd name="T105" fmla="*/ 199876 h 2247901"/>
              <a:gd name="T106" fmla="*/ 1448183 w 2268537"/>
              <a:gd name="T107" fmla="*/ 210980 h 2247901"/>
              <a:gd name="T108" fmla="*/ 1572596 w 2268537"/>
              <a:gd name="T109" fmla="*/ 192171 h 2247901"/>
              <a:gd name="T110" fmla="*/ 1493506 w 2268537"/>
              <a:gd name="T111" fmla="*/ 107869 h 2247901"/>
              <a:gd name="T112" fmla="*/ 1558092 w 2268537"/>
              <a:gd name="T113" fmla="*/ 86114 h 2247901"/>
              <a:gd name="T114" fmla="*/ 1618146 w 2268537"/>
              <a:gd name="T115" fmla="*/ 49629 h 2247901"/>
              <a:gd name="T116" fmla="*/ 1622905 w 2268537"/>
              <a:gd name="T117" fmla="*/ 248145 h 2247901"/>
              <a:gd name="T118" fmla="*/ 1427334 w 2268537"/>
              <a:gd name="T119" fmla="*/ 281231 h 2247901"/>
              <a:gd name="T120" fmla="*/ 1366148 w 2268537"/>
              <a:gd name="T121" fmla="*/ 92686 h 2247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268537" h="2247901">
                <a:moveTo>
                  <a:pt x="516787" y="1465473"/>
                </a:moveTo>
                <a:lnTo>
                  <a:pt x="512476" y="1465700"/>
                </a:lnTo>
                <a:lnTo>
                  <a:pt x="507939" y="1466607"/>
                </a:lnTo>
                <a:lnTo>
                  <a:pt x="503629" y="1467060"/>
                </a:lnTo>
                <a:lnTo>
                  <a:pt x="499545" y="1468194"/>
                </a:lnTo>
                <a:lnTo>
                  <a:pt x="495462" y="1469327"/>
                </a:lnTo>
                <a:lnTo>
                  <a:pt x="491151" y="1470688"/>
                </a:lnTo>
                <a:lnTo>
                  <a:pt x="487295" y="1472275"/>
                </a:lnTo>
                <a:lnTo>
                  <a:pt x="483438" y="1474089"/>
                </a:lnTo>
                <a:lnTo>
                  <a:pt x="479582" y="1475902"/>
                </a:lnTo>
                <a:lnTo>
                  <a:pt x="475952" y="1477943"/>
                </a:lnTo>
                <a:lnTo>
                  <a:pt x="472776" y="1480210"/>
                </a:lnTo>
                <a:lnTo>
                  <a:pt x="469146" y="1482704"/>
                </a:lnTo>
                <a:lnTo>
                  <a:pt x="465970" y="1485425"/>
                </a:lnTo>
                <a:lnTo>
                  <a:pt x="462794" y="1487919"/>
                </a:lnTo>
                <a:lnTo>
                  <a:pt x="459845" y="1490866"/>
                </a:lnTo>
                <a:lnTo>
                  <a:pt x="456896" y="1493814"/>
                </a:lnTo>
                <a:lnTo>
                  <a:pt x="454173" y="1496988"/>
                </a:lnTo>
                <a:lnTo>
                  <a:pt x="451451" y="1500389"/>
                </a:lnTo>
                <a:lnTo>
                  <a:pt x="449182" y="1503563"/>
                </a:lnTo>
                <a:lnTo>
                  <a:pt x="446914" y="1507190"/>
                </a:lnTo>
                <a:lnTo>
                  <a:pt x="444872" y="1510818"/>
                </a:lnTo>
                <a:lnTo>
                  <a:pt x="442830" y="1514446"/>
                </a:lnTo>
                <a:lnTo>
                  <a:pt x="441242" y="1518300"/>
                </a:lnTo>
                <a:lnTo>
                  <a:pt x="439654" y="1522381"/>
                </a:lnTo>
                <a:lnTo>
                  <a:pt x="438066" y="1526462"/>
                </a:lnTo>
                <a:lnTo>
                  <a:pt x="437159" y="1530543"/>
                </a:lnTo>
                <a:lnTo>
                  <a:pt x="436025" y="1534851"/>
                </a:lnTo>
                <a:lnTo>
                  <a:pt x="435344" y="1538932"/>
                </a:lnTo>
                <a:lnTo>
                  <a:pt x="434663" y="1543466"/>
                </a:lnTo>
                <a:lnTo>
                  <a:pt x="434437" y="1547774"/>
                </a:lnTo>
                <a:lnTo>
                  <a:pt x="434210" y="1552309"/>
                </a:lnTo>
                <a:lnTo>
                  <a:pt x="434437" y="1556843"/>
                </a:lnTo>
                <a:lnTo>
                  <a:pt x="434663" y="1561151"/>
                </a:lnTo>
                <a:lnTo>
                  <a:pt x="435344" y="1565459"/>
                </a:lnTo>
                <a:lnTo>
                  <a:pt x="436025" y="1569767"/>
                </a:lnTo>
                <a:lnTo>
                  <a:pt x="437159" y="1574074"/>
                </a:lnTo>
                <a:lnTo>
                  <a:pt x="438066" y="1578155"/>
                </a:lnTo>
                <a:lnTo>
                  <a:pt x="439654" y="1582010"/>
                </a:lnTo>
                <a:lnTo>
                  <a:pt x="441242" y="1586091"/>
                </a:lnTo>
                <a:lnTo>
                  <a:pt x="442830" y="1589945"/>
                </a:lnTo>
                <a:lnTo>
                  <a:pt x="444872" y="1593573"/>
                </a:lnTo>
                <a:lnTo>
                  <a:pt x="446914" y="1597200"/>
                </a:lnTo>
                <a:lnTo>
                  <a:pt x="449182" y="1600828"/>
                </a:lnTo>
                <a:lnTo>
                  <a:pt x="451451" y="1604229"/>
                </a:lnTo>
                <a:lnTo>
                  <a:pt x="454173" y="1607630"/>
                </a:lnTo>
                <a:lnTo>
                  <a:pt x="456896" y="1610577"/>
                </a:lnTo>
                <a:lnTo>
                  <a:pt x="459845" y="1613751"/>
                </a:lnTo>
                <a:lnTo>
                  <a:pt x="462794" y="1616472"/>
                </a:lnTo>
                <a:lnTo>
                  <a:pt x="465970" y="1619193"/>
                </a:lnTo>
                <a:lnTo>
                  <a:pt x="469146" y="1621687"/>
                </a:lnTo>
                <a:lnTo>
                  <a:pt x="472776" y="1624407"/>
                </a:lnTo>
                <a:lnTo>
                  <a:pt x="475952" y="1626675"/>
                </a:lnTo>
                <a:lnTo>
                  <a:pt x="479582" y="1628715"/>
                </a:lnTo>
                <a:lnTo>
                  <a:pt x="483438" y="1630529"/>
                </a:lnTo>
                <a:lnTo>
                  <a:pt x="487295" y="1632343"/>
                </a:lnTo>
                <a:lnTo>
                  <a:pt x="491151" y="1633930"/>
                </a:lnTo>
                <a:lnTo>
                  <a:pt x="495462" y="1635063"/>
                </a:lnTo>
                <a:lnTo>
                  <a:pt x="499545" y="1636424"/>
                </a:lnTo>
                <a:lnTo>
                  <a:pt x="503629" y="1637557"/>
                </a:lnTo>
                <a:lnTo>
                  <a:pt x="507939" y="1638011"/>
                </a:lnTo>
                <a:lnTo>
                  <a:pt x="512476" y="1638691"/>
                </a:lnTo>
                <a:lnTo>
                  <a:pt x="516787" y="1638918"/>
                </a:lnTo>
                <a:lnTo>
                  <a:pt x="521097" y="1638918"/>
                </a:lnTo>
                <a:lnTo>
                  <a:pt x="525634" y="1638918"/>
                </a:lnTo>
                <a:lnTo>
                  <a:pt x="529944" y="1638691"/>
                </a:lnTo>
                <a:lnTo>
                  <a:pt x="534255" y="1638011"/>
                </a:lnTo>
                <a:lnTo>
                  <a:pt x="538792" y="1637557"/>
                </a:lnTo>
                <a:lnTo>
                  <a:pt x="542875" y="1636424"/>
                </a:lnTo>
                <a:lnTo>
                  <a:pt x="546959" y="1635063"/>
                </a:lnTo>
                <a:lnTo>
                  <a:pt x="551042" y="1633930"/>
                </a:lnTo>
                <a:lnTo>
                  <a:pt x="554899" y="1632343"/>
                </a:lnTo>
                <a:lnTo>
                  <a:pt x="558756" y="1630529"/>
                </a:lnTo>
                <a:lnTo>
                  <a:pt x="562839" y="1628715"/>
                </a:lnTo>
                <a:lnTo>
                  <a:pt x="566242" y="1626675"/>
                </a:lnTo>
                <a:lnTo>
                  <a:pt x="569645" y="1624407"/>
                </a:lnTo>
                <a:lnTo>
                  <a:pt x="573275" y="1621687"/>
                </a:lnTo>
                <a:lnTo>
                  <a:pt x="576451" y="1619193"/>
                </a:lnTo>
                <a:lnTo>
                  <a:pt x="579854" y="1616472"/>
                </a:lnTo>
                <a:lnTo>
                  <a:pt x="582576" y="1613751"/>
                </a:lnTo>
                <a:lnTo>
                  <a:pt x="585525" y="1610577"/>
                </a:lnTo>
                <a:lnTo>
                  <a:pt x="588247" y="1607630"/>
                </a:lnTo>
                <a:lnTo>
                  <a:pt x="590743" y="1604229"/>
                </a:lnTo>
                <a:lnTo>
                  <a:pt x="593238" y="1600828"/>
                </a:lnTo>
                <a:lnTo>
                  <a:pt x="595507" y="1597200"/>
                </a:lnTo>
                <a:lnTo>
                  <a:pt x="597549" y="1593573"/>
                </a:lnTo>
                <a:lnTo>
                  <a:pt x="599590" y="1589945"/>
                </a:lnTo>
                <a:lnTo>
                  <a:pt x="601178" y="1586091"/>
                </a:lnTo>
                <a:lnTo>
                  <a:pt x="602766" y="1582010"/>
                </a:lnTo>
                <a:lnTo>
                  <a:pt x="604354" y="1578155"/>
                </a:lnTo>
                <a:lnTo>
                  <a:pt x="605262" y="1574074"/>
                </a:lnTo>
                <a:lnTo>
                  <a:pt x="606396" y="1569767"/>
                </a:lnTo>
                <a:lnTo>
                  <a:pt x="607077" y="1565459"/>
                </a:lnTo>
                <a:lnTo>
                  <a:pt x="607531" y="1561151"/>
                </a:lnTo>
                <a:lnTo>
                  <a:pt x="607984" y="1556843"/>
                </a:lnTo>
                <a:lnTo>
                  <a:pt x="608211" y="1552309"/>
                </a:lnTo>
                <a:lnTo>
                  <a:pt x="607984" y="1547774"/>
                </a:lnTo>
                <a:lnTo>
                  <a:pt x="607531" y="1543466"/>
                </a:lnTo>
                <a:lnTo>
                  <a:pt x="607077" y="1538932"/>
                </a:lnTo>
                <a:lnTo>
                  <a:pt x="606396" y="1534851"/>
                </a:lnTo>
                <a:lnTo>
                  <a:pt x="605262" y="1530543"/>
                </a:lnTo>
                <a:lnTo>
                  <a:pt x="604354" y="1526462"/>
                </a:lnTo>
                <a:lnTo>
                  <a:pt x="602766" y="1522381"/>
                </a:lnTo>
                <a:lnTo>
                  <a:pt x="601178" y="1518300"/>
                </a:lnTo>
                <a:lnTo>
                  <a:pt x="599590" y="1514446"/>
                </a:lnTo>
                <a:lnTo>
                  <a:pt x="597549" y="1510818"/>
                </a:lnTo>
                <a:lnTo>
                  <a:pt x="595507" y="1507190"/>
                </a:lnTo>
                <a:lnTo>
                  <a:pt x="593238" y="1503563"/>
                </a:lnTo>
                <a:lnTo>
                  <a:pt x="590743" y="1500389"/>
                </a:lnTo>
                <a:lnTo>
                  <a:pt x="588247" y="1496988"/>
                </a:lnTo>
                <a:lnTo>
                  <a:pt x="585525" y="1493814"/>
                </a:lnTo>
                <a:lnTo>
                  <a:pt x="582576" y="1490866"/>
                </a:lnTo>
                <a:lnTo>
                  <a:pt x="579854" y="1487919"/>
                </a:lnTo>
                <a:lnTo>
                  <a:pt x="576451" y="1485425"/>
                </a:lnTo>
                <a:lnTo>
                  <a:pt x="573275" y="1482704"/>
                </a:lnTo>
                <a:lnTo>
                  <a:pt x="569645" y="1480210"/>
                </a:lnTo>
                <a:lnTo>
                  <a:pt x="566242" y="1477943"/>
                </a:lnTo>
                <a:lnTo>
                  <a:pt x="562839" y="1475902"/>
                </a:lnTo>
                <a:lnTo>
                  <a:pt x="558756" y="1474089"/>
                </a:lnTo>
                <a:lnTo>
                  <a:pt x="554899" y="1472275"/>
                </a:lnTo>
                <a:lnTo>
                  <a:pt x="551042" y="1470688"/>
                </a:lnTo>
                <a:lnTo>
                  <a:pt x="546959" y="1469327"/>
                </a:lnTo>
                <a:lnTo>
                  <a:pt x="542875" y="1468194"/>
                </a:lnTo>
                <a:lnTo>
                  <a:pt x="538792" y="1467060"/>
                </a:lnTo>
                <a:lnTo>
                  <a:pt x="534255" y="1466607"/>
                </a:lnTo>
                <a:lnTo>
                  <a:pt x="529944" y="1465700"/>
                </a:lnTo>
                <a:lnTo>
                  <a:pt x="525634" y="1465473"/>
                </a:lnTo>
                <a:lnTo>
                  <a:pt x="521097" y="1465473"/>
                </a:lnTo>
                <a:lnTo>
                  <a:pt x="516787" y="1465473"/>
                </a:lnTo>
                <a:close/>
                <a:moveTo>
                  <a:pt x="779462" y="1465263"/>
                </a:moveTo>
                <a:lnTo>
                  <a:pt x="795909" y="1465263"/>
                </a:lnTo>
                <a:lnTo>
                  <a:pt x="795118" y="1465354"/>
                </a:lnTo>
                <a:lnTo>
                  <a:pt x="796247" y="1465263"/>
                </a:lnTo>
                <a:lnTo>
                  <a:pt x="802144" y="1465263"/>
                </a:lnTo>
                <a:lnTo>
                  <a:pt x="997663" y="1465263"/>
                </a:lnTo>
                <a:lnTo>
                  <a:pt x="1331996" y="1465263"/>
                </a:lnTo>
                <a:lnTo>
                  <a:pt x="1527515" y="1465263"/>
                </a:lnTo>
                <a:lnTo>
                  <a:pt x="1532959" y="1465263"/>
                </a:lnTo>
                <a:lnTo>
                  <a:pt x="1538630" y="1465717"/>
                </a:lnTo>
                <a:lnTo>
                  <a:pt x="1543846" y="1466398"/>
                </a:lnTo>
                <a:lnTo>
                  <a:pt x="1549290" y="1467307"/>
                </a:lnTo>
                <a:lnTo>
                  <a:pt x="1554507" y="1468669"/>
                </a:lnTo>
                <a:lnTo>
                  <a:pt x="1559497" y="1470031"/>
                </a:lnTo>
                <a:lnTo>
                  <a:pt x="1564487" y="1471848"/>
                </a:lnTo>
                <a:lnTo>
                  <a:pt x="1569477" y="1473664"/>
                </a:lnTo>
                <a:lnTo>
                  <a:pt x="1574014" y="1475934"/>
                </a:lnTo>
                <a:lnTo>
                  <a:pt x="1578550" y="1478205"/>
                </a:lnTo>
                <a:lnTo>
                  <a:pt x="1583313" y="1480702"/>
                </a:lnTo>
                <a:lnTo>
                  <a:pt x="1587396" y="1483654"/>
                </a:lnTo>
                <a:lnTo>
                  <a:pt x="1591706" y="1486378"/>
                </a:lnTo>
                <a:lnTo>
                  <a:pt x="1595788" y="1489784"/>
                </a:lnTo>
                <a:lnTo>
                  <a:pt x="1599644" y="1493190"/>
                </a:lnTo>
                <a:lnTo>
                  <a:pt x="1603500" y="1496595"/>
                </a:lnTo>
                <a:lnTo>
                  <a:pt x="1607129" y="1500455"/>
                </a:lnTo>
                <a:lnTo>
                  <a:pt x="1610305" y="1504315"/>
                </a:lnTo>
                <a:lnTo>
                  <a:pt x="1613480" y="1508402"/>
                </a:lnTo>
                <a:lnTo>
                  <a:pt x="1616656" y="1512488"/>
                </a:lnTo>
                <a:lnTo>
                  <a:pt x="1619151" y="1517029"/>
                </a:lnTo>
                <a:lnTo>
                  <a:pt x="1621646" y="1521343"/>
                </a:lnTo>
                <a:lnTo>
                  <a:pt x="1624368" y="1525884"/>
                </a:lnTo>
                <a:lnTo>
                  <a:pt x="1626409" y="1530652"/>
                </a:lnTo>
                <a:lnTo>
                  <a:pt x="1628224" y="1535420"/>
                </a:lnTo>
                <a:lnTo>
                  <a:pt x="1630038" y="1540642"/>
                </a:lnTo>
                <a:lnTo>
                  <a:pt x="1631626" y="1545637"/>
                </a:lnTo>
                <a:lnTo>
                  <a:pt x="1632533" y="1550859"/>
                </a:lnTo>
                <a:lnTo>
                  <a:pt x="1633667" y="1556081"/>
                </a:lnTo>
                <a:lnTo>
                  <a:pt x="1634121" y="1561530"/>
                </a:lnTo>
                <a:lnTo>
                  <a:pt x="1634575" y="1566979"/>
                </a:lnTo>
                <a:lnTo>
                  <a:pt x="1634801" y="1572428"/>
                </a:lnTo>
                <a:lnTo>
                  <a:pt x="1634575" y="1578104"/>
                </a:lnTo>
                <a:lnTo>
                  <a:pt x="1634121" y="1583553"/>
                </a:lnTo>
                <a:lnTo>
                  <a:pt x="1633667" y="1588775"/>
                </a:lnTo>
                <a:lnTo>
                  <a:pt x="1632533" y="1594224"/>
                </a:lnTo>
                <a:lnTo>
                  <a:pt x="1631626" y="1599219"/>
                </a:lnTo>
                <a:lnTo>
                  <a:pt x="1630038" y="1604441"/>
                </a:lnTo>
                <a:lnTo>
                  <a:pt x="1628224" y="1609436"/>
                </a:lnTo>
                <a:lnTo>
                  <a:pt x="1626409" y="1614204"/>
                </a:lnTo>
                <a:lnTo>
                  <a:pt x="1624368" y="1618972"/>
                </a:lnTo>
                <a:lnTo>
                  <a:pt x="1621646" y="1623513"/>
                </a:lnTo>
                <a:lnTo>
                  <a:pt x="1619151" y="1628054"/>
                </a:lnTo>
                <a:lnTo>
                  <a:pt x="1616656" y="1632368"/>
                </a:lnTo>
                <a:lnTo>
                  <a:pt x="1613480" y="1636681"/>
                </a:lnTo>
                <a:lnTo>
                  <a:pt x="1610305" y="1640541"/>
                </a:lnTo>
                <a:lnTo>
                  <a:pt x="1607129" y="1644401"/>
                </a:lnTo>
                <a:lnTo>
                  <a:pt x="1603500" y="1648261"/>
                </a:lnTo>
                <a:lnTo>
                  <a:pt x="1599644" y="1651893"/>
                </a:lnTo>
                <a:lnTo>
                  <a:pt x="1595788" y="1655299"/>
                </a:lnTo>
                <a:lnTo>
                  <a:pt x="1591706" y="1658478"/>
                </a:lnTo>
                <a:lnTo>
                  <a:pt x="1587396" y="1661429"/>
                </a:lnTo>
                <a:lnTo>
                  <a:pt x="1583313" y="1664154"/>
                </a:lnTo>
                <a:lnTo>
                  <a:pt x="1578550" y="1666651"/>
                </a:lnTo>
                <a:lnTo>
                  <a:pt x="1574014" y="1669149"/>
                </a:lnTo>
                <a:lnTo>
                  <a:pt x="1569477" y="1671419"/>
                </a:lnTo>
                <a:lnTo>
                  <a:pt x="1564487" y="1673236"/>
                </a:lnTo>
                <a:lnTo>
                  <a:pt x="1559497" y="1674825"/>
                </a:lnTo>
                <a:lnTo>
                  <a:pt x="1554507" y="1676187"/>
                </a:lnTo>
                <a:lnTo>
                  <a:pt x="1549290" y="1677549"/>
                </a:lnTo>
                <a:lnTo>
                  <a:pt x="1543846" y="1678458"/>
                </a:lnTo>
                <a:lnTo>
                  <a:pt x="1538630" y="1679139"/>
                </a:lnTo>
                <a:lnTo>
                  <a:pt x="1532959" y="1679593"/>
                </a:lnTo>
                <a:lnTo>
                  <a:pt x="1527515" y="1679820"/>
                </a:lnTo>
                <a:lnTo>
                  <a:pt x="1331996" y="1679820"/>
                </a:lnTo>
                <a:lnTo>
                  <a:pt x="1169820" y="1679820"/>
                </a:lnTo>
                <a:lnTo>
                  <a:pt x="1169820" y="1730451"/>
                </a:lnTo>
                <a:lnTo>
                  <a:pt x="1527515" y="1730451"/>
                </a:lnTo>
                <a:lnTo>
                  <a:pt x="1537496" y="1730224"/>
                </a:lnTo>
                <a:lnTo>
                  <a:pt x="1547022" y="1729088"/>
                </a:lnTo>
                <a:lnTo>
                  <a:pt x="1556322" y="1727953"/>
                </a:lnTo>
                <a:lnTo>
                  <a:pt x="1565394" y="1725683"/>
                </a:lnTo>
                <a:lnTo>
                  <a:pt x="1574467" y="1723185"/>
                </a:lnTo>
                <a:lnTo>
                  <a:pt x="1583313" y="1720461"/>
                </a:lnTo>
                <a:lnTo>
                  <a:pt x="1591706" y="1716828"/>
                </a:lnTo>
                <a:lnTo>
                  <a:pt x="1600098" y="1712514"/>
                </a:lnTo>
                <a:lnTo>
                  <a:pt x="1608037" y="1708200"/>
                </a:lnTo>
                <a:lnTo>
                  <a:pt x="1615749" y="1703432"/>
                </a:lnTo>
                <a:lnTo>
                  <a:pt x="1623007" y="1697983"/>
                </a:lnTo>
                <a:lnTo>
                  <a:pt x="1630265" y="1692307"/>
                </a:lnTo>
                <a:lnTo>
                  <a:pt x="1637070" y="1685950"/>
                </a:lnTo>
                <a:lnTo>
                  <a:pt x="1643194" y="1679593"/>
                </a:lnTo>
                <a:lnTo>
                  <a:pt x="1649318" y="1672781"/>
                </a:lnTo>
                <a:lnTo>
                  <a:pt x="1654762" y="1665743"/>
                </a:lnTo>
                <a:lnTo>
                  <a:pt x="2174633" y="1612615"/>
                </a:lnTo>
                <a:lnTo>
                  <a:pt x="2179170" y="1612388"/>
                </a:lnTo>
                <a:lnTo>
                  <a:pt x="2183479" y="1612388"/>
                </a:lnTo>
                <a:lnTo>
                  <a:pt x="2188243" y="1612388"/>
                </a:lnTo>
                <a:lnTo>
                  <a:pt x="2192552" y="1613069"/>
                </a:lnTo>
                <a:lnTo>
                  <a:pt x="2197089" y="1613523"/>
                </a:lnTo>
                <a:lnTo>
                  <a:pt x="2201398" y="1614431"/>
                </a:lnTo>
                <a:lnTo>
                  <a:pt x="2205481" y="1615566"/>
                </a:lnTo>
                <a:lnTo>
                  <a:pt x="2209791" y="1616929"/>
                </a:lnTo>
                <a:lnTo>
                  <a:pt x="2214100" y="1618291"/>
                </a:lnTo>
                <a:lnTo>
                  <a:pt x="2218183" y="1620107"/>
                </a:lnTo>
                <a:lnTo>
                  <a:pt x="2222039" y="1622378"/>
                </a:lnTo>
                <a:lnTo>
                  <a:pt x="2225895" y="1624648"/>
                </a:lnTo>
                <a:lnTo>
                  <a:pt x="2229751" y="1626919"/>
                </a:lnTo>
                <a:lnTo>
                  <a:pt x="2233380" y="1629643"/>
                </a:lnTo>
                <a:lnTo>
                  <a:pt x="2237009" y="1632595"/>
                </a:lnTo>
                <a:lnTo>
                  <a:pt x="2240411" y="1635773"/>
                </a:lnTo>
                <a:lnTo>
                  <a:pt x="2243587" y="1638725"/>
                </a:lnTo>
                <a:lnTo>
                  <a:pt x="2246762" y="1642358"/>
                </a:lnTo>
                <a:lnTo>
                  <a:pt x="2249711" y="1645990"/>
                </a:lnTo>
                <a:lnTo>
                  <a:pt x="2252206" y="1649623"/>
                </a:lnTo>
                <a:lnTo>
                  <a:pt x="2254701" y="1653483"/>
                </a:lnTo>
                <a:lnTo>
                  <a:pt x="2257196" y="1657342"/>
                </a:lnTo>
                <a:lnTo>
                  <a:pt x="2259237" y="1661429"/>
                </a:lnTo>
                <a:lnTo>
                  <a:pt x="2261052" y="1665970"/>
                </a:lnTo>
                <a:lnTo>
                  <a:pt x="2262867" y="1670057"/>
                </a:lnTo>
                <a:lnTo>
                  <a:pt x="2264227" y="1674371"/>
                </a:lnTo>
                <a:lnTo>
                  <a:pt x="2265588" y="1679139"/>
                </a:lnTo>
                <a:lnTo>
                  <a:pt x="2266723" y="1683453"/>
                </a:lnTo>
                <a:lnTo>
                  <a:pt x="2267403" y="1687993"/>
                </a:lnTo>
                <a:lnTo>
                  <a:pt x="2267857" y="1692761"/>
                </a:lnTo>
                <a:lnTo>
                  <a:pt x="2268083" y="1697302"/>
                </a:lnTo>
                <a:lnTo>
                  <a:pt x="2268537" y="1702297"/>
                </a:lnTo>
                <a:lnTo>
                  <a:pt x="2268537" y="1712287"/>
                </a:lnTo>
                <a:lnTo>
                  <a:pt x="2268083" y="1717055"/>
                </a:lnTo>
                <a:lnTo>
                  <a:pt x="2267857" y="1721369"/>
                </a:lnTo>
                <a:lnTo>
                  <a:pt x="2267630" y="1726137"/>
                </a:lnTo>
                <a:lnTo>
                  <a:pt x="2266949" y="1730451"/>
                </a:lnTo>
                <a:lnTo>
                  <a:pt x="2266042" y="1734764"/>
                </a:lnTo>
                <a:lnTo>
                  <a:pt x="2265361" y="1739305"/>
                </a:lnTo>
                <a:lnTo>
                  <a:pt x="2264001" y="1743392"/>
                </a:lnTo>
                <a:lnTo>
                  <a:pt x="2262867" y="1747479"/>
                </a:lnTo>
                <a:lnTo>
                  <a:pt x="2261506" y="1751566"/>
                </a:lnTo>
                <a:lnTo>
                  <a:pt x="2259918" y="1755653"/>
                </a:lnTo>
                <a:lnTo>
                  <a:pt x="2258103" y="1759512"/>
                </a:lnTo>
                <a:lnTo>
                  <a:pt x="2256062" y="1763599"/>
                </a:lnTo>
                <a:lnTo>
                  <a:pt x="2254247" y="1767459"/>
                </a:lnTo>
                <a:lnTo>
                  <a:pt x="2251979" y="1770864"/>
                </a:lnTo>
                <a:lnTo>
                  <a:pt x="2249711" y="1774497"/>
                </a:lnTo>
                <a:lnTo>
                  <a:pt x="2247216" y="1778130"/>
                </a:lnTo>
                <a:lnTo>
                  <a:pt x="2244721" y="1781536"/>
                </a:lnTo>
                <a:lnTo>
                  <a:pt x="2241772" y="1784714"/>
                </a:lnTo>
                <a:lnTo>
                  <a:pt x="2239050" y="1788120"/>
                </a:lnTo>
                <a:lnTo>
                  <a:pt x="2236102" y="1791071"/>
                </a:lnTo>
                <a:lnTo>
                  <a:pt x="2233153" y="1794023"/>
                </a:lnTo>
                <a:lnTo>
                  <a:pt x="2229977" y="1796747"/>
                </a:lnTo>
                <a:lnTo>
                  <a:pt x="2226575" y="1799472"/>
                </a:lnTo>
                <a:lnTo>
                  <a:pt x="2223400" y="1801969"/>
                </a:lnTo>
                <a:lnTo>
                  <a:pt x="2219771" y="1804240"/>
                </a:lnTo>
                <a:lnTo>
                  <a:pt x="2216141" y="1806510"/>
                </a:lnTo>
                <a:lnTo>
                  <a:pt x="2212512" y="1808554"/>
                </a:lnTo>
                <a:lnTo>
                  <a:pt x="2208657" y="1810370"/>
                </a:lnTo>
                <a:lnTo>
                  <a:pt x="2204801" y="1812186"/>
                </a:lnTo>
                <a:lnTo>
                  <a:pt x="2200718" y="1813776"/>
                </a:lnTo>
                <a:lnTo>
                  <a:pt x="2196635" y="1815365"/>
                </a:lnTo>
                <a:lnTo>
                  <a:pt x="2192325" y="1816727"/>
                </a:lnTo>
                <a:lnTo>
                  <a:pt x="1439282" y="2028332"/>
                </a:lnTo>
                <a:lnTo>
                  <a:pt x="1418869" y="2033781"/>
                </a:lnTo>
                <a:lnTo>
                  <a:pt x="1398682" y="2039003"/>
                </a:lnTo>
                <a:lnTo>
                  <a:pt x="1378268" y="2043317"/>
                </a:lnTo>
                <a:lnTo>
                  <a:pt x="1357854" y="2047404"/>
                </a:lnTo>
                <a:lnTo>
                  <a:pt x="1337213" y="2051037"/>
                </a:lnTo>
                <a:lnTo>
                  <a:pt x="1316573" y="2054442"/>
                </a:lnTo>
                <a:lnTo>
                  <a:pt x="1295932" y="2056940"/>
                </a:lnTo>
                <a:lnTo>
                  <a:pt x="1275291" y="2059437"/>
                </a:lnTo>
                <a:lnTo>
                  <a:pt x="1254424" y="2061254"/>
                </a:lnTo>
                <a:lnTo>
                  <a:pt x="1233556" y="2062389"/>
                </a:lnTo>
                <a:lnTo>
                  <a:pt x="1212916" y="2063297"/>
                </a:lnTo>
                <a:lnTo>
                  <a:pt x="1192048" y="2063751"/>
                </a:lnTo>
                <a:lnTo>
                  <a:pt x="1171181" y="2063751"/>
                </a:lnTo>
                <a:lnTo>
                  <a:pt x="1150087" y="2063297"/>
                </a:lnTo>
                <a:lnTo>
                  <a:pt x="1129219" y="2062162"/>
                </a:lnTo>
                <a:lnTo>
                  <a:pt x="1108352" y="2060573"/>
                </a:lnTo>
                <a:lnTo>
                  <a:pt x="796701" y="2035598"/>
                </a:lnTo>
                <a:lnTo>
                  <a:pt x="792391" y="2035144"/>
                </a:lnTo>
                <a:lnTo>
                  <a:pt x="788081" y="2034463"/>
                </a:lnTo>
                <a:lnTo>
                  <a:pt x="783545" y="2033554"/>
                </a:lnTo>
                <a:lnTo>
                  <a:pt x="779462" y="2032419"/>
                </a:lnTo>
                <a:lnTo>
                  <a:pt x="779462" y="1468438"/>
                </a:lnTo>
                <a:lnTo>
                  <a:pt x="779462" y="1467534"/>
                </a:lnTo>
                <a:lnTo>
                  <a:pt x="779462" y="1465263"/>
                </a:lnTo>
                <a:close/>
                <a:moveTo>
                  <a:pt x="0" y="1401763"/>
                </a:moveTo>
                <a:lnTo>
                  <a:pt x="695325" y="1401763"/>
                </a:lnTo>
                <a:lnTo>
                  <a:pt x="695325" y="1572487"/>
                </a:lnTo>
                <a:lnTo>
                  <a:pt x="695325" y="1927085"/>
                </a:lnTo>
                <a:lnTo>
                  <a:pt x="695325" y="2247901"/>
                </a:lnTo>
                <a:lnTo>
                  <a:pt x="0" y="2247901"/>
                </a:lnTo>
                <a:lnTo>
                  <a:pt x="0" y="1401763"/>
                </a:lnTo>
                <a:close/>
                <a:moveTo>
                  <a:pt x="1870009" y="1163726"/>
                </a:moveTo>
                <a:lnTo>
                  <a:pt x="1870009" y="1180300"/>
                </a:lnTo>
                <a:lnTo>
                  <a:pt x="1861189" y="1180981"/>
                </a:lnTo>
                <a:lnTo>
                  <a:pt x="1853274" y="1182343"/>
                </a:lnTo>
                <a:lnTo>
                  <a:pt x="1845586" y="1183705"/>
                </a:lnTo>
                <a:lnTo>
                  <a:pt x="1838575" y="1185522"/>
                </a:lnTo>
                <a:lnTo>
                  <a:pt x="1832243" y="1188019"/>
                </a:lnTo>
                <a:lnTo>
                  <a:pt x="1826138" y="1190290"/>
                </a:lnTo>
                <a:lnTo>
                  <a:pt x="1820936" y="1193014"/>
                </a:lnTo>
                <a:lnTo>
                  <a:pt x="1816187" y="1196193"/>
                </a:lnTo>
                <a:lnTo>
                  <a:pt x="1811891" y="1199825"/>
                </a:lnTo>
                <a:lnTo>
                  <a:pt x="1810081" y="1201642"/>
                </a:lnTo>
                <a:lnTo>
                  <a:pt x="1808272" y="1203458"/>
                </a:lnTo>
                <a:lnTo>
                  <a:pt x="1806689" y="1205501"/>
                </a:lnTo>
                <a:lnTo>
                  <a:pt x="1805106" y="1207545"/>
                </a:lnTo>
                <a:lnTo>
                  <a:pt x="1803749" y="1209588"/>
                </a:lnTo>
                <a:lnTo>
                  <a:pt x="1802619" y="1211859"/>
                </a:lnTo>
                <a:lnTo>
                  <a:pt x="1801488" y="1214356"/>
                </a:lnTo>
                <a:lnTo>
                  <a:pt x="1800583" y="1216627"/>
                </a:lnTo>
                <a:lnTo>
                  <a:pt x="1799679" y="1219124"/>
                </a:lnTo>
                <a:lnTo>
                  <a:pt x="1799227" y="1221395"/>
                </a:lnTo>
                <a:lnTo>
                  <a:pt x="1798548" y="1226844"/>
                </a:lnTo>
                <a:lnTo>
                  <a:pt x="1798096" y="1232520"/>
                </a:lnTo>
                <a:lnTo>
                  <a:pt x="1798096" y="1236379"/>
                </a:lnTo>
                <a:lnTo>
                  <a:pt x="1798774" y="1240239"/>
                </a:lnTo>
                <a:lnTo>
                  <a:pt x="1799227" y="1243872"/>
                </a:lnTo>
                <a:lnTo>
                  <a:pt x="1800357" y="1247504"/>
                </a:lnTo>
                <a:lnTo>
                  <a:pt x="1801488" y="1251137"/>
                </a:lnTo>
                <a:lnTo>
                  <a:pt x="1802845" y="1254543"/>
                </a:lnTo>
                <a:lnTo>
                  <a:pt x="1804654" y="1257948"/>
                </a:lnTo>
                <a:lnTo>
                  <a:pt x="1806689" y="1261354"/>
                </a:lnTo>
                <a:lnTo>
                  <a:pt x="1808725" y="1264079"/>
                </a:lnTo>
                <a:lnTo>
                  <a:pt x="1810986" y="1267257"/>
                </a:lnTo>
                <a:lnTo>
                  <a:pt x="1813474" y="1269755"/>
                </a:lnTo>
                <a:lnTo>
                  <a:pt x="1815961" y="1272252"/>
                </a:lnTo>
                <a:lnTo>
                  <a:pt x="1818449" y="1274750"/>
                </a:lnTo>
                <a:lnTo>
                  <a:pt x="1821162" y="1277020"/>
                </a:lnTo>
                <a:lnTo>
                  <a:pt x="1823876" y="1278836"/>
                </a:lnTo>
                <a:lnTo>
                  <a:pt x="1826816" y="1280653"/>
                </a:lnTo>
                <a:lnTo>
                  <a:pt x="1834053" y="1284740"/>
                </a:lnTo>
                <a:lnTo>
                  <a:pt x="1843777" y="1289734"/>
                </a:lnTo>
                <a:lnTo>
                  <a:pt x="1855988" y="1295638"/>
                </a:lnTo>
                <a:lnTo>
                  <a:pt x="1870914" y="1302676"/>
                </a:lnTo>
                <a:lnTo>
                  <a:pt x="1875436" y="1304719"/>
                </a:lnTo>
                <a:lnTo>
                  <a:pt x="1879507" y="1306763"/>
                </a:lnTo>
                <a:lnTo>
                  <a:pt x="1883125" y="1309033"/>
                </a:lnTo>
                <a:lnTo>
                  <a:pt x="1886065" y="1311077"/>
                </a:lnTo>
                <a:lnTo>
                  <a:pt x="1889005" y="1312893"/>
                </a:lnTo>
                <a:lnTo>
                  <a:pt x="1891040" y="1314936"/>
                </a:lnTo>
                <a:lnTo>
                  <a:pt x="1892623" y="1316980"/>
                </a:lnTo>
                <a:lnTo>
                  <a:pt x="1893528" y="1318796"/>
                </a:lnTo>
                <a:lnTo>
                  <a:pt x="1894432" y="1320839"/>
                </a:lnTo>
                <a:lnTo>
                  <a:pt x="1895111" y="1323110"/>
                </a:lnTo>
                <a:lnTo>
                  <a:pt x="1895563" y="1325834"/>
                </a:lnTo>
                <a:lnTo>
                  <a:pt x="1896241" y="1328559"/>
                </a:lnTo>
                <a:lnTo>
                  <a:pt x="1896694" y="1335597"/>
                </a:lnTo>
                <a:lnTo>
                  <a:pt x="1896920" y="1343544"/>
                </a:lnTo>
                <a:lnTo>
                  <a:pt x="1896694" y="1346722"/>
                </a:lnTo>
                <a:lnTo>
                  <a:pt x="1896241" y="1349447"/>
                </a:lnTo>
                <a:lnTo>
                  <a:pt x="1894885" y="1352171"/>
                </a:lnTo>
                <a:lnTo>
                  <a:pt x="1893302" y="1353988"/>
                </a:lnTo>
                <a:lnTo>
                  <a:pt x="1892623" y="1354669"/>
                </a:lnTo>
                <a:lnTo>
                  <a:pt x="1891492" y="1355577"/>
                </a:lnTo>
                <a:lnTo>
                  <a:pt x="1889005" y="1356485"/>
                </a:lnTo>
                <a:lnTo>
                  <a:pt x="1886065" y="1357393"/>
                </a:lnTo>
                <a:lnTo>
                  <a:pt x="1882899" y="1357620"/>
                </a:lnTo>
                <a:lnTo>
                  <a:pt x="1880864" y="1357620"/>
                </a:lnTo>
                <a:lnTo>
                  <a:pt x="1879055" y="1357393"/>
                </a:lnTo>
                <a:lnTo>
                  <a:pt x="1877472" y="1356712"/>
                </a:lnTo>
                <a:lnTo>
                  <a:pt x="1875889" y="1356258"/>
                </a:lnTo>
                <a:lnTo>
                  <a:pt x="1874532" y="1355577"/>
                </a:lnTo>
                <a:lnTo>
                  <a:pt x="1873627" y="1354669"/>
                </a:lnTo>
                <a:lnTo>
                  <a:pt x="1872723" y="1353761"/>
                </a:lnTo>
                <a:lnTo>
                  <a:pt x="1872270" y="1352398"/>
                </a:lnTo>
                <a:lnTo>
                  <a:pt x="1871818" y="1350809"/>
                </a:lnTo>
                <a:lnTo>
                  <a:pt x="1871140" y="1348993"/>
                </a:lnTo>
                <a:lnTo>
                  <a:pt x="1870461" y="1343544"/>
                </a:lnTo>
                <a:lnTo>
                  <a:pt x="1870235" y="1336051"/>
                </a:lnTo>
                <a:lnTo>
                  <a:pt x="1870009" y="1326515"/>
                </a:lnTo>
                <a:lnTo>
                  <a:pt x="1870009" y="1314028"/>
                </a:lnTo>
                <a:lnTo>
                  <a:pt x="1799227" y="1314028"/>
                </a:lnTo>
                <a:lnTo>
                  <a:pt x="1799227" y="1324018"/>
                </a:lnTo>
                <a:lnTo>
                  <a:pt x="1799227" y="1328332"/>
                </a:lnTo>
                <a:lnTo>
                  <a:pt x="1799453" y="1332192"/>
                </a:lnTo>
                <a:lnTo>
                  <a:pt x="1799905" y="1336278"/>
                </a:lnTo>
                <a:lnTo>
                  <a:pt x="1800583" y="1339911"/>
                </a:lnTo>
                <a:lnTo>
                  <a:pt x="1801262" y="1343544"/>
                </a:lnTo>
                <a:lnTo>
                  <a:pt x="1802166" y="1346949"/>
                </a:lnTo>
                <a:lnTo>
                  <a:pt x="1803071" y="1350355"/>
                </a:lnTo>
                <a:lnTo>
                  <a:pt x="1804428" y="1353534"/>
                </a:lnTo>
                <a:lnTo>
                  <a:pt x="1806011" y="1356258"/>
                </a:lnTo>
                <a:lnTo>
                  <a:pt x="1807368" y="1359210"/>
                </a:lnTo>
                <a:lnTo>
                  <a:pt x="1809177" y="1361707"/>
                </a:lnTo>
                <a:lnTo>
                  <a:pt x="1810986" y="1364205"/>
                </a:lnTo>
                <a:lnTo>
                  <a:pt x="1813021" y="1366702"/>
                </a:lnTo>
                <a:lnTo>
                  <a:pt x="1815509" y="1368746"/>
                </a:lnTo>
                <a:lnTo>
                  <a:pt x="1817770" y="1370562"/>
                </a:lnTo>
                <a:lnTo>
                  <a:pt x="1820258" y="1372378"/>
                </a:lnTo>
                <a:lnTo>
                  <a:pt x="1825685" y="1375557"/>
                </a:lnTo>
                <a:lnTo>
                  <a:pt x="1831339" y="1378508"/>
                </a:lnTo>
                <a:lnTo>
                  <a:pt x="1837219" y="1381006"/>
                </a:lnTo>
                <a:lnTo>
                  <a:pt x="1843551" y="1383276"/>
                </a:lnTo>
                <a:lnTo>
                  <a:pt x="1849656" y="1385093"/>
                </a:lnTo>
                <a:lnTo>
                  <a:pt x="1856214" y="1386455"/>
                </a:lnTo>
                <a:lnTo>
                  <a:pt x="1862999" y="1387590"/>
                </a:lnTo>
                <a:lnTo>
                  <a:pt x="1870009" y="1388271"/>
                </a:lnTo>
                <a:lnTo>
                  <a:pt x="1870009" y="1408479"/>
                </a:lnTo>
                <a:lnTo>
                  <a:pt x="1902573" y="1408479"/>
                </a:lnTo>
                <a:lnTo>
                  <a:pt x="1902573" y="1388725"/>
                </a:lnTo>
                <a:lnTo>
                  <a:pt x="1911393" y="1387817"/>
                </a:lnTo>
                <a:lnTo>
                  <a:pt x="1919534" y="1386228"/>
                </a:lnTo>
                <a:lnTo>
                  <a:pt x="1927223" y="1384411"/>
                </a:lnTo>
                <a:lnTo>
                  <a:pt x="1934460" y="1382141"/>
                </a:lnTo>
                <a:lnTo>
                  <a:pt x="1941018" y="1379417"/>
                </a:lnTo>
                <a:lnTo>
                  <a:pt x="1947124" y="1376692"/>
                </a:lnTo>
                <a:lnTo>
                  <a:pt x="1952551" y="1373286"/>
                </a:lnTo>
                <a:lnTo>
                  <a:pt x="1954812" y="1371470"/>
                </a:lnTo>
                <a:lnTo>
                  <a:pt x="1957300" y="1369427"/>
                </a:lnTo>
                <a:lnTo>
                  <a:pt x="1959561" y="1367610"/>
                </a:lnTo>
                <a:lnTo>
                  <a:pt x="1961597" y="1365567"/>
                </a:lnTo>
                <a:lnTo>
                  <a:pt x="1963632" y="1363296"/>
                </a:lnTo>
                <a:lnTo>
                  <a:pt x="1965441" y="1360799"/>
                </a:lnTo>
                <a:lnTo>
                  <a:pt x="1967024" y="1358529"/>
                </a:lnTo>
                <a:lnTo>
                  <a:pt x="1968381" y="1356031"/>
                </a:lnTo>
                <a:lnTo>
                  <a:pt x="1969738" y="1353534"/>
                </a:lnTo>
                <a:lnTo>
                  <a:pt x="1971095" y="1350809"/>
                </a:lnTo>
                <a:lnTo>
                  <a:pt x="1971999" y="1348085"/>
                </a:lnTo>
                <a:lnTo>
                  <a:pt x="1972904" y="1345133"/>
                </a:lnTo>
                <a:lnTo>
                  <a:pt x="1973808" y="1342408"/>
                </a:lnTo>
                <a:lnTo>
                  <a:pt x="1974487" y="1339230"/>
                </a:lnTo>
                <a:lnTo>
                  <a:pt x="1975165" y="1333100"/>
                </a:lnTo>
                <a:lnTo>
                  <a:pt x="1975391" y="1326288"/>
                </a:lnTo>
                <a:lnTo>
                  <a:pt x="1975391" y="1321975"/>
                </a:lnTo>
                <a:lnTo>
                  <a:pt x="1975165" y="1318115"/>
                </a:lnTo>
                <a:lnTo>
                  <a:pt x="1974713" y="1314255"/>
                </a:lnTo>
                <a:lnTo>
                  <a:pt x="1973808" y="1310395"/>
                </a:lnTo>
                <a:lnTo>
                  <a:pt x="1972904" y="1306990"/>
                </a:lnTo>
                <a:lnTo>
                  <a:pt x="1971773" y="1303584"/>
                </a:lnTo>
                <a:lnTo>
                  <a:pt x="1970190" y="1300406"/>
                </a:lnTo>
                <a:lnTo>
                  <a:pt x="1968607" y="1297454"/>
                </a:lnTo>
                <a:lnTo>
                  <a:pt x="1967024" y="1294502"/>
                </a:lnTo>
                <a:lnTo>
                  <a:pt x="1965215" y="1292005"/>
                </a:lnTo>
                <a:lnTo>
                  <a:pt x="1963406" y="1289507"/>
                </a:lnTo>
                <a:lnTo>
                  <a:pt x="1961371" y="1287237"/>
                </a:lnTo>
                <a:lnTo>
                  <a:pt x="1959109" y="1284967"/>
                </a:lnTo>
                <a:lnTo>
                  <a:pt x="1956848" y="1282923"/>
                </a:lnTo>
                <a:lnTo>
                  <a:pt x="1954586" y="1281107"/>
                </a:lnTo>
                <a:lnTo>
                  <a:pt x="1952325" y="1279518"/>
                </a:lnTo>
                <a:lnTo>
                  <a:pt x="1945993" y="1275885"/>
                </a:lnTo>
                <a:lnTo>
                  <a:pt x="1938078" y="1271798"/>
                </a:lnTo>
                <a:lnTo>
                  <a:pt x="1927901" y="1267030"/>
                </a:lnTo>
                <a:lnTo>
                  <a:pt x="1915464" y="1261581"/>
                </a:lnTo>
                <a:lnTo>
                  <a:pt x="1900990" y="1254997"/>
                </a:lnTo>
                <a:lnTo>
                  <a:pt x="1889909" y="1249548"/>
                </a:lnTo>
                <a:lnTo>
                  <a:pt x="1881995" y="1245461"/>
                </a:lnTo>
                <a:lnTo>
                  <a:pt x="1879281" y="1243872"/>
                </a:lnTo>
                <a:lnTo>
                  <a:pt x="1877246" y="1242510"/>
                </a:lnTo>
                <a:lnTo>
                  <a:pt x="1875663" y="1241147"/>
                </a:lnTo>
                <a:lnTo>
                  <a:pt x="1874306" y="1239558"/>
                </a:lnTo>
                <a:lnTo>
                  <a:pt x="1872949" y="1237742"/>
                </a:lnTo>
                <a:lnTo>
                  <a:pt x="1872270" y="1235925"/>
                </a:lnTo>
                <a:lnTo>
                  <a:pt x="1871592" y="1233655"/>
                </a:lnTo>
                <a:lnTo>
                  <a:pt x="1870914" y="1231157"/>
                </a:lnTo>
                <a:lnTo>
                  <a:pt x="1870687" y="1228433"/>
                </a:lnTo>
                <a:lnTo>
                  <a:pt x="1870461" y="1225708"/>
                </a:lnTo>
                <a:lnTo>
                  <a:pt x="1870687" y="1222076"/>
                </a:lnTo>
                <a:lnTo>
                  <a:pt x="1871140" y="1219124"/>
                </a:lnTo>
                <a:lnTo>
                  <a:pt x="1872270" y="1216627"/>
                </a:lnTo>
                <a:lnTo>
                  <a:pt x="1873853" y="1214583"/>
                </a:lnTo>
                <a:lnTo>
                  <a:pt x="1874532" y="1213675"/>
                </a:lnTo>
                <a:lnTo>
                  <a:pt x="1875663" y="1212994"/>
                </a:lnTo>
                <a:lnTo>
                  <a:pt x="1877924" y="1211859"/>
                </a:lnTo>
                <a:lnTo>
                  <a:pt x="1880412" y="1211178"/>
                </a:lnTo>
                <a:lnTo>
                  <a:pt x="1883577" y="1210951"/>
                </a:lnTo>
                <a:lnTo>
                  <a:pt x="1887196" y="1211178"/>
                </a:lnTo>
                <a:lnTo>
                  <a:pt x="1888779" y="1211405"/>
                </a:lnTo>
                <a:lnTo>
                  <a:pt x="1889909" y="1211859"/>
                </a:lnTo>
                <a:lnTo>
                  <a:pt x="1891266" y="1212767"/>
                </a:lnTo>
                <a:lnTo>
                  <a:pt x="1892397" y="1213221"/>
                </a:lnTo>
                <a:lnTo>
                  <a:pt x="1893302" y="1214356"/>
                </a:lnTo>
                <a:lnTo>
                  <a:pt x="1894206" y="1215037"/>
                </a:lnTo>
                <a:lnTo>
                  <a:pt x="1894658" y="1216400"/>
                </a:lnTo>
                <a:lnTo>
                  <a:pt x="1895111" y="1217989"/>
                </a:lnTo>
                <a:lnTo>
                  <a:pt x="1896015" y="1221849"/>
                </a:lnTo>
                <a:lnTo>
                  <a:pt x="1896468" y="1226844"/>
                </a:lnTo>
                <a:lnTo>
                  <a:pt x="1896468" y="1233201"/>
                </a:lnTo>
                <a:lnTo>
                  <a:pt x="1896468" y="1241601"/>
                </a:lnTo>
                <a:lnTo>
                  <a:pt x="1967250" y="1241601"/>
                </a:lnTo>
                <a:lnTo>
                  <a:pt x="1967703" y="1235925"/>
                </a:lnTo>
                <a:lnTo>
                  <a:pt x="1967929" y="1231838"/>
                </a:lnTo>
                <a:lnTo>
                  <a:pt x="1967703" y="1226389"/>
                </a:lnTo>
                <a:lnTo>
                  <a:pt x="1967024" y="1220940"/>
                </a:lnTo>
                <a:lnTo>
                  <a:pt x="1965667" y="1216173"/>
                </a:lnTo>
                <a:lnTo>
                  <a:pt x="1963858" y="1211405"/>
                </a:lnTo>
                <a:lnTo>
                  <a:pt x="1961597" y="1207318"/>
                </a:lnTo>
                <a:lnTo>
                  <a:pt x="1958657" y="1203231"/>
                </a:lnTo>
                <a:lnTo>
                  <a:pt x="1955491" y="1199598"/>
                </a:lnTo>
                <a:lnTo>
                  <a:pt x="1951646" y="1196193"/>
                </a:lnTo>
                <a:lnTo>
                  <a:pt x="1947350" y="1193014"/>
                </a:lnTo>
                <a:lnTo>
                  <a:pt x="1942375" y="1190290"/>
                </a:lnTo>
                <a:lnTo>
                  <a:pt x="1937173" y="1187565"/>
                </a:lnTo>
                <a:lnTo>
                  <a:pt x="1931067" y="1185522"/>
                </a:lnTo>
                <a:lnTo>
                  <a:pt x="1924735" y="1183705"/>
                </a:lnTo>
                <a:lnTo>
                  <a:pt x="1917951" y="1182343"/>
                </a:lnTo>
                <a:lnTo>
                  <a:pt x="1910488" y="1180981"/>
                </a:lnTo>
                <a:lnTo>
                  <a:pt x="1902573" y="1180300"/>
                </a:lnTo>
                <a:lnTo>
                  <a:pt x="1902573" y="1163726"/>
                </a:lnTo>
                <a:lnTo>
                  <a:pt x="1870009" y="1163726"/>
                </a:lnTo>
                <a:close/>
                <a:moveTo>
                  <a:pt x="1886970" y="1085850"/>
                </a:moveTo>
                <a:lnTo>
                  <a:pt x="1896920" y="1086304"/>
                </a:lnTo>
                <a:lnTo>
                  <a:pt x="1907322" y="1086985"/>
                </a:lnTo>
                <a:lnTo>
                  <a:pt x="1917047" y="1088347"/>
                </a:lnTo>
                <a:lnTo>
                  <a:pt x="1926997" y="1090164"/>
                </a:lnTo>
                <a:lnTo>
                  <a:pt x="1936495" y="1092434"/>
                </a:lnTo>
                <a:lnTo>
                  <a:pt x="1945993" y="1094931"/>
                </a:lnTo>
                <a:lnTo>
                  <a:pt x="1955265" y="1098110"/>
                </a:lnTo>
                <a:lnTo>
                  <a:pt x="1964310" y="1101743"/>
                </a:lnTo>
                <a:lnTo>
                  <a:pt x="1973130" y="1105830"/>
                </a:lnTo>
                <a:lnTo>
                  <a:pt x="1981723" y="1110143"/>
                </a:lnTo>
                <a:lnTo>
                  <a:pt x="1990091" y="1114911"/>
                </a:lnTo>
                <a:lnTo>
                  <a:pt x="1998232" y="1120133"/>
                </a:lnTo>
                <a:lnTo>
                  <a:pt x="2005921" y="1125809"/>
                </a:lnTo>
                <a:lnTo>
                  <a:pt x="2013383" y="1131712"/>
                </a:lnTo>
                <a:lnTo>
                  <a:pt x="2020620" y="1137843"/>
                </a:lnTo>
                <a:lnTo>
                  <a:pt x="2027630" y="1144654"/>
                </a:lnTo>
                <a:lnTo>
                  <a:pt x="2034415" y="1151465"/>
                </a:lnTo>
                <a:lnTo>
                  <a:pt x="2040520" y="1158731"/>
                </a:lnTo>
                <a:lnTo>
                  <a:pt x="2046400" y="1166223"/>
                </a:lnTo>
                <a:lnTo>
                  <a:pt x="2052054" y="1174170"/>
                </a:lnTo>
                <a:lnTo>
                  <a:pt x="2057255" y="1182343"/>
                </a:lnTo>
                <a:lnTo>
                  <a:pt x="2062004" y="1190744"/>
                </a:lnTo>
                <a:lnTo>
                  <a:pt x="2066527" y="1199371"/>
                </a:lnTo>
                <a:lnTo>
                  <a:pt x="2070371" y="1207999"/>
                </a:lnTo>
                <a:lnTo>
                  <a:pt x="2073989" y="1217081"/>
                </a:lnTo>
                <a:lnTo>
                  <a:pt x="2076929" y="1226389"/>
                </a:lnTo>
                <a:lnTo>
                  <a:pt x="2079869" y="1235925"/>
                </a:lnTo>
                <a:lnTo>
                  <a:pt x="2081904" y="1245688"/>
                </a:lnTo>
                <a:lnTo>
                  <a:pt x="2083714" y="1255678"/>
                </a:lnTo>
                <a:lnTo>
                  <a:pt x="2085070" y="1265668"/>
                </a:lnTo>
                <a:lnTo>
                  <a:pt x="2085749" y="1275658"/>
                </a:lnTo>
                <a:lnTo>
                  <a:pt x="2085975" y="1286102"/>
                </a:lnTo>
                <a:lnTo>
                  <a:pt x="2085749" y="1296319"/>
                </a:lnTo>
                <a:lnTo>
                  <a:pt x="2085070" y="1306536"/>
                </a:lnTo>
                <a:lnTo>
                  <a:pt x="2083714" y="1316526"/>
                </a:lnTo>
                <a:lnTo>
                  <a:pt x="2081904" y="1326288"/>
                </a:lnTo>
                <a:lnTo>
                  <a:pt x="2079869" y="1335824"/>
                </a:lnTo>
                <a:lnTo>
                  <a:pt x="2076929" y="1345360"/>
                </a:lnTo>
                <a:lnTo>
                  <a:pt x="2073989" y="1354669"/>
                </a:lnTo>
                <a:lnTo>
                  <a:pt x="2070371" y="1363751"/>
                </a:lnTo>
                <a:lnTo>
                  <a:pt x="2066527" y="1372832"/>
                </a:lnTo>
                <a:lnTo>
                  <a:pt x="2062004" y="1381233"/>
                </a:lnTo>
                <a:lnTo>
                  <a:pt x="2057255" y="1389633"/>
                </a:lnTo>
                <a:lnTo>
                  <a:pt x="2052054" y="1397807"/>
                </a:lnTo>
                <a:lnTo>
                  <a:pt x="2046400" y="1405527"/>
                </a:lnTo>
                <a:lnTo>
                  <a:pt x="2040520" y="1413019"/>
                </a:lnTo>
                <a:lnTo>
                  <a:pt x="2034415" y="1420285"/>
                </a:lnTo>
                <a:lnTo>
                  <a:pt x="2027630" y="1427323"/>
                </a:lnTo>
                <a:lnTo>
                  <a:pt x="2020620" y="1433907"/>
                </a:lnTo>
                <a:lnTo>
                  <a:pt x="2013383" y="1440265"/>
                </a:lnTo>
                <a:lnTo>
                  <a:pt x="2005921" y="1446168"/>
                </a:lnTo>
                <a:lnTo>
                  <a:pt x="1998232" y="1451844"/>
                </a:lnTo>
                <a:lnTo>
                  <a:pt x="1990091" y="1456839"/>
                </a:lnTo>
                <a:lnTo>
                  <a:pt x="1981723" y="1461834"/>
                </a:lnTo>
                <a:lnTo>
                  <a:pt x="1973130" y="1466147"/>
                </a:lnTo>
                <a:lnTo>
                  <a:pt x="1964310" y="1470007"/>
                </a:lnTo>
                <a:lnTo>
                  <a:pt x="1955265" y="1473640"/>
                </a:lnTo>
                <a:lnTo>
                  <a:pt x="1945993" y="1476819"/>
                </a:lnTo>
                <a:lnTo>
                  <a:pt x="1936495" y="1479770"/>
                </a:lnTo>
                <a:lnTo>
                  <a:pt x="1926997" y="1481813"/>
                </a:lnTo>
                <a:lnTo>
                  <a:pt x="1917047" y="1483630"/>
                </a:lnTo>
                <a:lnTo>
                  <a:pt x="1907322" y="1484765"/>
                </a:lnTo>
                <a:lnTo>
                  <a:pt x="1896920" y="1485673"/>
                </a:lnTo>
                <a:lnTo>
                  <a:pt x="1886970" y="1485900"/>
                </a:lnTo>
                <a:lnTo>
                  <a:pt x="1876567" y="1485673"/>
                </a:lnTo>
                <a:lnTo>
                  <a:pt x="1866391" y="1484765"/>
                </a:lnTo>
                <a:lnTo>
                  <a:pt x="1856667" y="1483630"/>
                </a:lnTo>
                <a:lnTo>
                  <a:pt x="1846490" y="1481813"/>
                </a:lnTo>
                <a:lnTo>
                  <a:pt x="1836992" y="1479770"/>
                </a:lnTo>
                <a:lnTo>
                  <a:pt x="1827494" y="1476819"/>
                </a:lnTo>
                <a:lnTo>
                  <a:pt x="1818223" y="1473640"/>
                </a:lnTo>
                <a:lnTo>
                  <a:pt x="1809177" y="1470007"/>
                </a:lnTo>
                <a:lnTo>
                  <a:pt x="1800583" y="1466147"/>
                </a:lnTo>
                <a:lnTo>
                  <a:pt x="1791764" y="1461834"/>
                </a:lnTo>
                <a:lnTo>
                  <a:pt x="1783623" y="1456839"/>
                </a:lnTo>
                <a:lnTo>
                  <a:pt x="1775256" y="1451844"/>
                </a:lnTo>
                <a:lnTo>
                  <a:pt x="1767567" y="1446168"/>
                </a:lnTo>
                <a:lnTo>
                  <a:pt x="1760104" y="1440265"/>
                </a:lnTo>
                <a:lnTo>
                  <a:pt x="1752867" y="1433907"/>
                </a:lnTo>
                <a:lnTo>
                  <a:pt x="1746083" y="1427323"/>
                </a:lnTo>
                <a:lnTo>
                  <a:pt x="1739299" y="1420285"/>
                </a:lnTo>
                <a:lnTo>
                  <a:pt x="1733193" y="1413019"/>
                </a:lnTo>
                <a:lnTo>
                  <a:pt x="1727313" y="1405527"/>
                </a:lnTo>
                <a:lnTo>
                  <a:pt x="1721660" y="1397807"/>
                </a:lnTo>
                <a:lnTo>
                  <a:pt x="1716458" y="1389633"/>
                </a:lnTo>
                <a:lnTo>
                  <a:pt x="1711483" y="1381233"/>
                </a:lnTo>
                <a:lnTo>
                  <a:pt x="1707187" y="1372832"/>
                </a:lnTo>
                <a:lnTo>
                  <a:pt x="1703342" y="1363751"/>
                </a:lnTo>
                <a:lnTo>
                  <a:pt x="1699724" y="1354669"/>
                </a:lnTo>
                <a:lnTo>
                  <a:pt x="1696558" y="1345360"/>
                </a:lnTo>
                <a:lnTo>
                  <a:pt x="1693844" y="1335824"/>
                </a:lnTo>
                <a:lnTo>
                  <a:pt x="1691809" y="1326288"/>
                </a:lnTo>
                <a:lnTo>
                  <a:pt x="1690000" y="1316526"/>
                </a:lnTo>
                <a:lnTo>
                  <a:pt x="1688643" y="1306536"/>
                </a:lnTo>
                <a:lnTo>
                  <a:pt x="1687965" y="1296319"/>
                </a:lnTo>
                <a:lnTo>
                  <a:pt x="1687512" y="1286102"/>
                </a:lnTo>
                <a:lnTo>
                  <a:pt x="1687965" y="1275658"/>
                </a:lnTo>
                <a:lnTo>
                  <a:pt x="1688643" y="1265668"/>
                </a:lnTo>
                <a:lnTo>
                  <a:pt x="1690000" y="1255678"/>
                </a:lnTo>
                <a:lnTo>
                  <a:pt x="1691809" y="1245688"/>
                </a:lnTo>
                <a:lnTo>
                  <a:pt x="1693844" y="1235925"/>
                </a:lnTo>
                <a:lnTo>
                  <a:pt x="1696558" y="1226389"/>
                </a:lnTo>
                <a:lnTo>
                  <a:pt x="1699724" y="1217081"/>
                </a:lnTo>
                <a:lnTo>
                  <a:pt x="1703342" y="1207999"/>
                </a:lnTo>
                <a:lnTo>
                  <a:pt x="1707187" y="1199371"/>
                </a:lnTo>
                <a:lnTo>
                  <a:pt x="1711483" y="1190744"/>
                </a:lnTo>
                <a:lnTo>
                  <a:pt x="1716458" y="1182343"/>
                </a:lnTo>
                <a:lnTo>
                  <a:pt x="1721660" y="1174170"/>
                </a:lnTo>
                <a:lnTo>
                  <a:pt x="1727313" y="1166223"/>
                </a:lnTo>
                <a:lnTo>
                  <a:pt x="1733193" y="1158731"/>
                </a:lnTo>
                <a:lnTo>
                  <a:pt x="1739299" y="1151465"/>
                </a:lnTo>
                <a:lnTo>
                  <a:pt x="1746083" y="1144654"/>
                </a:lnTo>
                <a:lnTo>
                  <a:pt x="1752867" y="1137843"/>
                </a:lnTo>
                <a:lnTo>
                  <a:pt x="1760104" y="1131712"/>
                </a:lnTo>
                <a:lnTo>
                  <a:pt x="1767567" y="1125809"/>
                </a:lnTo>
                <a:lnTo>
                  <a:pt x="1775256" y="1120133"/>
                </a:lnTo>
                <a:lnTo>
                  <a:pt x="1783623" y="1114911"/>
                </a:lnTo>
                <a:lnTo>
                  <a:pt x="1791764" y="1110143"/>
                </a:lnTo>
                <a:lnTo>
                  <a:pt x="1800583" y="1105830"/>
                </a:lnTo>
                <a:lnTo>
                  <a:pt x="1809177" y="1101743"/>
                </a:lnTo>
                <a:lnTo>
                  <a:pt x="1818223" y="1098110"/>
                </a:lnTo>
                <a:lnTo>
                  <a:pt x="1827494" y="1094931"/>
                </a:lnTo>
                <a:lnTo>
                  <a:pt x="1836992" y="1092434"/>
                </a:lnTo>
                <a:lnTo>
                  <a:pt x="1846490" y="1090164"/>
                </a:lnTo>
                <a:lnTo>
                  <a:pt x="1856667" y="1088347"/>
                </a:lnTo>
                <a:lnTo>
                  <a:pt x="1866391" y="1086985"/>
                </a:lnTo>
                <a:lnTo>
                  <a:pt x="1876567" y="1086304"/>
                </a:lnTo>
                <a:lnTo>
                  <a:pt x="1886970" y="1085850"/>
                </a:lnTo>
                <a:close/>
                <a:moveTo>
                  <a:pt x="1297791" y="741362"/>
                </a:moveTo>
                <a:lnTo>
                  <a:pt x="1297791" y="765402"/>
                </a:lnTo>
                <a:lnTo>
                  <a:pt x="1285096" y="766762"/>
                </a:lnTo>
                <a:lnTo>
                  <a:pt x="1273308" y="768577"/>
                </a:lnTo>
                <a:lnTo>
                  <a:pt x="1262200" y="770844"/>
                </a:lnTo>
                <a:lnTo>
                  <a:pt x="1256986" y="771978"/>
                </a:lnTo>
                <a:lnTo>
                  <a:pt x="1251772" y="773566"/>
                </a:lnTo>
                <a:lnTo>
                  <a:pt x="1247238" y="775153"/>
                </a:lnTo>
                <a:lnTo>
                  <a:pt x="1242477" y="776741"/>
                </a:lnTo>
                <a:lnTo>
                  <a:pt x="1238170" y="778555"/>
                </a:lnTo>
                <a:lnTo>
                  <a:pt x="1233862" y="780369"/>
                </a:lnTo>
                <a:lnTo>
                  <a:pt x="1230009" y="782410"/>
                </a:lnTo>
                <a:lnTo>
                  <a:pt x="1226155" y="784452"/>
                </a:lnTo>
                <a:lnTo>
                  <a:pt x="1222528" y="786493"/>
                </a:lnTo>
                <a:lnTo>
                  <a:pt x="1219127" y="788760"/>
                </a:lnTo>
                <a:lnTo>
                  <a:pt x="1215953" y="791482"/>
                </a:lnTo>
                <a:lnTo>
                  <a:pt x="1213006" y="793977"/>
                </a:lnTo>
                <a:lnTo>
                  <a:pt x="1210286" y="796698"/>
                </a:lnTo>
                <a:lnTo>
                  <a:pt x="1207792" y="799419"/>
                </a:lnTo>
                <a:lnTo>
                  <a:pt x="1205525" y="802368"/>
                </a:lnTo>
                <a:lnTo>
                  <a:pt x="1203032" y="805316"/>
                </a:lnTo>
                <a:lnTo>
                  <a:pt x="1201218" y="808491"/>
                </a:lnTo>
                <a:lnTo>
                  <a:pt x="1199631" y="811893"/>
                </a:lnTo>
                <a:lnTo>
                  <a:pt x="1198044" y="815068"/>
                </a:lnTo>
                <a:lnTo>
                  <a:pt x="1196684" y="818469"/>
                </a:lnTo>
                <a:lnTo>
                  <a:pt x="1195551" y="822098"/>
                </a:lnTo>
                <a:lnTo>
                  <a:pt x="1194644" y="825727"/>
                </a:lnTo>
                <a:lnTo>
                  <a:pt x="1193737" y="829582"/>
                </a:lnTo>
                <a:lnTo>
                  <a:pt x="1193284" y="833437"/>
                </a:lnTo>
                <a:lnTo>
                  <a:pt x="1193057" y="837519"/>
                </a:lnTo>
                <a:lnTo>
                  <a:pt x="1193057" y="841828"/>
                </a:lnTo>
                <a:lnTo>
                  <a:pt x="1193284" y="847498"/>
                </a:lnTo>
                <a:lnTo>
                  <a:pt x="1193737" y="853168"/>
                </a:lnTo>
                <a:lnTo>
                  <a:pt x="1194871" y="858384"/>
                </a:lnTo>
                <a:lnTo>
                  <a:pt x="1196231" y="863600"/>
                </a:lnTo>
                <a:lnTo>
                  <a:pt x="1198044" y="868816"/>
                </a:lnTo>
                <a:lnTo>
                  <a:pt x="1200085" y="873805"/>
                </a:lnTo>
                <a:lnTo>
                  <a:pt x="1202578" y="878568"/>
                </a:lnTo>
                <a:lnTo>
                  <a:pt x="1205525" y="883330"/>
                </a:lnTo>
                <a:lnTo>
                  <a:pt x="1208472" y="887639"/>
                </a:lnTo>
                <a:lnTo>
                  <a:pt x="1211873" y="891721"/>
                </a:lnTo>
                <a:lnTo>
                  <a:pt x="1215273" y="895803"/>
                </a:lnTo>
                <a:lnTo>
                  <a:pt x="1218900" y="899432"/>
                </a:lnTo>
                <a:lnTo>
                  <a:pt x="1222754" y="902834"/>
                </a:lnTo>
                <a:lnTo>
                  <a:pt x="1226608" y="906235"/>
                </a:lnTo>
                <a:lnTo>
                  <a:pt x="1230689" y="908957"/>
                </a:lnTo>
                <a:lnTo>
                  <a:pt x="1234769" y="911678"/>
                </a:lnTo>
                <a:lnTo>
                  <a:pt x="1245197" y="917575"/>
                </a:lnTo>
                <a:lnTo>
                  <a:pt x="1259253" y="924832"/>
                </a:lnTo>
                <a:lnTo>
                  <a:pt x="1277388" y="933223"/>
                </a:lnTo>
                <a:lnTo>
                  <a:pt x="1299151" y="943428"/>
                </a:lnTo>
                <a:lnTo>
                  <a:pt x="1305725" y="946377"/>
                </a:lnTo>
                <a:lnTo>
                  <a:pt x="1311620" y="949552"/>
                </a:lnTo>
                <a:lnTo>
                  <a:pt x="1317060" y="952500"/>
                </a:lnTo>
                <a:lnTo>
                  <a:pt x="1321368" y="955675"/>
                </a:lnTo>
                <a:lnTo>
                  <a:pt x="1325448" y="958623"/>
                </a:lnTo>
                <a:lnTo>
                  <a:pt x="1328395" y="961344"/>
                </a:lnTo>
                <a:lnTo>
                  <a:pt x="1330662" y="964293"/>
                </a:lnTo>
                <a:lnTo>
                  <a:pt x="1332249" y="967014"/>
                </a:lnTo>
                <a:lnTo>
                  <a:pt x="1333383" y="969962"/>
                </a:lnTo>
                <a:lnTo>
                  <a:pt x="1334289" y="973137"/>
                </a:lnTo>
                <a:lnTo>
                  <a:pt x="1335196" y="976993"/>
                </a:lnTo>
                <a:lnTo>
                  <a:pt x="1335876" y="981528"/>
                </a:lnTo>
                <a:lnTo>
                  <a:pt x="1336330" y="986064"/>
                </a:lnTo>
                <a:lnTo>
                  <a:pt x="1337010" y="991280"/>
                </a:lnTo>
                <a:lnTo>
                  <a:pt x="1337010" y="996950"/>
                </a:lnTo>
                <a:lnTo>
                  <a:pt x="1337236" y="1002846"/>
                </a:lnTo>
                <a:lnTo>
                  <a:pt x="1337010" y="1005568"/>
                </a:lnTo>
                <a:lnTo>
                  <a:pt x="1337010" y="1007835"/>
                </a:lnTo>
                <a:lnTo>
                  <a:pt x="1336330" y="1009877"/>
                </a:lnTo>
                <a:lnTo>
                  <a:pt x="1335876" y="1011918"/>
                </a:lnTo>
                <a:lnTo>
                  <a:pt x="1335196" y="1013732"/>
                </a:lnTo>
                <a:lnTo>
                  <a:pt x="1334289" y="1015319"/>
                </a:lnTo>
                <a:lnTo>
                  <a:pt x="1333383" y="1016907"/>
                </a:lnTo>
                <a:lnTo>
                  <a:pt x="1332022" y="1018041"/>
                </a:lnTo>
                <a:lnTo>
                  <a:pt x="1330662" y="1019402"/>
                </a:lnTo>
                <a:lnTo>
                  <a:pt x="1329302" y="1020535"/>
                </a:lnTo>
                <a:lnTo>
                  <a:pt x="1327488" y="1021216"/>
                </a:lnTo>
                <a:lnTo>
                  <a:pt x="1325675" y="1021896"/>
                </a:lnTo>
                <a:lnTo>
                  <a:pt x="1323635" y="1022577"/>
                </a:lnTo>
                <a:lnTo>
                  <a:pt x="1321141" y="1023030"/>
                </a:lnTo>
                <a:lnTo>
                  <a:pt x="1318874" y="1023257"/>
                </a:lnTo>
                <a:lnTo>
                  <a:pt x="1316380" y="1023257"/>
                </a:lnTo>
                <a:lnTo>
                  <a:pt x="1313433" y="1023030"/>
                </a:lnTo>
                <a:lnTo>
                  <a:pt x="1310940" y="1022803"/>
                </a:lnTo>
                <a:lnTo>
                  <a:pt x="1308673" y="1022123"/>
                </a:lnTo>
                <a:lnTo>
                  <a:pt x="1306406" y="1021443"/>
                </a:lnTo>
                <a:lnTo>
                  <a:pt x="1304819" y="1020535"/>
                </a:lnTo>
                <a:lnTo>
                  <a:pt x="1303232" y="1019175"/>
                </a:lnTo>
                <a:lnTo>
                  <a:pt x="1301872" y="1017587"/>
                </a:lnTo>
                <a:lnTo>
                  <a:pt x="1301192" y="1015773"/>
                </a:lnTo>
                <a:lnTo>
                  <a:pt x="1300285" y="1013732"/>
                </a:lnTo>
                <a:lnTo>
                  <a:pt x="1299605" y="1010784"/>
                </a:lnTo>
                <a:lnTo>
                  <a:pt x="1299151" y="1007382"/>
                </a:lnTo>
                <a:lnTo>
                  <a:pt x="1298471" y="1002846"/>
                </a:lnTo>
                <a:lnTo>
                  <a:pt x="1298018" y="991960"/>
                </a:lnTo>
                <a:lnTo>
                  <a:pt x="1297791" y="978353"/>
                </a:lnTo>
                <a:lnTo>
                  <a:pt x="1297791" y="959984"/>
                </a:lnTo>
                <a:lnTo>
                  <a:pt x="1194644" y="959984"/>
                </a:lnTo>
                <a:lnTo>
                  <a:pt x="1194644" y="974725"/>
                </a:lnTo>
                <a:lnTo>
                  <a:pt x="1194644" y="980621"/>
                </a:lnTo>
                <a:lnTo>
                  <a:pt x="1195097" y="986744"/>
                </a:lnTo>
                <a:lnTo>
                  <a:pt x="1195551" y="992414"/>
                </a:lnTo>
                <a:lnTo>
                  <a:pt x="1196457" y="997630"/>
                </a:lnTo>
                <a:lnTo>
                  <a:pt x="1197364" y="1002846"/>
                </a:lnTo>
                <a:lnTo>
                  <a:pt x="1198951" y="1008062"/>
                </a:lnTo>
                <a:lnTo>
                  <a:pt x="1200538" y="1012598"/>
                </a:lnTo>
                <a:lnTo>
                  <a:pt x="1202352" y="1017360"/>
                </a:lnTo>
                <a:lnTo>
                  <a:pt x="1204392" y="1021443"/>
                </a:lnTo>
                <a:lnTo>
                  <a:pt x="1206659" y="1025525"/>
                </a:lnTo>
                <a:lnTo>
                  <a:pt x="1209152" y="1029380"/>
                </a:lnTo>
                <a:lnTo>
                  <a:pt x="1211873" y="1032782"/>
                </a:lnTo>
                <a:lnTo>
                  <a:pt x="1215047" y="1036184"/>
                </a:lnTo>
                <a:lnTo>
                  <a:pt x="1218447" y="1039359"/>
                </a:lnTo>
                <a:lnTo>
                  <a:pt x="1221621" y="1042080"/>
                </a:lnTo>
                <a:lnTo>
                  <a:pt x="1225475" y="1045028"/>
                </a:lnTo>
                <a:lnTo>
                  <a:pt x="1229329" y="1047296"/>
                </a:lnTo>
                <a:lnTo>
                  <a:pt x="1233182" y="1049564"/>
                </a:lnTo>
                <a:lnTo>
                  <a:pt x="1237490" y="1051832"/>
                </a:lnTo>
                <a:lnTo>
                  <a:pt x="1241570" y="1053646"/>
                </a:lnTo>
                <a:lnTo>
                  <a:pt x="1245877" y="1055687"/>
                </a:lnTo>
                <a:lnTo>
                  <a:pt x="1249958" y="1057502"/>
                </a:lnTo>
                <a:lnTo>
                  <a:pt x="1259026" y="1060677"/>
                </a:lnTo>
                <a:lnTo>
                  <a:pt x="1268094" y="1063171"/>
                </a:lnTo>
                <a:lnTo>
                  <a:pt x="1277615" y="1065212"/>
                </a:lnTo>
                <a:lnTo>
                  <a:pt x="1287590" y="1066800"/>
                </a:lnTo>
                <a:lnTo>
                  <a:pt x="1297791" y="1067934"/>
                </a:lnTo>
                <a:lnTo>
                  <a:pt x="1297791" y="1096962"/>
                </a:lnTo>
                <a:lnTo>
                  <a:pt x="1345171" y="1096962"/>
                </a:lnTo>
                <a:lnTo>
                  <a:pt x="1345171" y="1068841"/>
                </a:lnTo>
                <a:lnTo>
                  <a:pt x="1351972" y="1068160"/>
                </a:lnTo>
                <a:lnTo>
                  <a:pt x="1358093" y="1067253"/>
                </a:lnTo>
                <a:lnTo>
                  <a:pt x="1364213" y="1066346"/>
                </a:lnTo>
                <a:lnTo>
                  <a:pt x="1370108" y="1064985"/>
                </a:lnTo>
                <a:lnTo>
                  <a:pt x="1375775" y="1063852"/>
                </a:lnTo>
                <a:lnTo>
                  <a:pt x="1381442" y="1062491"/>
                </a:lnTo>
                <a:lnTo>
                  <a:pt x="1386656" y="1060903"/>
                </a:lnTo>
                <a:lnTo>
                  <a:pt x="1391870" y="1059089"/>
                </a:lnTo>
                <a:lnTo>
                  <a:pt x="1396858" y="1057275"/>
                </a:lnTo>
                <a:lnTo>
                  <a:pt x="1401392" y="1055234"/>
                </a:lnTo>
                <a:lnTo>
                  <a:pt x="1405699" y="1053193"/>
                </a:lnTo>
                <a:lnTo>
                  <a:pt x="1410233" y="1050925"/>
                </a:lnTo>
                <a:lnTo>
                  <a:pt x="1414087" y="1048430"/>
                </a:lnTo>
                <a:lnTo>
                  <a:pt x="1417941" y="1045935"/>
                </a:lnTo>
                <a:lnTo>
                  <a:pt x="1421568" y="1043441"/>
                </a:lnTo>
                <a:lnTo>
                  <a:pt x="1425195" y="1040493"/>
                </a:lnTo>
                <a:lnTo>
                  <a:pt x="1428142" y="1037771"/>
                </a:lnTo>
                <a:lnTo>
                  <a:pt x="1431316" y="1034596"/>
                </a:lnTo>
                <a:lnTo>
                  <a:pt x="1434036" y="1031421"/>
                </a:lnTo>
                <a:lnTo>
                  <a:pt x="1436756" y="1028246"/>
                </a:lnTo>
                <a:lnTo>
                  <a:pt x="1439023" y="1024844"/>
                </a:lnTo>
                <a:lnTo>
                  <a:pt x="1441290" y="1021216"/>
                </a:lnTo>
                <a:lnTo>
                  <a:pt x="1443104" y="1017360"/>
                </a:lnTo>
                <a:lnTo>
                  <a:pt x="1444918" y="1013505"/>
                </a:lnTo>
                <a:lnTo>
                  <a:pt x="1446504" y="1009650"/>
                </a:lnTo>
                <a:lnTo>
                  <a:pt x="1447865" y="1005568"/>
                </a:lnTo>
                <a:lnTo>
                  <a:pt x="1448998" y="1001032"/>
                </a:lnTo>
                <a:lnTo>
                  <a:pt x="1449905" y="996723"/>
                </a:lnTo>
                <a:lnTo>
                  <a:pt x="1450585" y="992414"/>
                </a:lnTo>
                <a:lnTo>
                  <a:pt x="1451265" y="987425"/>
                </a:lnTo>
                <a:lnTo>
                  <a:pt x="1451492" y="982889"/>
                </a:lnTo>
                <a:lnTo>
                  <a:pt x="1451719" y="977900"/>
                </a:lnTo>
                <a:lnTo>
                  <a:pt x="1451492" y="971777"/>
                </a:lnTo>
                <a:lnTo>
                  <a:pt x="1450812" y="965653"/>
                </a:lnTo>
                <a:lnTo>
                  <a:pt x="1450132" y="959984"/>
                </a:lnTo>
                <a:lnTo>
                  <a:pt x="1448998" y="954994"/>
                </a:lnTo>
                <a:lnTo>
                  <a:pt x="1447865" y="949778"/>
                </a:lnTo>
                <a:lnTo>
                  <a:pt x="1446051" y="944789"/>
                </a:lnTo>
                <a:lnTo>
                  <a:pt x="1444237" y="940253"/>
                </a:lnTo>
                <a:lnTo>
                  <a:pt x="1441971" y="935944"/>
                </a:lnTo>
                <a:lnTo>
                  <a:pt x="1439250" y="931862"/>
                </a:lnTo>
                <a:lnTo>
                  <a:pt x="1436756" y="928007"/>
                </a:lnTo>
                <a:lnTo>
                  <a:pt x="1433809" y="924605"/>
                </a:lnTo>
                <a:lnTo>
                  <a:pt x="1430862" y="921203"/>
                </a:lnTo>
                <a:lnTo>
                  <a:pt x="1427689" y="918028"/>
                </a:lnTo>
                <a:lnTo>
                  <a:pt x="1424515" y="914853"/>
                </a:lnTo>
                <a:lnTo>
                  <a:pt x="1421341" y="912359"/>
                </a:lnTo>
                <a:lnTo>
                  <a:pt x="1417714" y="910091"/>
                </a:lnTo>
                <a:lnTo>
                  <a:pt x="1413860" y="907369"/>
                </a:lnTo>
                <a:lnTo>
                  <a:pt x="1408873" y="904875"/>
                </a:lnTo>
                <a:lnTo>
                  <a:pt x="1397084" y="898752"/>
                </a:lnTo>
                <a:lnTo>
                  <a:pt x="1382122" y="891721"/>
                </a:lnTo>
                <a:lnTo>
                  <a:pt x="1363987" y="883557"/>
                </a:lnTo>
                <a:lnTo>
                  <a:pt x="1343131" y="874259"/>
                </a:lnTo>
                <a:lnTo>
                  <a:pt x="1326808" y="866548"/>
                </a:lnTo>
                <a:lnTo>
                  <a:pt x="1320461" y="863373"/>
                </a:lnTo>
                <a:lnTo>
                  <a:pt x="1315247" y="860652"/>
                </a:lnTo>
                <a:lnTo>
                  <a:pt x="1311166" y="857930"/>
                </a:lnTo>
                <a:lnTo>
                  <a:pt x="1308219" y="856116"/>
                </a:lnTo>
                <a:lnTo>
                  <a:pt x="1305952" y="854075"/>
                </a:lnTo>
                <a:lnTo>
                  <a:pt x="1303912" y="852034"/>
                </a:lnTo>
                <a:lnTo>
                  <a:pt x="1302325" y="849539"/>
                </a:lnTo>
                <a:lnTo>
                  <a:pt x="1301192" y="846364"/>
                </a:lnTo>
                <a:lnTo>
                  <a:pt x="1299831" y="843189"/>
                </a:lnTo>
                <a:lnTo>
                  <a:pt x="1299151" y="839560"/>
                </a:lnTo>
                <a:lnTo>
                  <a:pt x="1298698" y="835705"/>
                </a:lnTo>
                <a:lnTo>
                  <a:pt x="1298471" y="831396"/>
                </a:lnTo>
                <a:lnTo>
                  <a:pt x="1298471" y="828902"/>
                </a:lnTo>
                <a:lnTo>
                  <a:pt x="1298698" y="826407"/>
                </a:lnTo>
                <a:lnTo>
                  <a:pt x="1299378" y="824139"/>
                </a:lnTo>
                <a:lnTo>
                  <a:pt x="1299831" y="822098"/>
                </a:lnTo>
                <a:lnTo>
                  <a:pt x="1300285" y="820284"/>
                </a:lnTo>
                <a:lnTo>
                  <a:pt x="1301192" y="818469"/>
                </a:lnTo>
                <a:lnTo>
                  <a:pt x="1302098" y="816882"/>
                </a:lnTo>
                <a:lnTo>
                  <a:pt x="1303232" y="815748"/>
                </a:lnTo>
                <a:lnTo>
                  <a:pt x="1304365" y="814387"/>
                </a:lnTo>
                <a:lnTo>
                  <a:pt x="1305952" y="813253"/>
                </a:lnTo>
                <a:lnTo>
                  <a:pt x="1307539" y="812346"/>
                </a:lnTo>
                <a:lnTo>
                  <a:pt x="1309126" y="811439"/>
                </a:lnTo>
                <a:lnTo>
                  <a:pt x="1311166" y="810985"/>
                </a:lnTo>
                <a:lnTo>
                  <a:pt x="1312980" y="810532"/>
                </a:lnTo>
                <a:lnTo>
                  <a:pt x="1315247" y="810305"/>
                </a:lnTo>
                <a:lnTo>
                  <a:pt x="1317287" y="810305"/>
                </a:lnTo>
                <a:lnTo>
                  <a:pt x="1320234" y="810532"/>
                </a:lnTo>
                <a:lnTo>
                  <a:pt x="1322728" y="810759"/>
                </a:lnTo>
                <a:lnTo>
                  <a:pt x="1324995" y="811212"/>
                </a:lnTo>
                <a:lnTo>
                  <a:pt x="1327035" y="811893"/>
                </a:lnTo>
                <a:lnTo>
                  <a:pt x="1328849" y="812573"/>
                </a:lnTo>
                <a:lnTo>
                  <a:pt x="1330435" y="813934"/>
                </a:lnTo>
                <a:lnTo>
                  <a:pt x="1331796" y="814841"/>
                </a:lnTo>
                <a:lnTo>
                  <a:pt x="1332702" y="816428"/>
                </a:lnTo>
                <a:lnTo>
                  <a:pt x="1333609" y="818243"/>
                </a:lnTo>
                <a:lnTo>
                  <a:pt x="1334289" y="820284"/>
                </a:lnTo>
                <a:lnTo>
                  <a:pt x="1334969" y="823005"/>
                </a:lnTo>
                <a:lnTo>
                  <a:pt x="1335423" y="825953"/>
                </a:lnTo>
                <a:lnTo>
                  <a:pt x="1336103" y="833210"/>
                </a:lnTo>
                <a:lnTo>
                  <a:pt x="1336330" y="842509"/>
                </a:lnTo>
                <a:lnTo>
                  <a:pt x="1336330" y="854982"/>
                </a:lnTo>
                <a:lnTo>
                  <a:pt x="1439477" y="854982"/>
                </a:lnTo>
                <a:lnTo>
                  <a:pt x="1440384" y="846591"/>
                </a:lnTo>
                <a:lnTo>
                  <a:pt x="1440610" y="840694"/>
                </a:lnTo>
                <a:lnTo>
                  <a:pt x="1440610" y="836612"/>
                </a:lnTo>
                <a:lnTo>
                  <a:pt x="1440384" y="832757"/>
                </a:lnTo>
                <a:lnTo>
                  <a:pt x="1439704" y="828902"/>
                </a:lnTo>
                <a:lnTo>
                  <a:pt x="1439023" y="825046"/>
                </a:lnTo>
                <a:lnTo>
                  <a:pt x="1438343" y="821418"/>
                </a:lnTo>
                <a:lnTo>
                  <a:pt x="1437210" y="817789"/>
                </a:lnTo>
                <a:lnTo>
                  <a:pt x="1436303" y="814387"/>
                </a:lnTo>
                <a:lnTo>
                  <a:pt x="1434716" y="810985"/>
                </a:lnTo>
                <a:lnTo>
                  <a:pt x="1433129" y="808037"/>
                </a:lnTo>
                <a:lnTo>
                  <a:pt x="1431316" y="804862"/>
                </a:lnTo>
                <a:lnTo>
                  <a:pt x="1429502" y="801687"/>
                </a:lnTo>
                <a:lnTo>
                  <a:pt x="1427235" y="798966"/>
                </a:lnTo>
                <a:lnTo>
                  <a:pt x="1424968" y="796244"/>
                </a:lnTo>
                <a:lnTo>
                  <a:pt x="1422475" y="793750"/>
                </a:lnTo>
                <a:lnTo>
                  <a:pt x="1419754" y="791255"/>
                </a:lnTo>
                <a:lnTo>
                  <a:pt x="1416807" y="788534"/>
                </a:lnTo>
                <a:lnTo>
                  <a:pt x="1413860" y="786493"/>
                </a:lnTo>
                <a:lnTo>
                  <a:pt x="1410686" y="784225"/>
                </a:lnTo>
                <a:lnTo>
                  <a:pt x="1407059" y="782184"/>
                </a:lnTo>
                <a:lnTo>
                  <a:pt x="1403432" y="780143"/>
                </a:lnTo>
                <a:lnTo>
                  <a:pt x="1399578" y="778328"/>
                </a:lnTo>
                <a:lnTo>
                  <a:pt x="1395724" y="776514"/>
                </a:lnTo>
                <a:lnTo>
                  <a:pt x="1391644" y="774927"/>
                </a:lnTo>
                <a:lnTo>
                  <a:pt x="1387110" y="773339"/>
                </a:lnTo>
                <a:lnTo>
                  <a:pt x="1382576" y="771978"/>
                </a:lnTo>
                <a:lnTo>
                  <a:pt x="1377589" y="770844"/>
                </a:lnTo>
                <a:lnTo>
                  <a:pt x="1367614" y="768577"/>
                </a:lnTo>
                <a:lnTo>
                  <a:pt x="1356732" y="766762"/>
                </a:lnTo>
                <a:lnTo>
                  <a:pt x="1345171" y="765402"/>
                </a:lnTo>
                <a:lnTo>
                  <a:pt x="1345171" y="741362"/>
                </a:lnTo>
                <a:lnTo>
                  <a:pt x="1297791" y="741362"/>
                </a:lnTo>
                <a:close/>
                <a:moveTo>
                  <a:pt x="1322274" y="628650"/>
                </a:moveTo>
                <a:lnTo>
                  <a:pt x="1329755" y="628877"/>
                </a:lnTo>
                <a:lnTo>
                  <a:pt x="1337236" y="629330"/>
                </a:lnTo>
                <a:lnTo>
                  <a:pt x="1344717" y="629557"/>
                </a:lnTo>
                <a:lnTo>
                  <a:pt x="1351972" y="630237"/>
                </a:lnTo>
                <a:lnTo>
                  <a:pt x="1359453" y="631144"/>
                </a:lnTo>
                <a:lnTo>
                  <a:pt x="1366480" y="632052"/>
                </a:lnTo>
                <a:lnTo>
                  <a:pt x="1373735" y="633412"/>
                </a:lnTo>
                <a:lnTo>
                  <a:pt x="1380762" y="634546"/>
                </a:lnTo>
                <a:lnTo>
                  <a:pt x="1388017" y="636134"/>
                </a:lnTo>
                <a:lnTo>
                  <a:pt x="1395044" y="637948"/>
                </a:lnTo>
                <a:lnTo>
                  <a:pt x="1401845" y="639762"/>
                </a:lnTo>
                <a:lnTo>
                  <a:pt x="1408646" y="641803"/>
                </a:lnTo>
                <a:lnTo>
                  <a:pt x="1415674" y="643844"/>
                </a:lnTo>
                <a:lnTo>
                  <a:pt x="1422248" y="646566"/>
                </a:lnTo>
                <a:lnTo>
                  <a:pt x="1428822" y="648834"/>
                </a:lnTo>
                <a:lnTo>
                  <a:pt x="1435396" y="651555"/>
                </a:lnTo>
                <a:lnTo>
                  <a:pt x="1441971" y="654503"/>
                </a:lnTo>
                <a:lnTo>
                  <a:pt x="1448318" y="657225"/>
                </a:lnTo>
                <a:lnTo>
                  <a:pt x="1454439" y="660400"/>
                </a:lnTo>
                <a:lnTo>
                  <a:pt x="1460786" y="663802"/>
                </a:lnTo>
                <a:lnTo>
                  <a:pt x="1466907" y="667203"/>
                </a:lnTo>
                <a:lnTo>
                  <a:pt x="1472801" y="670832"/>
                </a:lnTo>
                <a:lnTo>
                  <a:pt x="1478695" y="674687"/>
                </a:lnTo>
                <a:lnTo>
                  <a:pt x="1484590" y="678543"/>
                </a:lnTo>
                <a:lnTo>
                  <a:pt x="1490257" y="682398"/>
                </a:lnTo>
                <a:lnTo>
                  <a:pt x="1495924" y="686480"/>
                </a:lnTo>
                <a:lnTo>
                  <a:pt x="1501592" y="690562"/>
                </a:lnTo>
                <a:lnTo>
                  <a:pt x="1507033" y="695098"/>
                </a:lnTo>
                <a:lnTo>
                  <a:pt x="1512473" y="699634"/>
                </a:lnTo>
                <a:lnTo>
                  <a:pt x="1517687" y="704169"/>
                </a:lnTo>
                <a:lnTo>
                  <a:pt x="1522901" y="708932"/>
                </a:lnTo>
                <a:lnTo>
                  <a:pt x="1527662" y="713921"/>
                </a:lnTo>
                <a:lnTo>
                  <a:pt x="1532649" y="718684"/>
                </a:lnTo>
                <a:lnTo>
                  <a:pt x="1537183" y="723900"/>
                </a:lnTo>
                <a:lnTo>
                  <a:pt x="1541944" y="729116"/>
                </a:lnTo>
                <a:lnTo>
                  <a:pt x="1546478" y="734332"/>
                </a:lnTo>
                <a:lnTo>
                  <a:pt x="1551012" y="739775"/>
                </a:lnTo>
                <a:lnTo>
                  <a:pt x="1555092" y="745444"/>
                </a:lnTo>
                <a:lnTo>
                  <a:pt x="1559173" y="751114"/>
                </a:lnTo>
                <a:lnTo>
                  <a:pt x="1563027" y="756784"/>
                </a:lnTo>
                <a:lnTo>
                  <a:pt x="1566881" y="762907"/>
                </a:lnTo>
                <a:lnTo>
                  <a:pt x="1570735" y="768803"/>
                </a:lnTo>
                <a:lnTo>
                  <a:pt x="1574362" y="774700"/>
                </a:lnTo>
                <a:lnTo>
                  <a:pt x="1577762" y="780823"/>
                </a:lnTo>
                <a:lnTo>
                  <a:pt x="1581163" y="786946"/>
                </a:lnTo>
                <a:lnTo>
                  <a:pt x="1584110" y="793296"/>
                </a:lnTo>
                <a:lnTo>
                  <a:pt x="1587057" y="799646"/>
                </a:lnTo>
                <a:lnTo>
                  <a:pt x="1589777" y="806223"/>
                </a:lnTo>
                <a:lnTo>
                  <a:pt x="1592724" y="812800"/>
                </a:lnTo>
                <a:lnTo>
                  <a:pt x="1594991" y="819377"/>
                </a:lnTo>
                <a:lnTo>
                  <a:pt x="1597712" y="825953"/>
                </a:lnTo>
                <a:lnTo>
                  <a:pt x="1599752" y="832984"/>
                </a:lnTo>
                <a:lnTo>
                  <a:pt x="1601792" y="839560"/>
                </a:lnTo>
                <a:lnTo>
                  <a:pt x="1603606" y="846591"/>
                </a:lnTo>
                <a:lnTo>
                  <a:pt x="1605419" y="853621"/>
                </a:lnTo>
                <a:lnTo>
                  <a:pt x="1606779" y="860878"/>
                </a:lnTo>
                <a:lnTo>
                  <a:pt x="1608140" y="867682"/>
                </a:lnTo>
                <a:lnTo>
                  <a:pt x="1609500" y="874939"/>
                </a:lnTo>
                <a:lnTo>
                  <a:pt x="1610407" y="882196"/>
                </a:lnTo>
                <a:lnTo>
                  <a:pt x="1611313" y="889680"/>
                </a:lnTo>
                <a:lnTo>
                  <a:pt x="1611993" y="896937"/>
                </a:lnTo>
                <a:lnTo>
                  <a:pt x="1612220" y="904421"/>
                </a:lnTo>
                <a:lnTo>
                  <a:pt x="1612447" y="911905"/>
                </a:lnTo>
                <a:lnTo>
                  <a:pt x="1612900" y="919389"/>
                </a:lnTo>
                <a:lnTo>
                  <a:pt x="1612447" y="926873"/>
                </a:lnTo>
                <a:lnTo>
                  <a:pt x="1612220" y="934357"/>
                </a:lnTo>
                <a:lnTo>
                  <a:pt x="1611993" y="941614"/>
                </a:lnTo>
                <a:lnTo>
                  <a:pt x="1611313" y="949098"/>
                </a:lnTo>
                <a:lnTo>
                  <a:pt x="1610407" y="956128"/>
                </a:lnTo>
                <a:lnTo>
                  <a:pt x="1609500" y="963385"/>
                </a:lnTo>
                <a:lnTo>
                  <a:pt x="1608140" y="970643"/>
                </a:lnTo>
                <a:lnTo>
                  <a:pt x="1606779" y="977900"/>
                </a:lnTo>
                <a:lnTo>
                  <a:pt x="1605419" y="984930"/>
                </a:lnTo>
                <a:lnTo>
                  <a:pt x="1603606" y="991734"/>
                </a:lnTo>
                <a:lnTo>
                  <a:pt x="1601792" y="998764"/>
                </a:lnTo>
                <a:lnTo>
                  <a:pt x="1599752" y="1005794"/>
                </a:lnTo>
                <a:lnTo>
                  <a:pt x="1597712" y="1012371"/>
                </a:lnTo>
                <a:lnTo>
                  <a:pt x="1594991" y="1019175"/>
                </a:lnTo>
                <a:lnTo>
                  <a:pt x="1592724" y="1025752"/>
                </a:lnTo>
                <a:lnTo>
                  <a:pt x="1589777" y="1032328"/>
                </a:lnTo>
                <a:lnTo>
                  <a:pt x="1587057" y="1038678"/>
                </a:lnTo>
                <a:lnTo>
                  <a:pt x="1584110" y="1045255"/>
                </a:lnTo>
                <a:lnTo>
                  <a:pt x="1581163" y="1051605"/>
                </a:lnTo>
                <a:lnTo>
                  <a:pt x="1577762" y="1057728"/>
                </a:lnTo>
                <a:lnTo>
                  <a:pt x="1574362" y="1063852"/>
                </a:lnTo>
                <a:lnTo>
                  <a:pt x="1570735" y="1069975"/>
                </a:lnTo>
                <a:lnTo>
                  <a:pt x="1566881" y="1075871"/>
                </a:lnTo>
                <a:lnTo>
                  <a:pt x="1563027" y="1081768"/>
                </a:lnTo>
                <a:lnTo>
                  <a:pt x="1559173" y="1087437"/>
                </a:lnTo>
                <a:lnTo>
                  <a:pt x="1555092" y="1093107"/>
                </a:lnTo>
                <a:lnTo>
                  <a:pt x="1551012" y="1098550"/>
                </a:lnTo>
                <a:lnTo>
                  <a:pt x="1546478" y="1103993"/>
                </a:lnTo>
                <a:lnTo>
                  <a:pt x="1541944" y="1109435"/>
                </a:lnTo>
                <a:lnTo>
                  <a:pt x="1537183" y="1114652"/>
                </a:lnTo>
                <a:lnTo>
                  <a:pt x="1532649" y="1119641"/>
                </a:lnTo>
                <a:lnTo>
                  <a:pt x="1527662" y="1124630"/>
                </a:lnTo>
                <a:lnTo>
                  <a:pt x="1522901" y="1129619"/>
                </a:lnTo>
                <a:lnTo>
                  <a:pt x="1517687" y="1134382"/>
                </a:lnTo>
                <a:lnTo>
                  <a:pt x="1512473" y="1139144"/>
                </a:lnTo>
                <a:lnTo>
                  <a:pt x="1507033" y="1143453"/>
                </a:lnTo>
                <a:lnTo>
                  <a:pt x="1501592" y="1147762"/>
                </a:lnTo>
                <a:lnTo>
                  <a:pt x="1495924" y="1151844"/>
                </a:lnTo>
                <a:lnTo>
                  <a:pt x="1490257" y="1156153"/>
                </a:lnTo>
                <a:lnTo>
                  <a:pt x="1484590" y="1160235"/>
                </a:lnTo>
                <a:lnTo>
                  <a:pt x="1478695" y="1164091"/>
                </a:lnTo>
                <a:lnTo>
                  <a:pt x="1472801" y="1167719"/>
                </a:lnTo>
                <a:lnTo>
                  <a:pt x="1466907" y="1171348"/>
                </a:lnTo>
                <a:lnTo>
                  <a:pt x="1460786" y="1174750"/>
                </a:lnTo>
                <a:lnTo>
                  <a:pt x="1454439" y="1177925"/>
                </a:lnTo>
                <a:lnTo>
                  <a:pt x="1448318" y="1181100"/>
                </a:lnTo>
                <a:lnTo>
                  <a:pt x="1441971" y="1184275"/>
                </a:lnTo>
                <a:lnTo>
                  <a:pt x="1435396" y="1186996"/>
                </a:lnTo>
                <a:lnTo>
                  <a:pt x="1428822" y="1189491"/>
                </a:lnTo>
                <a:lnTo>
                  <a:pt x="1422248" y="1192212"/>
                </a:lnTo>
                <a:lnTo>
                  <a:pt x="1415674" y="1194480"/>
                </a:lnTo>
                <a:lnTo>
                  <a:pt x="1408646" y="1196748"/>
                </a:lnTo>
                <a:lnTo>
                  <a:pt x="1401845" y="1198562"/>
                </a:lnTo>
                <a:lnTo>
                  <a:pt x="1395044" y="1200603"/>
                </a:lnTo>
                <a:lnTo>
                  <a:pt x="1388017" y="1202191"/>
                </a:lnTo>
                <a:lnTo>
                  <a:pt x="1380762" y="1203778"/>
                </a:lnTo>
                <a:lnTo>
                  <a:pt x="1373735" y="1205366"/>
                </a:lnTo>
                <a:lnTo>
                  <a:pt x="1366480" y="1206273"/>
                </a:lnTo>
                <a:lnTo>
                  <a:pt x="1359453" y="1207407"/>
                </a:lnTo>
                <a:lnTo>
                  <a:pt x="1351972" y="1208087"/>
                </a:lnTo>
                <a:lnTo>
                  <a:pt x="1344717" y="1208994"/>
                </a:lnTo>
                <a:lnTo>
                  <a:pt x="1337236" y="1209448"/>
                </a:lnTo>
                <a:lnTo>
                  <a:pt x="1329755" y="1209675"/>
                </a:lnTo>
                <a:lnTo>
                  <a:pt x="1322274" y="1209675"/>
                </a:lnTo>
                <a:lnTo>
                  <a:pt x="1314793" y="1209675"/>
                </a:lnTo>
                <a:lnTo>
                  <a:pt x="1307312" y="1209448"/>
                </a:lnTo>
                <a:lnTo>
                  <a:pt x="1300058" y="1208994"/>
                </a:lnTo>
                <a:lnTo>
                  <a:pt x="1292577" y="1208087"/>
                </a:lnTo>
                <a:lnTo>
                  <a:pt x="1285323" y="1207407"/>
                </a:lnTo>
                <a:lnTo>
                  <a:pt x="1278068" y="1206273"/>
                </a:lnTo>
                <a:lnTo>
                  <a:pt x="1271041" y="1205366"/>
                </a:lnTo>
                <a:lnTo>
                  <a:pt x="1263787" y="1203778"/>
                </a:lnTo>
                <a:lnTo>
                  <a:pt x="1256759" y="1202191"/>
                </a:lnTo>
                <a:lnTo>
                  <a:pt x="1249731" y="1200603"/>
                </a:lnTo>
                <a:lnTo>
                  <a:pt x="1242930" y="1198562"/>
                </a:lnTo>
                <a:lnTo>
                  <a:pt x="1235903" y="1196748"/>
                </a:lnTo>
                <a:lnTo>
                  <a:pt x="1229102" y="1194480"/>
                </a:lnTo>
                <a:lnTo>
                  <a:pt x="1222528" y="1192212"/>
                </a:lnTo>
                <a:lnTo>
                  <a:pt x="1215727" y="1189491"/>
                </a:lnTo>
                <a:lnTo>
                  <a:pt x="1209379" y="1186996"/>
                </a:lnTo>
                <a:lnTo>
                  <a:pt x="1202805" y="1184275"/>
                </a:lnTo>
                <a:lnTo>
                  <a:pt x="1196457" y="1181100"/>
                </a:lnTo>
                <a:lnTo>
                  <a:pt x="1189883" y="1177925"/>
                </a:lnTo>
                <a:lnTo>
                  <a:pt x="1183762" y="1174750"/>
                </a:lnTo>
                <a:lnTo>
                  <a:pt x="1177868" y="1171348"/>
                </a:lnTo>
                <a:lnTo>
                  <a:pt x="1171747" y="1167719"/>
                </a:lnTo>
                <a:lnTo>
                  <a:pt x="1165853" y="1164091"/>
                </a:lnTo>
                <a:lnTo>
                  <a:pt x="1159732" y="1160235"/>
                </a:lnTo>
                <a:lnTo>
                  <a:pt x="1154065" y="1156153"/>
                </a:lnTo>
                <a:lnTo>
                  <a:pt x="1148398" y="1151844"/>
                </a:lnTo>
                <a:lnTo>
                  <a:pt x="1142957" y="1147762"/>
                </a:lnTo>
                <a:lnTo>
                  <a:pt x="1137743" y="1143453"/>
                </a:lnTo>
                <a:lnTo>
                  <a:pt x="1132302" y="1139144"/>
                </a:lnTo>
                <a:lnTo>
                  <a:pt x="1127088" y="1134382"/>
                </a:lnTo>
                <a:lnTo>
                  <a:pt x="1121874" y="1129619"/>
                </a:lnTo>
                <a:lnTo>
                  <a:pt x="1117113" y="1124630"/>
                </a:lnTo>
                <a:lnTo>
                  <a:pt x="1112126" y="1119641"/>
                </a:lnTo>
                <a:lnTo>
                  <a:pt x="1107139" y="1114652"/>
                </a:lnTo>
                <a:lnTo>
                  <a:pt x="1102605" y="1109435"/>
                </a:lnTo>
                <a:lnTo>
                  <a:pt x="1098298" y="1103993"/>
                </a:lnTo>
                <a:lnTo>
                  <a:pt x="1093764" y="1098550"/>
                </a:lnTo>
                <a:lnTo>
                  <a:pt x="1089683" y="1093107"/>
                </a:lnTo>
                <a:lnTo>
                  <a:pt x="1085602" y="1087437"/>
                </a:lnTo>
                <a:lnTo>
                  <a:pt x="1081522" y="1081768"/>
                </a:lnTo>
                <a:lnTo>
                  <a:pt x="1077668" y="1075871"/>
                </a:lnTo>
                <a:lnTo>
                  <a:pt x="1074041" y="1069975"/>
                </a:lnTo>
                <a:lnTo>
                  <a:pt x="1070414" y="1063852"/>
                </a:lnTo>
                <a:lnTo>
                  <a:pt x="1067013" y="1057728"/>
                </a:lnTo>
                <a:lnTo>
                  <a:pt x="1063613" y="1051605"/>
                </a:lnTo>
                <a:lnTo>
                  <a:pt x="1060439" y="1045255"/>
                </a:lnTo>
                <a:lnTo>
                  <a:pt x="1057492" y="1038678"/>
                </a:lnTo>
                <a:lnTo>
                  <a:pt x="1054545" y="1032328"/>
                </a:lnTo>
                <a:lnTo>
                  <a:pt x="1052051" y="1025752"/>
                </a:lnTo>
                <a:lnTo>
                  <a:pt x="1049558" y="1019175"/>
                </a:lnTo>
                <a:lnTo>
                  <a:pt x="1047064" y="1012371"/>
                </a:lnTo>
                <a:lnTo>
                  <a:pt x="1044797" y="1005794"/>
                </a:lnTo>
                <a:lnTo>
                  <a:pt x="1042757" y="998764"/>
                </a:lnTo>
                <a:lnTo>
                  <a:pt x="1040943" y="991734"/>
                </a:lnTo>
                <a:lnTo>
                  <a:pt x="1039356" y="984930"/>
                </a:lnTo>
                <a:lnTo>
                  <a:pt x="1037769" y="977900"/>
                </a:lnTo>
                <a:lnTo>
                  <a:pt x="1036409" y="970643"/>
                </a:lnTo>
                <a:lnTo>
                  <a:pt x="1035276" y="963385"/>
                </a:lnTo>
                <a:lnTo>
                  <a:pt x="1034142" y="956128"/>
                </a:lnTo>
                <a:lnTo>
                  <a:pt x="1033462" y="949098"/>
                </a:lnTo>
                <a:lnTo>
                  <a:pt x="1032782" y="941614"/>
                </a:lnTo>
                <a:lnTo>
                  <a:pt x="1032102" y="934357"/>
                </a:lnTo>
                <a:lnTo>
                  <a:pt x="1031875" y="926873"/>
                </a:lnTo>
                <a:lnTo>
                  <a:pt x="1031875" y="919389"/>
                </a:lnTo>
                <a:lnTo>
                  <a:pt x="1031875" y="911905"/>
                </a:lnTo>
                <a:lnTo>
                  <a:pt x="1032102" y="904421"/>
                </a:lnTo>
                <a:lnTo>
                  <a:pt x="1032782" y="896937"/>
                </a:lnTo>
                <a:lnTo>
                  <a:pt x="1033462" y="889680"/>
                </a:lnTo>
                <a:lnTo>
                  <a:pt x="1034142" y="882196"/>
                </a:lnTo>
                <a:lnTo>
                  <a:pt x="1035276" y="874939"/>
                </a:lnTo>
                <a:lnTo>
                  <a:pt x="1036409" y="867682"/>
                </a:lnTo>
                <a:lnTo>
                  <a:pt x="1037769" y="860878"/>
                </a:lnTo>
                <a:lnTo>
                  <a:pt x="1039356" y="853621"/>
                </a:lnTo>
                <a:lnTo>
                  <a:pt x="1040943" y="846591"/>
                </a:lnTo>
                <a:lnTo>
                  <a:pt x="1042757" y="839560"/>
                </a:lnTo>
                <a:lnTo>
                  <a:pt x="1044797" y="832984"/>
                </a:lnTo>
                <a:lnTo>
                  <a:pt x="1047064" y="825953"/>
                </a:lnTo>
                <a:lnTo>
                  <a:pt x="1049558" y="819377"/>
                </a:lnTo>
                <a:lnTo>
                  <a:pt x="1052051" y="812800"/>
                </a:lnTo>
                <a:lnTo>
                  <a:pt x="1054545" y="806223"/>
                </a:lnTo>
                <a:lnTo>
                  <a:pt x="1057492" y="799646"/>
                </a:lnTo>
                <a:lnTo>
                  <a:pt x="1060439" y="793296"/>
                </a:lnTo>
                <a:lnTo>
                  <a:pt x="1063613" y="786946"/>
                </a:lnTo>
                <a:lnTo>
                  <a:pt x="1067013" y="780823"/>
                </a:lnTo>
                <a:lnTo>
                  <a:pt x="1070414" y="774700"/>
                </a:lnTo>
                <a:lnTo>
                  <a:pt x="1074041" y="768803"/>
                </a:lnTo>
                <a:lnTo>
                  <a:pt x="1077668" y="762907"/>
                </a:lnTo>
                <a:lnTo>
                  <a:pt x="1081522" y="756784"/>
                </a:lnTo>
                <a:lnTo>
                  <a:pt x="1085602" y="751114"/>
                </a:lnTo>
                <a:lnTo>
                  <a:pt x="1089683" y="745444"/>
                </a:lnTo>
                <a:lnTo>
                  <a:pt x="1093764" y="739775"/>
                </a:lnTo>
                <a:lnTo>
                  <a:pt x="1098298" y="734332"/>
                </a:lnTo>
                <a:lnTo>
                  <a:pt x="1102605" y="729116"/>
                </a:lnTo>
                <a:lnTo>
                  <a:pt x="1107139" y="723900"/>
                </a:lnTo>
                <a:lnTo>
                  <a:pt x="1112126" y="718684"/>
                </a:lnTo>
                <a:lnTo>
                  <a:pt x="1117113" y="713921"/>
                </a:lnTo>
                <a:lnTo>
                  <a:pt x="1121874" y="708932"/>
                </a:lnTo>
                <a:lnTo>
                  <a:pt x="1127088" y="704169"/>
                </a:lnTo>
                <a:lnTo>
                  <a:pt x="1132302" y="699634"/>
                </a:lnTo>
                <a:lnTo>
                  <a:pt x="1137743" y="695098"/>
                </a:lnTo>
                <a:lnTo>
                  <a:pt x="1142957" y="690562"/>
                </a:lnTo>
                <a:lnTo>
                  <a:pt x="1148398" y="686480"/>
                </a:lnTo>
                <a:lnTo>
                  <a:pt x="1154065" y="682398"/>
                </a:lnTo>
                <a:lnTo>
                  <a:pt x="1159732" y="678543"/>
                </a:lnTo>
                <a:lnTo>
                  <a:pt x="1165853" y="674687"/>
                </a:lnTo>
                <a:lnTo>
                  <a:pt x="1171747" y="670832"/>
                </a:lnTo>
                <a:lnTo>
                  <a:pt x="1177868" y="667203"/>
                </a:lnTo>
                <a:lnTo>
                  <a:pt x="1183762" y="663802"/>
                </a:lnTo>
                <a:lnTo>
                  <a:pt x="1189883" y="660400"/>
                </a:lnTo>
                <a:lnTo>
                  <a:pt x="1196457" y="657225"/>
                </a:lnTo>
                <a:lnTo>
                  <a:pt x="1202805" y="654503"/>
                </a:lnTo>
                <a:lnTo>
                  <a:pt x="1209379" y="651555"/>
                </a:lnTo>
                <a:lnTo>
                  <a:pt x="1215727" y="648834"/>
                </a:lnTo>
                <a:lnTo>
                  <a:pt x="1222528" y="646566"/>
                </a:lnTo>
                <a:lnTo>
                  <a:pt x="1229102" y="643844"/>
                </a:lnTo>
                <a:lnTo>
                  <a:pt x="1235903" y="641803"/>
                </a:lnTo>
                <a:lnTo>
                  <a:pt x="1242930" y="639762"/>
                </a:lnTo>
                <a:lnTo>
                  <a:pt x="1249731" y="637948"/>
                </a:lnTo>
                <a:lnTo>
                  <a:pt x="1256759" y="636134"/>
                </a:lnTo>
                <a:lnTo>
                  <a:pt x="1263787" y="634546"/>
                </a:lnTo>
                <a:lnTo>
                  <a:pt x="1271041" y="633412"/>
                </a:lnTo>
                <a:lnTo>
                  <a:pt x="1278068" y="632052"/>
                </a:lnTo>
                <a:lnTo>
                  <a:pt x="1285323" y="631144"/>
                </a:lnTo>
                <a:lnTo>
                  <a:pt x="1292577" y="630237"/>
                </a:lnTo>
                <a:lnTo>
                  <a:pt x="1300058" y="629557"/>
                </a:lnTo>
                <a:lnTo>
                  <a:pt x="1307312" y="629330"/>
                </a:lnTo>
                <a:lnTo>
                  <a:pt x="1314793" y="628877"/>
                </a:lnTo>
                <a:lnTo>
                  <a:pt x="1322274" y="628650"/>
                </a:lnTo>
                <a:close/>
                <a:moveTo>
                  <a:pt x="1872408" y="450081"/>
                </a:moveTo>
                <a:lnTo>
                  <a:pt x="1872408" y="463897"/>
                </a:lnTo>
                <a:lnTo>
                  <a:pt x="1864899" y="464803"/>
                </a:lnTo>
                <a:lnTo>
                  <a:pt x="1857846" y="465709"/>
                </a:lnTo>
                <a:lnTo>
                  <a:pt x="1851474" y="467068"/>
                </a:lnTo>
                <a:lnTo>
                  <a:pt x="1845558" y="468880"/>
                </a:lnTo>
                <a:lnTo>
                  <a:pt x="1839870" y="470691"/>
                </a:lnTo>
                <a:lnTo>
                  <a:pt x="1834864" y="472730"/>
                </a:lnTo>
                <a:lnTo>
                  <a:pt x="1830313" y="474995"/>
                </a:lnTo>
                <a:lnTo>
                  <a:pt x="1826218" y="477939"/>
                </a:lnTo>
                <a:lnTo>
                  <a:pt x="1822577" y="480657"/>
                </a:lnTo>
                <a:lnTo>
                  <a:pt x="1819391" y="483827"/>
                </a:lnTo>
                <a:lnTo>
                  <a:pt x="1816888" y="487451"/>
                </a:lnTo>
                <a:lnTo>
                  <a:pt x="1814840" y="491075"/>
                </a:lnTo>
                <a:lnTo>
                  <a:pt x="1813020" y="495152"/>
                </a:lnTo>
                <a:lnTo>
                  <a:pt x="1811882" y="499228"/>
                </a:lnTo>
                <a:lnTo>
                  <a:pt x="1811200" y="503984"/>
                </a:lnTo>
                <a:lnTo>
                  <a:pt x="1810745" y="508514"/>
                </a:lnTo>
                <a:lnTo>
                  <a:pt x="1810745" y="511911"/>
                </a:lnTo>
                <a:lnTo>
                  <a:pt x="1811427" y="515309"/>
                </a:lnTo>
                <a:lnTo>
                  <a:pt x="1811882" y="518253"/>
                </a:lnTo>
                <a:lnTo>
                  <a:pt x="1812565" y="521424"/>
                </a:lnTo>
                <a:lnTo>
                  <a:pt x="1813703" y="524594"/>
                </a:lnTo>
                <a:lnTo>
                  <a:pt x="1815068" y="527312"/>
                </a:lnTo>
                <a:lnTo>
                  <a:pt x="1816206" y="530257"/>
                </a:lnTo>
                <a:lnTo>
                  <a:pt x="1818026" y="532974"/>
                </a:lnTo>
                <a:lnTo>
                  <a:pt x="1819846" y="535692"/>
                </a:lnTo>
                <a:lnTo>
                  <a:pt x="1821894" y="537957"/>
                </a:lnTo>
                <a:lnTo>
                  <a:pt x="1823942" y="540222"/>
                </a:lnTo>
                <a:lnTo>
                  <a:pt x="1826218" y="542487"/>
                </a:lnTo>
                <a:lnTo>
                  <a:pt x="1828265" y="544298"/>
                </a:lnTo>
                <a:lnTo>
                  <a:pt x="1830541" y="546337"/>
                </a:lnTo>
                <a:lnTo>
                  <a:pt x="1832816" y="547922"/>
                </a:lnTo>
                <a:lnTo>
                  <a:pt x="1835547" y="549508"/>
                </a:lnTo>
                <a:lnTo>
                  <a:pt x="1841463" y="552905"/>
                </a:lnTo>
                <a:lnTo>
                  <a:pt x="1849654" y="557208"/>
                </a:lnTo>
                <a:lnTo>
                  <a:pt x="1860349" y="562191"/>
                </a:lnTo>
                <a:lnTo>
                  <a:pt x="1873319" y="568079"/>
                </a:lnTo>
                <a:lnTo>
                  <a:pt x="1877187" y="569891"/>
                </a:lnTo>
                <a:lnTo>
                  <a:pt x="1880827" y="571703"/>
                </a:lnTo>
                <a:lnTo>
                  <a:pt x="1883785" y="573515"/>
                </a:lnTo>
                <a:lnTo>
                  <a:pt x="1886516" y="575327"/>
                </a:lnTo>
                <a:lnTo>
                  <a:pt x="1888564" y="577139"/>
                </a:lnTo>
                <a:lnTo>
                  <a:pt x="1890384" y="578497"/>
                </a:lnTo>
                <a:lnTo>
                  <a:pt x="1891749" y="580083"/>
                </a:lnTo>
                <a:lnTo>
                  <a:pt x="1892660" y="581895"/>
                </a:lnTo>
                <a:lnTo>
                  <a:pt x="1893342" y="583480"/>
                </a:lnTo>
                <a:lnTo>
                  <a:pt x="1894025" y="585518"/>
                </a:lnTo>
                <a:lnTo>
                  <a:pt x="1894707" y="590501"/>
                </a:lnTo>
                <a:lnTo>
                  <a:pt x="1895390" y="596163"/>
                </a:lnTo>
                <a:lnTo>
                  <a:pt x="1895390" y="602958"/>
                </a:lnTo>
                <a:lnTo>
                  <a:pt x="1895390" y="605675"/>
                </a:lnTo>
                <a:lnTo>
                  <a:pt x="1894707" y="608167"/>
                </a:lnTo>
                <a:lnTo>
                  <a:pt x="1894025" y="610205"/>
                </a:lnTo>
                <a:lnTo>
                  <a:pt x="1892660" y="611791"/>
                </a:lnTo>
                <a:lnTo>
                  <a:pt x="1890839" y="613149"/>
                </a:lnTo>
                <a:lnTo>
                  <a:pt x="1888791" y="614055"/>
                </a:lnTo>
                <a:lnTo>
                  <a:pt x="1886061" y="614735"/>
                </a:lnTo>
                <a:lnTo>
                  <a:pt x="1883330" y="614961"/>
                </a:lnTo>
                <a:lnTo>
                  <a:pt x="1880145" y="614735"/>
                </a:lnTo>
                <a:lnTo>
                  <a:pt x="1878552" y="614055"/>
                </a:lnTo>
                <a:lnTo>
                  <a:pt x="1877414" y="613602"/>
                </a:lnTo>
                <a:lnTo>
                  <a:pt x="1876277" y="613149"/>
                </a:lnTo>
                <a:lnTo>
                  <a:pt x="1875594" y="612243"/>
                </a:lnTo>
                <a:lnTo>
                  <a:pt x="1874684" y="611564"/>
                </a:lnTo>
                <a:lnTo>
                  <a:pt x="1874229" y="610432"/>
                </a:lnTo>
                <a:lnTo>
                  <a:pt x="1873774" y="609299"/>
                </a:lnTo>
                <a:lnTo>
                  <a:pt x="1873546" y="607487"/>
                </a:lnTo>
                <a:lnTo>
                  <a:pt x="1872863" y="602731"/>
                </a:lnTo>
                <a:lnTo>
                  <a:pt x="1872408" y="596616"/>
                </a:lnTo>
                <a:lnTo>
                  <a:pt x="1872408" y="588689"/>
                </a:lnTo>
                <a:lnTo>
                  <a:pt x="1872408" y="577818"/>
                </a:lnTo>
                <a:lnTo>
                  <a:pt x="1811655" y="577818"/>
                </a:lnTo>
                <a:lnTo>
                  <a:pt x="1811655" y="586424"/>
                </a:lnTo>
                <a:lnTo>
                  <a:pt x="1811882" y="593445"/>
                </a:lnTo>
                <a:lnTo>
                  <a:pt x="1812338" y="596616"/>
                </a:lnTo>
                <a:lnTo>
                  <a:pt x="1813020" y="600013"/>
                </a:lnTo>
                <a:lnTo>
                  <a:pt x="1813475" y="602958"/>
                </a:lnTo>
                <a:lnTo>
                  <a:pt x="1814158" y="605902"/>
                </a:lnTo>
                <a:lnTo>
                  <a:pt x="1815296" y="608620"/>
                </a:lnTo>
                <a:lnTo>
                  <a:pt x="1816206" y="611338"/>
                </a:lnTo>
                <a:lnTo>
                  <a:pt x="1817343" y="613829"/>
                </a:lnTo>
                <a:lnTo>
                  <a:pt x="1818936" y="616094"/>
                </a:lnTo>
                <a:lnTo>
                  <a:pt x="1820074" y="618359"/>
                </a:lnTo>
                <a:lnTo>
                  <a:pt x="1821894" y="620623"/>
                </a:lnTo>
                <a:lnTo>
                  <a:pt x="1823715" y="622435"/>
                </a:lnTo>
                <a:lnTo>
                  <a:pt x="1825535" y="624247"/>
                </a:lnTo>
                <a:lnTo>
                  <a:pt x="1827583" y="626059"/>
                </a:lnTo>
                <a:lnTo>
                  <a:pt x="1829631" y="627418"/>
                </a:lnTo>
                <a:lnTo>
                  <a:pt x="1834409" y="630136"/>
                </a:lnTo>
                <a:lnTo>
                  <a:pt x="1839415" y="632627"/>
                </a:lnTo>
                <a:lnTo>
                  <a:pt x="1844193" y="634665"/>
                </a:lnTo>
                <a:lnTo>
                  <a:pt x="1849654" y="636704"/>
                </a:lnTo>
                <a:lnTo>
                  <a:pt x="1855115" y="638289"/>
                </a:lnTo>
                <a:lnTo>
                  <a:pt x="1860576" y="639421"/>
                </a:lnTo>
                <a:lnTo>
                  <a:pt x="1866492" y="640327"/>
                </a:lnTo>
                <a:lnTo>
                  <a:pt x="1872408" y="641007"/>
                </a:lnTo>
                <a:lnTo>
                  <a:pt x="1872408" y="657993"/>
                </a:lnTo>
                <a:lnTo>
                  <a:pt x="1900396" y="657993"/>
                </a:lnTo>
                <a:lnTo>
                  <a:pt x="1900396" y="641460"/>
                </a:lnTo>
                <a:lnTo>
                  <a:pt x="1907905" y="640554"/>
                </a:lnTo>
                <a:lnTo>
                  <a:pt x="1914959" y="639421"/>
                </a:lnTo>
                <a:lnTo>
                  <a:pt x="1921557" y="637610"/>
                </a:lnTo>
                <a:lnTo>
                  <a:pt x="1927474" y="635798"/>
                </a:lnTo>
                <a:lnTo>
                  <a:pt x="1933162" y="633533"/>
                </a:lnTo>
                <a:lnTo>
                  <a:pt x="1938396" y="631042"/>
                </a:lnTo>
                <a:lnTo>
                  <a:pt x="1943174" y="628324"/>
                </a:lnTo>
                <a:lnTo>
                  <a:pt x="1947270" y="624927"/>
                </a:lnTo>
                <a:lnTo>
                  <a:pt x="1950910" y="621529"/>
                </a:lnTo>
                <a:lnTo>
                  <a:pt x="1953868" y="617679"/>
                </a:lnTo>
                <a:lnTo>
                  <a:pt x="1956826" y="613602"/>
                </a:lnTo>
                <a:lnTo>
                  <a:pt x="1958874" y="609299"/>
                </a:lnTo>
                <a:lnTo>
                  <a:pt x="1960695" y="604317"/>
                </a:lnTo>
                <a:lnTo>
                  <a:pt x="1962060" y="599107"/>
                </a:lnTo>
                <a:lnTo>
                  <a:pt x="1962515" y="593672"/>
                </a:lnTo>
                <a:lnTo>
                  <a:pt x="1962743" y="588010"/>
                </a:lnTo>
                <a:lnTo>
                  <a:pt x="1962743" y="584613"/>
                </a:lnTo>
                <a:lnTo>
                  <a:pt x="1962515" y="581215"/>
                </a:lnTo>
                <a:lnTo>
                  <a:pt x="1962060" y="577818"/>
                </a:lnTo>
                <a:lnTo>
                  <a:pt x="1961377" y="574647"/>
                </a:lnTo>
                <a:lnTo>
                  <a:pt x="1960695" y="571929"/>
                </a:lnTo>
                <a:lnTo>
                  <a:pt x="1959557" y="568985"/>
                </a:lnTo>
                <a:lnTo>
                  <a:pt x="1958419" y="566267"/>
                </a:lnTo>
                <a:lnTo>
                  <a:pt x="1957054" y="563550"/>
                </a:lnTo>
                <a:lnTo>
                  <a:pt x="1953868" y="559020"/>
                </a:lnTo>
                <a:lnTo>
                  <a:pt x="1950683" y="555170"/>
                </a:lnTo>
                <a:lnTo>
                  <a:pt x="1948862" y="553358"/>
                </a:lnTo>
                <a:lnTo>
                  <a:pt x="1947042" y="551546"/>
                </a:lnTo>
                <a:lnTo>
                  <a:pt x="1944994" y="549961"/>
                </a:lnTo>
                <a:lnTo>
                  <a:pt x="1942719" y="548375"/>
                </a:lnTo>
                <a:lnTo>
                  <a:pt x="1937713" y="545657"/>
                </a:lnTo>
                <a:lnTo>
                  <a:pt x="1930659" y="542034"/>
                </a:lnTo>
                <a:lnTo>
                  <a:pt x="1921785" y="537957"/>
                </a:lnTo>
                <a:lnTo>
                  <a:pt x="1911318" y="532974"/>
                </a:lnTo>
                <a:lnTo>
                  <a:pt x="1899031" y="527539"/>
                </a:lnTo>
                <a:lnTo>
                  <a:pt x="1889474" y="523236"/>
                </a:lnTo>
                <a:lnTo>
                  <a:pt x="1882875" y="519612"/>
                </a:lnTo>
                <a:lnTo>
                  <a:pt x="1878552" y="517120"/>
                </a:lnTo>
                <a:lnTo>
                  <a:pt x="1877187" y="515988"/>
                </a:lnTo>
                <a:lnTo>
                  <a:pt x="1876049" y="514629"/>
                </a:lnTo>
                <a:lnTo>
                  <a:pt x="1875139" y="513270"/>
                </a:lnTo>
                <a:lnTo>
                  <a:pt x="1874229" y="511458"/>
                </a:lnTo>
                <a:lnTo>
                  <a:pt x="1873774" y="509647"/>
                </a:lnTo>
                <a:lnTo>
                  <a:pt x="1873319" y="507608"/>
                </a:lnTo>
                <a:lnTo>
                  <a:pt x="1872863" y="505117"/>
                </a:lnTo>
                <a:lnTo>
                  <a:pt x="1872863" y="502626"/>
                </a:lnTo>
                <a:lnTo>
                  <a:pt x="1872863" y="499681"/>
                </a:lnTo>
                <a:lnTo>
                  <a:pt x="1873546" y="497190"/>
                </a:lnTo>
                <a:lnTo>
                  <a:pt x="1874456" y="495152"/>
                </a:lnTo>
                <a:lnTo>
                  <a:pt x="1875594" y="493340"/>
                </a:lnTo>
                <a:lnTo>
                  <a:pt x="1877187" y="491981"/>
                </a:lnTo>
                <a:lnTo>
                  <a:pt x="1879235" y="491075"/>
                </a:lnTo>
                <a:lnTo>
                  <a:pt x="1881282" y="490622"/>
                </a:lnTo>
                <a:lnTo>
                  <a:pt x="1883785" y="490169"/>
                </a:lnTo>
                <a:lnTo>
                  <a:pt x="1887199" y="490622"/>
                </a:lnTo>
                <a:lnTo>
                  <a:pt x="1889702" y="491301"/>
                </a:lnTo>
                <a:lnTo>
                  <a:pt x="1890839" y="491528"/>
                </a:lnTo>
                <a:lnTo>
                  <a:pt x="1891522" y="492207"/>
                </a:lnTo>
                <a:lnTo>
                  <a:pt x="1892432" y="493113"/>
                </a:lnTo>
                <a:lnTo>
                  <a:pt x="1892887" y="493793"/>
                </a:lnTo>
                <a:lnTo>
                  <a:pt x="1894025" y="496284"/>
                </a:lnTo>
                <a:lnTo>
                  <a:pt x="1894480" y="499455"/>
                </a:lnTo>
                <a:lnTo>
                  <a:pt x="1894935" y="503758"/>
                </a:lnTo>
                <a:lnTo>
                  <a:pt x="1895163" y="508967"/>
                </a:lnTo>
                <a:lnTo>
                  <a:pt x="1895163" y="516215"/>
                </a:lnTo>
                <a:lnTo>
                  <a:pt x="1955689" y="516215"/>
                </a:lnTo>
                <a:lnTo>
                  <a:pt x="1956371" y="511458"/>
                </a:lnTo>
                <a:lnTo>
                  <a:pt x="1956371" y="508061"/>
                </a:lnTo>
                <a:lnTo>
                  <a:pt x="1955916" y="503305"/>
                </a:lnTo>
                <a:lnTo>
                  <a:pt x="1955461" y="498775"/>
                </a:lnTo>
                <a:lnTo>
                  <a:pt x="1954551" y="494699"/>
                </a:lnTo>
                <a:lnTo>
                  <a:pt x="1952958" y="490848"/>
                </a:lnTo>
                <a:lnTo>
                  <a:pt x="1950910" y="487225"/>
                </a:lnTo>
                <a:lnTo>
                  <a:pt x="1948635" y="483601"/>
                </a:lnTo>
                <a:lnTo>
                  <a:pt x="1945677" y="480430"/>
                </a:lnTo>
                <a:lnTo>
                  <a:pt x="1942264" y="477712"/>
                </a:lnTo>
                <a:lnTo>
                  <a:pt x="1938623" y="474995"/>
                </a:lnTo>
                <a:lnTo>
                  <a:pt x="1934527" y="472730"/>
                </a:lnTo>
                <a:lnTo>
                  <a:pt x="1929976" y="470465"/>
                </a:lnTo>
                <a:lnTo>
                  <a:pt x="1924971" y="468653"/>
                </a:lnTo>
                <a:lnTo>
                  <a:pt x="1919510" y="467068"/>
                </a:lnTo>
                <a:lnTo>
                  <a:pt x="1913593" y="465709"/>
                </a:lnTo>
                <a:lnTo>
                  <a:pt x="1907222" y="464803"/>
                </a:lnTo>
                <a:lnTo>
                  <a:pt x="1900396" y="463897"/>
                </a:lnTo>
                <a:lnTo>
                  <a:pt x="1900396" y="450081"/>
                </a:lnTo>
                <a:lnTo>
                  <a:pt x="1872408" y="450081"/>
                </a:lnTo>
                <a:close/>
                <a:moveTo>
                  <a:pt x="1886971" y="384175"/>
                </a:moveTo>
                <a:lnTo>
                  <a:pt x="1895390" y="384401"/>
                </a:lnTo>
                <a:lnTo>
                  <a:pt x="1904264" y="384854"/>
                </a:lnTo>
                <a:lnTo>
                  <a:pt x="1912911" y="385987"/>
                </a:lnTo>
                <a:lnTo>
                  <a:pt x="1921102" y="387572"/>
                </a:lnTo>
                <a:lnTo>
                  <a:pt x="1929294" y="389610"/>
                </a:lnTo>
                <a:lnTo>
                  <a:pt x="1937713" y="391649"/>
                </a:lnTo>
                <a:lnTo>
                  <a:pt x="1945449" y="394367"/>
                </a:lnTo>
                <a:lnTo>
                  <a:pt x="1953186" y="397537"/>
                </a:lnTo>
                <a:lnTo>
                  <a:pt x="1960922" y="400935"/>
                </a:lnTo>
                <a:lnTo>
                  <a:pt x="1968204" y="404558"/>
                </a:lnTo>
                <a:lnTo>
                  <a:pt x="1975485" y="408635"/>
                </a:lnTo>
                <a:lnTo>
                  <a:pt x="1982084" y="412938"/>
                </a:lnTo>
                <a:lnTo>
                  <a:pt x="1988910" y="417921"/>
                </a:lnTo>
                <a:lnTo>
                  <a:pt x="1995281" y="422677"/>
                </a:lnTo>
                <a:lnTo>
                  <a:pt x="2001652" y="428113"/>
                </a:lnTo>
                <a:lnTo>
                  <a:pt x="2007568" y="433775"/>
                </a:lnTo>
                <a:lnTo>
                  <a:pt x="2013257" y="439890"/>
                </a:lnTo>
                <a:lnTo>
                  <a:pt x="2018718" y="446005"/>
                </a:lnTo>
                <a:lnTo>
                  <a:pt x="2023496" y="452346"/>
                </a:lnTo>
                <a:lnTo>
                  <a:pt x="2028502" y="459141"/>
                </a:lnTo>
                <a:lnTo>
                  <a:pt x="2032825" y="465709"/>
                </a:lnTo>
                <a:lnTo>
                  <a:pt x="2036921" y="472956"/>
                </a:lnTo>
                <a:lnTo>
                  <a:pt x="2040562" y="480430"/>
                </a:lnTo>
                <a:lnTo>
                  <a:pt x="2043975" y="487904"/>
                </a:lnTo>
                <a:lnTo>
                  <a:pt x="2047161" y="495605"/>
                </a:lnTo>
                <a:lnTo>
                  <a:pt x="2049891" y="503305"/>
                </a:lnTo>
                <a:lnTo>
                  <a:pt x="2052394" y="511685"/>
                </a:lnTo>
                <a:lnTo>
                  <a:pt x="2054214" y="519838"/>
                </a:lnTo>
                <a:lnTo>
                  <a:pt x="2055580" y="528218"/>
                </a:lnTo>
                <a:lnTo>
                  <a:pt x="2056717" y="536598"/>
                </a:lnTo>
                <a:lnTo>
                  <a:pt x="2057172" y="545431"/>
                </a:lnTo>
                <a:lnTo>
                  <a:pt x="2057400" y="553811"/>
                </a:lnTo>
                <a:lnTo>
                  <a:pt x="2057172" y="562644"/>
                </a:lnTo>
                <a:lnTo>
                  <a:pt x="2056717" y="571476"/>
                </a:lnTo>
                <a:lnTo>
                  <a:pt x="2055580" y="579856"/>
                </a:lnTo>
                <a:lnTo>
                  <a:pt x="2054214" y="588010"/>
                </a:lnTo>
                <a:lnTo>
                  <a:pt x="2052394" y="596390"/>
                </a:lnTo>
                <a:lnTo>
                  <a:pt x="2049891" y="604543"/>
                </a:lnTo>
                <a:lnTo>
                  <a:pt x="2047161" y="612243"/>
                </a:lnTo>
                <a:lnTo>
                  <a:pt x="2043975" y="619944"/>
                </a:lnTo>
                <a:lnTo>
                  <a:pt x="2040562" y="627418"/>
                </a:lnTo>
                <a:lnTo>
                  <a:pt x="2036921" y="634892"/>
                </a:lnTo>
                <a:lnTo>
                  <a:pt x="2032825" y="642139"/>
                </a:lnTo>
                <a:lnTo>
                  <a:pt x="2028502" y="648934"/>
                </a:lnTo>
                <a:lnTo>
                  <a:pt x="2023496" y="655502"/>
                </a:lnTo>
                <a:lnTo>
                  <a:pt x="2018718" y="662070"/>
                </a:lnTo>
                <a:lnTo>
                  <a:pt x="2013257" y="668185"/>
                </a:lnTo>
                <a:lnTo>
                  <a:pt x="2007568" y="674073"/>
                </a:lnTo>
                <a:lnTo>
                  <a:pt x="2001652" y="679736"/>
                </a:lnTo>
                <a:lnTo>
                  <a:pt x="1995281" y="685171"/>
                </a:lnTo>
                <a:lnTo>
                  <a:pt x="1988910" y="690154"/>
                </a:lnTo>
                <a:lnTo>
                  <a:pt x="1982084" y="694683"/>
                </a:lnTo>
                <a:lnTo>
                  <a:pt x="1975485" y="699440"/>
                </a:lnTo>
                <a:lnTo>
                  <a:pt x="1968204" y="703516"/>
                </a:lnTo>
                <a:lnTo>
                  <a:pt x="1960922" y="707140"/>
                </a:lnTo>
                <a:lnTo>
                  <a:pt x="1953186" y="710537"/>
                </a:lnTo>
                <a:lnTo>
                  <a:pt x="1945449" y="713482"/>
                </a:lnTo>
                <a:lnTo>
                  <a:pt x="1937713" y="716199"/>
                </a:lnTo>
                <a:lnTo>
                  <a:pt x="1929294" y="718464"/>
                </a:lnTo>
                <a:lnTo>
                  <a:pt x="1921102" y="720503"/>
                </a:lnTo>
                <a:lnTo>
                  <a:pt x="1912911" y="722088"/>
                </a:lnTo>
                <a:lnTo>
                  <a:pt x="1904264" y="722994"/>
                </a:lnTo>
                <a:lnTo>
                  <a:pt x="1895390" y="723673"/>
                </a:lnTo>
                <a:lnTo>
                  <a:pt x="1886971" y="723900"/>
                </a:lnTo>
                <a:lnTo>
                  <a:pt x="1878097" y="723673"/>
                </a:lnTo>
                <a:lnTo>
                  <a:pt x="1869223" y="722994"/>
                </a:lnTo>
                <a:lnTo>
                  <a:pt x="1860804" y="722088"/>
                </a:lnTo>
                <a:lnTo>
                  <a:pt x="1852612" y="720503"/>
                </a:lnTo>
                <a:lnTo>
                  <a:pt x="1844193" y="718464"/>
                </a:lnTo>
                <a:lnTo>
                  <a:pt x="1836002" y="716199"/>
                </a:lnTo>
                <a:lnTo>
                  <a:pt x="1828265" y="713482"/>
                </a:lnTo>
                <a:lnTo>
                  <a:pt x="1820529" y="710537"/>
                </a:lnTo>
                <a:lnTo>
                  <a:pt x="1812565" y="707140"/>
                </a:lnTo>
                <a:lnTo>
                  <a:pt x="1805511" y="703516"/>
                </a:lnTo>
                <a:lnTo>
                  <a:pt x="1798230" y="699440"/>
                </a:lnTo>
                <a:lnTo>
                  <a:pt x="1791404" y="694683"/>
                </a:lnTo>
                <a:lnTo>
                  <a:pt x="1784805" y="690154"/>
                </a:lnTo>
                <a:lnTo>
                  <a:pt x="1778206" y="685171"/>
                </a:lnTo>
                <a:lnTo>
                  <a:pt x="1772063" y="679736"/>
                </a:lnTo>
                <a:lnTo>
                  <a:pt x="1766146" y="674073"/>
                </a:lnTo>
                <a:lnTo>
                  <a:pt x="1760458" y="668185"/>
                </a:lnTo>
                <a:lnTo>
                  <a:pt x="1754997" y="662070"/>
                </a:lnTo>
                <a:lnTo>
                  <a:pt x="1749991" y="655502"/>
                </a:lnTo>
                <a:lnTo>
                  <a:pt x="1745213" y="648934"/>
                </a:lnTo>
                <a:lnTo>
                  <a:pt x="1740662" y="642139"/>
                </a:lnTo>
                <a:lnTo>
                  <a:pt x="1736566" y="634892"/>
                </a:lnTo>
                <a:lnTo>
                  <a:pt x="1732925" y="627418"/>
                </a:lnTo>
                <a:lnTo>
                  <a:pt x="1729512" y="619944"/>
                </a:lnTo>
                <a:lnTo>
                  <a:pt x="1726554" y="612243"/>
                </a:lnTo>
                <a:lnTo>
                  <a:pt x="1723596" y="604543"/>
                </a:lnTo>
                <a:lnTo>
                  <a:pt x="1721548" y="596390"/>
                </a:lnTo>
                <a:lnTo>
                  <a:pt x="1719500" y="588010"/>
                </a:lnTo>
                <a:lnTo>
                  <a:pt x="1717908" y="579856"/>
                </a:lnTo>
                <a:lnTo>
                  <a:pt x="1716997" y="571476"/>
                </a:lnTo>
                <a:lnTo>
                  <a:pt x="1716315" y="562644"/>
                </a:lnTo>
                <a:lnTo>
                  <a:pt x="1716087" y="553811"/>
                </a:lnTo>
                <a:lnTo>
                  <a:pt x="1716315" y="545431"/>
                </a:lnTo>
                <a:lnTo>
                  <a:pt x="1716997" y="536598"/>
                </a:lnTo>
                <a:lnTo>
                  <a:pt x="1717908" y="528218"/>
                </a:lnTo>
                <a:lnTo>
                  <a:pt x="1719500" y="519838"/>
                </a:lnTo>
                <a:lnTo>
                  <a:pt x="1721548" y="511685"/>
                </a:lnTo>
                <a:lnTo>
                  <a:pt x="1723596" y="503305"/>
                </a:lnTo>
                <a:lnTo>
                  <a:pt x="1726554" y="495605"/>
                </a:lnTo>
                <a:lnTo>
                  <a:pt x="1729512" y="487904"/>
                </a:lnTo>
                <a:lnTo>
                  <a:pt x="1732925" y="480430"/>
                </a:lnTo>
                <a:lnTo>
                  <a:pt x="1736566" y="472956"/>
                </a:lnTo>
                <a:lnTo>
                  <a:pt x="1740662" y="465709"/>
                </a:lnTo>
                <a:lnTo>
                  <a:pt x="1745213" y="459141"/>
                </a:lnTo>
                <a:lnTo>
                  <a:pt x="1749991" y="452346"/>
                </a:lnTo>
                <a:lnTo>
                  <a:pt x="1754997" y="446005"/>
                </a:lnTo>
                <a:lnTo>
                  <a:pt x="1760458" y="439890"/>
                </a:lnTo>
                <a:lnTo>
                  <a:pt x="1766146" y="433775"/>
                </a:lnTo>
                <a:lnTo>
                  <a:pt x="1772063" y="428113"/>
                </a:lnTo>
                <a:lnTo>
                  <a:pt x="1778206" y="422677"/>
                </a:lnTo>
                <a:lnTo>
                  <a:pt x="1784805" y="417921"/>
                </a:lnTo>
                <a:lnTo>
                  <a:pt x="1791404" y="412938"/>
                </a:lnTo>
                <a:lnTo>
                  <a:pt x="1798230" y="408635"/>
                </a:lnTo>
                <a:lnTo>
                  <a:pt x="1805511" y="404558"/>
                </a:lnTo>
                <a:lnTo>
                  <a:pt x="1812565" y="400935"/>
                </a:lnTo>
                <a:lnTo>
                  <a:pt x="1820529" y="397537"/>
                </a:lnTo>
                <a:lnTo>
                  <a:pt x="1828265" y="394367"/>
                </a:lnTo>
                <a:lnTo>
                  <a:pt x="1836002" y="391649"/>
                </a:lnTo>
                <a:lnTo>
                  <a:pt x="1844193" y="389610"/>
                </a:lnTo>
                <a:lnTo>
                  <a:pt x="1852612" y="387572"/>
                </a:lnTo>
                <a:lnTo>
                  <a:pt x="1860804" y="385987"/>
                </a:lnTo>
                <a:lnTo>
                  <a:pt x="1869223" y="384854"/>
                </a:lnTo>
                <a:lnTo>
                  <a:pt x="1878097" y="384401"/>
                </a:lnTo>
                <a:lnTo>
                  <a:pt x="1886971" y="384175"/>
                </a:lnTo>
                <a:close/>
                <a:moveTo>
                  <a:pt x="1493053" y="58920"/>
                </a:moveTo>
                <a:lnTo>
                  <a:pt x="1493053" y="71384"/>
                </a:lnTo>
                <a:lnTo>
                  <a:pt x="1486255" y="72064"/>
                </a:lnTo>
                <a:lnTo>
                  <a:pt x="1480136" y="72970"/>
                </a:lnTo>
                <a:lnTo>
                  <a:pt x="1474471" y="74103"/>
                </a:lnTo>
                <a:lnTo>
                  <a:pt x="1469032" y="75463"/>
                </a:lnTo>
                <a:lnTo>
                  <a:pt x="1464046" y="77276"/>
                </a:lnTo>
                <a:lnTo>
                  <a:pt x="1459741" y="79089"/>
                </a:lnTo>
                <a:lnTo>
                  <a:pt x="1455661" y="81128"/>
                </a:lnTo>
                <a:lnTo>
                  <a:pt x="1452036" y="83621"/>
                </a:lnTo>
                <a:lnTo>
                  <a:pt x="1448863" y="86341"/>
                </a:lnTo>
                <a:lnTo>
                  <a:pt x="1446144" y="89060"/>
                </a:lnTo>
                <a:lnTo>
                  <a:pt x="1443877" y="92233"/>
                </a:lnTo>
                <a:lnTo>
                  <a:pt x="1441611" y="95632"/>
                </a:lnTo>
                <a:lnTo>
                  <a:pt x="1440252" y="99258"/>
                </a:lnTo>
                <a:lnTo>
                  <a:pt x="1439118" y="102657"/>
                </a:lnTo>
                <a:lnTo>
                  <a:pt x="1438665" y="106963"/>
                </a:lnTo>
                <a:lnTo>
                  <a:pt x="1438439" y="111042"/>
                </a:lnTo>
                <a:lnTo>
                  <a:pt x="1438439" y="113988"/>
                </a:lnTo>
                <a:lnTo>
                  <a:pt x="1438665" y="116934"/>
                </a:lnTo>
                <a:lnTo>
                  <a:pt x="1439118" y="119880"/>
                </a:lnTo>
                <a:lnTo>
                  <a:pt x="1439798" y="122599"/>
                </a:lnTo>
                <a:lnTo>
                  <a:pt x="1440931" y="125092"/>
                </a:lnTo>
                <a:lnTo>
                  <a:pt x="1442064" y="127812"/>
                </a:lnTo>
                <a:lnTo>
                  <a:pt x="1443198" y="130304"/>
                </a:lnTo>
                <a:lnTo>
                  <a:pt x="1444784" y="132797"/>
                </a:lnTo>
                <a:lnTo>
                  <a:pt x="1448183" y="137329"/>
                </a:lnTo>
                <a:lnTo>
                  <a:pt x="1451809" y="141409"/>
                </a:lnTo>
                <a:lnTo>
                  <a:pt x="1455888" y="144808"/>
                </a:lnTo>
                <a:lnTo>
                  <a:pt x="1460194" y="147527"/>
                </a:lnTo>
                <a:lnTo>
                  <a:pt x="1465633" y="150700"/>
                </a:lnTo>
                <a:lnTo>
                  <a:pt x="1472884" y="154552"/>
                </a:lnTo>
                <a:lnTo>
                  <a:pt x="1482402" y="158858"/>
                </a:lnTo>
                <a:lnTo>
                  <a:pt x="1493733" y="164070"/>
                </a:lnTo>
                <a:lnTo>
                  <a:pt x="1500532" y="167469"/>
                </a:lnTo>
                <a:lnTo>
                  <a:pt x="1503024" y="169056"/>
                </a:lnTo>
                <a:lnTo>
                  <a:pt x="1505291" y="170642"/>
                </a:lnTo>
                <a:lnTo>
                  <a:pt x="1507330" y="172002"/>
                </a:lnTo>
                <a:lnTo>
                  <a:pt x="1508916" y="173588"/>
                </a:lnTo>
                <a:lnTo>
                  <a:pt x="1510276" y="175174"/>
                </a:lnTo>
                <a:lnTo>
                  <a:pt x="1510956" y="176534"/>
                </a:lnTo>
                <a:lnTo>
                  <a:pt x="1512089" y="179707"/>
                </a:lnTo>
                <a:lnTo>
                  <a:pt x="1512769" y="184012"/>
                </a:lnTo>
                <a:lnTo>
                  <a:pt x="1513449" y="189451"/>
                </a:lnTo>
                <a:lnTo>
                  <a:pt x="1513675" y="195343"/>
                </a:lnTo>
                <a:lnTo>
                  <a:pt x="1513449" y="197836"/>
                </a:lnTo>
                <a:lnTo>
                  <a:pt x="1512769" y="199876"/>
                </a:lnTo>
                <a:lnTo>
                  <a:pt x="1512089" y="201689"/>
                </a:lnTo>
                <a:lnTo>
                  <a:pt x="1510956" y="203275"/>
                </a:lnTo>
                <a:lnTo>
                  <a:pt x="1509596" y="204181"/>
                </a:lnTo>
                <a:lnTo>
                  <a:pt x="1507783" y="205314"/>
                </a:lnTo>
                <a:lnTo>
                  <a:pt x="1505291" y="205768"/>
                </a:lnTo>
                <a:lnTo>
                  <a:pt x="1502798" y="205768"/>
                </a:lnTo>
                <a:lnTo>
                  <a:pt x="1499852" y="205541"/>
                </a:lnTo>
                <a:lnTo>
                  <a:pt x="1498719" y="205314"/>
                </a:lnTo>
                <a:lnTo>
                  <a:pt x="1497586" y="204861"/>
                </a:lnTo>
                <a:lnTo>
                  <a:pt x="1496679" y="204181"/>
                </a:lnTo>
                <a:lnTo>
                  <a:pt x="1495773" y="203728"/>
                </a:lnTo>
                <a:lnTo>
                  <a:pt x="1495319" y="203048"/>
                </a:lnTo>
                <a:lnTo>
                  <a:pt x="1494866" y="201915"/>
                </a:lnTo>
                <a:lnTo>
                  <a:pt x="1493960" y="199422"/>
                </a:lnTo>
                <a:lnTo>
                  <a:pt x="1493506" y="195343"/>
                </a:lnTo>
                <a:lnTo>
                  <a:pt x="1493280" y="189678"/>
                </a:lnTo>
                <a:lnTo>
                  <a:pt x="1493053" y="182426"/>
                </a:lnTo>
                <a:lnTo>
                  <a:pt x="1493053" y="172908"/>
                </a:lnTo>
                <a:lnTo>
                  <a:pt x="1439118" y="172908"/>
                </a:lnTo>
                <a:lnTo>
                  <a:pt x="1439118" y="180613"/>
                </a:lnTo>
                <a:lnTo>
                  <a:pt x="1439345" y="186732"/>
                </a:lnTo>
                <a:lnTo>
                  <a:pt x="1440252" y="192624"/>
                </a:lnTo>
                <a:lnTo>
                  <a:pt x="1441385" y="197836"/>
                </a:lnTo>
                <a:lnTo>
                  <a:pt x="1442291" y="200329"/>
                </a:lnTo>
                <a:lnTo>
                  <a:pt x="1443198" y="202822"/>
                </a:lnTo>
                <a:lnTo>
                  <a:pt x="1444331" y="205088"/>
                </a:lnTo>
                <a:lnTo>
                  <a:pt x="1445237" y="207127"/>
                </a:lnTo>
                <a:lnTo>
                  <a:pt x="1446823" y="209167"/>
                </a:lnTo>
                <a:lnTo>
                  <a:pt x="1448183" y="210980"/>
                </a:lnTo>
                <a:lnTo>
                  <a:pt x="1449769" y="212793"/>
                </a:lnTo>
                <a:lnTo>
                  <a:pt x="1451582" y="214379"/>
                </a:lnTo>
                <a:lnTo>
                  <a:pt x="1453395" y="215965"/>
                </a:lnTo>
                <a:lnTo>
                  <a:pt x="1455435" y="217098"/>
                </a:lnTo>
                <a:lnTo>
                  <a:pt x="1459514" y="219818"/>
                </a:lnTo>
                <a:lnTo>
                  <a:pt x="1463593" y="221857"/>
                </a:lnTo>
                <a:lnTo>
                  <a:pt x="1468352" y="223897"/>
                </a:lnTo>
                <a:lnTo>
                  <a:pt x="1472884" y="225483"/>
                </a:lnTo>
                <a:lnTo>
                  <a:pt x="1477643" y="226616"/>
                </a:lnTo>
                <a:lnTo>
                  <a:pt x="1482629" y="227976"/>
                </a:lnTo>
                <a:lnTo>
                  <a:pt x="1487841" y="228656"/>
                </a:lnTo>
                <a:lnTo>
                  <a:pt x="1493053" y="229336"/>
                </a:lnTo>
                <a:lnTo>
                  <a:pt x="1493053" y="244519"/>
                </a:lnTo>
                <a:lnTo>
                  <a:pt x="1517981" y="244519"/>
                </a:lnTo>
                <a:lnTo>
                  <a:pt x="1517981" y="229789"/>
                </a:lnTo>
                <a:lnTo>
                  <a:pt x="1524780" y="228656"/>
                </a:lnTo>
                <a:lnTo>
                  <a:pt x="1530898" y="227749"/>
                </a:lnTo>
                <a:lnTo>
                  <a:pt x="1536790" y="226163"/>
                </a:lnTo>
                <a:lnTo>
                  <a:pt x="1542229" y="224577"/>
                </a:lnTo>
                <a:lnTo>
                  <a:pt x="1547215" y="222537"/>
                </a:lnTo>
                <a:lnTo>
                  <a:pt x="1551747" y="220271"/>
                </a:lnTo>
                <a:lnTo>
                  <a:pt x="1555826" y="218005"/>
                </a:lnTo>
                <a:lnTo>
                  <a:pt x="1559452" y="215059"/>
                </a:lnTo>
                <a:lnTo>
                  <a:pt x="1562851" y="211660"/>
                </a:lnTo>
                <a:lnTo>
                  <a:pt x="1565571" y="208487"/>
                </a:lnTo>
                <a:lnTo>
                  <a:pt x="1568063" y="204861"/>
                </a:lnTo>
                <a:lnTo>
                  <a:pt x="1569876" y="201009"/>
                </a:lnTo>
                <a:lnTo>
                  <a:pt x="1571236" y="196476"/>
                </a:lnTo>
                <a:lnTo>
                  <a:pt x="1572596" y="192171"/>
                </a:lnTo>
                <a:lnTo>
                  <a:pt x="1573049" y="187185"/>
                </a:lnTo>
                <a:lnTo>
                  <a:pt x="1573502" y="182199"/>
                </a:lnTo>
                <a:lnTo>
                  <a:pt x="1573502" y="179027"/>
                </a:lnTo>
                <a:lnTo>
                  <a:pt x="1573049" y="175854"/>
                </a:lnTo>
                <a:lnTo>
                  <a:pt x="1572596" y="172908"/>
                </a:lnTo>
                <a:lnTo>
                  <a:pt x="1572142" y="170189"/>
                </a:lnTo>
                <a:lnTo>
                  <a:pt x="1571236" y="167469"/>
                </a:lnTo>
                <a:lnTo>
                  <a:pt x="1570556" y="164750"/>
                </a:lnTo>
                <a:lnTo>
                  <a:pt x="1569650" y="162484"/>
                </a:lnTo>
                <a:lnTo>
                  <a:pt x="1568290" y="160218"/>
                </a:lnTo>
                <a:lnTo>
                  <a:pt x="1565344" y="156139"/>
                </a:lnTo>
                <a:lnTo>
                  <a:pt x="1562625" y="152513"/>
                </a:lnTo>
                <a:lnTo>
                  <a:pt x="1559225" y="149340"/>
                </a:lnTo>
                <a:lnTo>
                  <a:pt x="1555599" y="146847"/>
                </a:lnTo>
                <a:lnTo>
                  <a:pt x="1551067" y="144355"/>
                </a:lnTo>
                <a:lnTo>
                  <a:pt x="1544722" y="140955"/>
                </a:lnTo>
                <a:lnTo>
                  <a:pt x="1537017" y="137329"/>
                </a:lnTo>
                <a:lnTo>
                  <a:pt x="1527499" y="132797"/>
                </a:lnTo>
                <a:lnTo>
                  <a:pt x="1516621" y="128038"/>
                </a:lnTo>
                <a:lnTo>
                  <a:pt x="1508237" y="124186"/>
                </a:lnTo>
                <a:lnTo>
                  <a:pt x="1502344" y="120786"/>
                </a:lnTo>
                <a:lnTo>
                  <a:pt x="1498719" y="118747"/>
                </a:lnTo>
                <a:lnTo>
                  <a:pt x="1497359" y="117614"/>
                </a:lnTo>
                <a:lnTo>
                  <a:pt x="1496452" y="116481"/>
                </a:lnTo>
                <a:lnTo>
                  <a:pt x="1495319" y="115121"/>
                </a:lnTo>
                <a:lnTo>
                  <a:pt x="1494866" y="113535"/>
                </a:lnTo>
                <a:lnTo>
                  <a:pt x="1493960" y="111948"/>
                </a:lnTo>
                <a:lnTo>
                  <a:pt x="1493733" y="109909"/>
                </a:lnTo>
                <a:lnTo>
                  <a:pt x="1493506" y="107869"/>
                </a:lnTo>
                <a:lnTo>
                  <a:pt x="1493506" y="105830"/>
                </a:lnTo>
                <a:lnTo>
                  <a:pt x="1493506" y="103337"/>
                </a:lnTo>
                <a:lnTo>
                  <a:pt x="1493960" y="100844"/>
                </a:lnTo>
                <a:lnTo>
                  <a:pt x="1494866" y="99258"/>
                </a:lnTo>
                <a:lnTo>
                  <a:pt x="1495773" y="97672"/>
                </a:lnTo>
                <a:lnTo>
                  <a:pt x="1497359" y="96312"/>
                </a:lnTo>
                <a:lnTo>
                  <a:pt x="1498945" y="95632"/>
                </a:lnTo>
                <a:lnTo>
                  <a:pt x="1500985" y="94952"/>
                </a:lnTo>
                <a:lnTo>
                  <a:pt x="1503251" y="94725"/>
                </a:lnTo>
                <a:lnTo>
                  <a:pt x="1506197" y="94952"/>
                </a:lnTo>
                <a:lnTo>
                  <a:pt x="1508463" y="95632"/>
                </a:lnTo>
                <a:lnTo>
                  <a:pt x="1510049" y="96538"/>
                </a:lnTo>
                <a:lnTo>
                  <a:pt x="1510729" y="96992"/>
                </a:lnTo>
                <a:lnTo>
                  <a:pt x="1511409" y="97898"/>
                </a:lnTo>
                <a:lnTo>
                  <a:pt x="1512089" y="99938"/>
                </a:lnTo>
                <a:lnTo>
                  <a:pt x="1512769" y="103110"/>
                </a:lnTo>
                <a:lnTo>
                  <a:pt x="1512995" y="106963"/>
                </a:lnTo>
                <a:lnTo>
                  <a:pt x="1512995" y="111495"/>
                </a:lnTo>
                <a:lnTo>
                  <a:pt x="1512995" y="118067"/>
                </a:lnTo>
                <a:lnTo>
                  <a:pt x="1567157" y="118067"/>
                </a:lnTo>
                <a:lnTo>
                  <a:pt x="1567383" y="113535"/>
                </a:lnTo>
                <a:lnTo>
                  <a:pt x="1567837" y="110815"/>
                </a:lnTo>
                <a:lnTo>
                  <a:pt x="1567383" y="106283"/>
                </a:lnTo>
                <a:lnTo>
                  <a:pt x="1566930" y="102430"/>
                </a:lnTo>
                <a:lnTo>
                  <a:pt x="1566024" y="98578"/>
                </a:lnTo>
                <a:lnTo>
                  <a:pt x="1564664" y="95179"/>
                </a:lnTo>
                <a:lnTo>
                  <a:pt x="1562851" y="92006"/>
                </a:lnTo>
                <a:lnTo>
                  <a:pt x="1560812" y="88833"/>
                </a:lnTo>
                <a:lnTo>
                  <a:pt x="1558092" y="86114"/>
                </a:lnTo>
                <a:lnTo>
                  <a:pt x="1555373" y="83395"/>
                </a:lnTo>
                <a:lnTo>
                  <a:pt x="1551974" y="81128"/>
                </a:lnTo>
                <a:lnTo>
                  <a:pt x="1548121" y="79089"/>
                </a:lnTo>
                <a:lnTo>
                  <a:pt x="1544269" y="77276"/>
                </a:lnTo>
                <a:lnTo>
                  <a:pt x="1539736" y="75463"/>
                </a:lnTo>
                <a:lnTo>
                  <a:pt x="1534751" y="74103"/>
                </a:lnTo>
                <a:lnTo>
                  <a:pt x="1529538" y="72970"/>
                </a:lnTo>
                <a:lnTo>
                  <a:pt x="1523873" y="72064"/>
                </a:lnTo>
                <a:lnTo>
                  <a:pt x="1517981" y="71384"/>
                </a:lnTo>
                <a:lnTo>
                  <a:pt x="1517981" y="58920"/>
                </a:lnTo>
                <a:lnTo>
                  <a:pt x="1493053" y="58920"/>
                </a:lnTo>
                <a:close/>
                <a:moveTo>
                  <a:pt x="1505970" y="0"/>
                </a:moveTo>
                <a:lnTo>
                  <a:pt x="1513675" y="226"/>
                </a:lnTo>
                <a:lnTo>
                  <a:pt x="1521380" y="680"/>
                </a:lnTo>
                <a:lnTo>
                  <a:pt x="1528859" y="1813"/>
                </a:lnTo>
                <a:lnTo>
                  <a:pt x="1536337" y="2946"/>
                </a:lnTo>
                <a:lnTo>
                  <a:pt x="1543815" y="4759"/>
                </a:lnTo>
                <a:lnTo>
                  <a:pt x="1551067" y="6798"/>
                </a:lnTo>
                <a:lnTo>
                  <a:pt x="1557866" y="9291"/>
                </a:lnTo>
                <a:lnTo>
                  <a:pt x="1564891" y="11784"/>
                </a:lnTo>
                <a:lnTo>
                  <a:pt x="1571689" y="14956"/>
                </a:lnTo>
                <a:lnTo>
                  <a:pt x="1578034" y="18129"/>
                </a:lnTo>
                <a:lnTo>
                  <a:pt x="1584380" y="21755"/>
                </a:lnTo>
                <a:lnTo>
                  <a:pt x="1590725" y="26061"/>
                </a:lnTo>
                <a:lnTo>
                  <a:pt x="1596617" y="30140"/>
                </a:lnTo>
                <a:lnTo>
                  <a:pt x="1602282" y="34445"/>
                </a:lnTo>
                <a:lnTo>
                  <a:pt x="1607948" y="39431"/>
                </a:lnTo>
                <a:lnTo>
                  <a:pt x="1613160" y="44190"/>
                </a:lnTo>
                <a:lnTo>
                  <a:pt x="1618146" y="49629"/>
                </a:lnTo>
                <a:lnTo>
                  <a:pt x="1622905" y="55068"/>
                </a:lnTo>
                <a:lnTo>
                  <a:pt x="1627437" y="60960"/>
                </a:lnTo>
                <a:lnTo>
                  <a:pt x="1631743" y="66852"/>
                </a:lnTo>
                <a:lnTo>
                  <a:pt x="1635595" y="72970"/>
                </a:lnTo>
                <a:lnTo>
                  <a:pt x="1639221" y="79316"/>
                </a:lnTo>
                <a:lnTo>
                  <a:pt x="1642394" y="85661"/>
                </a:lnTo>
                <a:lnTo>
                  <a:pt x="1645566" y="92686"/>
                </a:lnTo>
                <a:lnTo>
                  <a:pt x="1648512" y="99484"/>
                </a:lnTo>
                <a:lnTo>
                  <a:pt x="1650778" y="106736"/>
                </a:lnTo>
                <a:lnTo>
                  <a:pt x="1652818" y="113761"/>
                </a:lnTo>
                <a:lnTo>
                  <a:pt x="1654404" y="121013"/>
                </a:lnTo>
                <a:lnTo>
                  <a:pt x="1655991" y="128491"/>
                </a:lnTo>
                <a:lnTo>
                  <a:pt x="1656670" y="135970"/>
                </a:lnTo>
                <a:lnTo>
                  <a:pt x="1657350" y="143675"/>
                </a:lnTo>
                <a:lnTo>
                  <a:pt x="1657350" y="151833"/>
                </a:lnTo>
                <a:lnTo>
                  <a:pt x="1657350" y="159538"/>
                </a:lnTo>
                <a:lnTo>
                  <a:pt x="1656670" y="167243"/>
                </a:lnTo>
                <a:lnTo>
                  <a:pt x="1655991" y="174721"/>
                </a:lnTo>
                <a:lnTo>
                  <a:pt x="1654404" y="182199"/>
                </a:lnTo>
                <a:lnTo>
                  <a:pt x="1652818" y="189678"/>
                </a:lnTo>
                <a:lnTo>
                  <a:pt x="1650778" y="196703"/>
                </a:lnTo>
                <a:lnTo>
                  <a:pt x="1648512" y="203728"/>
                </a:lnTo>
                <a:lnTo>
                  <a:pt x="1645566" y="210753"/>
                </a:lnTo>
                <a:lnTo>
                  <a:pt x="1642394" y="217325"/>
                </a:lnTo>
                <a:lnTo>
                  <a:pt x="1639221" y="223897"/>
                </a:lnTo>
                <a:lnTo>
                  <a:pt x="1635595" y="230242"/>
                </a:lnTo>
                <a:lnTo>
                  <a:pt x="1631743" y="236587"/>
                </a:lnTo>
                <a:lnTo>
                  <a:pt x="1627437" y="242480"/>
                </a:lnTo>
                <a:lnTo>
                  <a:pt x="1622905" y="248145"/>
                </a:lnTo>
                <a:lnTo>
                  <a:pt x="1618146" y="253584"/>
                </a:lnTo>
                <a:lnTo>
                  <a:pt x="1613160" y="259023"/>
                </a:lnTo>
                <a:lnTo>
                  <a:pt x="1607948" y="263781"/>
                </a:lnTo>
                <a:lnTo>
                  <a:pt x="1602282" y="268767"/>
                </a:lnTo>
                <a:lnTo>
                  <a:pt x="1596617" y="273073"/>
                </a:lnTo>
                <a:lnTo>
                  <a:pt x="1590725" y="277378"/>
                </a:lnTo>
                <a:lnTo>
                  <a:pt x="1584380" y="281231"/>
                </a:lnTo>
                <a:lnTo>
                  <a:pt x="1578034" y="284857"/>
                </a:lnTo>
                <a:lnTo>
                  <a:pt x="1571689" y="288256"/>
                </a:lnTo>
                <a:lnTo>
                  <a:pt x="1564891" y="291429"/>
                </a:lnTo>
                <a:lnTo>
                  <a:pt x="1557866" y="293921"/>
                </a:lnTo>
                <a:lnTo>
                  <a:pt x="1551067" y="296641"/>
                </a:lnTo>
                <a:lnTo>
                  <a:pt x="1543815" y="298454"/>
                </a:lnTo>
                <a:lnTo>
                  <a:pt x="1536337" y="300040"/>
                </a:lnTo>
                <a:lnTo>
                  <a:pt x="1528859" y="301400"/>
                </a:lnTo>
                <a:lnTo>
                  <a:pt x="1521380" y="302533"/>
                </a:lnTo>
                <a:lnTo>
                  <a:pt x="1513675" y="302986"/>
                </a:lnTo>
                <a:lnTo>
                  <a:pt x="1505970" y="303213"/>
                </a:lnTo>
                <a:lnTo>
                  <a:pt x="1498265" y="302986"/>
                </a:lnTo>
                <a:lnTo>
                  <a:pt x="1490334" y="302533"/>
                </a:lnTo>
                <a:lnTo>
                  <a:pt x="1482629" y="301400"/>
                </a:lnTo>
                <a:lnTo>
                  <a:pt x="1475151" y="300040"/>
                </a:lnTo>
                <a:lnTo>
                  <a:pt x="1467899" y="298454"/>
                </a:lnTo>
                <a:lnTo>
                  <a:pt x="1460874" y="296641"/>
                </a:lnTo>
                <a:lnTo>
                  <a:pt x="1453849" y="293921"/>
                </a:lnTo>
                <a:lnTo>
                  <a:pt x="1446823" y="291429"/>
                </a:lnTo>
                <a:lnTo>
                  <a:pt x="1440252" y="288256"/>
                </a:lnTo>
                <a:lnTo>
                  <a:pt x="1433453" y="284857"/>
                </a:lnTo>
                <a:lnTo>
                  <a:pt x="1427334" y="281231"/>
                </a:lnTo>
                <a:lnTo>
                  <a:pt x="1420989" y="277378"/>
                </a:lnTo>
                <a:lnTo>
                  <a:pt x="1415097" y="273073"/>
                </a:lnTo>
                <a:lnTo>
                  <a:pt x="1409432" y="268767"/>
                </a:lnTo>
                <a:lnTo>
                  <a:pt x="1403766" y="263781"/>
                </a:lnTo>
                <a:lnTo>
                  <a:pt x="1398781" y="259023"/>
                </a:lnTo>
                <a:lnTo>
                  <a:pt x="1393569" y="253584"/>
                </a:lnTo>
                <a:lnTo>
                  <a:pt x="1388810" y="248145"/>
                </a:lnTo>
                <a:lnTo>
                  <a:pt x="1384277" y="242480"/>
                </a:lnTo>
                <a:lnTo>
                  <a:pt x="1380198" y="236587"/>
                </a:lnTo>
                <a:lnTo>
                  <a:pt x="1376346" y="230242"/>
                </a:lnTo>
                <a:lnTo>
                  <a:pt x="1372267" y="223897"/>
                </a:lnTo>
                <a:lnTo>
                  <a:pt x="1369094" y="217325"/>
                </a:lnTo>
                <a:lnTo>
                  <a:pt x="1366148" y="210753"/>
                </a:lnTo>
                <a:lnTo>
                  <a:pt x="1363429" y="203728"/>
                </a:lnTo>
                <a:lnTo>
                  <a:pt x="1360936" y="196703"/>
                </a:lnTo>
                <a:lnTo>
                  <a:pt x="1358896" y="189678"/>
                </a:lnTo>
                <a:lnTo>
                  <a:pt x="1357083" y="182199"/>
                </a:lnTo>
                <a:lnTo>
                  <a:pt x="1355950" y="174721"/>
                </a:lnTo>
                <a:lnTo>
                  <a:pt x="1354817" y="167243"/>
                </a:lnTo>
                <a:lnTo>
                  <a:pt x="1354364" y="159538"/>
                </a:lnTo>
                <a:lnTo>
                  <a:pt x="1354137" y="151833"/>
                </a:lnTo>
                <a:lnTo>
                  <a:pt x="1354364" y="143675"/>
                </a:lnTo>
                <a:lnTo>
                  <a:pt x="1354817" y="135970"/>
                </a:lnTo>
                <a:lnTo>
                  <a:pt x="1355950" y="128491"/>
                </a:lnTo>
                <a:lnTo>
                  <a:pt x="1357083" y="121013"/>
                </a:lnTo>
                <a:lnTo>
                  <a:pt x="1358896" y="113761"/>
                </a:lnTo>
                <a:lnTo>
                  <a:pt x="1360936" y="106736"/>
                </a:lnTo>
                <a:lnTo>
                  <a:pt x="1363429" y="99484"/>
                </a:lnTo>
                <a:lnTo>
                  <a:pt x="1366148" y="92686"/>
                </a:lnTo>
                <a:lnTo>
                  <a:pt x="1369094" y="85661"/>
                </a:lnTo>
                <a:lnTo>
                  <a:pt x="1372267" y="79316"/>
                </a:lnTo>
                <a:lnTo>
                  <a:pt x="1376346" y="72970"/>
                </a:lnTo>
                <a:lnTo>
                  <a:pt x="1380198" y="66852"/>
                </a:lnTo>
                <a:lnTo>
                  <a:pt x="1384277" y="60960"/>
                </a:lnTo>
                <a:lnTo>
                  <a:pt x="1388810" y="55068"/>
                </a:lnTo>
                <a:lnTo>
                  <a:pt x="1393569" y="49629"/>
                </a:lnTo>
                <a:lnTo>
                  <a:pt x="1398781" y="44190"/>
                </a:lnTo>
                <a:lnTo>
                  <a:pt x="1403766" y="39431"/>
                </a:lnTo>
                <a:lnTo>
                  <a:pt x="1409432" y="34445"/>
                </a:lnTo>
                <a:lnTo>
                  <a:pt x="1415097" y="30140"/>
                </a:lnTo>
                <a:lnTo>
                  <a:pt x="1420989" y="26061"/>
                </a:lnTo>
                <a:lnTo>
                  <a:pt x="1427334" y="21755"/>
                </a:lnTo>
                <a:lnTo>
                  <a:pt x="1433453" y="18129"/>
                </a:lnTo>
                <a:lnTo>
                  <a:pt x="1440252" y="14956"/>
                </a:lnTo>
                <a:lnTo>
                  <a:pt x="1446823" y="11784"/>
                </a:lnTo>
                <a:lnTo>
                  <a:pt x="1453849" y="9291"/>
                </a:lnTo>
                <a:lnTo>
                  <a:pt x="1460874" y="6798"/>
                </a:lnTo>
                <a:lnTo>
                  <a:pt x="1467899" y="4759"/>
                </a:lnTo>
                <a:lnTo>
                  <a:pt x="1475151" y="2946"/>
                </a:lnTo>
                <a:lnTo>
                  <a:pt x="1482629" y="1813"/>
                </a:lnTo>
                <a:lnTo>
                  <a:pt x="1490334" y="680"/>
                </a:lnTo>
                <a:lnTo>
                  <a:pt x="1498265" y="226"/>
                </a:lnTo>
                <a:lnTo>
                  <a:pt x="150597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 flipH="1">
            <a:off x="7028528" y="2610891"/>
            <a:ext cx="637678" cy="1879698"/>
            <a:chOff x="6375498" y="2941091"/>
            <a:chExt cx="637678" cy="1879698"/>
          </a:xfrm>
        </p:grpSpPr>
        <p:cxnSp>
          <p:nvCxnSpPr>
            <p:cNvPr id="62" name="MH_Other_6"/>
            <p:cNvCxnSpPr/>
            <p:nvPr>
              <p:custDataLst>
                <p:tags r:id="rId9"/>
              </p:custDataLst>
            </p:nvPr>
          </p:nvCxnSpPr>
          <p:spPr>
            <a:xfrm>
              <a:off x="6403422" y="2941091"/>
              <a:ext cx="605705" cy="505312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MH_Other_7"/>
            <p:cNvCxnSpPr/>
            <p:nvPr>
              <p:custDataLst>
                <p:tags r:id="rId10"/>
              </p:custDataLst>
            </p:nvPr>
          </p:nvCxnSpPr>
          <p:spPr>
            <a:xfrm flipV="1">
              <a:off x="6375498" y="4290973"/>
              <a:ext cx="637678" cy="52981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rrowheads="1"/>
          </p:cNvSpPr>
          <p:nvPr/>
        </p:nvSpPr>
        <p:spPr bwMode="gray">
          <a:xfrm rot="17973186">
            <a:off x="6390701" y="2429537"/>
            <a:ext cx="903248" cy="329441"/>
          </a:xfrm>
          <a:prstGeom prst="rightArrow">
            <a:avLst>
              <a:gd name="adj1" fmla="val 35167"/>
              <a:gd name="adj2" fmla="val 111029"/>
            </a:avLst>
          </a:prstGeom>
          <a:solidFill>
            <a:schemeClr val="bg1">
              <a:lumMod val="85000"/>
            </a:schemeClr>
          </a:solidFill>
          <a:ln w="0" algn="ctr">
            <a:noFill/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3200"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45" name="AutoShape 4"/>
          <p:cNvSpPr>
            <a:spLocks noChangeArrowheads="1"/>
          </p:cNvSpPr>
          <p:nvPr/>
        </p:nvSpPr>
        <p:spPr bwMode="gray">
          <a:xfrm rot="3465783">
            <a:off x="6390702" y="4896721"/>
            <a:ext cx="903247" cy="329441"/>
          </a:xfrm>
          <a:prstGeom prst="rightArrow">
            <a:avLst>
              <a:gd name="adj1" fmla="val 35167"/>
              <a:gd name="adj2" fmla="val 111028"/>
            </a:avLst>
          </a:prstGeom>
          <a:solidFill>
            <a:schemeClr val="bg1">
              <a:lumMod val="85000"/>
            </a:schemeClr>
          </a:solidFill>
          <a:ln w="0" algn="ctr">
            <a:noFill/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3200"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46" name="AutoShape 5"/>
          <p:cNvSpPr>
            <a:spLocks noChangeArrowheads="1"/>
          </p:cNvSpPr>
          <p:nvPr/>
        </p:nvSpPr>
        <p:spPr bwMode="gray">
          <a:xfrm rot="14369022">
            <a:off x="5000533" y="2516422"/>
            <a:ext cx="903248" cy="329441"/>
          </a:xfrm>
          <a:prstGeom prst="rightArrow">
            <a:avLst>
              <a:gd name="adj1" fmla="val 35167"/>
              <a:gd name="adj2" fmla="val 111029"/>
            </a:avLst>
          </a:prstGeom>
          <a:solidFill>
            <a:schemeClr val="bg1">
              <a:lumMod val="85000"/>
            </a:schemeClr>
          </a:solidFill>
          <a:ln w="0" algn="ctr">
            <a:noFill/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3200"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gray">
          <a:xfrm rot="7535209">
            <a:off x="4957091" y="4858709"/>
            <a:ext cx="903248" cy="329441"/>
          </a:xfrm>
          <a:prstGeom prst="rightArrow">
            <a:avLst>
              <a:gd name="adj1" fmla="val 35167"/>
              <a:gd name="adj2" fmla="val 111029"/>
            </a:avLst>
          </a:prstGeom>
          <a:solidFill>
            <a:schemeClr val="bg1">
              <a:lumMod val="85000"/>
            </a:schemeClr>
          </a:solidFill>
          <a:ln w="0" algn="ctr">
            <a:noFill/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3200"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48" name="AutoShape 7"/>
          <p:cNvSpPr>
            <a:spLocks noChangeArrowheads="1"/>
          </p:cNvSpPr>
          <p:nvPr/>
        </p:nvSpPr>
        <p:spPr bwMode="gray">
          <a:xfrm>
            <a:off x="7050488" y="3715622"/>
            <a:ext cx="903248" cy="329441"/>
          </a:xfrm>
          <a:prstGeom prst="rightArrow">
            <a:avLst>
              <a:gd name="adj1" fmla="val 35167"/>
              <a:gd name="adj2" fmla="val 111029"/>
            </a:avLst>
          </a:prstGeom>
          <a:solidFill>
            <a:schemeClr val="bg1">
              <a:lumMod val="85000"/>
            </a:schemeClr>
          </a:solidFill>
          <a:ln w="0" algn="ctr">
            <a:noFill/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3200"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49" name="AutoShape 8"/>
          <p:cNvSpPr>
            <a:spLocks noChangeArrowheads="1"/>
          </p:cNvSpPr>
          <p:nvPr/>
        </p:nvSpPr>
        <p:spPr bwMode="gray">
          <a:xfrm rot="10800000">
            <a:off x="4302735" y="3708382"/>
            <a:ext cx="984703" cy="329441"/>
          </a:xfrm>
          <a:prstGeom prst="rightArrow">
            <a:avLst>
              <a:gd name="adj1" fmla="val 35167"/>
              <a:gd name="adj2" fmla="val 121041"/>
            </a:avLst>
          </a:prstGeom>
          <a:solidFill>
            <a:schemeClr val="bg1">
              <a:lumMod val="85000"/>
            </a:schemeClr>
          </a:solidFill>
          <a:ln w="0" algn="ctr">
            <a:noFill/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3200"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gray">
          <a:xfrm>
            <a:off x="4863870" y="2638602"/>
            <a:ext cx="2463565" cy="246356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wrap="none"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 b="1" dirty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添加</a:t>
            </a:r>
            <a:endParaRPr lang="zh-CN" altLang="en-US" sz="3200" b="1" dirty="0">
              <a:solidFill>
                <a:schemeClr val="bg1"/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  <a:p>
            <a:pPr algn="ctr" eaLnBrk="1" hangingPunct="1"/>
            <a:r>
              <a:rPr lang="zh-CN" altLang="en-US" sz="3200" b="1" dirty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标题</a:t>
            </a:r>
            <a:endParaRPr lang="zh-CN" altLang="en-US" sz="3200" b="1" dirty="0">
              <a:solidFill>
                <a:schemeClr val="bg1"/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52" name="AutoShape 21"/>
          <p:cNvSpPr>
            <a:spLocks noChangeArrowheads="1"/>
          </p:cNvSpPr>
          <p:nvPr/>
        </p:nvSpPr>
        <p:spPr bwMode="auto">
          <a:xfrm>
            <a:off x="1301565" y="3623306"/>
            <a:ext cx="2954107" cy="521313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28575">
            <a:noFill/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zh-CN" altLang="en-US" sz="2400" dirty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53" name="AutoShape 22"/>
          <p:cNvSpPr>
            <a:spLocks noChangeArrowheads="1"/>
          </p:cNvSpPr>
          <p:nvPr/>
        </p:nvSpPr>
        <p:spPr bwMode="auto">
          <a:xfrm>
            <a:off x="2083535" y="1798711"/>
            <a:ext cx="2954107" cy="521313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28575">
            <a:noFill/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zh-CN" altLang="en-US" sz="2400" dirty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54" name="AutoShape 23"/>
          <p:cNvSpPr>
            <a:spLocks noChangeArrowheads="1"/>
          </p:cNvSpPr>
          <p:nvPr/>
        </p:nvSpPr>
        <p:spPr bwMode="auto">
          <a:xfrm>
            <a:off x="2083535" y="5274130"/>
            <a:ext cx="2954107" cy="521313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28575">
            <a:noFill/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zh-CN" altLang="en-US" sz="2400" dirty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55" name="AutoShape 24"/>
          <p:cNvSpPr>
            <a:spLocks noChangeArrowheads="1"/>
          </p:cNvSpPr>
          <p:nvPr/>
        </p:nvSpPr>
        <p:spPr bwMode="auto">
          <a:xfrm>
            <a:off x="8078632" y="3623306"/>
            <a:ext cx="3040992" cy="521313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28575">
            <a:noFill/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zh-CN" altLang="en-US" sz="2400" dirty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56" name="AutoShape 25"/>
          <p:cNvSpPr>
            <a:spLocks noChangeArrowheads="1"/>
          </p:cNvSpPr>
          <p:nvPr/>
        </p:nvSpPr>
        <p:spPr bwMode="auto">
          <a:xfrm>
            <a:off x="7209777" y="1798711"/>
            <a:ext cx="3040992" cy="521313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28575">
            <a:noFill/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zh-CN" altLang="en-US" sz="2400" dirty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57" name="AutoShape 26"/>
          <p:cNvSpPr>
            <a:spLocks noChangeArrowheads="1"/>
          </p:cNvSpPr>
          <p:nvPr/>
        </p:nvSpPr>
        <p:spPr bwMode="auto">
          <a:xfrm>
            <a:off x="7209777" y="5274130"/>
            <a:ext cx="3040992" cy="521313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28575">
            <a:noFill/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zh-CN" altLang="en-US" sz="2400" dirty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1" grpId="0" bldLvl="0" animBg="1"/>
      <p:bldP spid="52" grpId="0" bldLvl="0" animBg="1"/>
      <p:bldP spid="53" grpId="0" bldLvl="0" animBg="1"/>
      <p:bldP spid="54" grpId="0" bldLvl="0" animBg="1"/>
      <p:bldP spid="55" grpId="0" bldLvl="0" animBg="1"/>
      <p:bldP spid="56" grpId="0" bldLvl="0" animBg="1"/>
      <p:bldP spid="5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2034659" y="4620616"/>
            <a:ext cx="2767357" cy="1405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72555" tIns="36277" rIns="72555" bIns="36277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>
              <a:lnSpc>
                <a:spcPct val="130000"/>
              </a:lnSpc>
              <a:defRPr/>
            </a:pPr>
            <a:r>
              <a:rPr lang="zh-CN" altLang="en-US" sz="1865" b="1" dirty="0">
                <a:solidFill>
                  <a:prstClr val="black">
                    <a:lumMod val="65000"/>
                    <a:lumOff val="35000"/>
                  </a:prstClr>
                </a:solidFill>
                <a:latin typeface="+mn-ea"/>
                <a:ea typeface="+mn-ea"/>
                <a:cs typeface="+mn-ea"/>
                <a:sym typeface="Bebas" pitchFamily="2" charset="0"/>
              </a:rPr>
              <a:t>此处输入小标题</a:t>
            </a:r>
            <a:endParaRPr lang="en-US" altLang="zh-CN" sz="1865" b="1" dirty="0">
              <a:solidFill>
                <a:prstClr val="black">
                  <a:lumMod val="65000"/>
                  <a:lumOff val="35000"/>
                </a:prstClr>
              </a:solidFill>
              <a:latin typeface="+mn-ea"/>
              <a:ea typeface="+mn-ea"/>
              <a:cs typeface="+mn-ea"/>
              <a:sym typeface="Bebas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+mn-ea"/>
                <a:cs typeface="+mn-ea"/>
                <a:sym typeface="Bebas" pitchFamily="2" charset="0"/>
              </a:rPr>
              <a:t>添加适当的文字，一页的文字最好不要超过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+mn-ea"/>
                <a:cs typeface="+mn-ea"/>
                <a:sym typeface="Bebas" pitchFamily="2" charset="0"/>
              </a:rPr>
              <a:t>200,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+mn-ea"/>
                <a:cs typeface="+mn-ea"/>
                <a:sym typeface="Bebas" pitchFamily="2" charset="0"/>
              </a:rPr>
              <a:t>添加适当的文字</a:t>
            </a:r>
            <a:endParaRPr lang="en-US" altLang="zh-CN" sz="1865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ea typeface="+mn-ea"/>
              <a:cs typeface="+mn-ea"/>
              <a:sym typeface="Bebas" pitchFamily="2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441643" y="2228284"/>
            <a:ext cx="2853111" cy="140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72555" tIns="36277" rIns="72555" bIns="36277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>
              <a:lnSpc>
                <a:spcPct val="130000"/>
              </a:lnSpc>
              <a:defRPr/>
            </a:pPr>
            <a:r>
              <a:rPr lang="zh-CN" altLang="en-US" sz="1865" b="1" dirty="0">
                <a:solidFill>
                  <a:prstClr val="black">
                    <a:lumMod val="65000"/>
                    <a:lumOff val="35000"/>
                  </a:prstClr>
                </a:solidFill>
                <a:latin typeface="+mn-ea"/>
                <a:ea typeface="+mn-ea"/>
                <a:cs typeface="+mn-ea"/>
                <a:sym typeface="Bebas" pitchFamily="2" charset="0"/>
              </a:rPr>
              <a:t>此处输入小标题</a:t>
            </a:r>
            <a:endParaRPr lang="en-US" altLang="zh-CN" sz="1865" b="1" dirty="0">
              <a:solidFill>
                <a:prstClr val="black">
                  <a:lumMod val="65000"/>
                  <a:lumOff val="35000"/>
                </a:prstClr>
              </a:solidFill>
              <a:latin typeface="+mn-ea"/>
              <a:ea typeface="+mn-ea"/>
              <a:cs typeface="+mn-ea"/>
              <a:sym typeface="Bebas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+mn-ea"/>
                <a:cs typeface="+mn-ea"/>
                <a:sym typeface="Bebas" pitchFamily="2" charset="0"/>
              </a:rPr>
              <a:t>添加适当的文字，一页的文字最好不要超过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+mn-ea"/>
                <a:cs typeface="+mn-ea"/>
                <a:sym typeface="Bebas" pitchFamily="2" charset="0"/>
              </a:rPr>
              <a:t>200,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+mn-ea"/>
                <a:cs typeface="+mn-ea"/>
                <a:sym typeface="Bebas" pitchFamily="2" charset="0"/>
              </a:rPr>
              <a:t>添加适当的文字</a:t>
            </a:r>
            <a:endParaRPr lang="en-US" altLang="zh-CN" sz="1865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ea typeface="+mn-ea"/>
              <a:cs typeface="+mn-ea"/>
              <a:sym typeface="Bebas" pitchFamily="2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8264128" y="2513134"/>
            <a:ext cx="3162624" cy="108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72555" tIns="36277" rIns="72555" bIns="36277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>
              <a:lnSpc>
                <a:spcPct val="130000"/>
              </a:lnSpc>
              <a:defRPr/>
            </a:pPr>
            <a:r>
              <a:rPr lang="zh-CN" altLang="en-US" sz="1865" b="1" dirty="0">
                <a:solidFill>
                  <a:prstClr val="black">
                    <a:lumMod val="65000"/>
                    <a:lumOff val="35000"/>
                  </a:prstClr>
                </a:solidFill>
                <a:latin typeface="+mn-ea"/>
                <a:ea typeface="+mn-ea"/>
                <a:cs typeface="+mn-ea"/>
                <a:sym typeface="Bebas" pitchFamily="2" charset="0"/>
              </a:rPr>
              <a:t>此处输入小标题</a:t>
            </a:r>
            <a:endParaRPr lang="en-US" altLang="zh-CN" sz="1865" b="1" dirty="0">
              <a:solidFill>
                <a:prstClr val="black">
                  <a:lumMod val="65000"/>
                  <a:lumOff val="35000"/>
                </a:prstClr>
              </a:solidFill>
              <a:latin typeface="+mn-ea"/>
              <a:ea typeface="+mn-ea"/>
              <a:cs typeface="+mn-ea"/>
              <a:sym typeface="Bebas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+mn-ea"/>
                <a:cs typeface="+mn-ea"/>
                <a:sym typeface="Bebas" pitchFamily="2" charset="0"/>
              </a:rPr>
              <a:t>添加适当的文字，一页的文字最好不要超过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+mn-ea"/>
                <a:cs typeface="+mn-ea"/>
                <a:sym typeface="Bebas" pitchFamily="2" charset="0"/>
              </a:rPr>
              <a:t>200,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  <a:ea typeface="+mn-ea"/>
                <a:cs typeface="+mn-ea"/>
                <a:sym typeface="Bebas" pitchFamily="2" charset="0"/>
              </a:rPr>
              <a:t>添加适当的文字</a:t>
            </a:r>
            <a:endParaRPr lang="en-US" altLang="zh-CN" sz="1865" dirty="0">
              <a:solidFill>
                <a:prstClr val="black">
                  <a:lumMod val="85000"/>
                  <a:lumOff val="15000"/>
                </a:prstClr>
              </a:solidFill>
              <a:latin typeface="+mn-ea"/>
              <a:ea typeface="+mn-ea"/>
              <a:cs typeface="+mn-ea"/>
              <a:sym typeface="Bebas" pitchFamily="2" charset="0"/>
            </a:endParaRPr>
          </a:p>
        </p:txBody>
      </p:sp>
      <p:sp>
        <p:nvSpPr>
          <p:cNvPr id="16" name="Freeform 6"/>
          <p:cNvSpPr>
            <a:spLocks noEditPoints="1"/>
          </p:cNvSpPr>
          <p:nvPr/>
        </p:nvSpPr>
        <p:spPr bwMode="auto">
          <a:xfrm>
            <a:off x="5954329" y="1629196"/>
            <a:ext cx="1841953" cy="1842673"/>
          </a:xfrm>
          <a:custGeom>
            <a:avLst/>
            <a:gdLst>
              <a:gd name="T0" fmla="*/ 997 w 1708"/>
              <a:gd name="T1" fmla="*/ 172 h 1708"/>
              <a:gd name="T2" fmla="*/ 1234 w 1708"/>
              <a:gd name="T3" fmla="*/ 270 h 1708"/>
              <a:gd name="T4" fmla="*/ 1356 w 1708"/>
              <a:gd name="T5" fmla="*/ 149 h 1708"/>
              <a:gd name="T6" fmla="*/ 1559 w 1708"/>
              <a:gd name="T7" fmla="*/ 352 h 1708"/>
              <a:gd name="T8" fmla="*/ 1437 w 1708"/>
              <a:gd name="T9" fmla="*/ 473 h 1708"/>
              <a:gd name="T10" fmla="*/ 1535 w 1708"/>
              <a:gd name="T11" fmla="*/ 710 h 1708"/>
              <a:gd name="T12" fmla="*/ 1708 w 1708"/>
              <a:gd name="T13" fmla="*/ 710 h 1708"/>
              <a:gd name="T14" fmla="*/ 1708 w 1708"/>
              <a:gd name="T15" fmla="*/ 997 h 1708"/>
              <a:gd name="T16" fmla="*/ 1535 w 1708"/>
              <a:gd name="T17" fmla="*/ 997 h 1708"/>
              <a:gd name="T18" fmla="*/ 1437 w 1708"/>
              <a:gd name="T19" fmla="*/ 1234 h 1708"/>
              <a:gd name="T20" fmla="*/ 1559 w 1708"/>
              <a:gd name="T21" fmla="*/ 1356 h 1708"/>
              <a:gd name="T22" fmla="*/ 1356 w 1708"/>
              <a:gd name="T23" fmla="*/ 1559 h 1708"/>
              <a:gd name="T24" fmla="*/ 1234 w 1708"/>
              <a:gd name="T25" fmla="*/ 1437 h 1708"/>
              <a:gd name="T26" fmla="*/ 997 w 1708"/>
              <a:gd name="T27" fmla="*/ 1535 h 1708"/>
              <a:gd name="T28" fmla="*/ 997 w 1708"/>
              <a:gd name="T29" fmla="*/ 1708 h 1708"/>
              <a:gd name="T30" fmla="*/ 710 w 1708"/>
              <a:gd name="T31" fmla="*/ 1708 h 1708"/>
              <a:gd name="T32" fmla="*/ 710 w 1708"/>
              <a:gd name="T33" fmla="*/ 1535 h 1708"/>
              <a:gd name="T34" fmla="*/ 473 w 1708"/>
              <a:gd name="T35" fmla="*/ 1437 h 1708"/>
              <a:gd name="T36" fmla="*/ 352 w 1708"/>
              <a:gd name="T37" fmla="*/ 1559 h 1708"/>
              <a:gd name="T38" fmla="*/ 149 w 1708"/>
              <a:gd name="T39" fmla="*/ 1356 h 1708"/>
              <a:gd name="T40" fmla="*/ 270 w 1708"/>
              <a:gd name="T41" fmla="*/ 1234 h 1708"/>
              <a:gd name="T42" fmla="*/ 172 w 1708"/>
              <a:gd name="T43" fmla="*/ 997 h 1708"/>
              <a:gd name="T44" fmla="*/ 0 w 1708"/>
              <a:gd name="T45" fmla="*/ 997 h 1708"/>
              <a:gd name="T46" fmla="*/ 0 w 1708"/>
              <a:gd name="T47" fmla="*/ 710 h 1708"/>
              <a:gd name="T48" fmla="*/ 172 w 1708"/>
              <a:gd name="T49" fmla="*/ 710 h 1708"/>
              <a:gd name="T50" fmla="*/ 270 w 1708"/>
              <a:gd name="T51" fmla="*/ 473 h 1708"/>
              <a:gd name="T52" fmla="*/ 149 w 1708"/>
              <a:gd name="T53" fmla="*/ 352 h 1708"/>
              <a:gd name="T54" fmla="*/ 352 w 1708"/>
              <a:gd name="T55" fmla="*/ 149 h 1708"/>
              <a:gd name="T56" fmla="*/ 473 w 1708"/>
              <a:gd name="T57" fmla="*/ 270 h 1708"/>
              <a:gd name="T58" fmla="*/ 710 w 1708"/>
              <a:gd name="T59" fmla="*/ 172 h 1708"/>
              <a:gd name="T60" fmla="*/ 710 w 1708"/>
              <a:gd name="T61" fmla="*/ 0 h 1708"/>
              <a:gd name="T62" fmla="*/ 997 w 1708"/>
              <a:gd name="T63" fmla="*/ 0 h 1708"/>
              <a:gd name="T64" fmla="*/ 997 w 1708"/>
              <a:gd name="T65" fmla="*/ 172 h 1708"/>
              <a:gd name="T66" fmla="*/ 854 w 1708"/>
              <a:gd name="T67" fmla="*/ 366 h 1708"/>
              <a:gd name="T68" fmla="*/ 1342 w 1708"/>
              <a:gd name="T69" fmla="*/ 854 h 1708"/>
              <a:gd name="T70" fmla="*/ 854 w 1708"/>
              <a:gd name="T71" fmla="*/ 1342 h 1708"/>
              <a:gd name="T72" fmla="*/ 366 w 1708"/>
              <a:gd name="T73" fmla="*/ 854 h 1708"/>
              <a:gd name="T74" fmla="*/ 854 w 1708"/>
              <a:gd name="T75" fmla="*/ 366 h 1708"/>
              <a:gd name="T76" fmla="*/ 854 w 1708"/>
              <a:gd name="T77" fmla="*/ 493 h 1708"/>
              <a:gd name="T78" fmla="*/ 1215 w 1708"/>
              <a:gd name="T79" fmla="*/ 854 h 1708"/>
              <a:gd name="T80" fmla="*/ 854 w 1708"/>
              <a:gd name="T81" fmla="*/ 1215 h 1708"/>
              <a:gd name="T82" fmla="*/ 493 w 1708"/>
              <a:gd name="T83" fmla="*/ 854 h 1708"/>
              <a:gd name="T84" fmla="*/ 854 w 1708"/>
              <a:gd name="T85" fmla="*/ 493 h 1708"/>
              <a:gd name="T86" fmla="*/ 854 w 1708"/>
              <a:gd name="T87" fmla="*/ 650 h 1708"/>
              <a:gd name="T88" fmla="*/ 1058 w 1708"/>
              <a:gd name="T89" fmla="*/ 854 h 1708"/>
              <a:gd name="T90" fmla="*/ 854 w 1708"/>
              <a:gd name="T91" fmla="*/ 1058 h 1708"/>
              <a:gd name="T92" fmla="*/ 650 w 1708"/>
              <a:gd name="T93" fmla="*/ 854 h 1708"/>
              <a:gd name="T94" fmla="*/ 854 w 1708"/>
              <a:gd name="T95" fmla="*/ 650 h 1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708" h="1708">
                <a:moveTo>
                  <a:pt x="997" y="172"/>
                </a:moveTo>
                <a:cubicBezTo>
                  <a:pt x="1083" y="190"/>
                  <a:pt x="1163" y="224"/>
                  <a:pt x="1234" y="270"/>
                </a:cubicBezTo>
                <a:lnTo>
                  <a:pt x="1356" y="149"/>
                </a:lnTo>
                <a:lnTo>
                  <a:pt x="1559" y="352"/>
                </a:lnTo>
                <a:lnTo>
                  <a:pt x="1437" y="473"/>
                </a:lnTo>
                <a:cubicBezTo>
                  <a:pt x="1484" y="544"/>
                  <a:pt x="1517" y="624"/>
                  <a:pt x="1535" y="710"/>
                </a:cubicBezTo>
                <a:lnTo>
                  <a:pt x="1708" y="710"/>
                </a:lnTo>
                <a:lnTo>
                  <a:pt x="1708" y="997"/>
                </a:lnTo>
                <a:lnTo>
                  <a:pt x="1535" y="997"/>
                </a:lnTo>
                <a:cubicBezTo>
                  <a:pt x="1517" y="1083"/>
                  <a:pt x="1484" y="1163"/>
                  <a:pt x="1437" y="1234"/>
                </a:cubicBezTo>
                <a:lnTo>
                  <a:pt x="1559" y="1356"/>
                </a:lnTo>
                <a:lnTo>
                  <a:pt x="1356" y="1559"/>
                </a:lnTo>
                <a:lnTo>
                  <a:pt x="1234" y="1437"/>
                </a:lnTo>
                <a:cubicBezTo>
                  <a:pt x="1163" y="1484"/>
                  <a:pt x="1083" y="1517"/>
                  <a:pt x="997" y="1535"/>
                </a:cubicBezTo>
                <a:lnTo>
                  <a:pt x="997" y="1708"/>
                </a:lnTo>
                <a:lnTo>
                  <a:pt x="710" y="1708"/>
                </a:lnTo>
                <a:lnTo>
                  <a:pt x="710" y="1535"/>
                </a:lnTo>
                <a:cubicBezTo>
                  <a:pt x="624" y="1517"/>
                  <a:pt x="544" y="1484"/>
                  <a:pt x="473" y="1437"/>
                </a:cubicBezTo>
                <a:lnTo>
                  <a:pt x="352" y="1559"/>
                </a:lnTo>
                <a:lnTo>
                  <a:pt x="149" y="1356"/>
                </a:lnTo>
                <a:lnTo>
                  <a:pt x="270" y="1234"/>
                </a:lnTo>
                <a:cubicBezTo>
                  <a:pt x="224" y="1163"/>
                  <a:pt x="190" y="1083"/>
                  <a:pt x="172" y="997"/>
                </a:cubicBezTo>
                <a:lnTo>
                  <a:pt x="0" y="997"/>
                </a:lnTo>
                <a:lnTo>
                  <a:pt x="0" y="710"/>
                </a:lnTo>
                <a:lnTo>
                  <a:pt x="172" y="710"/>
                </a:lnTo>
                <a:cubicBezTo>
                  <a:pt x="190" y="624"/>
                  <a:pt x="224" y="544"/>
                  <a:pt x="270" y="473"/>
                </a:cubicBezTo>
                <a:lnTo>
                  <a:pt x="149" y="352"/>
                </a:lnTo>
                <a:lnTo>
                  <a:pt x="352" y="149"/>
                </a:lnTo>
                <a:lnTo>
                  <a:pt x="473" y="270"/>
                </a:lnTo>
                <a:cubicBezTo>
                  <a:pt x="544" y="224"/>
                  <a:pt x="624" y="190"/>
                  <a:pt x="710" y="172"/>
                </a:cubicBezTo>
                <a:lnTo>
                  <a:pt x="710" y="0"/>
                </a:lnTo>
                <a:lnTo>
                  <a:pt x="997" y="0"/>
                </a:lnTo>
                <a:lnTo>
                  <a:pt x="997" y="172"/>
                </a:lnTo>
                <a:close/>
                <a:moveTo>
                  <a:pt x="854" y="366"/>
                </a:moveTo>
                <a:cubicBezTo>
                  <a:pt x="1123" y="366"/>
                  <a:pt x="1342" y="584"/>
                  <a:pt x="1342" y="854"/>
                </a:cubicBezTo>
                <a:cubicBezTo>
                  <a:pt x="1342" y="1123"/>
                  <a:pt x="1123" y="1342"/>
                  <a:pt x="854" y="1342"/>
                </a:cubicBezTo>
                <a:cubicBezTo>
                  <a:pt x="584" y="1342"/>
                  <a:pt x="366" y="1123"/>
                  <a:pt x="366" y="854"/>
                </a:cubicBezTo>
                <a:cubicBezTo>
                  <a:pt x="366" y="584"/>
                  <a:pt x="584" y="366"/>
                  <a:pt x="854" y="366"/>
                </a:cubicBezTo>
                <a:close/>
                <a:moveTo>
                  <a:pt x="854" y="493"/>
                </a:moveTo>
                <a:cubicBezTo>
                  <a:pt x="1053" y="493"/>
                  <a:pt x="1215" y="655"/>
                  <a:pt x="1215" y="854"/>
                </a:cubicBezTo>
                <a:cubicBezTo>
                  <a:pt x="1215" y="1053"/>
                  <a:pt x="1053" y="1215"/>
                  <a:pt x="854" y="1215"/>
                </a:cubicBezTo>
                <a:cubicBezTo>
                  <a:pt x="655" y="1215"/>
                  <a:pt x="493" y="1053"/>
                  <a:pt x="493" y="854"/>
                </a:cubicBezTo>
                <a:cubicBezTo>
                  <a:pt x="493" y="655"/>
                  <a:pt x="655" y="493"/>
                  <a:pt x="854" y="493"/>
                </a:cubicBezTo>
                <a:close/>
                <a:moveTo>
                  <a:pt x="854" y="650"/>
                </a:moveTo>
                <a:cubicBezTo>
                  <a:pt x="966" y="650"/>
                  <a:pt x="1058" y="741"/>
                  <a:pt x="1058" y="854"/>
                </a:cubicBezTo>
                <a:cubicBezTo>
                  <a:pt x="1058" y="966"/>
                  <a:pt x="966" y="1058"/>
                  <a:pt x="854" y="1058"/>
                </a:cubicBezTo>
                <a:cubicBezTo>
                  <a:pt x="741" y="1058"/>
                  <a:pt x="650" y="966"/>
                  <a:pt x="650" y="854"/>
                </a:cubicBezTo>
                <a:cubicBezTo>
                  <a:pt x="650" y="741"/>
                  <a:pt x="741" y="650"/>
                  <a:pt x="854" y="65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320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Bebas" pitchFamily="2" charset="0"/>
            </a:endParaRPr>
          </a:p>
        </p:txBody>
      </p:sp>
      <p:sp>
        <p:nvSpPr>
          <p:cNvPr id="17" name="Freeform 6"/>
          <p:cNvSpPr>
            <a:spLocks noEditPoints="1"/>
          </p:cNvSpPr>
          <p:nvPr/>
        </p:nvSpPr>
        <p:spPr bwMode="auto">
          <a:xfrm>
            <a:off x="5131556" y="3349297"/>
            <a:ext cx="2534248" cy="2535239"/>
          </a:xfrm>
          <a:custGeom>
            <a:avLst/>
            <a:gdLst>
              <a:gd name="T0" fmla="*/ 997 w 1708"/>
              <a:gd name="T1" fmla="*/ 172 h 1708"/>
              <a:gd name="T2" fmla="*/ 1234 w 1708"/>
              <a:gd name="T3" fmla="*/ 270 h 1708"/>
              <a:gd name="T4" fmla="*/ 1356 w 1708"/>
              <a:gd name="T5" fmla="*/ 149 h 1708"/>
              <a:gd name="T6" fmla="*/ 1559 w 1708"/>
              <a:gd name="T7" fmla="*/ 352 h 1708"/>
              <a:gd name="T8" fmla="*/ 1437 w 1708"/>
              <a:gd name="T9" fmla="*/ 473 h 1708"/>
              <a:gd name="T10" fmla="*/ 1535 w 1708"/>
              <a:gd name="T11" fmla="*/ 710 h 1708"/>
              <a:gd name="T12" fmla="*/ 1708 w 1708"/>
              <a:gd name="T13" fmla="*/ 710 h 1708"/>
              <a:gd name="T14" fmla="*/ 1708 w 1708"/>
              <a:gd name="T15" fmla="*/ 997 h 1708"/>
              <a:gd name="T16" fmla="*/ 1535 w 1708"/>
              <a:gd name="T17" fmla="*/ 997 h 1708"/>
              <a:gd name="T18" fmla="*/ 1437 w 1708"/>
              <a:gd name="T19" fmla="*/ 1234 h 1708"/>
              <a:gd name="T20" fmla="*/ 1559 w 1708"/>
              <a:gd name="T21" fmla="*/ 1356 h 1708"/>
              <a:gd name="T22" fmla="*/ 1356 w 1708"/>
              <a:gd name="T23" fmla="*/ 1559 h 1708"/>
              <a:gd name="T24" fmla="*/ 1234 w 1708"/>
              <a:gd name="T25" fmla="*/ 1437 h 1708"/>
              <a:gd name="T26" fmla="*/ 997 w 1708"/>
              <a:gd name="T27" fmla="*/ 1535 h 1708"/>
              <a:gd name="T28" fmla="*/ 997 w 1708"/>
              <a:gd name="T29" fmla="*/ 1708 h 1708"/>
              <a:gd name="T30" fmla="*/ 710 w 1708"/>
              <a:gd name="T31" fmla="*/ 1708 h 1708"/>
              <a:gd name="T32" fmla="*/ 710 w 1708"/>
              <a:gd name="T33" fmla="*/ 1535 h 1708"/>
              <a:gd name="T34" fmla="*/ 473 w 1708"/>
              <a:gd name="T35" fmla="*/ 1437 h 1708"/>
              <a:gd name="T36" fmla="*/ 352 w 1708"/>
              <a:gd name="T37" fmla="*/ 1559 h 1708"/>
              <a:gd name="T38" fmla="*/ 149 w 1708"/>
              <a:gd name="T39" fmla="*/ 1356 h 1708"/>
              <a:gd name="T40" fmla="*/ 270 w 1708"/>
              <a:gd name="T41" fmla="*/ 1234 h 1708"/>
              <a:gd name="T42" fmla="*/ 172 w 1708"/>
              <a:gd name="T43" fmla="*/ 997 h 1708"/>
              <a:gd name="T44" fmla="*/ 0 w 1708"/>
              <a:gd name="T45" fmla="*/ 997 h 1708"/>
              <a:gd name="T46" fmla="*/ 0 w 1708"/>
              <a:gd name="T47" fmla="*/ 710 h 1708"/>
              <a:gd name="T48" fmla="*/ 172 w 1708"/>
              <a:gd name="T49" fmla="*/ 710 h 1708"/>
              <a:gd name="T50" fmla="*/ 270 w 1708"/>
              <a:gd name="T51" fmla="*/ 473 h 1708"/>
              <a:gd name="T52" fmla="*/ 149 w 1708"/>
              <a:gd name="T53" fmla="*/ 352 h 1708"/>
              <a:gd name="T54" fmla="*/ 352 w 1708"/>
              <a:gd name="T55" fmla="*/ 149 h 1708"/>
              <a:gd name="T56" fmla="*/ 473 w 1708"/>
              <a:gd name="T57" fmla="*/ 270 h 1708"/>
              <a:gd name="T58" fmla="*/ 710 w 1708"/>
              <a:gd name="T59" fmla="*/ 172 h 1708"/>
              <a:gd name="T60" fmla="*/ 710 w 1708"/>
              <a:gd name="T61" fmla="*/ 0 h 1708"/>
              <a:gd name="T62" fmla="*/ 997 w 1708"/>
              <a:gd name="T63" fmla="*/ 0 h 1708"/>
              <a:gd name="T64" fmla="*/ 997 w 1708"/>
              <a:gd name="T65" fmla="*/ 172 h 1708"/>
              <a:gd name="T66" fmla="*/ 854 w 1708"/>
              <a:gd name="T67" fmla="*/ 366 h 1708"/>
              <a:gd name="T68" fmla="*/ 1342 w 1708"/>
              <a:gd name="T69" fmla="*/ 854 h 1708"/>
              <a:gd name="T70" fmla="*/ 854 w 1708"/>
              <a:gd name="T71" fmla="*/ 1342 h 1708"/>
              <a:gd name="T72" fmla="*/ 366 w 1708"/>
              <a:gd name="T73" fmla="*/ 854 h 1708"/>
              <a:gd name="T74" fmla="*/ 854 w 1708"/>
              <a:gd name="T75" fmla="*/ 366 h 1708"/>
              <a:gd name="T76" fmla="*/ 854 w 1708"/>
              <a:gd name="T77" fmla="*/ 493 h 1708"/>
              <a:gd name="T78" fmla="*/ 1215 w 1708"/>
              <a:gd name="T79" fmla="*/ 854 h 1708"/>
              <a:gd name="T80" fmla="*/ 854 w 1708"/>
              <a:gd name="T81" fmla="*/ 1215 h 1708"/>
              <a:gd name="T82" fmla="*/ 493 w 1708"/>
              <a:gd name="T83" fmla="*/ 854 h 1708"/>
              <a:gd name="T84" fmla="*/ 854 w 1708"/>
              <a:gd name="T85" fmla="*/ 493 h 1708"/>
              <a:gd name="T86" fmla="*/ 854 w 1708"/>
              <a:gd name="T87" fmla="*/ 650 h 1708"/>
              <a:gd name="T88" fmla="*/ 1058 w 1708"/>
              <a:gd name="T89" fmla="*/ 854 h 1708"/>
              <a:gd name="T90" fmla="*/ 854 w 1708"/>
              <a:gd name="T91" fmla="*/ 1058 h 1708"/>
              <a:gd name="T92" fmla="*/ 650 w 1708"/>
              <a:gd name="T93" fmla="*/ 854 h 1708"/>
              <a:gd name="T94" fmla="*/ 854 w 1708"/>
              <a:gd name="T95" fmla="*/ 650 h 1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708" h="1708">
                <a:moveTo>
                  <a:pt x="997" y="172"/>
                </a:moveTo>
                <a:cubicBezTo>
                  <a:pt x="1083" y="190"/>
                  <a:pt x="1163" y="224"/>
                  <a:pt x="1234" y="270"/>
                </a:cubicBezTo>
                <a:lnTo>
                  <a:pt x="1356" y="149"/>
                </a:lnTo>
                <a:lnTo>
                  <a:pt x="1559" y="352"/>
                </a:lnTo>
                <a:lnTo>
                  <a:pt x="1437" y="473"/>
                </a:lnTo>
                <a:cubicBezTo>
                  <a:pt x="1484" y="544"/>
                  <a:pt x="1517" y="624"/>
                  <a:pt x="1535" y="710"/>
                </a:cubicBezTo>
                <a:lnTo>
                  <a:pt x="1708" y="710"/>
                </a:lnTo>
                <a:lnTo>
                  <a:pt x="1708" y="997"/>
                </a:lnTo>
                <a:lnTo>
                  <a:pt x="1535" y="997"/>
                </a:lnTo>
                <a:cubicBezTo>
                  <a:pt x="1517" y="1083"/>
                  <a:pt x="1484" y="1163"/>
                  <a:pt x="1437" y="1234"/>
                </a:cubicBezTo>
                <a:lnTo>
                  <a:pt x="1559" y="1356"/>
                </a:lnTo>
                <a:lnTo>
                  <a:pt x="1356" y="1559"/>
                </a:lnTo>
                <a:lnTo>
                  <a:pt x="1234" y="1437"/>
                </a:lnTo>
                <a:cubicBezTo>
                  <a:pt x="1163" y="1484"/>
                  <a:pt x="1083" y="1517"/>
                  <a:pt x="997" y="1535"/>
                </a:cubicBezTo>
                <a:lnTo>
                  <a:pt x="997" y="1708"/>
                </a:lnTo>
                <a:lnTo>
                  <a:pt x="710" y="1708"/>
                </a:lnTo>
                <a:lnTo>
                  <a:pt x="710" y="1535"/>
                </a:lnTo>
                <a:cubicBezTo>
                  <a:pt x="624" y="1517"/>
                  <a:pt x="544" y="1484"/>
                  <a:pt x="473" y="1437"/>
                </a:cubicBezTo>
                <a:lnTo>
                  <a:pt x="352" y="1559"/>
                </a:lnTo>
                <a:lnTo>
                  <a:pt x="149" y="1356"/>
                </a:lnTo>
                <a:lnTo>
                  <a:pt x="270" y="1234"/>
                </a:lnTo>
                <a:cubicBezTo>
                  <a:pt x="224" y="1163"/>
                  <a:pt x="190" y="1083"/>
                  <a:pt x="172" y="997"/>
                </a:cubicBezTo>
                <a:lnTo>
                  <a:pt x="0" y="997"/>
                </a:lnTo>
                <a:lnTo>
                  <a:pt x="0" y="710"/>
                </a:lnTo>
                <a:lnTo>
                  <a:pt x="172" y="710"/>
                </a:lnTo>
                <a:cubicBezTo>
                  <a:pt x="190" y="624"/>
                  <a:pt x="224" y="544"/>
                  <a:pt x="270" y="473"/>
                </a:cubicBezTo>
                <a:lnTo>
                  <a:pt x="149" y="352"/>
                </a:lnTo>
                <a:lnTo>
                  <a:pt x="352" y="149"/>
                </a:lnTo>
                <a:lnTo>
                  <a:pt x="473" y="270"/>
                </a:lnTo>
                <a:cubicBezTo>
                  <a:pt x="544" y="224"/>
                  <a:pt x="624" y="190"/>
                  <a:pt x="710" y="172"/>
                </a:cubicBezTo>
                <a:lnTo>
                  <a:pt x="710" y="0"/>
                </a:lnTo>
                <a:lnTo>
                  <a:pt x="997" y="0"/>
                </a:lnTo>
                <a:lnTo>
                  <a:pt x="997" y="172"/>
                </a:lnTo>
                <a:close/>
                <a:moveTo>
                  <a:pt x="854" y="366"/>
                </a:moveTo>
                <a:cubicBezTo>
                  <a:pt x="1123" y="366"/>
                  <a:pt x="1342" y="584"/>
                  <a:pt x="1342" y="854"/>
                </a:cubicBezTo>
                <a:cubicBezTo>
                  <a:pt x="1342" y="1123"/>
                  <a:pt x="1123" y="1342"/>
                  <a:pt x="854" y="1342"/>
                </a:cubicBezTo>
                <a:cubicBezTo>
                  <a:pt x="584" y="1342"/>
                  <a:pt x="366" y="1123"/>
                  <a:pt x="366" y="854"/>
                </a:cubicBezTo>
                <a:cubicBezTo>
                  <a:pt x="366" y="584"/>
                  <a:pt x="584" y="366"/>
                  <a:pt x="854" y="366"/>
                </a:cubicBezTo>
                <a:close/>
                <a:moveTo>
                  <a:pt x="854" y="493"/>
                </a:moveTo>
                <a:cubicBezTo>
                  <a:pt x="1053" y="493"/>
                  <a:pt x="1215" y="655"/>
                  <a:pt x="1215" y="854"/>
                </a:cubicBezTo>
                <a:cubicBezTo>
                  <a:pt x="1215" y="1053"/>
                  <a:pt x="1053" y="1215"/>
                  <a:pt x="854" y="1215"/>
                </a:cubicBezTo>
                <a:cubicBezTo>
                  <a:pt x="655" y="1215"/>
                  <a:pt x="493" y="1053"/>
                  <a:pt x="493" y="854"/>
                </a:cubicBezTo>
                <a:cubicBezTo>
                  <a:pt x="493" y="655"/>
                  <a:pt x="655" y="493"/>
                  <a:pt x="854" y="493"/>
                </a:cubicBezTo>
                <a:close/>
                <a:moveTo>
                  <a:pt x="854" y="650"/>
                </a:moveTo>
                <a:cubicBezTo>
                  <a:pt x="966" y="650"/>
                  <a:pt x="1058" y="741"/>
                  <a:pt x="1058" y="854"/>
                </a:cubicBezTo>
                <a:cubicBezTo>
                  <a:pt x="1058" y="966"/>
                  <a:pt x="966" y="1058"/>
                  <a:pt x="854" y="1058"/>
                </a:cubicBezTo>
                <a:cubicBezTo>
                  <a:pt x="741" y="1058"/>
                  <a:pt x="650" y="966"/>
                  <a:pt x="650" y="854"/>
                </a:cubicBezTo>
                <a:cubicBezTo>
                  <a:pt x="650" y="741"/>
                  <a:pt x="741" y="650"/>
                  <a:pt x="854" y="650"/>
                </a:cubicBezTo>
                <a:close/>
              </a:path>
            </a:pathLst>
          </a:custGeom>
          <a:solidFill>
            <a:srgbClr val="92D050"/>
          </a:solidFill>
          <a:ln w="3175" cap="flat" cmpd="sng">
            <a:noFill/>
            <a:bevel/>
          </a:ln>
        </p:spPr>
        <p:txBody>
          <a:bodyPr lIns="91416" tIns="45708" rIns="91416" bIns="45708" anchor="ctr"/>
          <a:lstStyle/>
          <a:p>
            <a:pPr algn="ctr"/>
            <a:endParaRPr lang="zh-CN" altLang="en-US" sz="320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Bebas" pitchFamily="2" charset="0"/>
            </a:endParaRPr>
          </a:p>
        </p:txBody>
      </p:sp>
      <p:sp>
        <p:nvSpPr>
          <p:cNvPr id="18" name="Freeform 6"/>
          <p:cNvSpPr>
            <a:spLocks noEditPoints="1"/>
          </p:cNvSpPr>
          <p:nvPr/>
        </p:nvSpPr>
        <p:spPr bwMode="auto">
          <a:xfrm>
            <a:off x="4446800" y="2095333"/>
            <a:ext cx="1659959" cy="1660607"/>
          </a:xfrm>
          <a:custGeom>
            <a:avLst/>
            <a:gdLst>
              <a:gd name="T0" fmla="*/ 997 w 1708"/>
              <a:gd name="T1" fmla="*/ 172 h 1708"/>
              <a:gd name="T2" fmla="*/ 1234 w 1708"/>
              <a:gd name="T3" fmla="*/ 270 h 1708"/>
              <a:gd name="T4" fmla="*/ 1356 w 1708"/>
              <a:gd name="T5" fmla="*/ 149 h 1708"/>
              <a:gd name="T6" fmla="*/ 1559 w 1708"/>
              <a:gd name="T7" fmla="*/ 352 h 1708"/>
              <a:gd name="T8" fmla="*/ 1437 w 1708"/>
              <a:gd name="T9" fmla="*/ 473 h 1708"/>
              <a:gd name="T10" fmla="*/ 1535 w 1708"/>
              <a:gd name="T11" fmla="*/ 710 h 1708"/>
              <a:gd name="T12" fmla="*/ 1708 w 1708"/>
              <a:gd name="T13" fmla="*/ 710 h 1708"/>
              <a:gd name="T14" fmla="*/ 1708 w 1708"/>
              <a:gd name="T15" fmla="*/ 997 h 1708"/>
              <a:gd name="T16" fmla="*/ 1535 w 1708"/>
              <a:gd name="T17" fmla="*/ 997 h 1708"/>
              <a:gd name="T18" fmla="*/ 1437 w 1708"/>
              <a:gd name="T19" fmla="*/ 1234 h 1708"/>
              <a:gd name="T20" fmla="*/ 1559 w 1708"/>
              <a:gd name="T21" fmla="*/ 1356 h 1708"/>
              <a:gd name="T22" fmla="*/ 1356 w 1708"/>
              <a:gd name="T23" fmla="*/ 1559 h 1708"/>
              <a:gd name="T24" fmla="*/ 1234 w 1708"/>
              <a:gd name="T25" fmla="*/ 1437 h 1708"/>
              <a:gd name="T26" fmla="*/ 997 w 1708"/>
              <a:gd name="T27" fmla="*/ 1535 h 1708"/>
              <a:gd name="T28" fmla="*/ 997 w 1708"/>
              <a:gd name="T29" fmla="*/ 1708 h 1708"/>
              <a:gd name="T30" fmla="*/ 710 w 1708"/>
              <a:gd name="T31" fmla="*/ 1708 h 1708"/>
              <a:gd name="T32" fmla="*/ 710 w 1708"/>
              <a:gd name="T33" fmla="*/ 1535 h 1708"/>
              <a:gd name="T34" fmla="*/ 473 w 1708"/>
              <a:gd name="T35" fmla="*/ 1437 h 1708"/>
              <a:gd name="T36" fmla="*/ 352 w 1708"/>
              <a:gd name="T37" fmla="*/ 1559 h 1708"/>
              <a:gd name="T38" fmla="*/ 149 w 1708"/>
              <a:gd name="T39" fmla="*/ 1356 h 1708"/>
              <a:gd name="T40" fmla="*/ 270 w 1708"/>
              <a:gd name="T41" fmla="*/ 1234 h 1708"/>
              <a:gd name="T42" fmla="*/ 172 w 1708"/>
              <a:gd name="T43" fmla="*/ 997 h 1708"/>
              <a:gd name="T44" fmla="*/ 0 w 1708"/>
              <a:gd name="T45" fmla="*/ 997 h 1708"/>
              <a:gd name="T46" fmla="*/ 0 w 1708"/>
              <a:gd name="T47" fmla="*/ 710 h 1708"/>
              <a:gd name="T48" fmla="*/ 172 w 1708"/>
              <a:gd name="T49" fmla="*/ 710 h 1708"/>
              <a:gd name="T50" fmla="*/ 270 w 1708"/>
              <a:gd name="T51" fmla="*/ 473 h 1708"/>
              <a:gd name="T52" fmla="*/ 149 w 1708"/>
              <a:gd name="T53" fmla="*/ 352 h 1708"/>
              <a:gd name="T54" fmla="*/ 352 w 1708"/>
              <a:gd name="T55" fmla="*/ 149 h 1708"/>
              <a:gd name="T56" fmla="*/ 473 w 1708"/>
              <a:gd name="T57" fmla="*/ 270 h 1708"/>
              <a:gd name="T58" fmla="*/ 710 w 1708"/>
              <a:gd name="T59" fmla="*/ 172 h 1708"/>
              <a:gd name="T60" fmla="*/ 710 w 1708"/>
              <a:gd name="T61" fmla="*/ 0 h 1708"/>
              <a:gd name="T62" fmla="*/ 997 w 1708"/>
              <a:gd name="T63" fmla="*/ 0 h 1708"/>
              <a:gd name="T64" fmla="*/ 997 w 1708"/>
              <a:gd name="T65" fmla="*/ 172 h 1708"/>
              <a:gd name="T66" fmla="*/ 854 w 1708"/>
              <a:gd name="T67" fmla="*/ 366 h 1708"/>
              <a:gd name="T68" fmla="*/ 1342 w 1708"/>
              <a:gd name="T69" fmla="*/ 854 h 1708"/>
              <a:gd name="T70" fmla="*/ 854 w 1708"/>
              <a:gd name="T71" fmla="*/ 1342 h 1708"/>
              <a:gd name="T72" fmla="*/ 366 w 1708"/>
              <a:gd name="T73" fmla="*/ 854 h 1708"/>
              <a:gd name="T74" fmla="*/ 854 w 1708"/>
              <a:gd name="T75" fmla="*/ 366 h 1708"/>
              <a:gd name="T76" fmla="*/ 854 w 1708"/>
              <a:gd name="T77" fmla="*/ 493 h 1708"/>
              <a:gd name="T78" fmla="*/ 1215 w 1708"/>
              <a:gd name="T79" fmla="*/ 854 h 1708"/>
              <a:gd name="T80" fmla="*/ 854 w 1708"/>
              <a:gd name="T81" fmla="*/ 1215 h 1708"/>
              <a:gd name="T82" fmla="*/ 493 w 1708"/>
              <a:gd name="T83" fmla="*/ 854 h 1708"/>
              <a:gd name="T84" fmla="*/ 854 w 1708"/>
              <a:gd name="T85" fmla="*/ 493 h 1708"/>
              <a:gd name="T86" fmla="*/ 854 w 1708"/>
              <a:gd name="T87" fmla="*/ 650 h 1708"/>
              <a:gd name="T88" fmla="*/ 1058 w 1708"/>
              <a:gd name="T89" fmla="*/ 854 h 1708"/>
              <a:gd name="T90" fmla="*/ 854 w 1708"/>
              <a:gd name="T91" fmla="*/ 1058 h 1708"/>
              <a:gd name="T92" fmla="*/ 650 w 1708"/>
              <a:gd name="T93" fmla="*/ 854 h 1708"/>
              <a:gd name="T94" fmla="*/ 854 w 1708"/>
              <a:gd name="T95" fmla="*/ 650 h 1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708" h="1708">
                <a:moveTo>
                  <a:pt x="997" y="172"/>
                </a:moveTo>
                <a:cubicBezTo>
                  <a:pt x="1083" y="190"/>
                  <a:pt x="1163" y="224"/>
                  <a:pt x="1234" y="270"/>
                </a:cubicBezTo>
                <a:lnTo>
                  <a:pt x="1356" y="149"/>
                </a:lnTo>
                <a:lnTo>
                  <a:pt x="1559" y="352"/>
                </a:lnTo>
                <a:lnTo>
                  <a:pt x="1437" y="473"/>
                </a:lnTo>
                <a:cubicBezTo>
                  <a:pt x="1484" y="544"/>
                  <a:pt x="1517" y="624"/>
                  <a:pt x="1535" y="710"/>
                </a:cubicBezTo>
                <a:lnTo>
                  <a:pt x="1708" y="710"/>
                </a:lnTo>
                <a:lnTo>
                  <a:pt x="1708" y="997"/>
                </a:lnTo>
                <a:lnTo>
                  <a:pt x="1535" y="997"/>
                </a:lnTo>
                <a:cubicBezTo>
                  <a:pt x="1517" y="1083"/>
                  <a:pt x="1484" y="1163"/>
                  <a:pt x="1437" y="1234"/>
                </a:cubicBezTo>
                <a:lnTo>
                  <a:pt x="1559" y="1356"/>
                </a:lnTo>
                <a:lnTo>
                  <a:pt x="1356" y="1559"/>
                </a:lnTo>
                <a:lnTo>
                  <a:pt x="1234" y="1437"/>
                </a:lnTo>
                <a:cubicBezTo>
                  <a:pt x="1163" y="1484"/>
                  <a:pt x="1083" y="1517"/>
                  <a:pt x="997" y="1535"/>
                </a:cubicBezTo>
                <a:lnTo>
                  <a:pt x="997" y="1708"/>
                </a:lnTo>
                <a:lnTo>
                  <a:pt x="710" y="1708"/>
                </a:lnTo>
                <a:lnTo>
                  <a:pt x="710" y="1535"/>
                </a:lnTo>
                <a:cubicBezTo>
                  <a:pt x="624" y="1517"/>
                  <a:pt x="544" y="1484"/>
                  <a:pt x="473" y="1437"/>
                </a:cubicBezTo>
                <a:lnTo>
                  <a:pt x="352" y="1559"/>
                </a:lnTo>
                <a:lnTo>
                  <a:pt x="149" y="1356"/>
                </a:lnTo>
                <a:lnTo>
                  <a:pt x="270" y="1234"/>
                </a:lnTo>
                <a:cubicBezTo>
                  <a:pt x="224" y="1163"/>
                  <a:pt x="190" y="1083"/>
                  <a:pt x="172" y="997"/>
                </a:cubicBezTo>
                <a:lnTo>
                  <a:pt x="0" y="997"/>
                </a:lnTo>
                <a:lnTo>
                  <a:pt x="0" y="710"/>
                </a:lnTo>
                <a:lnTo>
                  <a:pt x="172" y="710"/>
                </a:lnTo>
                <a:cubicBezTo>
                  <a:pt x="190" y="624"/>
                  <a:pt x="224" y="544"/>
                  <a:pt x="270" y="473"/>
                </a:cubicBezTo>
                <a:lnTo>
                  <a:pt x="149" y="352"/>
                </a:lnTo>
                <a:lnTo>
                  <a:pt x="352" y="149"/>
                </a:lnTo>
                <a:lnTo>
                  <a:pt x="473" y="270"/>
                </a:lnTo>
                <a:cubicBezTo>
                  <a:pt x="544" y="224"/>
                  <a:pt x="624" y="190"/>
                  <a:pt x="710" y="172"/>
                </a:cubicBezTo>
                <a:lnTo>
                  <a:pt x="710" y="0"/>
                </a:lnTo>
                <a:lnTo>
                  <a:pt x="997" y="0"/>
                </a:lnTo>
                <a:lnTo>
                  <a:pt x="997" y="172"/>
                </a:lnTo>
                <a:close/>
                <a:moveTo>
                  <a:pt x="854" y="366"/>
                </a:moveTo>
                <a:cubicBezTo>
                  <a:pt x="1123" y="366"/>
                  <a:pt x="1342" y="584"/>
                  <a:pt x="1342" y="854"/>
                </a:cubicBezTo>
                <a:cubicBezTo>
                  <a:pt x="1342" y="1123"/>
                  <a:pt x="1123" y="1342"/>
                  <a:pt x="854" y="1342"/>
                </a:cubicBezTo>
                <a:cubicBezTo>
                  <a:pt x="584" y="1342"/>
                  <a:pt x="366" y="1123"/>
                  <a:pt x="366" y="854"/>
                </a:cubicBezTo>
                <a:cubicBezTo>
                  <a:pt x="366" y="584"/>
                  <a:pt x="584" y="366"/>
                  <a:pt x="854" y="366"/>
                </a:cubicBezTo>
                <a:close/>
                <a:moveTo>
                  <a:pt x="854" y="493"/>
                </a:moveTo>
                <a:cubicBezTo>
                  <a:pt x="1053" y="493"/>
                  <a:pt x="1215" y="655"/>
                  <a:pt x="1215" y="854"/>
                </a:cubicBezTo>
                <a:cubicBezTo>
                  <a:pt x="1215" y="1053"/>
                  <a:pt x="1053" y="1215"/>
                  <a:pt x="854" y="1215"/>
                </a:cubicBezTo>
                <a:cubicBezTo>
                  <a:pt x="655" y="1215"/>
                  <a:pt x="493" y="1053"/>
                  <a:pt x="493" y="854"/>
                </a:cubicBezTo>
                <a:cubicBezTo>
                  <a:pt x="493" y="655"/>
                  <a:pt x="655" y="493"/>
                  <a:pt x="854" y="493"/>
                </a:cubicBezTo>
                <a:close/>
                <a:moveTo>
                  <a:pt x="854" y="650"/>
                </a:moveTo>
                <a:cubicBezTo>
                  <a:pt x="966" y="650"/>
                  <a:pt x="1058" y="741"/>
                  <a:pt x="1058" y="854"/>
                </a:cubicBezTo>
                <a:cubicBezTo>
                  <a:pt x="1058" y="966"/>
                  <a:pt x="966" y="1058"/>
                  <a:pt x="854" y="1058"/>
                </a:cubicBezTo>
                <a:cubicBezTo>
                  <a:pt x="741" y="1058"/>
                  <a:pt x="650" y="966"/>
                  <a:pt x="650" y="854"/>
                </a:cubicBezTo>
                <a:cubicBezTo>
                  <a:pt x="650" y="741"/>
                  <a:pt x="741" y="650"/>
                  <a:pt x="854" y="650"/>
                </a:cubicBezTo>
                <a:close/>
              </a:path>
            </a:pathLst>
          </a:custGeom>
          <a:solidFill>
            <a:srgbClr val="00B050"/>
          </a:solidFill>
          <a:ln w="3175" cap="flat" cmpd="sng">
            <a:noFill/>
            <a:bevel/>
          </a:ln>
        </p:spPr>
        <p:txBody>
          <a:bodyPr lIns="91416" tIns="45708" rIns="91416" bIns="45708" anchor="ctr"/>
          <a:lstStyle/>
          <a:p>
            <a:pPr algn="ctr"/>
            <a:endParaRPr lang="zh-CN" altLang="en-US" sz="320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Bebas" pitchFamily="2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1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16" grpId="1" bldLvl="0" animBg="1"/>
      <p:bldP spid="17" grpId="0" bldLvl="0" animBg="1"/>
      <p:bldP spid="17" grpId="1" bldLvl="0" animBg="1"/>
      <p:bldP spid="18" grpId="0" bldLvl="0" animBg="1"/>
      <p:bldP spid="18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6380480" y="2644775"/>
            <a:ext cx="3566160" cy="1568450"/>
            <a:chOff x="9988" y="4891"/>
            <a:chExt cx="5616" cy="2470"/>
          </a:xfrm>
        </p:grpSpPr>
        <p:sp>
          <p:nvSpPr>
            <p:cNvPr id="24" name="矩形 14"/>
            <p:cNvSpPr>
              <a:spLocks noChangeArrowheads="1"/>
            </p:cNvSpPr>
            <p:nvPr/>
          </p:nvSpPr>
          <p:spPr bwMode="auto">
            <a:xfrm>
              <a:off x="11476" y="4941"/>
              <a:ext cx="4128" cy="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l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4800">
                  <a:solidFill>
                    <a:srgbClr val="00B050"/>
                  </a:solidFill>
                  <a:latin typeface="+mj-ea"/>
                  <a:ea typeface="+mj-ea"/>
                </a:rPr>
                <a:t>添加标题</a:t>
              </a:r>
              <a:endParaRPr lang="zh-CN" altLang="en-US" sz="4800">
                <a:solidFill>
                  <a:srgbClr val="00B050"/>
                </a:solidFill>
                <a:latin typeface="+mj-ea"/>
                <a:ea typeface="+mj-ea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1859" y="6248"/>
              <a:ext cx="3361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40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方正粗谭黑简体" panose="02000000000000000000" pitchFamily="2" charset="-122"/>
                </a:rPr>
                <a:t>Add title</a:t>
              </a:r>
              <a:endParaRPr lang="en-US" altLang="zh-CN" sz="4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粗谭黑简体" panose="02000000000000000000" pitchFamily="2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988" y="4891"/>
              <a:ext cx="1356" cy="247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none" rtlCol="0">
              <a:spAutoFit/>
            </a:bodyPr>
            <a:p>
              <a:r>
                <a:rPr lang="en-US" altLang="zh-CN" sz="9600">
                  <a:solidFill>
                    <a:srgbClr val="00B050"/>
                  </a:solidFill>
                </a:rPr>
                <a:t>4</a:t>
              </a:r>
              <a:endParaRPr lang="en-US" altLang="zh-CN" sz="9600">
                <a:solidFill>
                  <a:srgbClr val="00B050"/>
                </a:solidFill>
              </a:endParaRPr>
            </a:p>
          </p:txBody>
        </p:sp>
      </p:grp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Other_1"/>
          <p:cNvSpPr/>
          <p:nvPr>
            <p:custDataLst>
              <p:tags r:id="rId1"/>
            </p:custDataLst>
          </p:nvPr>
        </p:nvSpPr>
        <p:spPr>
          <a:xfrm>
            <a:off x="997384" y="2223570"/>
            <a:ext cx="757238" cy="782637"/>
          </a:xfrm>
          <a:custGeom>
            <a:avLst/>
            <a:gdLst>
              <a:gd name="connsiteX0" fmla="*/ 743029 w 757237"/>
              <a:gd name="connsiteY0" fmla="*/ 463225 h 783577"/>
              <a:gd name="connsiteX1" fmla="*/ 757237 w 757237"/>
              <a:gd name="connsiteY1" fmla="*/ 463225 h 783577"/>
              <a:gd name="connsiteX2" fmla="*/ 757237 w 757237"/>
              <a:gd name="connsiteY2" fmla="*/ 783577 h 783577"/>
              <a:gd name="connsiteX3" fmla="*/ 450056 w 757237"/>
              <a:gd name="connsiteY3" fmla="*/ 783577 h 783577"/>
              <a:gd name="connsiteX4" fmla="*/ 450056 w 757237"/>
              <a:gd name="connsiteY4" fmla="*/ 768874 h 783577"/>
              <a:gd name="connsiteX5" fmla="*/ 743029 w 757237"/>
              <a:gd name="connsiteY5" fmla="*/ 768874 h 783577"/>
              <a:gd name="connsiteX6" fmla="*/ 0 w 757237"/>
              <a:gd name="connsiteY6" fmla="*/ 463225 h 783577"/>
              <a:gd name="connsiteX7" fmla="*/ 14207 w 757237"/>
              <a:gd name="connsiteY7" fmla="*/ 463225 h 783577"/>
              <a:gd name="connsiteX8" fmla="*/ 14207 w 757237"/>
              <a:gd name="connsiteY8" fmla="*/ 768874 h 783577"/>
              <a:gd name="connsiteX9" fmla="*/ 307181 w 757237"/>
              <a:gd name="connsiteY9" fmla="*/ 768874 h 783577"/>
              <a:gd name="connsiteX10" fmla="*/ 307181 w 757237"/>
              <a:gd name="connsiteY10" fmla="*/ 783577 h 783577"/>
              <a:gd name="connsiteX11" fmla="*/ 0 w 757237"/>
              <a:gd name="connsiteY11" fmla="*/ 783577 h 783577"/>
              <a:gd name="connsiteX12" fmla="*/ 450056 w 757237"/>
              <a:gd name="connsiteY12" fmla="*/ 0 h 783577"/>
              <a:gd name="connsiteX13" fmla="*/ 757237 w 757237"/>
              <a:gd name="connsiteY13" fmla="*/ 0 h 783577"/>
              <a:gd name="connsiteX14" fmla="*/ 757237 w 757237"/>
              <a:gd name="connsiteY14" fmla="*/ 320350 h 783577"/>
              <a:gd name="connsiteX15" fmla="*/ 743029 w 757237"/>
              <a:gd name="connsiteY15" fmla="*/ 320350 h 783577"/>
              <a:gd name="connsiteX16" fmla="*/ 743029 w 757237"/>
              <a:gd name="connsiteY16" fmla="*/ 14702 h 783577"/>
              <a:gd name="connsiteX17" fmla="*/ 450056 w 757237"/>
              <a:gd name="connsiteY17" fmla="*/ 14702 h 783577"/>
              <a:gd name="connsiteX18" fmla="*/ 0 w 757237"/>
              <a:gd name="connsiteY18" fmla="*/ 0 h 783577"/>
              <a:gd name="connsiteX19" fmla="*/ 307181 w 757237"/>
              <a:gd name="connsiteY19" fmla="*/ 0 h 783577"/>
              <a:gd name="connsiteX20" fmla="*/ 307181 w 757237"/>
              <a:gd name="connsiteY20" fmla="*/ 14702 h 783577"/>
              <a:gd name="connsiteX21" fmla="*/ 14207 w 757237"/>
              <a:gd name="connsiteY21" fmla="*/ 14702 h 783577"/>
              <a:gd name="connsiteX22" fmla="*/ 14207 w 757237"/>
              <a:gd name="connsiteY22" fmla="*/ 320350 h 783577"/>
              <a:gd name="connsiteX23" fmla="*/ 0 w 757237"/>
              <a:gd name="connsiteY23" fmla="*/ 320350 h 78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57237" h="783577">
                <a:moveTo>
                  <a:pt x="743029" y="463225"/>
                </a:moveTo>
                <a:lnTo>
                  <a:pt x="757237" y="463225"/>
                </a:lnTo>
                <a:lnTo>
                  <a:pt x="757237" y="783577"/>
                </a:lnTo>
                <a:lnTo>
                  <a:pt x="450056" y="783577"/>
                </a:lnTo>
                <a:lnTo>
                  <a:pt x="450056" y="768874"/>
                </a:lnTo>
                <a:lnTo>
                  <a:pt x="743029" y="768874"/>
                </a:lnTo>
                <a:close/>
                <a:moveTo>
                  <a:pt x="0" y="463225"/>
                </a:moveTo>
                <a:lnTo>
                  <a:pt x="14207" y="463225"/>
                </a:lnTo>
                <a:lnTo>
                  <a:pt x="14207" y="768874"/>
                </a:lnTo>
                <a:lnTo>
                  <a:pt x="307181" y="768874"/>
                </a:lnTo>
                <a:lnTo>
                  <a:pt x="307181" y="783577"/>
                </a:lnTo>
                <a:lnTo>
                  <a:pt x="0" y="783577"/>
                </a:lnTo>
                <a:close/>
                <a:moveTo>
                  <a:pt x="450056" y="0"/>
                </a:moveTo>
                <a:lnTo>
                  <a:pt x="757237" y="0"/>
                </a:lnTo>
                <a:lnTo>
                  <a:pt x="757237" y="320350"/>
                </a:lnTo>
                <a:lnTo>
                  <a:pt x="743029" y="320350"/>
                </a:lnTo>
                <a:lnTo>
                  <a:pt x="743029" y="14702"/>
                </a:lnTo>
                <a:lnTo>
                  <a:pt x="450056" y="14702"/>
                </a:lnTo>
                <a:close/>
                <a:moveTo>
                  <a:pt x="0" y="0"/>
                </a:moveTo>
                <a:lnTo>
                  <a:pt x="307181" y="0"/>
                </a:lnTo>
                <a:lnTo>
                  <a:pt x="307181" y="14702"/>
                </a:lnTo>
                <a:lnTo>
                  <a:pt x="14207" y="14702"/>
                </a:lnTo>
                <a:lnTo>
                  <a:pt x="14207" y="320350"/>
                </a:lnTo>
                <a:lnTo>
                  <a:pt x="0" y="32035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p>
            <a:pPr algn="ctr">
              <a:defRPr/>
            </a:pPr>
            <a:endParaRPr lang="zh-CN" altLang="en-US"/>
          </a:p>
        </p:txBody>
      </p:sp>
      <p:sp>
        <p:nvSpPr>
          <p:cNvPr id="5" name="MH_Other_2"/>
          <p:cNvSpPr/>
          <p:nvPr>
            <p:custDataLst>
              <p:tags r:id="rId2"/>
            </p:custDataLst>
          </p:nvPr>
        </p:nvSpPr>
        <p:spPr>
          <a:xfrm>
            <a:off x="1102159" y="2331520"/>
            <a:ext cx="547688" cy="56673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p>
            <a:pPr algn="ctr">
              <a:defRPr/>
            </a:pPr>
            <a:r>
              <a:rPr lang="en-US" altLang="zh-CN" sz="2400">
                <a:solidFill>
                  <a:srgbClr val="FFFFFF"/>
                </a:solidFill>
              </a:rPr>
              <a:t>01</a:t>
            </a: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1" name="MH_Other_5"/>
          <p:cNvSpPr/>
          <p:nvPr>
            <p:custDataLst>
              <p:tags r:id="rId3"/>
            </p:custDataLst>
          </p:nvPr>
        </p:nvSpPr>
        <p:spPr>
          <a:xfrm>
            <a:off x="997384" y="4392159"/>
            <a:ext cx="757238" cy="782637"/>
          </a:xfrm>
          <a:custGeom>
            <a:avLst/>
            <a:gdLst>
              <a:gd name="connsiteX0" fmla="*/ 743029 w 757237"/>
              <a:gd name="connsiteY0" fmla="*/ 463225 h 783577"/>
              <a:gd name="connsiteX1" fmla="*/ 757237 w 757237"/>
              <a:gd name="connsiteY1" fmla="*/ 463225 h 783577"/>
              <a:gd name="connsiteX2" fmla="*/ 757237 w 757237"/>
              <a:gd name="connsiteY2" fmla="*/ 783577 h 783577"/>
              <a:gd name="connsiteX3" fmla="*/ 450056 w 757237"/>
              <a:gd name="connsiteY3" fmla="*/ 783577 h 783577"/>
              <a:gd name="connsiteX4" fmla="*/ 450056 w 757237"/>
              <a:gd name="connsiteY4" fmla="*/ 768874 h 783577"/>
              <a:gd name="connsiteX5" fmla="*/ 743029 w 757237"/>
              <a:gd name="connsiteY5" fmla="*/ 768874 h 783577"/>
              <a:gd name="connsiteX6" fmla="*/ 0 w 757237"/>
              <a:gd name="connsiteY6" fmla="*/ 463225 h 783577"/>
              <a:gd name="connsiteX7" fmla="*/ 14207 w 757237"/>
              <a:gd name="connsiteY7" fmla="*/ 463225 h 783577"/>
              <a:gd name="connsiteX8" fmla="*/ 14207 w 757237"/>
              <a:gd name="connsiteY8" fmla="*/ 768874 h 783577"/>
              <a:gd name="connsiteX9" fmla="*/ 307181 w 757237"/>
              <a:gd name="connsiteY9" fmla="*/ 768874 h 783577"/>
              <a:gd name="connsiteX10" fmla="*/ 307181 w 757237"/>
              <a:gd name="connsiteY10" fmla="*/ 783577 h 783577"/>
              <a:gd name="connsiteX11" fmla="*/ 0 w 757237"/>
              <a:gd name="connsiteY11" fmla="*/ 783577 h 783577"/>
              <a:gd name="connsiteX12" fmla="*/ 450056 w 757237"/>
              <a:gd name="connsiteY12" fmla="*/ 0 h 783577"/>
              <a:gd name="connsiteX13" fmla="*/ 757237 w 757237"/>
              <a:gd name="connsiteY13" fmla="*/ 0 h 783577"/>
              <a:gd name="connsiteX14" fmla="*/ 757237 w 757237"/>
              <a:gd name="connsiteY14" fmla="*/ 320350 h 783577"/>
              <a:gd name="connsiteX15" fmla="*/ 743029 w 757237"/>
              <a:gd name="connsiteY15" fmla="*/ 320350 h 783577"/>
              <a:gd name="connsiteX16" fmla="*/ 743029 w 757237"/>
              <a:gd name="connsiteY16" fmla="*/ 14702 h 783577"/>
              <a:gd name="connsiteX17" fmla="*/ 450056 w 757237"/>
              <a:gd name="connsiteY17" fmla="*/ 14702 h 783577"/>
              <a:gd name="connsiteX18" fmla="*/ 0 w 757237"/>
              <a:gd name="connsiteY18" fmla="*/ 0 h 783577"/>
              <a:gd name="connsiteX19" fmla="*/ 307181 w 757237"/>
              <a:gd name="connsiteY19" fmla="*/ 0 h 783577"/>
              <a:gd name="connsiteX20" fmla="*/ 307181 w 757237"/>
              <a:gd name="connsiteY20" fmla="*/ 14702 h 783577"/>
              <a:gd name="connsiteX21" fmla="*/ 14207 w 757237"/>
              <a:gd name="connsiteY21" fmla="*/ 14702 h 783577"/>
              <a:gd name="connsiteX22" fmla="*/ 14207 w 757237"/>
              <a:gd name="connsiteY22" fmla="*/ 320350 h 783577"/>
              <a:gd name="connsiteX23" fmla="*/ 0 w 757237"/>
              <a:gd name="connsiteY23" fmla="*/ 320350 h 78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57237" h="783577">
                <a:moveTo>
                  <a:pt x="743029" y="463225"/>
                </a:moveTo>
                <a:lnTo>
                  <a:pt x="757237" y="463225"/>
                </a:lnTo>
                <a:lnTo>
                  <a:pt x="757237" y="783577"/>
                </a:lnTo>
                <a:lnTo>
                  <a:pt x="450056" y="783577"/>
                </a:lnTo>
                <a:lnTo>
                  <a:pt x="450056" y="768874"/>
                </a:lnTo>
                <a:lnTo>
                  <a:pt x="743029" y="768874"/>
                </a:lnTo>
                <a:close/>
                <a:moveTo>
                  <a:pt x="0" y="463225"/>
                </a:moveTo>
                <a:lnTo>
                  <a:pt x="14207" y="463225"/>
                </a:lnTo>
                <a:lnTo>
                  <a:pt x="14207" y="768874"/>
                </a:lnTo>
                <a:lnTo>
                  <a:pt x="307181" y="768874"/>
                </a:lnTo>
                <a:lnTo>
                  <a:pt x="307181" y="783577"/>
                </a:lnTo>
                <a:lnTo>
                  <a:pt x="0" y="783577"/>
                </a:lnTo>
                <a:close/>
                <a:moveTo>
                  <a:pt x="450056" y="0"/>
                </a:moveTo>
                <a:lnTo>
                  <a:pt x="757237" y="0"/>
                </a:lnTo>
                <a:lnTo>
                  <a:pt x="757237" y="320350"/>
                </a:lnTo>
                <a:lnTo>
                  <a:pt x="743029" y="320350"/>
                </a:lnTo>
                <a:lnTo>
                  <a:pt x="743029" y="14702"/>
                </a:lnTo>
                <a:lnTo>
                  <a:pt x="450056" y="14702"/>
                </a:lnTo>
                <a:close/>
                <a:moveTo>
                  <a:pt x="0" y="0"/>
                </a:moveTo>
                <a:lnTo>
                  <a:pt x="307181" y="0"/>
                </a:lnTo>
                <a:lnTo>
                  <a:pt x="307181" y="14702"/>
                </a:lnTo>
                <a:lnTo>
                  <a:pt x="14207" y="14702"/>
                </a:lnTo>
                <a:lnTo>
                  <a:pt x="14207" y="320350"/>
                </a:lnTo>
                <a:lnTo>
                  <a:pt x="0" y="32035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p>
            <a:pPr algn="ctr">
              <a:defRPr/>
            </a:pPr>
            <a:endParaRPr lang="zh-CN" altLang="en-US"/>
          </a:p>
        </p:txBody>
      </p:sp>
      <p:sp>
        <p:nvSpPr>
          <p:cNvPr id="13" name="MH_Other_6"/>
          <p:cNvSpPr/>
          <p:nvPr>
            <p:custDataLst>
              <p:tags r:id="rId4"/>
            </p:custDataLst>
          </p:nvPr>
        </p:nvSpPr>
        <p:spPr>
          <a:xfrm>
            <a:off x="1102159" y="4500109"/>
            <a:ext cx="547688" cy="5667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p>
            <a:pPr algn="ctr">
              <a:defRPr/>
            </a:pPr>
            <a:r>
              <a:rPr lang="en-US" altLang="zh-CN" sz="2400" dirty="0">
                <a:solidFill>
                  <a:srgbClr val="FFFFFF"/>
                </a:solidFill>
              </a:rPr>
              <a:t>03</a:t>
            </a:r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991544" y="2223570"/>
            <a:ext cx="235865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添加小标题</a:t>
            </a:r>
            <a:endParaRPr lang="zh-CN" alt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960836" y="2673009"/>
            <a:ext cx="3675783" cy="68135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点击此处添加文本信息。顶部“开始”面板中可以对字体、字号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991544" y="4392159"/>
            <a:ext cx="235865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添加小标题</a:t>
            </a:r>
            <a:endParaRPr lang="zh-CN" alt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960836" y="4841598"/>
            <a:ext cx="3675783" cy="68135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点击此处添加文本信息。顶部“开始”面板中可以对字体、字号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4" name="MH_Other_1"/>
          <p:cNvSpPr/>
          <p:nvPr>
            <p:custDataLst>
              <p:tags r:id="rId5"/>
            </p:custDataLst>
          </p:nvPr>
        </p:nvSpPr>
        <p:spPr>
          <a:xfrm>
            <a:off x="6641341" y="2223570"/>
            <a:ext cx="757238" cy="782637"/>
          </a:xfrm>
          <a:custGeom>
            <a:avLst/>
            <a:gdLst>
              <a:gd name="connsiteX0" fmla="*/ 743029 w 757237"/>
              <a:gd name="connsiteY0" fmla="*/ 463225 h 783577"/>
              <a:gd name="connsiteX1" fmla="*/ 757237 w 757237"/>
              <a:gd name="connsiteY1" fmla="*/ 463225 h 783577"/>
              <a:gd name="connsiteX2" fmla="*/ 757237 w 757237"/>
              <a:gd name="connsiteY2" fmla="*/ 783577 h 783577"/>
              <a:gd name="connsiteX3" fmla="*/ 450056 w 757237"/>
              <a:gd name="connsiteY3" fmla="*/ 783577 h 783577"/>
              <a:gd name="connsiteX4" fmla="*/ 450056 w 757237"/>
              <a:gd name="connsiteY4" fmla="*/ 768874 h 783577"/>
              <a:gd name="connsiteX5" fmla="*/ 743029 w 757237"/>
              <a:gd name="connsiteY5" fmla="*/ 768874 h 783577"/>
              <a:gd name="connsiteX6" fmla="*/ 0 w 757237"/>
              <a:gd name="connsiteY6" fmla="*/ 463225 h 783577"/>
              <a:gd name="connsiteX7" fmla="*/ 14207 w 757237"/>
              <a:gd name="connsiteY7" fmla="*/ 463225 h 783577"/>
              <a:gd name="connsiteX8" fmla="*/ 14207 w 757237"/>
              <a:gd name="connsiteY8" fmla="*/ 768874 h 783577"/>
              <a:gd name="connsiteX9" fmla="*/ 307181 w 757237"/>
              <a:gd name="connsiteY9" fmla="*/ 768874 h 783577"/>
              <a:gd name="connsiteX10" fmla="*/ 307181 w 757237"/>
              <a:gd name="connsiteY10" fmla="*/ 783577 h 783577"/>
              <a:gd name="connsiteX11" fmla="*/ 0 w 757237"/>
              <a:gd name="connsiteY11" fmla="*/ 783577 h 783577"/>
              <a:gd name="connsiteX12" fmla="*/ 450056 w 757237"/>
              <a:gd name="connsiteY12" fmla="*/ 0 h 783577"/>
              <a:gd name="connsiteX13" fmla="*/ 757237 w 757237"/>
              <a:gd name="connsiteY13" fmla="*/ 0 h 783577"/>
              <a:gd name="connsiteX14" fmla="*/ 757237 w 757237"/>
              <a:gd name="connsiteY14" fmla="*/ 320350 h 783577"/>
              <a:gd name="connsiteX15" fmla="*/ 743029 w 757237"/>
              <a:gd name="connsiteY15" fmla="*/ 320350 h 783577"/>
              <a:gd name="connsiteX16" fmla="*/ 743029 w 757237"/>
              <a:gd name="connsiteY16" fmla="*/ 14702 h 783577"/>
              <a:gd name="connsiteX17" fmla="*/ 450056 w 757237"/>
              <a:gd name="connsiteY17" fmla="*/ 14702 h 783577"/>
              <a:gd name="connsiteX18" fmla="*/ 0 w 757237"/>
              <a:gd name="connsiteY18" fmla="*/ 0 h 783577"/>
              <a:gd name="connsiteX19" fmla="*/ 307181 w 757237"/>
              <a:gd name="connsiteY19" fmla="*/ 0 h 783577"/>
              <a:gd name="connsiteX20" fmla="*/ 307181 w 757237"/>
              <a:gd name="connsiteY20" fmla="*/ 14702 h 783577"/>
              <a:gd name="connsiteX21" fmla="*/ 14207 w 757237"/>
              <a:gd name="connsiteY21" fmla="*/ 14702 h 783577"/>
              <a:gd name="connsiteX22" fmla="*/ 14207 w 757237"/>
              <a:gd name="connsiteY22" fmla="*/ 320350 h 783577"/>
              <a:gd name="connsiteX23" fmla="*/ 0 w 757237"/>
              <a:gd name="connsiteY23" fmla="*/ 320350 h 78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57237" h="783577">
                <a:moveTo>
                  <a:pt x="743029" y="463225"/>
                </a:moveTo>
                <a:lnTo>
                  <a:pt x="757237" y="463225"/>
                </a:lnTo>
                <a:lnTo>
                  <a:pt x="757237" y="783577"/>
                </a:lnTo>
                <a:lnTo>
                  <a:pt x="450056" y="783577"/>
                </a:lnTo>
                <a:lnTo>
                  <a:pt x="450056" y="768874"/>
                </a:lnTo>
                <a:lnTo>
                  <a:pt x="743029" y="768874"/>
                </a:lnTo>
                <a:close/>
                <a:moveTo>
                  <a:pt x="0" y="463225"/>
                </a:moveTo>
                <a:lnTo>
                  <a:pt x="14207" y="463225"/>
                </a:lnTo>
                <a:lnTo>
                  <a:pt x="14207" y="768874"/>
                </a:lnTo>
                <a:lnTo>
                  <a:pt x="307181" y="768874"/>
                </a:lnTo>
                <a:lnTo>
                  <a:pt x="307181" y="783577"/>
                </a:lnTo>
                <a:lnTo>
                  <a:pt x="0" y="783577"/>
                </a:lnTo>
                <a:close/>
                <a:moveTo>
                  <a:pt x="450056" y="0"/>
                </a:moveTo>
                <a:lnTo>
                  <a:pt x="757237" y="0"/>
                </a:lnTo>
                <a:lnTo>
                  <a:pt x="757237" y="320350"/>
                </a:lnTo>
                <a:lnTo>
                  <a:pt x="743029" y="320350"/>
                </a:lnTo>
                <a:lnTo>
                  <a:pt x="743029" y="14702"/>
                </a:lnTo>
                <a:lnTo>
                  <a:pt x="450056" y="14702"/>
                </a:lnTo>
                <a:close/>
                <a:moveTo>
                  <a:pt x="0" y="0"/>
                </a:moveTo>
                <a:lnTo>
                  <a:pt x="307181" y="0"/>
                </a:lnTo>
                <a:lnTo>
                  <a:pt x="307181" y="14702"/>
                </a:lnTo>
                <a:lnTo>
                  <a:pt x="14207" y="14702"/>
                </a:lnTo>
                <a:lnTo>
                  <a:pt x="14207" y="320350"/>
                </a:lnTo>
                <a:lnTo>
                  <a:pt x="0" y="32035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p>
            <a:pPr algn="ctr">
              <a:defRPr/>
            </a:pPr>
            <a:endParaRPr lang="zh-CN" altLang="en-US"/>
          </a:p>
        </p:txBody>
      </p:sp>
      <p:sp>
        <p:nvSpPr>
          <p:cNvPr id="25" name="MH_Other_2"/>
          <p:cNvSpPr/>
          <p:nvPr>
            <p:custDataLst>
              <p:tags r:id="rId6"/>
            </p:custDataLst>
          </p:nvPr>
        </p:nvSpPr>
        <p:spPr>
          <a:xfrm>
            <a:off x="6746116" y="2331520"/>
            <a:ext cx="547688" cy="56673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p>
            <a:pPr algn="ctr">
              <a:defRPr/>
            </a:pPr>
            <a:r>
              <a:rPr lang="en-US" altLang="zh-CN" sz="2400" dirty="0" smtClean="0">
                <a:solidFill>
                  <a:srgbClr val="FFFFFF"/>
                </a:solidFill>
              </a:rPr>
              <a:t>02</a:t>
            </a:r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26" name="MH_Other_5"/>
          <p:cNvSpPr/>
          <p:nvPr>
            <p:custDataLst>
              <p:tags r:id="rId7"/>
            </p:custDataLst>
          </p:nvPr>
        </p:nvSpPr>
        <p:spPr>
          <a:xfrm>
            <a:off x="6641341" y="4392159"/>
            <a:ext cx="757238" cy="782637"/>
          </a:xfrm>
          <a:custGeom>
            <a:avLst/>
            <a:gdLst>
              <a:gd name="connsiteX0" fmla="*/ 743029 w 757237"/>
              <a:gd name="connsiteY0" fmla="*/ 463225 h 783577"/>
              <a:gd name="connsiteX1" fmla="*/ 757237 w 757237"/>
              <a:gd name="connsiteY1" fmla="*/ 463225 h 783577"/>
              <a:gd name="connsiteX2" fmla="*/ 757237 w 757237"/>
              <a:gd name="connsiteY2" fmla="*/ 783577 h 783577"/>
              <a:gd name="connsiteX3" fmla="*/ 450056 w 757237"/>
              <a:gd name="connsiteY3" fmla="*/ 783577 h 783577"/>
              <a:gd name="connsiteX4" fmla="*/ 450056 w 757237"/>
              <a:gd name="connsiteY4" fmla="*/ 768874 h 783577"/>
              <a:gd name="connsiteX5" fmla="*/ 743029 w 757237"/>
              <a:gd name="connsiteY5" fmla="*/ 768874 h 783577"/>
              <a:gd name="connsiteX6" fmla="*/ 0 w 757237"/>
              <a:gd name="connsiteY6" fmla="*/ 463225 h 783577"/>
              <a:gd name="connsiteX7" fmla="*/ 14207 w 757237"/>
              <a:gd name="connsiteY7" fmla="*/ 463225 h 783577"/>
              <a:gd name="connsiteX8" fmla="*/ 14207 w 757237"/>
              <a:gd name="connsiteY8" fmla="*/ 768874 h 783577"/>
              <a:gd name="connsiteX9" fmla="*/ 307181 w 757237"/>
              <a:gd name="connsiteY9" fmla="*/ 768874 h 783577"/>
              <a:gd name="connsiteX10" fmla="*/ 307181 w 757237"/>
              <a:gd name="connsiteY10" fmla="*/ 783577 h 783577"/>
              <a:gd name="connsiteX11" fmla="*/ 0 w 757237"/>
              <a:gd name="connsiteY11" fmla="*/ 783577 h 783577"/>
              <a:gd name="connsiteX12" fmla="*/ 450056 w 757237"/>
              <a:gd name="connsiteY12" fmla="*/ 0 h 783577"/>
              <a:gd name="connsiteX13" fmla="*/ 757237 w 757237"/>
              <a:gd name="connsiteY13" fmla="*/ 0 h 783577"/>
              <a:gd name="connsiteX14" fmla="*/ 757237 w 757237"/>
              <a:gd name="connsiteY14" fmla="*/ 320350 h 783577"/>
              <a:gd name="connsiteX15" fmla="*/ 743029 w 757237"/>
              <a:gd name="connsiteY15" fmla="*/ 320350 h 783577"/>
              <a:gd name="connsiteX16" fmla="*/ 743029 w 757237"/>
              <a:gd name="connsiteY16" fmla="*/ 14702 h 783577"/>
              <a:gd name="connsiteX17" fmla="*/ 450056 w 757237"/>
              <a:gd name="connsiteY17" fmla="*/ 14702 h 783577"/>
              <a:gd name="connsiteX18" fmla="*/ 0 w 757237"/>
              <a:gd name="connsiteY18" fmla="*/ 0 h 783577"/>
              <a:gd name="connsiteX19" fmla="*/ 307181 w 757237"/>
              <a:gd name="connsiteY19" fmla="*/ 0 h 783577"/>
              <a:gd name="connsiteX20" fmla="*/ 307181 w 757237"/>
              <a:gd name="connsiteY20" fmla="*/ 14702 h 783577"/>
              <a:gd name="connsiteX21" fmla="*/ 14207 w 757237"/>
              <a:gd name="connsiteY21" fmla="*/ 14702 h 783577"/>
              <a:gd name="connsiteX22" fmla="*/ 14207 w 757237"/>
              <a:gd name="connsiteY22" fmla="*/ 320350 h 783577"/>
              <a:gd name="connsiteX23" fmla="*/ 0 w 757237"/>
              <a:gd name="connsiteY23" fmla="*/ 320350 h 78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57237" h="783577">
                <a:moveTo>
                  <a:pt x="743029" y="463225"/>
                </a:moveTo>
                <a:lnTo>
                  <a:pt x="757237" y="463225"/>
                </a:lnTo>
                <a:lnTo>
                  <a:pt x="757237" y="783577"/>
                </a:lnTo>
                <a:lnTo>
                  <a:pt x="450056" y="783577"/>
                </a:lnTo>
                <a:lnTo>
                  <a:pt x="450056" y="768874"/>
                </a:lnTo>
                <a:lnTo>
                  <a:pt x="743029" y="768874"/>
                </a:lnTo>
                <a:close/>
                <a:moveTo>
                  <a:pt x="0" y="463225"/>
                </a:moveTo>
                <a:lnTo>
                  <a:pt x="14207" y="463225"/>
                </a:lnTo>
                <a:lnTo>
                  <a:pt x="14207" y="768874"/>
                </a:lnTo>
                <a:lnTo>
                  <a:pt x="307181" y="768874"/>
                </a:lnTo>
                <a:lnTo>
                  <a:pt x="307181" y="783577"/>
                </a:lnTo>
                <a:lnTo>
                  <a:pt x="0" y="783577"/>
                </a:lnTo>
                <a:close/>
                <a:moveTo>
                  <a:pt x="450056" y="0"/>
                </a:moveTo>
                <a:lnTo>
                  <a:pt x="757237" y="0"/>
                </a:lnTo>
                <a:lnTo>
                  <a:pt x="757237" y="320350"/>
                </a:lnTo>
                <a:lnTo>
                  <a:pt x="743029" y="320350"/>
                </a:lnTo>
                <a:lnTo>
                  <a:pt x="743029" y="14702"/>
                </a:lnTo>
                <a:lnTo>
                  <a:pt x="450056" y="14702"/>
                </a:lnTo>
                <a:close/>
                <a:moveTo>
                  <a:pt x="0" y="0"/>
                </a:moveTo>
                <a:lnTo>
                  <a:pt x="307181" y="0"/>
                </a:lnTo>
                <a:lnTo>
                  <a:pt x="307181" y="14702"/>
                </a:lnTo>
                <a:lnTo>
                  <a:pt x="14207" y="14702"/>
                </a:lnTo>
                <a:lnTo>
                  <a:pt x="14207" y="320350"/>
                </a:lnTo>
                <a:lnTo>
                  <a:pt x="0" y="32035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p>
            <a:pPr algn="ctr">
              <a:defRPr/>
            </a:pPr>
            <a:endParaRPr lang="zh-CN" altLang="en-US"/>
          </a:p>
        </p:txBody>
      </p:sp>
      <p:sp>
        <p:nvSpPr>
          <p:cNvPr id="27" name="MH_Other_6"/>
          <p:cNvSpPr/>
          <p:nvPr>
            <p:custDataLst>
              <p:tags r:id="rId8"/>
            </p:custDataLst>
          </p:nvPr>
        </p:nvSpPr>
        <p:spPr>
          <a:xfrm>
            <a:off x="6746116" y="4500109"/>
            <a:ext cx="547688" cy="5667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p>
            <a:pPr algn="ctr">
              <a:defRPr/>
            </a:pPr>
            <a:r>
              <a:rPr lang="en-US" altLang="zh-CN" sz="2400" dirty="0" smtClean="0">
                <a:solidFill>
                  <a:srgbClr val="FFFFFF"/>
                </a:solidFill>
              </a:rPr>
              <a:t>04</a:t>
            </a:r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635501" y="2223570"/>
            <a:ext cx="235865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添加小标题</a:t>
            </a:r>
            <a:endParaRPr lang="zh-CN" alt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604793" y="2673009"/>
            <a:ext cx="3675783" cy="68135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点击此处添加文本信息。顶部“开始”面板中可以对字体、字号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635501" y="4392159"/>
            <a:ext cx="235865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添加小标题</a:t>
            </a:r>
            <a:endParaRPr lang="zh-CN" alt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604793" y="4841598"/>
            <a:ext cx="3675783" cy="68135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点击此处添加文本信息。顶部“开始”面板中可以对字体、字号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27506" y="3171056"/>
            <a:ext cx="9004300" cy="1419226"/>
            <a:chOff x="1593851" y="2873870"/>
            <a:chExt cx="9004300" cy="1419226"/>
          </a:xfrm>
        </p:grpSpPr>
        <p:cxnSp>
          <p:nvCxnSpPr>
            <p:cNvPr id="45" name="MH_Other_1"/>
            <p:cNvCxnSpPr/>
            <p:nvPr>
              <p:custDataLst>
                <p:tags r:id="rId1"/>
              </p:custDataLst>
            </p:nvPr>
          </p:nvCxnSpPr>
          <p:spPr>
            <a:xfrm>
              <a:off x="1593851" y="3583482"/>
              <a:ext cx="574675" cy="0"/>
            </a:xfrm>
            <a:prstGeom prst="line">
              <a:avLst/>
            </a:prstGeom>
            <a:ln w="25400">
              <a:solidFill>
                <a:srgbClr val="D5D5D5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MH_SubTitle_1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354263" y="3059607"/>
              <a:ext cx="1047750" cy="104775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zh-CN" dirty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50" name="MH_Other_2"/>
            <p:cNvSpPr/>
            <p:nvPr>
              <p:custDataLst>
                <p:tags r:id="rId3"/>
              </p:custDataLst>
            </p:nvPr>
          </p:nvSpPr>
          <p:spPr bwMode="auto">
            <a:xfrm flipH="1">
              <a:off x="2878139" y="2873870"/>
              <a:ext cx="720725" cy="709612"/>
            </a:xfrm>
            <a:custGeom>
              <a:avLst/>
              <a:gdLst>
                <a:gd name="T0" fmla="*/ 0 w 722402"/>
                <a:gd name="T1" fmla="*/ 706355 h 711200"/>
                <a:gd name="T2" fmla="*/ 210799 w 722402"/>
                <a:gd name="T3" fmla="*/ 202969 h 711200"/>
                <a:gd name="T4" fmla="*/ 717354 w 722402"/>
                <a:gd name="T5" fmla="*/ 89 h 711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2402" h="711200">
                  <a:moveTo>
                    <a:pt x="0" y="711200"/>
                  </a:moveTo>
                  <a:cubicBezTo>
                    <a:pt x="0" y="520636"/>
                    <a:pt x="76476" y="338044"/>
                    <a:pt x="212282" y="204361"/>
                  </a:cubicBezTo>
                  <a:cubicBezTo>
                    <a:pt x="348088" y="70678"/>
                    <a:pt x="531862" y="-2913"/>
                    <a:pt x="722402" y="89"/>
                  </a:cubicBezTo>
                </a:path>
              </a:pathLst>
            </a:custGeom>
            <a:noFill/>
            <a:ln w="25400">
              <a:solidFill>
                <a:srgbClr val="D5D5D5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54" name="MH_Other_3"/>
            <p:cNvSpPr/>
            <p:nvPr>
              <p:custDataLst>
                <p:tags r:id="rId4"/>
              </p:custDataLst>
            </p:nvPr>
          </p:nvSpPr>
          <p:spPr bwMode="auto">
            <a:xfrm flipV="1">
              <a:off x="2157414" y="3583483"/>
              <a:ext cx="720725" cy="709613"/>
            </a:xfrm>
            <a:custGeom>
              <a:avLst/>
              <a:gdLst>
                <a:gd name="T0" fmla="*/ 0 w 722402"/>
                <a:gd name="T1" fmla="*/ 706357 h 711200"/>
                <a:gd name="T2" fmla="*/ 210799 w 722402"/>
                <a:gd name="T3" fmla="*/ 202969 h 711200"/>
                <a:gd name="T4" fmla="*/ 717354 w 722402"/>
                <a:gd name="T5" fmla="*/ 89 h 711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2402" h="711200">
                  <a:moveTo>
                    <a:pt x="0" y="711200"/>
                  </a:moveTo>
                  <a:cubicBezTo>
                    <a:pt x="0" y="520636"/>
                    <a:pt x="76476" y="338044"/>
                    <a:pt x="212282" y="204361"/>
                  </a:cubicBezTo>
                  <a:cubicBezTo>
                    <a:pt x="348088" y="70678"/>
                    <a:pt x="531862" y="-2913"/>
                    <a:pt x="722402" y="89"/>
                  </a:cubicBezTo>
                </a:path>
              </a:pathLst>
            </a:custGeom>
            <a:noFill/>
            <a:ln w="25400">
              <a:solidFill>
                <a:srgbClr val="D5D5D5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55" name="MH_SubTitle_2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4498976" y="3059607"/>
              <a:ext cx="1046163" cy="104775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zh-CN" dirty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64" name="MH_Other_4"/>
            <p:cNvSpPr/>
            <p:nvPr>
              <p:custDataLst>
                <p:tags r:id="rId6"/>
              </p:custDataLst>
            </p:nvPr>
          </p:nvSpPr>
          <p:spPr bwMode="auto">
            <a:xfrm flipH="1">
              <a:off x="5022851" y="2873870"/>
              <a:ext cx="720725" cy="709612"/>
            </a:xfrm>
            <a:custGeom>
              <a:avLst/>
              <a:gdLst>
                <a:gd name="T0" fmla="*/ 0 w 722402"/>
                <a:gd name="T1" fmla="*/ 706355 h 711200"/>
                <a:gd name="T2" fmla="*/ 210799 w 722402"/>
                <a:gd name="T3" fmla="*/ 202969 h 711200"/>
                <a:gd name="T4" fmla="*/ 717354 w 722402"/>
                <a:gd name="T5" fmla="*/ 89 h 711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2402" h="711200">
                  <a:moveTo>
                    <a:pt x="0" y="711200"/>
                  </a:moveTo>
                  <a:cubicBezTo>
                    <a:pt x="0" y="520636"/>
                    <a:pt x="76476" y="338044"/>
                    <a:pt x="212282" y="204361"/>
                  </a:cubicBezTo>
                  <a:cubicBezTo>
                    <a:pt x="348088" y="70678"/>
                    <a:pt x="531862" y="-2913"/>
                    <a:pt x="722402" y="89"/>
                  </a:cubicBezTo>
                </a:path>
              </a:pathLst>
            </a:custGeom>
            <a:noFill/>
            <a:ln w="25400">
              <a:solidFill>
                <a:srgbClr val="D5D5D5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65" name="MH_Other_5"/>
            <p:cNvSpPr/>
            <p:nvPr>
              <p:custDataLst>
                <p:tags r:id="rId7"/>
              </p:custDataLst>
            </p:nvPr>
          </p:nvSpPr>
          <p:spPr bwMode="auto">
            <a:xfrm flipV="1">
              <a:off x="4302126" y="3583483"/>
              <a:ext cx="720725" cy="709613"/>
            </a:xfrm>
            <a:custGeom>
              <a:avLst/>
              <a:gdLst>
                <a:gd name="T0" fmla="*/ 0 w 722402"/>
                <a:gd name="T1" fmla="*/ 706357 h 711200"/>
                <a:gd name="T2" fmla="*/ 210799 w 722402"/>
                <a:gd name="T3" fmla="*/ 202969 h 711200"/>
                <a:gd name="T4" fmla="*/ 717354 w 722402"/>
                <a:gd name="T5" fmla="*/ 89 h 711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2402" h="711200">
                  <a:moveTo>
                    <a:pt x="0" y="711200"/>
                  </a:moveTo>
                  <a:cubicBezTo>
                    <a:pt x="0" y="520636"/>
                    <a:pt x="76476" y="338044"/>
                    <a:pt x="212282" y="204361"/>
                  </a:cubicBezTo>
                  <a:cubicBezTo>
                    <a:pt x="348088" y="70678"/>
                    <a:pt x="531862" y="-2913"/>
                    <a:pt x="722402" y="89"/>
                  </a:cubicBezTo>
                </a:path>
              </a:pathLst>
            </a:custGeom>
            <a:noFill/>
            <a:ln w="25400">
              <a:solidFill>
                <a:srgbClr val="D5D5D5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66" name="MH_SubTitle_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642101" y="3059607"/>
              <a:ext cx="1046163" cy="104775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zh-CN" dirty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67" name="MH_Other_6"/>
            <p:cNvSpPr/>
            <p:nvPr>
              <p:custDataLst>
                <p:tags r:id="rId9"/>
              </p:custDataLst>
            </p:nvPr>
          </p:nvSpPr>
          <p:spPr bwMode="auto">
            <a:xfrm flipH="1">
              <a:off x="7164389" y="2873870"/>
              <a:ext cx="720725" cy="709612"/>
            </a:xfrm>
            <a:custGeom>
              <a:avLst/>
              <a:gdLst>
                <a:gd name="T0" fmla="*/ 0 w 722402"/>
                <a:gd name="T1" fmla="*/ 706355 h 711200"/>
                <a:gd name="T2" fmla="*/ 210799 w 722402"/>
                <a:gd name="T3" fmla="*/ 202969 h 711200"/>
                <a:gd name="T4" fmla="*/ 717354 w 722402"/>
                <a:gd name="T5" fmla="*/ 89 h 711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2402" h="711200">
                  <a:moveTo>
                    <a:pt x="0" y="711200"/>
                  </a:moveTo>
                  <a:cubicBezTo>
                    <a:pt x="0" y="520636"/>
                    <a:pt x="76476" y="338044"/>
                    <a:pt x="212282" y="204361"/>
                  </a:cubicBezTo>
                  <a:cubicBezTo>
                    <a:pt x="348088" y="70678"/>
                    <a:pt x="531862" y="-2913"/>
                    <a:pt x="722402" y="89"/>
                  </a:cubicBezTo>
                </a:path>
              </a:pathLst>
            </a:custGeom>
            <a:noFill/>
            <a:ln w="25400">
              <a:solidFill>
                <a:srgbClr val="D5D5D5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78" name="MH_Other_7"/>
            <p:cNvSpPr/>
            <p:nvPr>
              <p:custDataLst>
                <p:tags r:id="rId10"/>
              </p:custDataLst>
            </p:nvPr>
          </p:nvSpPr>
          <p:spPr bwMode="auto">
            <a:xfrm flipV="1">
              <a:off x="6443664" y="3583483"/>
              <a:ext cx="720725" cy="709613"/>
            </a:xfrm>
            <a:custGeom>
              <a:avLst/>
              <a:gdLst>
                <a:gd name="T0" fmla="*/ 0 w 722402"/>
                <a:gd name="T1" fmla="*/ 706357 h 711200"/>
                <a:gd name="T2" fmla="*/ 210799 w 722402"/>
                <a:gd name="T3" fmla="*/ 202969 h 711200"/>
                <a:gd name="T4" fmla="*/ 717354 w 722402"/>
                <a:gd name="T5" fmla="*/ 89 h 711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2402" h="711200">
                  <a:moveTo>
                    <a:pt x="0" y="711200"/>
                  </a:moveTo>
                  <a:cubicBezTo>
                    <a:pt x="0" y="520636"/>
                    <a:pt x="76476" y="338044"/>
                    <a:pt x="212282" y="204361"/>
                  </a:cubicBezTo>
                  <a:cubicBezTo>
                    <a:pt x="348088" y="70678"/>
                    <a:pt x="531862" y="-2913"/>
                    <a:pt x="722402" y="89"/>
                  </a:cubicBezTo>
                </a:path>
              </a:pathLst>
            </a:custGeom>
            <a:noFill/>
            <a:ln w="25400">
              <a:solidFill>
                <a:srgbClr val="D5D5D5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cxnSp>
          <p:nvCxnSpPr>
            <p:cNvPr id="79" name="MH_Other_8"/>
            <p:cNvCxnSpPr/>
            <p:nvPr>
              <p:custDataLst>
                <p:tags r:id="rId11"/>
              </p:custDataLst>
            </p:nvPr>
          </p:nvCxnSpPr>
          <p:spPr>
            <a:xfrm>
              <a:off x="7874001" y="3583482"/>
              <a:ext cx="727075" cy="0"/>
            </a:xfrm>
            <a:prstGeom prst="line">
              <a:avLst/>
            </a:prstGeom>
            <a:ln w="25400">
              <a:solidFill>
                <a:srgbClr val="D5D5D5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MH_SubTitle_4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8791576" y="3059607"/>
              <a:ext cx="1046163" cy="104775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en-US" altLang="zh-CN" dirty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81" name="MH_Other_9"/>
            <p:cNvSpPr/>
            <p:nvPr>
              <p:custDataLst>
                <p:tags r:id="rId13"/>
              </p:custDataLst>
            </p:nvPr>
          </p:nvSpPr>
          <p:spPr bwMode="auto">
            <a:xfrm flipH="1">
              <a:off x="9313864" y="2873870"/>
              <a:ext cx="720725" cy="709612"/>
            </a:xfrm>
            <a:custGeom>
              <a:avLst/>
              <a:gdLst>
                <a:gd name="T0" fmla="*/ 0 w 722402"/>
                <a:gd name="T1" fmla="*/ 706355 h 711200"/>
                <a:gd name="T2" fmla="*/ 210799 w 722402"/>
                <a:gd name="T3" fmla="*/ 202969 h 711200"/>
                <a:gd name="T4" fmla="*/ 717354 w 722402"/>
                <a:gd name="T5" fmla="*/ 89 h 711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2402" h="711200">
                  <a:moveTo>
                    <a:pt x="0" y="711200"/>
                  </a:moveTo>
                  <a:cubicBezTo>
                    <a:pt x="0" y="520636"/>
                    <a:pt x="76476" y="338044"/>
                    <a:pt x="212282" y="204361"/>
                  </a:cubicBezTo>
                  <a:cubicBezTo>
                    <a:pt x="348088" y="70678"/>
                    <a:pt x="531862" y="-2913"/>
                    <a:pt x="722402" y="89"/>
                  </a:cubicBezTo>
                </a:path>
              </a:pathLst>
            </a:custGeom>
            <a:noFill/>
            <a:ln w="25400">
              <a:solidFill>
                <a:srgbClr val="D5D5D5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sp>
          <p:nvSpPr>
            <p:cNvPr id="82" name="MH_Other_10"/>
            <p:cNvSpPr/>
            <p:nvPr>
              <p:custDataLst>
                <p:tags r:id="rId14"/>
              </p:custDataLst>
            </p:nvPr>
          </p:nvSpPr>
          <p:spPr bwMode="auto">
            <a:xfrm flipV="1">
              <a:off x="8593139" y="3583483"/>
              <a:ext cx="720725" cy="709613"/>
            </a:xfrm>
            <a:custGeom>
              <a:avLst/>
              <a:gdLst>
                <a:gd name="T0" fmla="*/ 0 w 722402"/>
                <a:gd name="T1" fmla="*/ 706357 h 711200"/>
                <a:gd name="T2" fmla="*/ 210799 w 722402"/>
                <a:gd name="T3" fmla="*/ 202969 h 711200"/>
                <a:gd name="T4" fmla="*/ 717354 w 722402"/>
                <a:gd name="T5" fmla="*/ 89 h 711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2402" h="711200">
                  <a:moveTo>
                    <a:pt x="0" y="711200"/>
                  </a:moveTo>
                  <a:cubicBezTo>
                    <a:pt x="0" y="520636"/>
                    <a:pt x="76476" y="338044"/>
                    <a:pt x="212282" y="204361"/>
                  </a:cubicBezTo>
                  <a:cubicBezTo>
                    <a:pt x="348088" y="70678"/>
                    <a:pt x="531862" y="-2913"/>
                    <a:pt x="722402" y="89"/>
                  </a:cubicBezTo>
                </a:path>
              </a:pathLst>
            </a:custGeom>
            <a:noFill/>
            <a:ln w="25400">
              <a:solidFill>
                <a:srgbClr val="D5D5D5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cxnSp>
          <p:nvCxnSpPr>
            <p:cNvPr id="83" name="MH_Other_11"/>
            <p:cNvCxnSpPr/>
            <p:nvPr>
              <p:custDataLst>
                <p:tags r:id="rId15"/>
              </p:custDataLst>
            </p:nvPr>
          </p:nvCxnSpPr>
          <p:spPr>
            <a:xfrm>
              <a:off x="10023476" y="3583482"/>
              <a:ext cx="574675" cy="0"/>
            </a:xfrm>
            <a:prstGeom prst="line">
              <a:avLst/>
            </a:prstGeom>
            <a:ln w="25400">
              <a:solidFill>
                <a:srgbClr val="D5D5D5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MH_Other_12"/>
            <p:cNvCxnSpPr/>
            <p:nvPr>
              <p:custDataLst>
                <p:tags r:id="rId16"/>
              </p:custDataLst>
            </p:nvPr>
          </p:nvCxnSpPr>
          <p:spPr>
            <a:xfrm>
              <a:off x="3586163" y="3583482"/>
              <a:ext cx="728662" cy="0"/>
            </a:xfrm>
            <a:prstGeom prst="line">
              <a:avLst/>
            </a:prstGeom>
            <a:ln w="25400">
              <a:solidFill>
                <a:srgbClr val="D5D5D5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MH_Other_13"/>
            <p:cNvCxnSpPr/>
            <p:nvPr>
              <p:custDataLst>
                <p:tags r:id="rId17"/>
              </p:custDataLst>
            </p:nvPr>
          </p:nvCxnSpPr>
          <p:spPr>
            <a:xfrm>
              <a:off x="5730876" y="3583482"/>
              <a:ext cx="727075" cy="0"/>
            </a:xfrm>
            <a:prstGeom prst="line">
              <a:avLst/>
            </a:prstGeom>
            <a:ln w="25400">
              <a:solidFill>
                <a:srgbClr val="D5D5D5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矩形 87"/>
          <p:cNvSpPr/>
          <p:nvPr/>
        </p:nvSpPr>
        <p:spPr>
          <a:xfrm>
            <a:off x="1559036" y="1787330"/>
            <a:ext cx="2755789" cy="730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点击此处添加文本信息。点击此处添加文本信息。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5786494" y="1787330"/>
            <a:ext cx="2755789" cy="730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点击此处添加文本信息。点击此处添加文本信息。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3647728" y="4776651"/>
            <a:ext cx="2755789" cy="730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点击此处添加文本信息。点击此处添加文本信息。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7875186" y="4776651"/>
            <a:ext cx="2755789" cy="730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点击此处添加文本信息。点击此处添加文本信息。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71390" y="3618903"/>
            <a:ext cx="635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02</a:t>
            </a:r>
            <a:endParaRPr lang="en-US" altLang="zh-CN" sz="2800" dirty="0" smtClean="0">
              <a:solidFill>
                <a:schemeClr val="bg1"/>
              </a:solidFill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9041862" y="3618903"/>
            <a:ext cx="635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04</a:t>
            </a:r>
            <a:endParaRPr lang="en-US" altLang="zh-CN" sz="2800" dirty="0" smtClean="0">
              <a:solidFill>
                <a:schemeClr val="bg1"/>
              </a:solidFill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2594659" y="3618903"/>
            <a:ext cx="635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01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6889665" y="3618903"/>
            <a:ext cx="635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03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  <p:custDataLst>
      <p:tags r:id="rId18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631555" y="1543685"/>
            <a:ext cx="2647950" cy="922020"/>
            <a:chOff x="13252" y="2431"/>
            <a:chExt cx="4170" cy="1452"/>
          </a:xfrm>
        </p:grpSpPr>
        <p:sp>
          <p:nvSpPr>
            <p:cNvPr id="8" name="矩形 14"/>
            <p:cNvSpPr>
              <a:spLocks noChangeArrowheads="1"/>
            </p:cNvSpPr>
            <p:nvPr/>
          </p:nvSpPr>
          <p:spPr bwMode="auto">
            <a:xfrm>
              <a:off x="14574" y="2431"/>
              <a:ext cx="2848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l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200">
                  <a:solidFill>
                    <a:srgbClr val="00B050"/>
                  </a:solidFill>
                  <a:latin typeface="+mj-ea"/>
                  <a:ea typeface="+mj-ea"/>
                </a:rPr>
                <a:t>添加标题</a:t>
              </a:r>
              <a:endParaRPr lang="zh-CN" altLang="en-US" sz="3200">
                <a:solidFill>
                  <a:srgbClr val="00B050"/>
                </a:solidFill>
                <a:latin typeface="+mj-ea"/>
                <a:ea typeface="+mj-ea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4574" y="3158"/>
              <a:ext cx="220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方正粗谭黑简体" panose="02000000000000000000" pitchFamily="2" charset="-122"/>
                </a:rPr>
                <a:t>Add title</a:t>
              </a:r>
              <a:endPara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粗谭黑简体" panose="02000000000000000000" pitchFamily="2" charset="-122"/>
              </a:endParaRPr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3252" y="2431"/>
              <a:ext cx="1333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5400">
                  <a:solidFill>
                    <a:srgbClr val="00B05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Impact" panose="020B0806030902050204" pitchFamily="34" charset="0"/>
                  <a:ea typeface="+mj-ea"/>
                </a:rPr>
                <a:t>01.</a:t>
              </a:r>
              <a:endParaRPr lang="en-US" altLang="zh-CN" sz="5400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+mj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8631555" y="2560320"/>
            <a:ext cx="2647950" cy="922020"/>
            <a:chOff x="13252" y="2431"/>
            <a:chExt cx="4170" cy="1452"/>
          </a:xfrm>
        </p:grpSpPr>
        <p:sp>
          <p:nvSpPr>
            <p:cNvPr id="4" name="矩形 14"/>
            <p:cNvSpPr>
              <a:spLocks noChangeArrowheads="1"/>
            </p:cNvSpPr>
            <p:nvPr/>
          </p:nvSpPr>
          <p:spPr bwMode="auto">
            <a:xfrm>
              <a:off x="14574" y="2431"/>
              <a:ext cx="2848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l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200">
                  <a:solidFill>
                    <a:srgbClr val="00B050"/>
                  </a:solidFill>
                  <a:latin typeface="+mj-ea"/>
                  <a:ea typeface="+mj-ea"/>
                </a:rPr>
                <a:t>添加标题</a:t>
              </a:r>
              <a:endParaRPr lang="zh-CN" altLang="en-US" sz="3200">
                <a:solidFill>
                  <a:srgbClr val="00B050"/>
                </a:solidFill>
                <a:latin typeface="+mj-ea"/>
                <a:ea typeface="+mj-ea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4574" y="3158"/>
              <a:ext cx="220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方正粗谭黑简体" panose="02000000000000000000" pitchFamily="2" charset="-122"/>
                </a:rPr>
                <a:t>Add title</a:t>
              </a:r>
              <a:endPara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粗谭黑简体" panose="02000000000000000000" pitchFamily="2" charset="-122"/>
              </a:endParaRPr>
            </a:p>
          </p:txBody>
        </p:sp>
        <p:sp>
          <p:nvSpPr>
            <p:cNvPr id="6" name="矩形 5"/>
            <p:cNvSpPr>
              <a:spLocks noChangeArrowheads="1"/>
            </p:cNvSpPr>
            <p:nvPr/>
          </p:nvSpPr>
          <p:spPr bwMode="auto">
            <a:xfrm>
              <a:off x="13252" y="2431"/>
              <a:ext cx="1333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5400">
                  <a:solidFill>
                    <a:srgbClr val="00B05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Impact" panose="020B0806030902050204" pitchFamily="34" charset="0"/>
                  <a:ea typeface="+mj-ea"/>
                </a:rPr>
                <a:t>01.</a:t>
              </a:r>
              <a:endParaRPr lang="en-US" altLang="zh-CN" sz="5400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+mj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631555" y="3576955"/>
            <a:ext cx="2647950" cy="922020"/>
            <a:chOff x="13252" y="2431"/>
            <a:chExt cx="4170" cy="1452"/>
          </a:xfrm>
        </p:grpSpPr>
        <p:sp>
          <p:nvSpPr>
            <p:cNvPr id="16" name="矩形 14"/>
            <p:cNvSpPr>
              <a:spLocks noChangeArrowheads="1"/>
            </p:cNvSpPr>
            <p:nvPr/>
          </p:nvSpPr>
          <p:spPr bwMode="auto">
            <a:xfrm>
              <a:off x="14574" y="2431"/>
              <a:ext cx="2848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l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200">
                  <a:solidFill>
                    <a:srgbClr val="00B050"/>
                  </a:solidFill>
                  <a:latin typeface="+mj-ea"/>
                  <a:ea typeface="+mj-ea"/>
                </a:rPr>
                <a:t>添加标题</a:t>
              </a:r>
              <a:endParaRPr lang="zh-CN" altLang="en-US" sz="3200">
                <a:solidFill>
                  <a:srgbClr val="00B050"/>
                </a:solidFill>
                <a:latin typeface="+mj-ea"/>
                <a:ea typeface="+mj-ea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4574" y="3158"/>
              <a:ext cx="220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方正粗谭黑简体" panose="02000000000000000000" pitchFamily="2" charset="-122"/>
                </a:rPr>
                <a:t>Add title</a:t>
              </a:r>
              <a:endPara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粗谭黑简体" panose="02000000000000000000" pitchFamily="2" charset="-122"/>
              </a:endParaRPr>
            </a:p>
          </p:txBody>
        </p:sp>
        <p:sp>
          <p:nvSpPr>
            <p:cNvPr id="22" name="矩形 21"/>
            <p:cNvSpPr>
              <a:spLocks noChangeArrowheads="1"/>
            </p:cNvSpPr>
            <p:nvPr/>
          </p:nvSpPr>
          <p:spPr bwMode="auto">
            <a:xfrm>
              <a:off x="13252" y="2431"/>
              <a:ext cx="1333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5400">
                  <a:solidFill>
                    <a:srgbClr val="00B05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Impact" panose="020B0806030902050204" pitchFamily="34" charset="0"/>
                  <a:ea typeface="+mj-ea"/>
                </a:rPr>
                <a:t>01.</a:t>
              </a:r>
              <a:endParaRPr lang="en-US" altLang="zh-CN" sz="5400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+mj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631555" y="4593590"/>
            <a:ext cx="2647950" cy="922020"/>
            <a:chOff x="13252" y="2431"/>
            <a:chExt cx="4170" cy="1452"/>
          </a:xfrm>
        </p:grpSpPr>
        <p:sp>
          <p:nvSpPr>
            <p:cNvPr id="24" name="矩形 14"/>
            <p:cNvSpPr>
              <a:spLocks noChangeArrowheads="1"/>
            </p:cNvSpPr>
            <p:nvPr/>
          </p:nvSpPr>
          <p:spPr bwMode="auto">
            <a:xfrm>
              <a:off x="14574" y="2431"/>
              <a:ext cx="2848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l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200">
                  <a:solidFill>
                    <a:srgbClr val="00B050"/>
                  </a:solidFill>
                  <a:latin typeface="+mj-ea"/>
                  <a:ea typeface="+mj-ea"/>
                </a:rPr>
                <a:t>添加标题</a:t>
              </a:r>
              <a:endParaRPr lang="zh-CN" altLang="en-US" sz="3200">
                <a:solidFill>
                  <a:srgbClr val="00B050"/>
                </a:solidFill>
                <a:latin typeface="+mj-ea"/>
                <a:ea typeface="+mj-ea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4574" y="3158"/>
              <a:ext cx="220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方正粗谭黑简体" panose="02000000000000000000" pitchFamily="2" charset="-122"/>
                </a:rPr>
                <a:t>Add title</a:t>
              </a:r>
              <a:endPara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粗谭黑简体" panose="02000000000000000000" pitchFamily="2" charset="-122"/>
              </a:endParaRPr>
            </a:p>
          </p:txBody>
        </p:sp>
        <p:sp>
          <p:nvSpPr>
            <p:cNvPr id="26" name="矩形 25"/>
            <p:cNvSpPr>
              <a:spLocks noChangeArrowheads="1"/>
            </p:cNvSpPr>
            <p:nvPr/>
          </p:nvSpPr>
          <p:spPr bwMode="auto">
            <a:xfrm>
              <a:off x="13252" y="2431"/>
              <a:ext cx="1333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5400">
                  <a:solidFill>
                    <a:srgbClr val="00B05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Impact" panose="020B0806030902050204" pitchFamily="34" charset="0"/>
                  <a:ea typeface="+mj-ea"/>
                </a:rPr>
                <a:t>01.</a:t>
              </a:r>
              <a:endParaRPr lang="en-US" altLang="zh-CN" sz="5400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ea typeface="+mj-ea"/>
              </a:endParaRPr>
            </a:p>
          </p:txBody>
        </p:sp>
      </p:grp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5024857" y="2991806"/>
            <a:ext cx="256810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rgbClr val="00B050"/>
                </a:solidFill>
                <a:latin typeface="+mj-lt"/>
                <a:ea typeface="+mj-ea"/>
              </a:rPr>
              <a:t>CONTENTS</a:t>
            </a:r>
            <a:endParaRPr lang="en-US" altLang="zh-CN" sz="3200" b="1">
              <a:solidFill>
                <a:srgbClr val="00B050"/>
              </a:solidFill>
              <a:latin typeface="+mj-lt"/>
              <a:ea typeface="+mj-ea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5033860" y="3473634"/>
            <a:ext cx="1692614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400" b="1">
                <a:solidFill>
                  <a:srgbClr val="00B050"/>
                </a:solidFill>
                <a:latin typeface="Impact" panose="020B0806030902050204" pitchFamily="34" charset="0"/>
                <a:ea typeface="+mj-ea"/>
              </a:rPr>
              <a:t>目 录</a:t>
            </a:r>
            <a:endParaRPr lang="zh-CN" altLang="en-US" sz="4400" b="1">
              <a:solidFill>
                <a:srgbClr val="00B050"/>
              </a:solidFill>
              <a:latin typeface="Impact" panose="020B0806030902050204" pitchFamily="34" charset="0"/>
              <a:ea typeface="+mj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1248986" y="2385099"/>
            <a:ext cx="2044700" cy="2044700"/>
            <a:chOff x="1199456" y="2915324"/>
            <a:chExt cx="2044700" cy="2044700"/>
          </a:xfrm>
        </p:grpSpPr>
        <p:sp>
          <p:nvSpPr>
            <p:cNvPr id="15" name="MH_Other_1"/>
            <p:cNvSpPr/>
            <p:nvPr>
              <p:custDataLst>
                <p:tags r:id="rId1"/>
              </p:custDataLst>
            </p:nvPr>
          </p:nvSpPr>
          <p:spPr>
            <a:xfrm>
              <a:off x="1199456" y="2915324"/>
              <a:ext cx="2044700" cy="20447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zh-HK" altLang="en-US">
                <a:solidFill>
                  <a:srgbClr val="FFFFFF"/>
                </a:solidFill>
                <a:ea typeface="PMingLiU" panose="02020500000000000000" pitchFamily="18" charset="-120"/>
              </a:endParaRPr>
            </a:p>
          </p:txBody>
        </p:sp>
        <p:sp>
          <p:nvSpPr>
            <p:cNvPr id="16" name="MH_Other_2"/>
            <p:cNvSpPr/>
            <p:nvPr>
              <p:custDataLst>
                <p:tags r:id="rId2"/>
              </p:custDataLst>
            </p:nvPr>
          </p:nvSpPr>
          <p:spPr bwMode="auto">
            <a:xfrm>
              <a:off x="1591570" y="3296324"/>
              <a:ext cx="1362075" cy="1282700"/>
            </a:xfrm>
            <a:custGeom>
              <a:avLst/>
              <a:gdLst>
                <a:gd name="T0" fmla="*/ 373604 w 1361803"/>
                <a:gd name="T1" fmla="*/ 892336 h 1281345"/>
                <a:gd name="T2" fmla="*/ 476200 w 1361803"/>
                <a:gd name="T3" fmla="*/ 934187 h 1281345"/>
                <a:gd name="T4" fmla="*/ 554139 w 1361803"/>
                <a:gd name="T5" fmla="*/ 951356 h 1281345"/>
                <a:gd name="T6" fmla="*/ 528484 w 1361803"/>
                <a:gd name="T7" fmla="*/ 1028618 h 1281345"/>
                <a:gd name="T8" fmla="*/ 460417 w 1361803"/>
                <a:gd name="T9" fmla="*/ 1051153 h 1281345"/>
                <a:gd name="T10" fmla="*/ 352881 w 1361803"/>
                <a:gd name="T11" fmla="*/ 987840 h 1281345"/>
                <a:gd name="T12" fmla="*/ 286785 w 1361803"/>
                <a:gd name="T13" fmla="*/ 1060811 h 1281345"/>
                <a:gd name="T14" fmla="*/ 312434 w 1361803"/>
                <a:gd name="T15" fmla="*/ 895552 h 1281345"/>
                <a:gd name="T16" fmla="*/ 274750 w 1361803"/>
                <a:gd name="T17" fmla="*/ 693935 h 1281345"/>
                <a:gd name="T18" fmla="*/ 665920 w 1361803"/>
                <a:gd name="T19" fmla="*/ 693935 h 1281345"/>
                <a:gd name="T20" fmla="*/ 633318 w 1361803"/>
                <a:gd name="T21" fmla="*/ 779681 h 1281345"/>
                <a:gd name="T22" fmla="*/ 270797 w 1361803"/>
                <a:gd name="T23" fmla="*/ 785039 h 1281345"/>
                <a:gd name="T24" fmla="*/ 255979 w 1361803"/>
                <a:gd name="T25" fmla="*/ 713227 h 1281345"/>
                <a:gd name="T26" fmla="*/ 278558 w 1361803"/>
                <a:gd name="T27" fmla="*/ 509459 h 1281345"/>
                <a:gd name="T28" fmla="*/ 746925 w 1361803"/>
                <a:gd name="T29" fmla="*/ 509459 h 1281345"/>
                <a:gd name="T30" fmla="*/ 766688 w 1361803"/>
                <a:gd name="T31" fmla="*/ 562075 h 1281345"/>
                <a:gd name="T32" fmla="*/ 279544 w 1361803"/>
                <a:gd name="T33" fmla="*/ 599656 h 1281345"/>
                <a:gd name="T34" fmla="*/ 256813 w 1361803"/>
                <a:gd name="T35" fmla="*/ 533083 h 1281345"/>
                <a:gd name="T36" fmla="*/ 944591 w 1361803"/>
                <a:gd name="T37" fmla="*/ 457790 h 1281345"/>
                <a:gd name="T38" fmla="*/ 1023588 w 1361803"/>
                <a:gd name="T39" fmla="*/ 650972 h 1281345"/>
                <a:gd name="T40" fmla="*/ 636495 w 1361803"/>
                <a:gd name="T41" fmla="*/ 1052366 h 1281345"/>
                <a:gd name="T42" fmla="*/ 601932 w 1361803"/>
                <a:gd name="T43" fmla="*/ 1022315 h 1281345"/>
                <a:gd name="T44" fmla="*/ 940644 w 1361803"/>
                <a:gd name="T45" fmla="*/ 465300 h 1281345"/>
                <a:gd name="T46" fmla="*/ 1339566 w 1361803"/>
                <a:gd name="T47" fmla="*/ 326100 h 1281345"/>
                <a:gd name="T48" fmla="*/ 1356355 w 1361803"/>
                <a:gd name="T49" fmla="*/ 377558 h 1281345"/>
                <a:gd name="T50" fmla="*/ 1136163 w 1361803"/>
                <a:gd name="T51" fmla="*/ 671299 h 1281345"/>
                <a:gd name="T52" fmla="*/ 1082839 w 1361803"/>
                <a:gd name="T53" fmla="*/ 684164 h 1281345"/>
                <a:gd name="T54" fmla="*/ 1123322 w 1361803"/>
                <a:gd name="T55" fmla="*/ 602689 h 1281345"/>
                <a:gd name="T56" fmla="*/ 1312908 w 1361803"/>
                <a:gd name="T57" fmla="*/ 337893 h 1281345"/>
                <a:gd name="T58" fmla="*/ 526769 w 1361803"/>
                <a:gd name="T59" fmla="*/ 231614 h 1281345"/>
                <a:gd name="T60" fmla="*/ 766688 w 1361803"/>
                <a:gd name="T61" fmla="*/ 247720 h 1281345"/>
                <a:gd name="T62" fmla="*/ 749907 w 1361803"/>
                <a:gd name="T63" fmla="*/ 321812 h 1281345"/>
                <a:gd name="T64" fmla="*/ 529735 w 1361803"/>
                <a:gd name="T65" fmla="*/ 321812 h 1281345"/>
                <a:gd name="T66" fmla="*/ 511959 w 1361803"/>
                <a:gd name="T67" fmla="*/ 248795 h 1281345"/>
                <a:gd name="T68" fmla="*/ 1245419 w 1361803"/>
                <a:gd name="T69" fmla="*/ 139267 h 1281345"/>
                <a:gd name="T70" fmla="*/ 1309122 w 1361803"/>
                <a:gd name="T71" fmla="*/ 242312 h 1281345"/>
                <a:gd name="T72" fmla="*/ 1116528 w 1361803"/>
                <a:gd name="T73" fmla="*/ 537108 h 1281345"/>
                <a:gd name="T74" fmla="*/ 998003 w 1361803"/>
                <a:gd name="T75" fmla="*/ 389175 h 1281345"/>
                <a:gd name="T76" fmla="*/ 1207394 w 1361803"/>
                <a:gd name="T77" fmla="*/ 150121 h 1281345"/>
                <a:gd name="T78" fmla="*/ 327005 w 1361803"/>
                <a:gd name="T79" fmla="*/ 0 h 1281345"/>
                <a:gd name="T80" fmla="*/ 1023501 w 1361803"/>
                <a:gd name="T81" fmla="*/ 138369 h 1281345"/>
                <a:gd name="T82" fmla="*/ 1015602 w 1361803"/>
                <a:gd name="T83" fmla="*/ 240270 h 1281345"/>
                <a:gd name="T84" fmla="*/ 909891 w 1361803"/>
                <a:gd name="T85" fmla="*/ 384002 h 1281345"/>
                <a:gd name="T86" fmla="*/ 897047 w 1361803"/>
                <a:gd name="T87" fmla="*/ 317499 h 1281345"/>
                <a:gd name="T88" fmla="*/ 872348 w 1361803"/>
                <a:gd name="T89" fmla="*/ 137297 h 1281345"/>
                <a:gd name="T90" fmla="*/ 382329 w 1361803"/>
                <a:gd name="T91" fmla="*/ 137297 h 1281345"/>
                <a:gd name="T92" fmla="*/ 382329 w 1361803"/>
                <a:gd name="T93" fmla="*/ 317499 h 1281345"/>
                <a:gd name="T94" fmla="*/ 143255 w 1361803"/>
                <a:gd name="T95" fmla="*/ 414036 h 1281345"/>
                <a:gd name="T96" fmla="*/ 126454 w 1361803"/>
                <a:gd name="T97" fmla="*/ 433342 h 1281345"/>
                <a:gd name="T98" fmla="*/ 151153 w 1361803"/>
                <a:gd name="T99" fmla="*/ 1156294 h 1281345"/>
                <a:gd name="T100" fmla="*/ 897047 w 1361803"/>
                <a:gd name="T101" fmla="*/ 1128406 h 1281345"/>
                <a:gd name="T102" fmla="*/ 902973 w 1361803"/>
                <a:gd name="T103" fmla="*/ 912806 h 1281345"/>
                <a:gd name="T104" fmla="*/ 1022515 w 1361803"/>
                <a:gd name="T105" fmla="*/ 776583 h 1281345"/>
                <a:gd name="T106" fmla="*/ 1023501 w 1361803"/>
                <a:gd name="T107" fmla="*/ 1146641 h 1281345"/>
                <a:gd name="T108" fmla="*/ 131394 w 1361803"/>
                <a:gd name="T109" fmla="*/ 1293592 h 1281345"/>
                <a:gd name="T110" fmla="*/ 0 w 1361803"/>
                <a:gd name="T111" fmla="*/ 338951 h 1281345"/>
                <a:gd name="T112" fmla="*/ 261801 w 1361803"/>
                <a:gd name="T113" fmla="*/ 28960 h 128134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361803" h="1281345">
                  <a:moveTo>
                    <a:pt x="340187" y="867542"/>
                  </a:moveTo>
                  <a:cubicBezTo>
                    <a:pt x="351512" y="867144"/>
                    <a:pt x="363575" y="872724"/>
                    <a:pt x="372930" y="883885"/>
                  </a:cubicBezTo>
                  <a:cubicBezTo>
                    <a:pt x="394595" y="907270"/>
                    <a:pt x="415275" y="931718"/>
                    <a:pt x="436940" y="957229"/>
                  </a:cubicBezTo>
                  <a:cubicBezTo>
                    <a:pt x="449742" y="946599"/>
                    <a:pt x="462543" y="935970"/>
                    <a:pt x="475345" y="925340"/>
                  </a:cubicBezTo>
                  <a:cubicBezTo>
                    <a:pt x="492086" y="911522"/>
                    <a:pt x="506857" y="910459"/>
                    <a:pt x="525568" y="923214"/>
                  </a:cubicBezTo>
                  <a:cubicBezTo>
                    <a:pt x="535415" y="929592"/>
                    <a:pt x="544278" y="935970"/>
                    <a:pt x="553141" y="942347"/>
                  </a:cubicBezTo>
                  <a:cubicBezTo>
                    <a:pt x="545263" y="967858"/>
                    <a:pt x="538370" y="993369"/>
                    <a:pt x="530492" y="1018880"/>
                  </a:cubicBezTo>
                  <a:cubicBezTo>
                    <a:pt x="528522" y="1018880"/>
                    <a:pt x="528522" y="1018880"/>
                    <a:pt x="527537" y="1018880"/>
                  </a:cubicBezTo>
                  <a:cubicBezTo>
                    <a:pt x="509812" y="1000810"/>
                    <a:pt x="494056" y="1007187"/>
                    <a:pt x="479284" y="1024195"/>
                  </a:cubicBezTo>
                  <a:cubicBezTo>
                    <a:pt x="473376" y="1030572"/>
                    <a:pt x="466482" y="1035887"/>
                    <a:pt x="459589" y="1041202"/>
                  </a:cubicBezTo>
                  <a:cubicBezTo>
                    <a:pt x="438909" y="1058209"/>
                    <a:pt x="420199" y="1056083"/>
                    <a:pt x="402473" y="1035887"/>
                  </a:cubicBezTo>
                  <a:cubicBezTo>
                    <a:pt x="385732" y="1017817"/>
                    <a:pt x="369976" y="998684"/>
                    <a:pt x="352251" y="978488"/>
                  </a:cubicBezTo>
                  <a:cubicBezTo>
                    <a:pt x="343388" y="995495"/>
                    <a:pt x="335510" y="1012502"/>
                    <a:pt x="327632" y="1028446"/>
                  </a:cubicBezTo>
                  <a:cubicBezTo>
                    <a:pt x="318769" y="1046517"/>
                    <a:pt x="303013" y="1053957"/>
                    <a:pt x="286272" y="1050768"/>
                  </a:cubicBezTo>
                  <a:cubicBezTo>
                    <a:pt x="262638" y="1046517"/>
                    <a:pt x="248851" y="1019943"/>
                    <a:pt x="259683" y="995495"/>
                  </a:cubicBezTo>
                  <a:cubicBezTo>
                    <a:pt x="276424" y="959355"/>
                    <a:pt x="293165" y="922151"/>
                    <a:pt x="311876" y="887074"/>
                  </a:cubicBezTo>
                  <a:cubicBezTo>
                    <a:pt x="318276" y="874318"/>
                    <a:pt x="328863" y="867941"/>
                    <a:pt x="340187" y="867542"/>
                  </a:cubicBezTo>
                  <a:close/>
                  <a:moveTo>
                    <a:pt x="274255" y="687365"/>
                  </a:moveTo>
                  <a:cubicBezTo>
                    <a:pt x="330459" y="687365"/>
                    <a:pt x="386662" y="687365"/>
                    <a:pt x="442866" y="687365"/>
                  </a:cubicBezTo>
                  <a:cubicBezTo>
                    <a:pt x="516819" y="687365"/>
                    <a:pt x="590771" y="687365"/>
                    <a:pt x="664723" y="687365"/>
                  </a:cubicBezTo>
                  <a:cubicBezTo>
                    <a:pt x="670640" y="687365"/>
                    <a:pt x="675570" y="687365"/>
                    <a:pt x="684444" y="687365"/>
                  </a:cubicBezTo>
                  <a:cubicBezTo>
                    <a:pt x="666695" y="718154"/>
                    <a:pt x="649933" y="745757"/>
                    <a:pt x="632184" y="772299"/>
                  </a:cubicBezTo>
                  <a:cubicBezTo>
                    <a:pt x="630212" y="775484"/>
                    <a:pt x="625282" y="776545"/>
                    <a:pt x="621338" y="776545"/>
                  </a:cubicBezTo>
                  <a:cubicBezTo>
                    <a:pt x="504000" y="777607"/>
                    <a:pt x="387648" y="776545"/>
                    <a:pt x="270311" y="777607"/>
                  </a:cubicBezTo>
                  <a:cubicBezTo>
                    <a:pt x="259464" y="777607"/>
                    <a:pt x="255520" y="772299"/>
                    <a:pt x="256506" y="760620"/>
                  </a:cubicBezTo>
                  <a:cubicBezTo>
                    <a:pt x="256506" y="742572"/>
                    <a:pt x="256506" y="724524"/>
                    <a:pt x="255520" y="706475"/>
                  </a:cubicBezTo>
                  <a:cubicBezTo>
                    <a:pt x="255520" y="691612"/>
                    <a:pt x="261436" y="687365"/>
                    <a:pt x="274255" y="687365"/>
                  </a:cubicBezTo>
                  <a:close/>
                  <a:moveTo>
                    <a:pt x="278054" y="504636"/>
                  </a:moveTo>
                  <a:cubicBezTo>
                    <a:pt x="354989" y="504636"/>
                    <a:pt x="432911" y="504636"/>
                    <a:pt x="509846" y="504636"/>
                  </a:cubicBezTo>
                  <a:cubicBezTo>
                    <a:pt x="588754" y="504636"/>
                    <a:pt x="666676" y="504636"/>
                    <a:pt x="745584" y="504636"/>
                  </a:cubicBezTo>
                  <a:cubicBezTo>
                    <a:pt x="764325" y="504636"/>
                    <a:pt x="765311" y="505700"/>
                    <a:pt x="765311" y="524845"/>
                  </a:cubicBezTo>
                  <a:cubicBezTo>
                    <a:pt x="765311" y="535481"/>
                    <a:pt x="765311" y="546117"/>
                    <a:pt x="765311" y="556753"/>
                  </a:cubicBezTo>
                  <a:cubicBezTo>
                    <a:pt x="765311" y="580153"/>
                    <a:pt x="752489" y="593980"/>
                    <a:pt x="730789" y="593980"/>
                  </a:cubicBezTo>
                  <a:cubicBezTo>
                    <a:pt x="580863" y="593980"/>
                    <a:pt x="429952" y="593980"/>
                    <a:pt x="279040" y="593980"/>
                  </a:cubicBezTo>
                  <a:cubicBezTo>
                    <a:pt x="256354" y="593980"/>
                    <a:pt x="256354" y="592917"/>
                    <a:pt x="256354" y="569517"/>
                  </a:cubicBezTo>
                  <a:cubicBezTo>
                    <a:pt x="256354" y="555690"/>
                    <a:pt x="256354" y="541863"/>
                    <a:pt x="256354" y="528036"/>
                  </a:cubicBezTo>
                  <a:cubicBezTo>
                    <a:pt x="256354" y="504636"/>
                    <a:pt x="256354" y="504636"/>
                    <a:pt x="278054" y="504636"/>
                  </a:cubicBezTo>
                  <a:close/>
                  <a:moveTo>
                    <a:pt x="942895" y="453454"/>
                  </a:moveTo>
                  <a:cubicBezTo>
                    <a:pt x="989224" y="494914"/>
                    <a:pt x="1033581" y="534249"/>
                    <a:pt x="1077938" y="574646"/>
                  </a:cubicBezTo>
                  <a:cubicBezTo>
                    <a:pt x="1059210" y="599097"/>
                    <a:pt x="1040481" y="622484"/>
                    <a:pt x="1021752" y="644809"/>
                  </a:cubicBezTo>
                  <a:cubicBezTo>
                    <a:pt x="928109" y="760685"/>
                    <a:pt x="831509" y="874435"/>
                    <a:pt x="722095" y="974365"/>
                  </a:cubicBezTo>
                  <a:cubicBezTo>
                    <a:pt x="695481" y="999879"/>
                    <a:pt x="664923" y="1021141"/>
                    <a:pt x="635352" y="1042403"/>
                  </a:cubicBezTo>
                  <a:cubicBezTo>
                    <a:pt x="626481" y="1048781"/>
                    <a:pt x="613666" y="1046655"/>
                    <a:pt x="601838" y="1048781"/>
                  </a:cubicBezTo>
                  <a:cubicBezTo>
                    <a:pt x="601838" y="1037087"/>
                    <a:pt x="596909" y="1023267"/>
                    <a:pt x="600852" y="1012636"/>
                  </a:cubicBezTo>
                  <a:cubicBezTo>
                    <a:pt x="619581" y="969050"/>
                    <a:pt x="637323" y="924400"/>
                    <a:pt x="659995" y="882940"/>
                  </a:cubicBezTo>
                  <a:cubicBezTo>
                    <a:pt x="741809" y="734108"/>
                    <a:pt x="838409" y="595907"/>
                    <a:pt x="938952" y="460896"/>
                  </a:cubicBezTo>
                  <a:cubicBezTo>
                    <a:pt x="939938" y="458770"/>
                    <a:pt x="940924" y="456643"/>
                    <a:pt x="942895" y="453454"/>
                  </a:cubicBezTo>
                  <a:close/>
                  <a:moveTo>
                    <a:pt x="1337162" y="323013"/>
                  </a:moveTo>
                  <a:cubicBezTo>
                    <a:pt x="1348990" y="326198"/>
                    <a:pt x="1361803" y="343189"/>
                    <a:pt x="1361803" y="358055"/>
                  </a:cubicBezTo>
                  <a:cubicBezTo>
                    <a:pt x="1359832" y="361241"/>
                    <a:pt x="1357861" y="367612"/>
                    <a:pt x="1353918" y="373984"/>
                  </a:cubicBezTo>
                  <a:cubicBezTo>
                    <a:pt x="1300693" y="447255"/>
                    <a:pt x="1247469" y="521588"/>
                    <a:pt x="1194244" y="594859"/>
                  </a:cubicBezTo>
                  <a:cubicBezTo>
                    <a:pt x="1175517" y="619282"/>
                    <a:pt x="1154818" y="642644"/>
                    <a:pt x="1134120" y="664944"/>
                  </a:cubicBezTo>
                  <a:cubicBezTo>
                    <a:pt x="1125249" y="673439"/>
                    <a:pt x="1113421" y="678749"/>
                    <a:pt x="1101594" y="682996"/>
                  </a:cubicBezTo>
                  <a:cubicBezTo>
                    <a:pt x="1095680" y="685120"/>
                    <a:pt x="1083852" y="682996"/>
                    <a:pt x="1080895" y="677687"/>
                  </a:cubicBezTo>
                  <a:cubicBezTo>
                    <a:pt x="1077938" y="671315"/>
                    <a:pt x="1077938" y="658573"/>
                    <a:pt x="1080895" y="652201"/>
                  </a:cubicBezTo>
                  <a:cubicBezTo>
                    <a:pt x="1092723" y="633087"/>
                    <a:pt x="1107507" y="615035"/>
                    <a:pt x="1121306" y="596983"/>
                  </a:cubicBezTo>
                  <a:cubicBezTo>
                    <a:pt x="1175517" y="522650"/>
                    <a:pt x="1229727" y="449379"/>
                    <a:pt x="1284923" y="375046"/>
                  </a:cubicBezTo>
                  <a:cubicBezTo>
                    <a:pt x="1293794" y="362303"/>
                    <a:pt x="1302665" y="348498"/>
                    <a:pt x="1310550" y="334694"/>
                  </a:cubicBezTo>
                  <a:cubicBezTo>
                    <a:pt x="1317449" y="324075"/>
                    <a:pt x="1325334" y="318765"/>
                    <a:pt x="1337162" y="323013"/>
                  </a:cubicBezTo>
                  <a:close/>
                  <a:moveTo>
                    <a:pt x="525824" y="229421"/>
                  </a:moveTo>
                  <a:cubicBezTo>
                    <a:pt x="600725" y="229421"/>
                    <a:pt x="675627" y="229421"/>
                    <a:pt x="750528" y="229421"/>
                  </a:cubicBezTo>
                  <a:cubicBezTo>
                    <a:pt x="761369" y="229421"/>
                    <a:pt x="765311" y="233676"/>
                    <a:pt x="765311" y="245375"/>
                  </a:cubicBezTo>
                  <a:cubicBezTo>
                    <a:pt x="764326" y="264521"/>
                    <a:pt x="764326" y="282602"/>
                    <a:pt x="765311" y="301747"/>
                  </a:cubicBezTo>
                  <a:cubicBezTo>
                    <a:pt x="765311" y="314511"/>
                    <a:pt x="760383" y="318765"/>
                    <a:pt x="748557" y="318765"/>
                  </a:cubicBezTo>
                  <a:cubicBezTo>
                    <a:pt x="711106" y="318765"/>
                    <a:pt x="674641" y="318765"/>
                    <a:pt x="638176" y="318765"/>
                  </a:cubicBezTo>
                  <a:cubicBezTo>
                    <a:pt x="601711" y="318765"/>
                    <a:pt x="565246" y="317702"/>
                    <a:pt x="528781" y="318765"/>
                  </a:cubicBezTo>
                  <a:cubicBezTo>
                    <a:pt x="515969" y="318765"/>
                    <a:pt x="511041" y="313447"/>
                    <a:pt x="511041" y="299620"/>
                  </a:cubicBezTo>
                  <a:cubicBezTo>
                    <a:pt x="512027" y="282602"/>
                    <a:pt x="512027" y="264521"/>
                    <a:pt x="511041" y="246439"/>
                  </a:cubicBezTo>
                  <a:cubicBezTo>
                    <a:pt x="511041" y="234739"/>
                    <a:pt x="514983" y="229421"/>
                    <a:pt x="525824" y="229421"/>
                  </a:cubicBezTo>
                  <a:close/>
                  <a:moveTo>
                    <a:pt x="1243182" y="137949"/>
                  </a:moveTo>
                  <a:cubicBezTo>
                    <a:pt x="1255260" y="139675"/>
                    <a:pt x="1267337" y="146577"/>
                    <a:pt x="1281140" y="158257"/>
                  </a:cubicBezTo>
                  <a:cubicBezTo>
                    <a:pt x="1308745" y="183741"/>
                    <a:pt x="1317618" y="208163"/>
                    <a:pt x="1306773" y="240018"/>
                  </a:cubicBezTo>
                  <a:cubicBezTo>
                    <a:pt x="1300858" y="257008"/>
                    <a:pt x="1294942" y="275059"/>
                    <a:pt x="1285083" y="289925"/>
                  </a:cubicBezTo>
                  <a:cubicBezTo>
                    <a:pt x="1228886" y="370624"/>
                    <a:pt x="1171704" y="450262"/>
                    <a:pt x="1114521" y="532023"/>
                  </a:cubicBezTo>
                  <a:cubicBezTo>
                    <a:pt x="1066212" y="489550"/>
                    <a:pt x="1022832" y="450262"/>
                    <a:pt x="977480" y="410974"/>
                  </a:cubicBezTo>
                  <a:cubicBezTo>
                    <a:pt x="984381" y="401417"/>
                    <a:pt x="990297" y="392923"/>
                    <a:pt x="996212" y="385490"/>
                  </a:cubicBezTo>
                  <a:cubicBezTo>
                    <a:pt x="1050437" y="319656"/>
                    <a:pt x="1103676" y="252760"/>
                    <a:pt x="1157901" y="187988"/>
                  </a:cubicBezTo>
                  <a:cubicBezTo>
                    <a:pt x="1170718" y="172061"/>
                    <a:pt x="1188464" y="159319"/>
                    <a:pt x="1205225" y="148700"/>
                  </a:cubicBezTo>
                  <a:cubicBezTo>
                    <a:pt x="1219027" y="139675"/>
                    <a:pt x="1231105" y="136224"/>
                    <a:pt x="1243182" y="137949"/>
                  </a:cubicBezTo>
                  <a:close/>
                  <a:moveTo>
                    <a:pt x="326420" y="0"/>
                  </a:moveTo>
                  <a:cubicBezTo>
                    <a:pt x="513791" y="0"/>
                    <a:pt x="702148" y="0"/>
                    <a:pt x="889519" y="0"/>
                  </a:cubicBezTo>
                  <a:cubicBezTo>
                    <a:pt x="964468" y="1063"/>
                    <a:pt x="1018707" y="56311"/>
                    <a:pt x="1021665" y="137059"/>
                  </a:cubicBezTo>
                  <a:cubicBezTo>
                    <a:pt x="1021665" y="164684"/>
                    <a:pt x="1021665" y="191246"/>
                    <a:pt x="1020679" y="218870"/>
                  </a:cubicBezTo>
                  <a:cubicBezTo>
                    <a:pt x="1020679" y="225245"/>
                    <a:pt x="1017721" y="232682"/>
                    <a:pt x="1013776" y="237995"/>
                  </a:cubicBezTo>
                  <a:cubicBezTo>
                    <a:pt x="985177" y="275181"/>
                    <a:pt x="956578" y="311305"/>
                    <a:pt x="928966" y="348492"/>
                  </a:cubicBezTo>
                  <a:cubicBezTo>
                    <a:pt x="921077" y="358054"/>
                    <a:pt x="915160" y="369741"/>
                    <a:pt x="908256" y="380366"/>
                  </a:cubicBezTo>
                  <a:cubicBezTo>
                    <a:pt x="905298" y="384616"/>
                    <a:pt x="901353" y="387804"/>
                    <a:pt x="895436" y="395241"/>
                  </a:cubicBezTo>
                  <a:cubicBezTo>
                    <a:pt x="895436" y="365492"/>
                    <a:pt x="895436" y="339992"/>
                    <a:pt x="895436" y="314493"/>
                  </a:cubicBezTo>
                  <a:cubicBezTo>
                    <a:pt x="895436" y="263494"/>
                    <a:pt x="895436" y="212495"/>
                    <a:pt x="895436" y="161496"/>
                  </a:cubicBezTo>
                  <a:cubicBezTo>
                    <a:pt x="895436" y="139184"/>
                    <a:pt x="892478" y="135997"/>
                    <a:pt x="870782" y="135997"/>
                  </a:cubicBezTo>
                  <a:cubicBezTo>
                    <a:pt x="713982" y="135997"/>
                    <a:pt x="557182" y="135997"/>
                    <a:pt x="399396" y="135997"/>
                  </a:cubicBezTo>
                  <a:cubicBezTo>
                    <a:pt x="394465" y="135997"/>
                    <a:pt x="388548" y="135997"/>
                    <a:pt x="381645" y="135997"/>
                  </a:cubicBezTo>
                  <a:cubicBezTo>
                    <a:pt x="381645" y="145559"/>
                    <a:pt x="381645" y="152997"/>
                    <a:pt x="381645" y="159371"/>
                  </a:cubicBezTo>
                  <a:cubicBezTo>
                    <a:pt x="381645" y="211433"/>
                    <a:pt x="381645" y="262431"/>
                    <a:pt x="381645" y="314493"/>
                  </a:cubicBezTo>
                  <a:cubicBezTo>
                    <a:pt x="380659" y="373991"/>
                    <a:pt x="346143" y="410116"/>
                    <a:pt x="290918" y="410116"/>
                  </a:cubicBezTo>
                  <a:cubicBezTo>
                    <a:pt x="241610" y="410116"/>
                    <a:pt x="192302" y="410116"/>
                    <a:pt x="142994" y="410116"/>
                  </a:cubicBezTo>
                  <a:cubicBezTo>
                    <a:pt x="138063" y="410116"/>
                    <a:pt x="133132" y="410116"/>
                    <a:pt x="126229" y="410116"/>
                  </a:cubicBezTo>
                  <a:cubicBezTo>
                    <a:pt x="126229" y="418615"/>
                    <a:pt x="126229" y="423928"/>
                    <a:pt x="126229" y="429240"/>
                  </a:cubicBezTo>
                  <a:cubicBezTo>
                    <a:pt x="126229" y="658735"/>
                    <a:pt x="126229" y="888229"/>
                    <a:pt x="126229" y="1117724"/>
                  </a:cubicBezTo>
                  <a:cubicBezTo>
                    <a:pt x="126229" y="1143223"/>
                    <a:pt x="128201" y="1145348"/>
                    <a:pt x="150883" y="1145348"/>
                  </a:cubicBezTo>
                  <a:cubicBezTo>
                    <a:pt x="390521" y="1145348"/>
                    <a:pt x="630158" y="1145348"/>
                    <a:pt x="869796" y="1145348"/>
                  </a:cubicBezTo>
                  <a:cubicBezTo>
                    <a:pt x="893464" y="1145348"/>
                    <a:pt x="895436" y="1143223"/>
                    <a:pt x="895436" y="1117724"/>
                  </a:cubicBezTo>
                  <a:cubicBezTo>
                    <a:pt x="895436" y="1052913"/>
                    <a:pt x="895436" y="988102"/>
                    <a:pt x="895436" y="923291"/>
                  </a:cubicBezTo>
                  <a:cubicBezTo>
                    <a:pt x="895436" y="916916"/>
                    <a:pt x="897409" y="908416"/>
                    <a:pt x="901353" y="904166"/>
                  </a:cubicBezTo>
                  <a:cubicBezTo>
                    <a:pt x="938827" y="860605"/>
                    <a:pt x="976302" y="818106"/>
                    <a:pt x="1013776" y="774545"/>
                  </a:cubicBezTo>
                  <a:cubicBezTo>
                    <a:pt x="1015748" y="773482"/>
                    <a:pt x="1016734" y="772420"/>
                    <a:pt x="1020679" y="769232"/>
                  </a:cubicBezTo>
                  <a:cubicBezTo>
                    <a:pt x="1020679" y="775607"/>
                    <a:pt x="1021665" y="779857"/>
                    <a:pt x="1021665" y="784107"/>
                  </a:cubicBezTo>
                  <a:cubicBezTo>
                    <a:pt x="1021665" y="902042"/>
                    <a:pt x="1021665" y="1018914"/>
                    <a:pt x="1021665" y="1135786"/>
                  </a:cubicBezTo>
                  <a:cubicBezTo>
                    <a:pt x="1020679" y="1222909"/>
                    <a:pt x="967426" y="1281345"/>
                    <a:pt x="886561" y="1281345"/>
                  </a:cubicBezTo>
                  <a:cubicBezTo>
                    <a:pt x="634103" y="1281345"/>
                    <a:pt x="382631" y="1281345"/>
                    <a:pt x="131160" y="1281345"/>
                  </a:cubicBezTo>
                  <a:cubicBezTo>
                    <a:pt x="55225" y="1281345"/>
                    <a:pt x="0" y="1221847"/>
                    <a:pt x="0" y="1140036"/>
                  </a:cubicBezTo>
                  <a:cubicBezTo>
                    <a:pt x="0" y="872292"/>
                    <a:pt x="0" y="603486"/>
                    <a:pt x="0" y="335742"/>
                  </a:cubicBezTo>
                  <a:cubicBezTo>
                    <a:pt x="0" y="315555"/>
                    <a:pt x="5917" y="298556"/>
                    <a:pt x="18737" y="283681"/>
                  </a:cubicBezTo>
                  <a:cubicBezTo>
                    <a:pt x="99603" y="198683"/>
                    <a:pt x="180468" y="113685"/>
                    <a:pt x="261333" y="28687"/>
                  </a:cubicBezTo>
                  <a:cubicBezTo>
                    <a:pt x="279084" y="9562"/>
                    <a:pt x="300780" y="0"/>
                    <a:pt x="326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690562" y="1553249"/>
            <a:ext cx="7207496" cy="3708400"/>
            <a:chOff x="3641032" y="2083474"/>
            <a:chExt cx="7207496" cy="3708400"/>
          </a:xfrm>
        </p:grpSpPr>
        <p:cxnSp>
          <p:nvCxnSpPr>
            <p:cNvPr id="17" name="MH_Other_3"/>
            <p:cNvCxnSpPr/>
            <p:nvPr>
              <p:custDataLst>
                <p:tags r:id="rId3"/>
              </p:custDataLst>
            </p:nvPr>
          </p:nvCxnSpPr>
          <p:spPr>
            <a:xfrm>
              <a:off x="3750569" y="2083474"/>
              <a:ext cx="0" cy="3708400"/>
            </a:xfrm>
            <a:prstGeom prst="line">
              <a:avLst/>
            </a:prstGeom>
            <a:solidFill>
              <a:schemeClr val="accent1"/>
            </a:solidFill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MH_Other_4"/>
            <p:cNvSpPr/>
            <p:nvPr>
              <p:custDataLst>
                <p:tags r:id="rId4"/>
              </p:custDataLst>
            </p:nvPr>
          </p:nvSpPr>
          <p:spPr>
            <a:xfrm>
              <a:off x="3641032" y="4840962"/>
              <a:ext cx="220663" cy="22066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zh-HK" altLang="en-US">
                <a:solidFill>
                  <a:srgbClr val="FFFFFF"/>
                </a:solidFill>
                <a:ea typeface="PMingLiU" panose="02020500000000000000" pitchFamily="18" charset="-120"/>
              </a:endParaRPr>
            </a:p>
          </p:txBody>
        </p:sp>
        <p:sp>
          <p:nvSpPr>
            <p:cNvPr id="19" name="MH_Other_5"/>
            <p:cNvSpPr/>
            <p:nvPr>
              <p:custDataLst>
                <p:tags r:id="rId5"/>
              </p:custDataLst>
            </p:nvPr>
          </p:nvSpPr>
          <p:spPr>
            <a:xfrm>
              <a:off x="3641032" y="2813725"/>
              <a:ext cx="220663" cy="22066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zh-HK" altLang="en-US">
                <a:solidFill>
                  <a:srgbClr val="FFFFFF"/>
                </a:solidFill>
                <a:ea typeface="PMingLiU" panose="02020500000000000000" pitchFamily="18" charset="-120"/>
              </a:endParaRPr>
            </a:p>
          </p:txBody>
        </p:sp>
        <p:cxnSp>
          <p:nvCxnSpPr>
            <p:cNvPr id="20" name="MH_Other_6"/>
            <p:cNvCxnSpPr/>
            <p:nvPr>
              <p:custDataLst>
                <p:tags r:id="rId6"/>
              </p:custDataLst>
            </p:nvPr>
          </p:nvCxnSpPr>
          <p:spPr>
            <a:xfrm>
              <a:off x="3861695" y="2923262"/>
              <a:ext cx="6986833" cy="0"/>
            </a:xfrm>
            <a:prstGeom prst="line">
              <a:avLst/>
            </a:prstGeom>
            <a:solidFill>
              <a:srgbClr val="D3481D"/>
            </a:solidFill>
            <a:ln w="19050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21" name="MH_Other_7"/>
            <p:cNvCxnSpPr/>
            <p:nvPr>
              <p:custDataLst>
                <p:tags r:id="rId7"/>
              </p:custDataLst>
            </p:nvPr>
          </p:nvCxnSpPr>
          <p:spPr>
            <a:xfrm>
              <a:off x="3861695" y="4955262"/>
              <a:ext cx="6986833" cy="0"/>
            </a:xfrm>
            <a:prstGeom prst="line">
              <a:avLst/>
            </a:prstGeom>
            <a:solidFill>
              <a:srgbClr val="D3481D"/>
            </a:solidFill>
            <a:ln w="19050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</p:cxnSp>
      </p:grpSp>
      <p:sp>
        <p:nvSpPr>
          <p:cNvPr id="29" name="文本框 28"/>
          <p:cNvSpPr txBox="1"/>
          <p:nvPr/>
        </p:nvSpPr>
        <p:spPr>
          <a:xfrm>
            <a:off x="3922720" y="1931372"/>
            <a:ext cx="235865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</a:t>
            </a: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添加小标题</a:t>
            </a:r>
            <a:endParaRPr lang="zh-CN" alt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892012" y="2380811"/>
            <a:ext cx="7150062" cy="975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点击此处添加文本信息。顶部“开始”面板中可以对字体、字号、颜色、行距等进行修改。点击此处添加文本信息。顶部“开始”面板中可以对字体、字号、颜色、行距等进行修改。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922720" y="3975059"/>
            <a:ext cx="235865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</a:t>
            </a: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添加小标题</a:t>
            </a:r>
            <a:endParaRPr lang="zh-CN" alt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892012" y="4424498"/>
            <a:ext cx="7150062" cy="975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点击此处添加文本信息。顶部“开始”面板中可以对字体、字号、颜色、行距等进行修改。点击此处添加文本信息。顶部“开始”面板中可以对字体、字号、颜色、行距等进行修改。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H_SubTitle_1"/>
          <p:cNvSpPr/>
          <p:nvPr>
            <p:custDataLst>
              <p:tags r:id="rId1"/>
            </p:custDataLst>
          </p:nvPr>
        </p:nvSpPr>
        <p:spPr>
          <a:xfrm>
            <a:off x="1327994" y="1748810"/>
            <a:ext cx="828279" cy="998963"/>
          </a:xfrm>
          <a:custGeom>
            <a:avLst/>
            <a:gdLst>
              <a:gd name="connsiteX0" fmla="*/ 496843 w 993687"/>
              <a:gd name="connsiteY0" fmla="*/ 100503 h 1199267"/>
              <a:gd name="connsiteX1" fmla="*/ 100503 w 993687"/>
              <a:gd name="connsiteY1" fmla="*/ 496844 h 1199267"/>
              <a:gd name="connsiteX2" fmla="*/ 496843 w 993687"/>
              <a:gd name="connsiteY2" fmla="*/ 893185 h 1199267"/>
              <a:gd name="connsiteX3" fmla="*/ 893185 w 993687"/>
              <a:gd name="connsiteY3" fmla="*/ 496845 h 1199267"/>
              <a:gd name="connsiteX4" fmla="*/ 496843 w 993687"/>
              <a:gd name="connsiteY4" fmla="*/ 100503 h 1199267"/>
              <a:gd name="connsiteX5" fmla="*/ 509266 w 993687"/>
              <a:gd name="connsiteY5" fmla="*/ 156 h 1199267"/>
              <a:gd name="connsiteX6" fmla="*/ 856839 w 993687"/>
              <a:gd name="connsiteY6" fmla="*/ 154416 h 1199267"/>
              <a:gd name="connsiteX7" fmla="*/ 856838 w 993687"/>
              <a:gd name="connsiteY7" fmla="*/ 154417 h 1199267"/>
              <a:gd name="connsiteX8" fmla="*/ 839271 w 993687"/>
              <a:gd name="connsiteY8" fmla="*/ 856840 h 1199267"/>
              <a:gd name="connsiteX9" fmla="*/ 479277 w 993687"/>
              <a:gd name="connsiteY9" fmla="*/ 1199267 h 1199267"/>
              <a:gd name="connsiteX10" fmla="*/ 136849 w 993687"/>
              <a:gd name="connsiteY10" fmla="*/ 839272 h 1199267"/>
              <a:gd name="connsiteX11" fmla="*/ 154416 w 993687"/>
              <a:gd name="connsiteY11" fmla="*/ 136849 h 1199267"/>
              <a:gd name="connsiteX12" fmla="*/ 509266 w 993687"/>
              <a:gd name="connsiteY12" fmla="*/ 156 h 119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3687" h="1199267">
                <a:moveTo>
                  <a:pt x="496843" y="100503"/>
                </a:moveTo>
                <a:cubicBezTo>
                  <a:pt x="277951" y="100504"/>
                  <a:pt x="100502" y="277952"/>
                  <a:pt x="100503" y="496844"/>
                </a:cubicBezTo>
                <a:cubicBezTo>
                  <a:pt x="100502" y="715738"/>
                  <a:pt x="277950" y="893186"/>
                  <a:pt x="496843" y="893185"/>
                </a:cubicBezTo>
                <a:cubicBezTo>
                  <a:pt x="715737" y="893185"/>
                  <a:pt x="893185" y="715737"/>
                  <a:pt x="893185" y="496845"/>
                </a:cubicBezTo>
                <a:cubicBezTo>
                  <a:pt x="893185" y="277951"/>
                  <a:pt x="715737" y="100503"/>
                  <a:pt x="496843" y="100503"/>
                </a:cubicBezTo>
                <a:close/>
                <a:moveTo>
                  <a:pt x="509266" y="156"/>
                </a:moveTo>
                <a:cubicBezTo>
                  <a:pt x="636380" y="3335"/>
                  <a:pt x="762280" y="55006"/>
                  <a:pt x="856839" y="154416"/>
                </a:cubicBezTo>
                <a:lnTo>
                  <a:pt x="856838" y="154417"/>
                </a:lnTo>
                <a:cubicBezTo>
                  <a:pt x="1045956" y="353237"/>
                  <a:pt x="1038091" y="667722"/>
                  <a:pt x="839271" y="856840"/>
                </a:cubicBezTo>
                <a:lnTo>
                  <a:pt x="479277" y="1199267"/>
                </a:lnTo>
                <a:lnTo>
                  <a:pt x="136849" y="839272"/>
                </a:lnTo>
                <a:cubicBezTo>
                  <a:pt x="-52268" y="640452"/>
                  <a:pt x="-44403" y="325967"/>
                  <a:pt x="154416" y="136849"/>
                </a:cubicBezTo>
                <a:cubicBezTo>
                  <a:pt x="253826" y="42291"/>
                  <a:pt x="382152" y="-3023"/>
                  <a:pt x="509266" y="156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108000" bIns="180000" anchor="ctr">
            <a:normAutofit/>
          </a:bodyPr>
          <a:p>
            <a:pPr algn="ctr">
              <a:lnSpc>
                <a:spcPct val="110000"/>
              </a:lnSpc>
              <a:defRPr/>
            </a:pP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01</a:t>
            </a:r>
            <a:endParaRPr lang="en-US" altLang="zh-CN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8" name="MH_SubTitle_1"/>
          <p:cNvSpPr/>
          <p:nvPr>
            <p:custDataLst>
              <p:tags r:id="rId2"/>
            </p:custDataLst>
          </p:nvPr>
        </p:nvSpPr>
        <p:spPr>
          <a:xfrm>
            <a:off x="1327994" y="3260978"/>
            <a:ext cx="828279" cy="998963"/>
          </a:xfrm>
          <a:custGeom>
            <a:avLst/>
            <a:gdLst>
              <a:gd name="connsiteX0" fmla="*/ 496843 w 993687"/>
              <a:gd name="connsiteY0" fmla="*/ 100503 h 1199267"/>
              <a:gd name="connsiteX1" fmla="*/ 100503 w 993687"/>
              <a:gd name="connsiteY1" fmla="*/ 496844 h 1199267"/>
              <a:gd name="connsiteX2" fmla="*/ 496843 w 993687"/>
              <a:gd name="connsiteY2" fmla="*/ 893185 h 1199267"/>
              <a:gd name="connsiteX3" fmla="*/ 893185 w 993687"/>
              <a:gd name="connsiteY3" fmla="*/ 496845 h 1199267"/>
              <a:gd name="connsiteX4" fmla="*/ 496843 w 993687"/>
              <a:gd name="connsiteY4" fmla="*/ 100503 h 1199267"/>
              <a:gd name="connsiteX5" fmla="*/ 509266 w 993687"/>
              <a:gd name="connsiteY5" fmla="*/ 156 h 1199267"/>
              <a:gd name="connsiteX6" fmla="*/ 856839 w 993687"/>
              <a:gd name="connsiteY6" fmla="*/ 154416 h 1199267"/>
              <a:gd name="connsiteX7" fmla="*/ 856838 w 993687"/>
              <a:gd name="connsiteY7" fmla="*/ 154417 h 1199267"/>
              <a:gd name="connsiteX8" fmla="*/ 839271 w 993687"/>
              <a:gd name="connsiteY8" fmla="*/ 856840 h 1199267"/>
              <a:gd name="connsiteX9" fmla="*/ 479277 w 993687"/>
              <a:gd name="connsiteY9" fmla="*/ 1199267 h 1199267"/>
              <a:gd name="connsiteX10" fmla="*/ 136849 w 993687"/>
              <a:gd name="connsiteY10" fmla="*/ 839272 h 1199267"/>
              <a:gd name="connsiteX11" fmla="*/ 154416 w 993687"/>
              <a:gd name="connsiteY11" fmla="*/ 136849 h 1199267"/>
              <a:gd name="connsiteX12" fmla="*/ 509266 w 993687"/>
              <a:gd name="connsiteY12" fmla="*/ 156 h 119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3687" h="1199267">
                <a:moveTo>
                  <a:pt x="496843" y="100503"/>
                </a:moveTo>
                <a:cubicBezTo>
                  <a:pt x="277951" y="100504"/>
                  <a:pt x="100502" y="277952"/>
                  <a:pt x="100503" y="496844"/>
                </a:cubicBezTo>
                <a:cubicBezTo>
                  <a:pt x="100502" y="715738"/>
                  <a:pt x="277950" y="893186"/>
                  <a:pt x="496843" y="893185"/>
                </a:cubicBezTo>
                <a:cubicBezTo>
                  <a:pt x="715737" y="893185"/>
                  <a:pt x="893185" y="715737"/>
                  <a:pt x="893185" y="496845"/>
                </a:cubicBezTo>
                <a:cubicBezTo>
                  <a:pt x="893185" y="277951"/>
                  <a:pt x="715737" y="100503"/>
                  <a:pt x="496843" y="100503"/>
                </a:cubicBezTo>
                <a:close/>
                <a:moveTo>
                  <a:pt x="509266" y="156"/>
                </a:moveTo>
                <a:cubicBezTo>
                  <a:pt x="636380" y="3335"/>
                  <a:pt x="762280" y="55006"/>
                  <a:pt x="856839" y="154416"/>
                </a:cubicBezTo>
                <a:lnTo>
                  <a:pt x="856838" y="154417"/>
                </a:lnTo>
                <a:cubicBezTo>
                  <a:pt x="1045956" y="353237"/>
                  <a:pt x="1038091" y="667722"/>
                  <a:pt x="839271" y="856840"/>
                </a:cubicBezTo>
                <a:lnTo>
                  <a:pt x="479277" y="1199267"/>
                </a:lnTo>
                <a:lnTo>
                  <a:pt x="136849" y="839272"/>
                </a:lnTo>
                <a:cubicBezTo>
                  <a:pt x="-52268" y="640452"/>
                  <a:pt x="-44403" y="325967"/>
                  <a:pt x="154416" y="136849"/>
                </a:cubicBezTo>
                <a:cubicBezTo>
                  <a:pt x="253826" y="42291"/>
                  <a:pt x="382152" y="-3023"/>
                  <a:pt x="509266" y="156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108000" bIns="180000" anchor="ctr">
            <a:normAutofit/>
          </a:bodyPr>
          <a:p>
            <a:pPr algn="ctr">
              <a:lnSpc>
                <a:spcPct val="110000"/>
              </a:lnSpc>
              <a:defRPr/>
            </a:pP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02</a:t>
            </a:r>
            <a:endParaRPr lang="en-US" altLang="zh-CN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4" name="MH_SubTitle_1"/>
          <p:cNvSpPr/>
          <p:nvPr>
            <p:custDataLst>
              <p:tags r:id="rId3"/>
            </p:custDataLst>
          </p:nvPr>
        </p:nvSpPr>
        <p:spPr>
          <a:xfrm>
            <a:off x="1327994" y="4802291"/>
            <a:ext cx="828279" cy="998963"/>
          </a:xfrm>
          <a:custGeom>
            <a:avLst/>
            <a:gdLst>
              <a:gd name="connsiteX0" fmla="*/ 496843 w 993687"/>
              <a:gd name="connsiteY0" fmla="*/ 100503 h 1199267"/>
              <a:gd name="connsiteX1" fmla="*/ 100503 w 993687"/>
              <a:gd name="connsiteY1" fmla="*/ 496844 h 1199267"/>
              <a:gd name="connsiteX2" fmla="*/ 496843 w 993687"/>
              <a:gd name="connsiteY2" fmla="*/ 893185 h 1199267"/>
              <a:gd name="connsiteX3" fmla="*/ 893185 w 993687"/>
              <a:gd name="connsiteY3" fmla="*/ 496845 h 1199267"/>
              <a:gd name="connsiteX4" fmla="*/ 496843 w 993687"/>
              <a:gd name="connsiteY4" fmla="*/ 100503 h 1199267"/>
              <a:gd name="connsiteX5" fmla="*/ 509266 w 993687"/>
              <a:gd name="connsiteY5" fmla="*/ 156 h 1199267"/>
              <a:gd name="connsiteX6" fmla="*/ 856839 w 993687"/>
              <a:gd name="connsiteY6" fmla="*/ 154416 h 1199267"/>
              <a:gd name="connsiteX7" fmla="*/ 856838 w 993687"/>
              <a:gd name="connsiteY7" fmla="*/ 154417 h 1199267"/>
              <a:gd name="connsiteX8" fmla="*/ 839271 w 993687"/>
              <a:gd name="connsiteY8" fmla="*/ 856840 h 1199267"/>
              <a:gd name="connsiteX9" fmla="*/ 479277 w 993687"/>
              <a:gd name="connsiteY9" fmla="*/ 1199267 h 1199267"/>
              <a:gd name="connsiteX10" fmla="*/ 136849 w 993687"/>
              <a:gd name="connsiteY10" fmla="*/ 839272 h 1199267"/>
              <a:gd name="connsiteX11" fmla="*/ 154416 w 993687"/>
              <a:gd name="connsiteY11" fmla="*/ 136849 h 1199267"/>
              <a:gd name="connsiteX12" fmla="*/ 509266 w 993687"/>
              <a:gd name="connsiteY12" fmla="*/ 156 h 119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3687" h="1199267">
                <a:moveTo>
                  <a:pt x="496843" y="100503"/>
                </a:moveTo>
                <a:cubicBezTo>
                  <a:pt x="277951" y="100504"/>
                  <a:pt x="100502" y="277952"/>
                  <a:pt x="100503" y="496844"/>
                </a:cubicBezTo>
                <a:cubicBezTo>
                  <a:pt x="100502" y="715738"/>
                  <a:pt x="277950" y="893186"/>
                  <a:pt x="496843" y="893185"/>
                </a:cubicBezTo>
                <a:cubicBezTo>
                  <a:pt x="715737" y="893185"/>
                  <a:pt x="893185" y="715737"/>
                  <a:pt x="893185" y="496845"/>
                </a:cubicBezTo>
                <a:cubicBezTo>
                  <a:pt x="893185" y="277951"/>
                  <a:pt x="715737" y="100503"/>
                  <a:pt x="496843" y="100503"/>
                </a:cubicBezTo>
                <a:close/>
                <a:moveTo>
                  <a:pt x="509266" y="156"/>
                </a:moveTo>
                <a:cubicBezTo>
                  <a:pt x="636380" y="3335"/>
                  <a:pt x="762280" y="55006"/>
                  <a:pt x="856839" y="154416"/>
                </a:cubicBezTo>
                <a:lnTo>
                  <a:pt x="856838" y="154417"/>
                </a:lnTo>
                <a:cubicBezTo>
                  <a:pt x="1045956" y="353237"/>
                  <a:pt x="1038091" y="667722"/>
                  <a:pt x="839271" y="856840"/>
                </a:cubicBezTo>
                <a:lnTo>
                  <a:pt x="479277" y="1199267"/>
                </a:lnTo>
                <a:lnTo>
                  <a:pt x="136849" y="839272"/>
                </a:lnTo>
                <a:cubicBezTo>
                  <a:pt x="-52268" y="640452"/>
                  <a:pt x="-44403" y="325967"/>
                  <a:pt x="154416" y="136849"/>
                </a:cubicBezTo>
                <a:cubicBezTo>
                  <a:pt x="253826" y="42291"/>
                  <a:pt x="382152" y="-3023"/>
                  <a:pt x="509266" y="156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108000" bIns="180000" anchor="ctr">
            <a:normAutofit/>
          </a:bodyPr>
          <a:p>
            <a:pPr algn="ctr">
              <a:lnSpc>
                <a:spcPct val="110000"/>
              </a:lnSpc>
              <a:defRPr/>
            </a:pP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03</a:t>
            </a:r>
            <a:endParaRPr lang="en-US" altLang="zh-CN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167385" y="1739111"/>
            <a:ext cx="235865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添加小标题</a:t>
            </a:r>
            <a:endParaRPr lang="zh-CN" alt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136677" y="2188550"/>
            <a:ext cx="9127380" cy="681355"/>
          </a:xfrm>
          <a:prstGeom prst="rect">
            <a:avLst/>
          </a:prstGeom>
        </p:spPr>
        <p:txBody>
          <a:bodyPr wrap="square">
            <a:spAutoFit/>
          </a:bodyPr>
          <a:p>
            <a:pPr algn="dist">
              <a:lnSpc>
                <a:spcPct val="120000"/>
              </a:lnSpc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点击此处添加文本信息。顶部“开始”面板中可以对字体、字号、颜色、行距等进行修改。点击此处添加文本信息。顶部“开始”面板中可以对字体、字号、颜色、行距等进行修改。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2167385" y="3218781"/>
            <a:ext cx="235865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添加小标题</a:t>
            </a:r>
            <a:endParaRPr lang="zh-CN" alt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136677" y="3668220"/>
            <a:ext cx="9127380" cy="681355"/>
          </a:xfrm>
          <a:prstGeom prst="rect">
            <a:avLst/>
          </a:prstGeom>
        </p:spPr>
        <p:txBody>
          <a:bodyPr wrap="square">
            <a:spAutoFit/>
          </a:bodyPr>
          <a:p>
            <a:pPr algn="dist">
              <a:lnSpc>
                <a:spcPct val="120000"/>
              </a:lnSpc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点击此处添加文本信息。顶部“开始”面板中可以对字体、字号、颜色、行距等进行修改。点击此处添加文本信息。顶部“开始”面板中可以对字体、字号、颜色、行距等进行修改。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167385" y="4773146"/>
            <a:ext cx="235865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此处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添加小标题</a:t>
            </a:r>
            <a:endParaRPr lang="zh-CN" alt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2136677" y="5222585"/>
            <a:ext cx="9127380" cy="681355"/>
          </a:xfrm>
          <a:prstGeom prst="rect">
            <a:avLst/>
          </a:prstGeom>
        </p:spPr>
        <p:txBody>
          <a:bodyPr wrap="square">
            <a:spAutoFit/>
          </a:bodyPr>
          <a:p>
            <a:pPr algn="dist">
              <a:lnSpc>
                <a:spcPct val="120000"/>
              </a:lnSpc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点击此处添加文本信息。顶部“开始”面板中可以对字体、字号、颜色、行距等进行修改。点击此处添加文本信息。顶部“开始”面板中可以对字体、字号、颜色、行距等进行修改。</a:t>
            </a:r>
            <a:endParaRPr lang="zh-CN" alt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2263577" y="2188550"/>
            <a:ext cx="216024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2263577" y="3667925"/>
            <a:ext cx="216024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2263577" y="5222585"/>
            <a:ext cx="216024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7"/>
          <p:cNvSpPr>
            <a:spLocks noChangeArrowheads="1"/>
          </p:cNvSpPr>
          <p:nvPr/>
        </p:nvSpPr>
        <p:spPr bwMode="auto">
          <a:xfrm>
            <a:off x="-178435" y="1699895"/>
            <a:ext cx="11621770" cy="92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感谢大家的观看 </a:t>
            </a:r>
            <a:r>
              <a:rPr lang="en-US" altLang="zh-CN" sz="6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THANKS</a:t>
            </a:r>
            <a:endParaRPr lang="en-US" altLang="zh-CN" sz="60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57" name="直接连接符 56"/>
          <p:cNvCxnSpPr/>
          <p:nvPr/>
        </p:nvCxnSpPr>
        <p:spPr>
          <a:xfrm>
            <a:off x="5435600" y="2797145"/>
            <a:ext cx="6007735" cy="0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7"/>
          <p:cNvSpPr>
            <a:spLocks noChangeArrowheads="1"/>
          </p:cNvSpPr>
          <p:nvPr/>
        </p:nvSpPr>
        <p:spPr bwMode="auto">
          <a:xfrm>
            <a:off x="6053455" y="2970530"/>
            <a:ext cx="5389880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严谨实用论文答辩动态</a:t>
            </a:r>
            <a:r>
              <a:rPr lang="en-US" altLang="zh-CN" sz="2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</a:t>
            </a:r>
            <a:endParaRPr lang="zh-CN" altLang="en-US" sz="20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2" name="矩形 3"/>
          <p:cNvSpPr>
            <a:spLocks noChangeArrowheads="1"/>
          </p:cNvSpPr>
          <p:nvPr/>
        </p:nvSpPr>
        <p:spPr bwMode="auto">
          <a:xfrm>
            <a:off x="8088158" y="5679344"/>
            <a:ext cx="1304925" cy="31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p>
            <a:pPr algn="l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答辩人：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xxx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3" name="矩形 3"/>
          <p:cNvSpPr>
            <a:spLocks noChangeArrowheads="1"/>
          </p:cNvSpPr>
          <p:nvPr/>
        </p:nvSpPr>
        <p:spPr bwMode="auto">
          <a:xfrm>
            <a:off x="10029190" y="5692140"/>
            <a:ext cx="1616710" cy="31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导师：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xxx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8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8" grpId="0"/>
      <p:bldP spid="102" grpId="0"/>
      <p:bldP spid="10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9525" y="-36195"/>
            <a:ext cx="12182475" cy="6894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35" y="2586990"/>
            <a:ext cx="12191365" cy="12376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10000+套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精品</a:t>
            </a:r>
            <a:r>
              <a:rPr kumimoji="0" lang="en-US" altLang="zh-CN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</a:t>
            </a:r>
            <a:r>
              <a:rPr kumimoji="0" lang="zh-CN" altLang="en-US" sz="2780" b="1" i="0" u="none" strike="noStrike" kern="1200" cap="none" spc="200" normalizeH="0" baseline="0" noProof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全部免费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下载</a:t>
            </a:r>
            <a:endParaRPr kumimoji="0" lang="en-US" altLang="zh-CN" sz="2775" b="1" i="0" u="none" strike="noStrike" kern="1200" cap="none" spc="200" normalizeH="0" baseline="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43145" y="1400175"/>
            <a:ext cx="2505075" cy="762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200525" y="4134485"/>
            <a:ext cx="38004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PPT</a:t>
            </a:r>
            <a:r>
              <a:rPr lang="zh-CN" altLang="en-US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营</a:t>
            </a:r>
            <a:endParaRPr lang="zh-CN" altLang="en-US" sz="3200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  <a:p>
            <a:pPr algn="ctr"/>
            <a:r>
              <a:rPr lang="en-US" altLang="zh-CN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www.pptying.com</a:t>
            </a:r>
            <a:endParaRPr lang="en-US" altLang="zh-CN" sz="3200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 advClick="0" advTm="0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6380480" y="2644775"/>
            <a:ext cx="3566160" cy="1568450"/>
            <a:chOff x="9988" y="4891"/>
            <a:chExt cx="5616" cy="2470"/>
          </a:xfrm>
        </p:grpSpPr>
        <p:sp>
          <p:nvSpPr>
            <p:cNvPr id="24" name="矩形 14"/>
            <p:cNvSpPr>
              <a:spLocks noChangeArrowheads="1"/>
            </p:cNvSpPr>
            <p:nvPr/>
          </p:nvSpPr>
          <p:spPr bwMode="auto">
            <a:xfrm>
              <a:off x="11476" y="4941"/>
              <a:ext cx="4128" cy="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l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4800">
                  <a:solidFill>
                    <a:srgbClr val="00B050"/>
                  </a:solidFill>
                  <a:latin typeface="+mj-ea"/>
                  <a:ea typeface="+mj-ea"/>
                </a:rPr>
                <a:t>添加标题</a:t>
              </a:r>
              <a:endParaRPr lang="zh-CN" altLang="en-US" sz="4800">
                <a:solidFill>
                  <a:srgbClr val="00B050"/>
                </a:solidFill>
                <a:latin typeface="+mj-ea"/>
                <a:ea typeface="+mj-ea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1859" y="6248"/>
              <a:ext cx="3361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40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方正粗谭黑简体" panose="02000000000000000000" pitchFamily="2" charset="-122"/>
                </a:rPr>
                <a:t>Add title</a:t>
              </a:r>
              <a:endParaRPr lang="en-US" altLang="zh-CN" sz="4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粗谭黑简体" panose="02000000000000000000" pitchFamily="2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988" y="4891"/>
              <a:ext cx="1356" cy="247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none" rtlCol="0">
              <a:spAutoFit/>
            </a:bodyPr>
            <a:p>
              <a:r>
                <a:rPr lang="en-US" altLang="zh-CN" sz="9600">
                  <a:solidFill>
                    <a:srgbClr val="00B050"/>
                  </a:solidFill>
                </a:rPr>
                <a:t>1</a:t>
              </a:r>
              <a:endParaRPr lang="en-US" altLang="zh-CN" sz="9600">
                <a:solidFill>
                  <a:srgbClr val="00B050"/>
                </a:solidFill>
              </a:endParaRPr>
            </a:p>
          </p:txBody>
        </p:sp>
      </p:grp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488338" y="2225125"/>
            <a:ext cx="11226330" cy="2869368"/>
            <a:chOff x="658" y="3110"/>
            <a:chExt cx="13068" cy="3340"/>
          </a:xfrm>
        </p:grpSpPr>
        <p:sp>
          <p:nvSpPr>
            <p:cNvPr id="44" name="任意多边形 43"/>
            <p:cNvSpPr/>
            <p:nvPr/>
          </p:nvSpPr>
          <p:spPr>
            <a:xfrm>
              <a:off x="658" y="3110"/>
              <a:ext cx="4667" cy="1624"/>
            </a:xfrm>
            <a:custGeom>
              <a:avLst/>
              <a:gdLst>
                <a:gd name="connsiteX0" fmla="*/ 0 w 2175867"/>
                <a:gd name="connsiteY0" fmla="*/ 0 h 870346"/>
                <a:gd name="connsiteX1" fmla="*/ 1740694 w 2175867"/>
                <a:gd name="connsiteY1" fmla="*/ 0 h 870346"/>
                <a:gd name="connsiteX2" fmla="*/ 2175867 w 2175867"/>
                <a:gd name="connsiteY2" fmla="*/ 435173 h 870346"/>
                <a:gd name="connsiteX3" fmla="*/ 1740694 w 2175867"/>
                <a:gd name="connsiteY3" fmla="*/ 870346 h 870346"/>
                <a:gd name="connsiteX4" fmla="*/ 0 w 2175867"/>
                <a:gd name="connsiteY4" fmla="*/ 870346 h 870346"/>
                <a:gd name="connsiteX5" fmla="*/ 435173 w 2175867"/>
                <a:gd name="connsiteY5" fmla="*/ 435173 h 870346"/>
                <a:gd name="connsiteX6" fmla="*/ 0 w 2175867"/>
                <a:gd name="connsiteY6" fmla="*/ 0 h 87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5867" h="870346">
                  <a:moveTo>
                    <a:pt x="0" y="0"/>
                  </a:moveTo>
                  <a:lnTo>
                    <a:pt x="1740694" y="0"/>
                  </a:lnTo>
                  <a:lnTo>
                    <a:pt x="2175867" y="435173"/>
                  </a:lnTo>
                  <a:lnTo>
                    <a:pt x="1740694" y="870346"/>
                  </a:lnTo>
                  <a:lnTo>
                    <a:pt x="0" y="870346"/>
                  </a:lnTo>
                  <a:lnTo>
                    <a:pt x="435173" y="4351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83192" tIns="49340" rIns="484513" bIns="4934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400" kern="1200">
                <a:latin typeface="+mj-ea"/>
                <a:ea typeface="+mj-ea"/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4858" y="3110"/>
              <a:ext cx="4667" cy="1624"/>
            </a:xfrm>
            <a:custGeom>
              <a:avLst/>
              <a:gdLst>
                <a:gd name="connsiteX0" fmla="*/ 0 w 2175867"/>
                <a:gd name="connsiteY0" fmla="*/ 0 h 870346"/>
                <a:gd name="connsiteX1" fmla="*/ 1740694 w 2175867"/>
                <a:gd name="connsiteY1" fmla="*/ 0 h 870346"/>
                <a:gd name="connsiteX2" fmla="*/ 2175867 w 2175867"/>
                <a:gd name="connsiteY2" fmla="*/ 435173 h 870346"/>
                <a:gd name="connsiteX3" fmla="*/ 1740694 w 2175867"/>
                <a:gd name="connsiteY3" fmla="*/ 870346 h 870346"/>
                <a:gd name="connsiteX4" fmla="*/ 0 w 2175867"/>
                <a:gd name="connsiteY4" fmla="*/ 870346 h 870346"/>
                <a:gd name="connsiteX5" fmla="*/ 435173 w 2175867"/>
                <a:gd name="connsiteY5" fmla="*/ 435173 h 870346"/>
                <a:gd name="connsiteX6" fmla="*/ 0 w 2175867"/>
                <a:gd name="connsiteY6" fmla="*/ 0 h 87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5867" h="870346">
                  <a:moveTo>
                    <a:pt x="0" y="0"/>
                  </a:moveTo>
                  <a:lnTo>
                    <a:pt x="1740694" y="0"/>
                  </a:lnTo>
                  <a:lnTo>
                    <a:pt x="2175867" y="435173"/>
                  </a:lnTo>
                  <a:lnTo>
                    <a:pt x="1740694" y="870346"/>
                  </a:lnTo>
                  <a:lnTo>
                    <a:pt x="0" y="870346"/>
                  </a:lnTo>
                  <a:lnTo>
                    <a:pt x="435173" y="4351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83192" tIns="49340" rIns="484513" bIns="4934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400" kern="1200">
                <a:latin typeface="+mj-ea"/>
                <a:ea typeface="+mj-ea"/>
              </a:endParaRPr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9059" y="3110"/>
              <a:ext cx="4667" cy="1624"/>
            </a:xfrm>
            <a:custGeom>
              <a:avLst/>
              <a:gdLst>
                <a:gd name="connsiteX0" fmla="*/ 0 w 2175867"/>
                <a:gd name="connsiteY0" fmla="*/ 0 h 870346"/>
                <a:gd name="connsiteX1" fmla="*/ 1740694 w 2175867"/>
                <a:gd name="connsiteY1" fmla="*/ 0 h 870346"/>
                <a:gd name="connsiteX2" fmla="*/ 2175867 w 2175867"/>
                <a:gd name="connsiteY2" fmla="*/ 435173 h 870346"/>
                <a:gd name="connsiteX3" fmla="*/ 1740694 w 2175867"/>
                <a:gd name="connsiteY3" fmla="*/ 870346 h 870346"/>
                <a:gd name="connsiteX4" fmla="*/ 0 w 2175867"/>
                <a:gd name="connsiteY4" fmla="*/ 870346 h 870346"/>
                <a:gd name="connsiteX5" fmla="*/ 435173 w 2175867"/>
                <a:gd name="connsiteY5" fmla="*/ 435173 h 870346"/>
                <a:gd name="connsiteX6" fmla="*/ 0 w 2175867"/>
                <a:gd name="connsiteY6" fmla="*/ 0 h 87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5867" h="870346">
                  <a:moveTo>
                    <a:pt x="0" y="0"/>
                  </a:moveTo>
                  <a:lnTo>
                    <a:pt x="1740694" y="0"/>
                  </a:lnTo>
                  <a:lnTo>
                    <a:pt x="2175867" y="435173"/>
                  </a:lnTo>
                  <a:lnTo>
                    <a:pt x="1740694" y="870346"/>
                  </a:lnTo>
                  <a:lnTo>
                    <a:pt x="0" y="870346"/>
                  </a:lnTo>
                  <a:lnTo>
                    <a:pt x="435173" y="4351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83192" tIns="49340" rIns="484513" bIns="4934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4400" kern="1200"/>
            </a:p>
          </p:txBody>
        </p:sp>
        <p:sp>
          <p:nvSpPr>
            <p:cNvPr id="47" name="矩形 14"/>
            <p:cNvSpPr>
              <a:spLocks noChangeArrowheads="1"/>
            </p:cNvSpPr>
            <p:nvPr/>
          </p:nvSpPr>
          <p:spPr bwMode="auto">
            <a:xfrm>
              <a:off x="1885" y="3417"/>
              <a:ext cx="2515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在此录入上述图表的描述说明，录入上述图表的描述说明。</a:t>
              </a:r>
              <a:endParaRPr lang="zh-CN" altLang="en-US" sz="1400" dirty="0">
                <a:solidFill>
                  <a:schemeClr val="bg1"/>
                </a:solidFill>
                <a:latin typeface="+mj-ea"/>
                <a:ea typeface="+mj-ea"/>
                <a:sym typeface="微软雅黑" panose="020B0503020204020204" pitchFamily="34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1093" y="5216"/>
              <a:ext cx="3784" cy="12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cs typeface="Arial" panose="020B0604020202020204" pitchFamily="34" charset="0"/>
                  <a:sym typeface="Arial" panose="020B0604020202020204" pitchFamily="34" charset="0"/>
                </a:rPr>
                <a:t>Lorem ipsum dolor sit amet, consectetuer adipiscing elit. Aenean commodo ligula eget dolor. </a:t>
              </a:r>
              <a:endPara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5293" y="5216"/>
              <a:ext cx="3784" cy="12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cs typeface="Arial" panose="020B0604020202020204" pitchFamily="34" charset="0"/>
                  <a:sym typeface="Arial" panose="020B0604020202020204" pitchFamily="34" charset="0"/>
                </a:rPr>
                <a:t>Lorem ipsum dolor sit amet, consectetuer adipiscing elit. Aenean commodo ligula eget dolor. </a:t>
              </a:r>
              <a:endPara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9494" y="5216"/>
              <a:ext cx="3784" cy="12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cs typeface="Arial" panose="020B0604020202020204" pitchFamily="34" charset="0"/>
                  <a:sym typeface="Arial" panose="020B0604020202020204" pitchFamily="34" charset="0"/>
                </a:rPr>
                <a:t>Lorem ipsum dolor sit amet, consectetuer adipiscing elit. Aenean commodo ligula eget dolor. </a:t>
              </a:r>
              <a:endPara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6" name="矩形 14"/>
          <p:cNvSpPr>
            <a:spLocks noChangeArrowheads="1"/>
          </p:cNvSpPr>
          <p:nvPr/>
        </p:nvSpPr>
        <p:spPr bwMode="auto">
          <a:xfrm>
            <a:off x="5021565" y="2490059"/>
            <a:ext cx="2160573" cy="86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sym typeface="微软雅黑" panose="020B0503020204020204" pitchFamily="34" charset="-122"/>
              </a:rPr>
              <a:t>在此录入上述图表的描述说明，录入上述图表的描述说明。</a:t>
            </a:r>
            <a:endParaRPr lang="zh-CN" altLang="en-US" sz="1400" dirty="0">
              <a:solidFill>
                <a:schemeClr val="bg1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7" name="矩形 14"/>
          <p:cNvSpPr>
            <a:spLocks noChangeArrowheads="1"/>
          </p:cNvSpPr>
          <p:nvPr/>
        </p:nvSpPr>
        <p:spPr bwMode="auto">
          <a:xfrm>
            <a:off x="8629635" y="2488789"/>
            <a:ext cx="2160573" cy="86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sym typeface="微软雅黑" panose="020B0503020204020204" pitchFamily="34" charset="-122"/>
              </a:rPr>
              <a:t>在此录入上述图表的描述说明，录入上述图表的描述说明。</a:t>
            </a:r>
            <a:endParaRPr lang="zh-CN" altLang="en-US" sz="1400" dirty="0">
              <a:solidFill>
                <a:schemeClr val="bg1"/>
              </a:solidFill>
              <a:latin typeface="+mj-ea"/>
              <a:ea typeface="+mj-ea"/>
              <a:sym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直接连接符 78"/>
          <p:cNvCxnSpPr/>
          <p:nvPr/>
        </p:nvCxnSpPr>
        <p:spPr>
          <a:xfrm>
            <a:off x="358140" y="1658620"/>
            <a:ext cx="1143762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/>
        </p:nvCxnSpPr>
        <p:spPr>
          <a:xfrm>
            <a:off x="358140" y="3023235"/>
            <a:ext cx="1143762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>
            <a:off x="358140" y="4387850"/>
            <a:ext cx="1143762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/>
          <p:nvPr/>
        </p:nvCxnSpPr>
        <p:spPr>
          <a:xfrm>
            <a:off x="358140" y="5753100"/>
            <a:ext cx="1143762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矩形 82"/>
          <p:cNvSpPr/>
          <p:nvPr/>
        </p:nvSpPr>
        <p:spPr>
          <a:xfrm>
            <a:off x="2742565" y="2171065"/>
            <a:ext cx="719201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kern="0">
                <a:solidFill>
                  <a:prstClr val="black">
                    <a:lumMod val="95000"/>
                    <a:lumOff val="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t>Lorem ipsum dolor sit amet, consectetuer adipiscing elit. Aenean commodo ligula eget dolor. Lorem ipsum dolor sit amet, consectetuer adipiscing elit. </a:t>
            </a:r>
            <a:endParaRPr lang="zh-CN" altLang="en-US"/>
          </a:p>
        </p:txBody>
      </p:sp>
      <p:sp>
        <p:nvSpPr>
          <p:cNvPr id="84" name="矩形 83" descr="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"/>
          <p:cNvSpPr/>
          <p:nvPr/>
        </p:nvSpPr>
        <p:spPr>
          <a:xfrm>
            <a:off x="2742565" y="1813560"/>
            <a:ext cx="2556510" cy="398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>
                <a:solidFill>
                  <a:prstClr val="black"/>
                </a:solidFill>
                <a:latin typeface="+mj-lt"/>
                <a:sym typeface="Calibri" panose="020F0502020204030204" pitchFamily="34" charset="0"/>
              </a:rPr>
              <a:t>Job Knowledge</a:t>
            </a:r>
            <a:endParaRPr lang="en-US" altLang="zh-CN" sz="2000">
              <a:solidFill>
                <a:prstClr val="black"/>
              </a:solidFill>
              <a:latin typeface="+mj-lt"/>
              <a:sym typeface="Calibri" panose="020F0502020204030204" pitchFamily="34" charset="0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2742565" y="3475990"/>
            <a:ext cx="719201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kern="0">
                <a:solidFill>
                  <a:prstClr val="black">
                    <a:lumMod val="95000"/>
                    <a:lumOff val="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t>Lorem ipsum dolor sit amet, consectetuer adipiscing elit. Aenean commodo ligula eget dolor. Lorem ipsum dolor sit amet, consectetuer adipiscing elit. </a:t>
            </a:r>
            <a:endParaRPr lang="zh-CN" altLang="en-US"/>
          </a:p>
        </p:txBody>
      </p:sp>
      <p:sp>
        <p:nvSpPr>
          <p:cNvPr id="86" name="矩形 85" descr="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"/>
          <p:cNvSpPr/>
          <p:nvPr/>
        </p:nvSpPr>
        <p:spPr>
          <a:xfrm>
            <a:off x="2742565" y="3117850"/>
            <a:ext cx="2556510" cy="398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>
                <a:solidFill>
                  <a:prstClr val="black"/>
                </a:solidFill>
                <a:latin typeface="+mj-lt"/>
                <a:sym typeface="Calibri" panose="020F0502020204030204" pitchFamily="34" charset="0"/>
              </a:rPr>
              <a:t>Job Knowledge</a:t>
            </a:r>
            <a:endParaRPr lang="en-US" altLang="zh-CN" sz="2000">
              <a:solidFill>
                <a:prstClr val="black"/>
              </a:solidFill>
              <a:latin typeface="+mj-lt"/>
              <a:sym typeface="Calibri" panose="020F0502020204030204" pitchFamily="34" charset="0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2742565" y="4823460"/>
            <a:ext cx="719201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kern="0">
                <a:solidFill>
                  <a:prstClr val="black">
                    <a:lumMod val="95000"/>
                    <a:lumOff val="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t>Lorem ipsum dolor sit amet, consectetuer adipiscing elit. Aenean commodo ligula eget dolor. Lorem ipsum dolor sit amet, consectetuer adipiscing elit. </a:t>
            </a:r>
            <a:endParaRPr lang="zh-CN" altLang="en-US"/>
          </a:p>
        </p:txBody>
      </p:sp>
      <p:sp>
        <p:nvSpPr>
          <p:cNvPr id="88" name="矩形 87" descr="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"/>
          <p:cNvSpPr/>
          <p:nvPr/>
        </p:nvSpPr>
        <p:spPr>
          <a:xfrm>
            <a:off x="2742565" y="4464685"/>
            <a:ext cx="2556510" cy="398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>
                <a:solidFill>
                  <a:prstClr val="black"/>
                </a:solidFill>
                <a:latin typeface="+mj-lt"/>
                <a:sym typeface="Calibri" panose="020F0502020204030204" pitchFamily="34" charset="0"/>
              </a:rPr>
              <a:t>Job Knowledge</a:t>
            </a:r>
            <a:endParaRPr lang="en-US" altLang="zh-CN" sz="2000">
              <a:solidFill>
                <a:prstClr val="black"/>
              </a:solidFill>
              <a:latin typeface="+mj-lt"/>
              <a:sym typeface="Calibri" panose="020F0502020204030204" pitchFamily="34" charset="0"/>
            </a:endParaRPr>
          </a:p>
        </p:txBody>
      </p:sp>
      <p:sp>
        <p:nvSpPr>
          <p:cNvPr id="89" name="文本框 11" descr="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"/>
          <p:cNvSpPr txBox="1">
            <a:spLocks noChangeArrowheads="1"/>
          </p:cNvSpPr>
          <p:nvPr/>
        </p:nvSpPr>
        <p:spPr bwMode="auto">
          <a:xfrm>
            <a:off x="1454785" y="1793875"/>
            <a:ext cx="1287780" cy="9220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Calibri" panose="020F0502020204030204" pitchFamily="34" charset="0"/>
              </a:rPr>
              <a:t>01</a:t>
            </a:r>
            <a:endParaRPr lang="en-US" altLang="zh-CN" sz="54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90" name="文本框 11" descr="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"/>
          <p:cNvSpPr txBox="1">
            <a:spLocks noChangeArrowheads="1"/>
          </p:cNvSpPr>
          <p:nvPr/>
        </p:nvSpPr>
        <p:spPr bwMode="auto">
          <a:xfrm>
            <a:off x="1428750" y="3175000"/>
            <a:ext cx="1287780" cy="9220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Calibri" panose="020F0502020204030204" pitchFamily="34" charset="0"/>
              </a:rPr>
              <a:t>02</a:t>
            </a:r>
            <a:endParaRPr lang="en-US" altLang="zh-CN" sz="54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91" name="文本框 11" descr="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"/>
          <p:cNvSpPr txBox="1">
            <a:spLocks noChangeArrowheads="1"/>
          </p:cNvSpPr>
          <p:nvPr/>
        </p:nvSpPr>
        <p:spPr bwMode="auto">
          <a:xfrm>
            <a:off x="1428750" y="4544695"/>
            <a:ext cx="1287780" cy="9220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ea typeface="微软雅黑" panose="020B0503020204020204" pitchFamily="34" charset="-122"/>
                <a:sym typeface="Calibri" panose="020F0502020204030204" pitchFamily="34" charset="0"/>
              </a:rPr>
              <a:t>03</a:t>
            </a:r>
            <a:endParaRPr lang="en-US" altLang="zh-CN" sz="54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cxnSp>
        <p:nvCxnSpPr>
          <p:cNvPr id="93" name="直接连接符 92"/>
          <p:cNvCxnSpPr/>
          <p:nvPr/>
        </p:nvCxnSpPr>
        <p:spPr>
          <a:xfrm>
            <a:off x="2678430" y="2171700"/>
            <a:ext cx="0" cy="426085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/>
          <p:cNvCxnSpPr/>
          <p:nvPr/>
        </p:nvCxnSpPr>
        <p:spPr>
          <a:xfrm>
            <a:off x="2678430" y="3571240"/>
            <a:ext cx="0" cy="426085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/>
          <p:nvPr/>
        </p:nvCxnSpPr>
        <p:spPr>
          <a:xfrm>
            <a:off x="2678430" y="4940300"/>
            <a:ext cx="0" cy="426085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utoShape 59"/>
          <p:cNvSpPr/>
          <p:nvPr/>
        </p:nvSpPr>
        <p:spPr bwMode="auto">
          <a:xfrm>
            <a:off x="527685" y="2012950"/>
            <a:ext cx="759460" cy="756285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rgbClr val="00B050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24" name="AutoShape 112"/>
          <p:cNvSpPr/>
          <p:nvPr/>
        </p:nvSpPr>
        <p:spPr bwMode="auto">
          <a:xfrm>
            <a:off x="539115" y="4728845"/>
            <a:ext cx="759460" cy="756285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rgbClr val="00B050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 rot="0">
            <a:off x="647065" y="3366135"/>
            <a:ext cx="520065" cy="758190"/>
            <a:chOff x="2528974" y="2863357"/>
            <a:chExt cx="246811" cy="359779"/>
          </a:xfrm>
          <a:solidFill>
            <a:srgbClr val="00B050"/>
          </a:solidFill>
        </p:grpSpPr>
        <p:sp>
          <p:nvSpPr>
            <p:cNvPr id="26" name="AutoShape 113"/>
            <p:cNvSpPr/>
            <p:nvPr/>
          </p:nvSpPr>
          <p:spPr bwMode="auto">
            <a:xfrm>
              <a:off x="2528974" y="2863357"/>
              <a:ext cx="246811" cy="3597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27" name="AutoShape 114"/>
            <p:cNvSpPr/>
            <p:nvPr/>
          </p:nvSpPr>
          <p:spPr bwMode="auto">
            <a:xfrm>
              <a:off x="2584843" y="2919841"/>
              <a:ext cx="73061" cy="730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6"/>
          <p:cNvSpPr>
            <a:spLocks noChangeArrowheads="1"/>
          </p:cNvSpPr>
          <p:nvPr/>
        </p:nvSpPr>
        <p:spPr bwMode="auto">
          <a:xfrm flipH="1">
            <a:off x="647351" y="2799205"/>
            <a:ext cx="2320299" cy="231826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sz="1350">
              <a:solidFill>
                <a:schemeClr val="bg1"/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24" name="Freeform 7"/>
          <p:cNvSpPr/>
          <p:nvPr/>
        </p:nvSpPr>
        <p:spPr bwMode="auto">
          <a:xfrm flipH="1">
            <a:off x="3971393" y="2053768"/>
            <a:ext cx="1156363" cy="3650924"/>
          </a:xfrm>
          <a:custGeom>
            <a:avLst/>
            <a:gdLst>
              <a:gd name="T0" fmla="*/ 1750 w 1750"/>
              <a:gd name="T1" fmla="*/ 272 h 5527"/>
              <a:gd name="T2" fmla="*/ 314 w 1750"/>
              <a:gd name="T3" fmla="*/ 2778 h 5527"/>
              <a:gd name="T4" fmla="*/ 1699 w 1750"/>
              <a:gd name="T5" fmla="*/ 5254 h 5527"/>
              <a:gd name="T6" fmla="*/ 1542 w 1750"/>
              <a:gd name="T7" fmla="*/ 5527 h 5527"/>
              <a:gd name="T8" fmla="*/ 0 w 1750"/>
              <a:gd name="T9" fmla="*/ 2778 h 5527"/>
              <a:gd name="T10" fmla="*/ 1593 w 1750"/>
              <a:gd name="T11" fmla="*/ 0 h 5527"/>
              <a:gd name="T12" fmla="*/ 1750 w 1750"/>
              <a:gd name="T13" fmla="*/ 272 h 5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50" h="5527">
                <a:moveTo>
                  <a:pt x="1750" y="272"/>
                </a:moveTo>
                <a:cubicBezTo>
                  <a:pt x="891" y="777"/>
                  <a:pt x="314" y="1710"/>
                  <a:pt x="314" y="2778"/>
                </a:cubicBezTo>
                <a:cubicBezTo>
                  <a:pt x="314" y="3825"/>
                  <a:pt x="868" y="4743"/>
                  <a:pt x="1699" y="5254"/>
                </a:cubicBezTo>
                <a:lnTo>
                  <a:pt x="1542" y="5527"/>
                </a:lnTo>
                <a:cubicBezTo>
                  <a:pt x="617" y="4961"/>
                  <a:pt x="0" y="3942"/>
                  <a:pt x="0" y="2778"/>
                </a:cubicBezTo>
                <a:cubicBezTo>
                  <a:pt x="0" y="1594"/>
                  <a:pt x="640" y="559"/>
                  <a:pt x="1593" y="0"/>
                </a:cubicBezTo>
                <a:lnTo>
                  <a:pt x="1750" y="27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sz="1350">
              <a:solidFill>
                <a:schemeClr val="bg1"/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25" name="Oval 8"/>
          <p:cNvSpPr>
            <a:spLocks noChangeArrowheads="1"/>
          </p:cNvSpPr>
          <p:nvPr/>
        </p:nvSpPr>
        <p:spPr bwMode="auto">
          <a:xfrm flipH="1">
            <a:off x="3693222" y="1676175"/>
            <a:ext cx="1062072" cy="106345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sz="1350">
              <a:solidFill>
                <a:schemeClr val="bg1"/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26" name="Oval 9"/>
          <p:cNvSpPr>
            <a:spLocks noChangeArrowheads="1"/>
          </p:cNvSpPr>
          <p:nvPr/>
        </p:nvSpPr>
        <p:spPr bwMode="auto">
          <a:xfrm flipH="1">
            <a:off x="4475987" y="3339674"/>
            <a:ext cx="1063455" cy="106206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sz="1350">
              <a:solidFill>
                <a:schemeClr val="bg1"/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27" name="Oval 10"/>
          <p:cNvSpPr>
            <a:spLocks noChangeArrowheads="1"/>
          </p:cNvSpPr>
          <p:nvPr/>
        </p:nvSpPr>
        <p:spPr bwMode="auto">
          <a:xfrm flipH="1">
            <a:off x="3631039" y="5000504"/>
            <a:ext cx="1063455" cy="106206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sz="1350">
              <a:solidFill>
                <a:schemeClr val="bg1"/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28" name="Line 11"/>
          <p:cNvSpPr>
            <a:spLocks noChangeShapeType="1"/>
          </p:cNvSpPr>
          <p:nvPr/>
        </p:nvSpPr>
        <p:spPr bwMode="auto">
          <a:xfrm flipH="1">
            <a:off x="2878501" y="2497774"/>
            <a:ext cx="849165" cy="824691"/>
          </a:xfrm>
          <a:prstGeom prst="line">
            <a:avLst/>
          </a:prstGeom>
          <a:noFill/>
          <a:ln w="12700" cap="flat">
            <a:solidFill>
              <a:srgbClr val="2E2C2C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 sz="1350">
              <a:solidFill>
                <a:schemeClr val="bg1"/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29" name="Line 12"/>
          <p:cNvSpPr>
            <a:spLocks noChangeShapeType="1"/>
          </p:cNvSpPr>
          <p:nvPr/>
        </p:nvSpPr>
        <p:spPr bwMode="auto">
          <a:xfrm flipH="1" flipV="1">
            <a:off x="2925999" y="4521873"/>
            <a:ext cx="748147" cy="724395"/>
          </a:xfrm>
          <a:prstGeom prst="line">
            <a:avLst/>
          </a:prstGeom>
          <a:noFill/>
          <a:ln w="12700" cap="flat">
            <a:solidFill>
              <a:srgbClr val="2E2C2C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 sz="1350">
              <a:solidFill>
                <a:schemeClr val="bg1"/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30" name="Line 13"/>
          <p:cNvSpPr>
            <a:spLocks noChangeShapeType="1"/>
          </p:cNvSpPr>
          <p:nvPr/>
        </p:nvSpPr>
        <p:spPr bwMode="auto">
          <a:xfrm flipH="1">
            <a:off x="3050539" y="3855080"/>
            <a:ext cx="1324248" cy="0"/>
          </a:xfrm>
          <a:prstGeom prst="line">
            <a:avLst/>
          </a:prstGeom>
          <a:noFill/>
          <a:ln w="12700" cap="flat">
            <a:solidFill>
              <a:srgbClr val="2E2C2C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 sz="1350">
              <a:solidFill>
                <a:schemeClr val="bg1"/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31" name="Oval 14"/>
          <p:cNvSpPr>
            <a:spLocks noChangeArrowheads="1"/>
          </p:cNvSpPr>
          <p:nvPr/>
        </p:nvSpPr>
        <p:spPr bwMode="auto">
          <a:xfrm flipH="1">
            <a:off x="859005" y="3009128"/>
            <a:ext cx="1896992" cy="189699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sz="1350">
              <a:solidFill>
                <a:schemeClr val="bg1"/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32" name="TextBox 21"/>
          <p:cNvSpPr txBox="1"/>
          <p:nvPr/>
        </p:nvSpPr>
        <p:spPr>
          <a:xfrm flipH="1">
            <a:off x="3745398" y="1823409"/>
            <a:ext cx="92101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135" dirty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专业性强</a:t>
            </a:r>
            <a:endParaRPr lang="en-US" altLang="zh-CN" sz="2135" dirty="0">
              <a:solidFill>
                <a:schemeClr val="bg1"/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33" name="TextBox 22"/>
          <p:cNvSpPr txBox="1"/>
          <p:nvPr/>
        </p:nvSpPr>
        <p:spPr>
          <a:xfrm flipH="1">
            <a:off x="4573910" y="3471997"/>
            <a:ext cx="894437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/>
            <a:r>
              <a:rPr lang="zh-CN" altLang="en-US" sz="2135" dirty="0">
                <a:solidFill>
                  <a:prstClr val="white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综合性广</a:t>
            </a:r>
            <a:endParaRPr lang="en-US" altLang="zh-CN" sz="2135" dirty="0">
              <a:solidFill>
                <a:prstClr val="white"/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34" name="TextBox 23"/>
          <p:cNvSpPr txBox="1"/>
          <p:nvPr/>
        </p:nvSpPr>
        <p:spPr>
          <a:xfrm flipH="1">
            <a:off x="3708457" y="5161389"/>
            <a:ext cx="894437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/>
            <a:r>
              <a:rPr lang="zh-CN" altLang="en-US" sz="2135" dirty="0">
                <a:solidFill>
                  <a:prstClr val="white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难度较大</a:t>
            </a:r>
            <a:endParaRPr lang="en-US" altLang="zh-CN" sz="2135" dirty="0">
              <a:solidFill>
                <a:prstClr val="white"/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35" name="TextBox 24"/>
          <p:cNvSpPr txBox="1"/>
          <p:nvPr/>
        </p:nvSpPr>
        <p:spPr>
          <a:xfrm flipH="1">
            <a:off x="996325" y="3416638"/>
            <a:ext cx="15890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岗位三大特色</a:t>
            </a:r>
            <a:endParaRPr lang="en-US" altLang="zh-CN" sz="3200" b="1" dirty="0">
              <a:solidFill>
                <a:schemeClr val="bg1"/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36" name="TextBox 25"/>
          <p:cNvSpPr txBox="1"/>
          <p:nvPr/>
        </p:nvSpPr>
        <p:spPr>
          <a:xfrm>
            <a:off x="4995728" y="1368283"/>
            <a:ext cx="5770063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 defTabSz="913765">
              <a:lnSpc>
                <a:spcPct val="150000"/>
              </a:lnSpc>
              <a:defRPr/>
            </a:pPr>
            <a:r>
              <a:rPr lang="zh-CN" alt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n-ea"/>
                <a:cs typeface="+mn-ea"/>
                <a:sym typeface="Bebas" pitchFamily="2" charset="0"/>
              </a:rPr>
              <a:t>添加适当的文字，一页的文字最好不要超过</a:t>
            </a:r>
            <a:r>
              <a:rPr lang="en-US" altLang="zh-CN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n-ea"/>
                <a:cs typeface="+mn-ea"/>
                <a:sym typeface="Bebas" pitchFamily="2" charset="0"/>
              </a:rPr>
              <a:t>200,</a:t>
            </a:r>
            <a:r>
              <a:rPr lang="zh-CN" alt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n-ea"/>
                <a:cs typeface="+mn-ea"/>
                <a:sym typeface="Bebas" pitchFamily="2" charset="0"/>
              </a:rPr>
              <a:t>添加适当的文字，添加适当的文字添加适当的文字，一页的文字最好不要超过</a:t>
            </a:r>
            <a:r>
              <a:rPr lang="en-US" altLang="zh-CN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n-ea"/>
                <a:cs typeface="+mn-ea"/>
                <a:sym typeface="Bebas" pitchFamily="2" charset="0"/>
              </a:rPr>
              <a:t>200,</a:t>
            </a:r>
            <a:r>
              <a:rPr lang="zh-CN" alt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n-ea"/>
                <a:cs typeface="+mn-ea"/>
                <a:sym typeface="Bebas" pitchFamily="2" charset="0"/>
              </a:rPr>
              <a:t>添加适当的文字</a:t>
            </a:r>
            <a:endParaRPr lang="zh-CN" altLang="en-US" sz="1600" kern="0" dirty="0">
              <a:solidFill>
                <a:prstClr val="black">
                  <a:lumMod val="65000"/>
                  <a:lumOff val="35000"/>
                </a:prstClr>
              </a:solidFill>
              <a:latin typeface="+mn-ea"/>
              <a:cs typeface="+mn-ea"/>
              <a:sym typeface="Bebas" pitchFamily="2" charset="0"/>
            </a:endParaRPr>
          </a:p>
        </p:txBody>
      </p:sp>
      <p:sp>
        <p:nvSpPr>
          <p:cNvPr id="37" name="TextBox 26"/>
          <p:cNvSpPr txBox="1"/>
          <p:nvPr/>
        </p:nvSpPr>
        <p:spPr>
          <a:xfrm>
            <a:off x="5766065" y="3257121"/>
            <a:ext cx="586332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 defTabSz="913765">
              <a:lnSpc>
                <a:spcPct val="150000"/>
              </a:lnSpc>
              <a:defRPr/>
            </a:pPr>
            <a:r>
              <a:rPr lang="zh-CN" alt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n-ea"/>
                <a:cs typeface="+mn-ea"/>
                <a:sym typeface="Bebas" pitchFamily="2" charset="0"/>
              </a:rPr>
              <a:t>添加适当的文字，一页的文字最好不要超过</a:t>
            </a:r>
            <a:r>
              <a:rPr lang="en-US" altLang="zh-CN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n-ea"/>
                <a:cs typeface="+mn-ea"/>
                <a:sym typeface="Bebas" pitchFamily="2" charset="0"/>
              </a:rPr>
              <a:t>200,</a:t>
            </a:r>
            <a:r>
              <a:rPr lang="zh-CN" alt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n-ea"/>
                <a:cs typeface="+mn-ea"/>
                <a:sym typeface="Bebas" pitchFamily="2" charset="0"/>
              </a:rPr>
              <a:t>添加适当的文字，添加适当的文字添加适当的文字，一页的文字最好不要超过</a:t>
            </a:r>
            <a:r>
              <a:rPr lang="en-US" altLang="zh-CN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n-ea"/>
                <a:cs typeface="+mn-ea"/>
                <a:sym typeface="Bebas" pitchFamily="2" charset="0"/>
              </a:rPr>
              <a:t>200,</a:t>
            </a:r>
            <a:r>
              <a:rPr lang="zh-CN" alt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n-ea"/>
                <a:cs typeface="+mn-ea"/>
                <a:sym typeface="Bebas" pitchFamily="2" charset="0"/>
              </a:rPr>
              <a:t>添加适当的文字</a:t>
            </a:r>
            <a:endParaRPr lang="zh-CN" altLang="en-US" sz="1600" kern="0" dirty="0">
              <a:solidFill>
                <a:prstClr val="black">
                  <a:lumMod val="65000"/>
                  <a:lumOff val="35000"/>
                </a:prstClr>
              </a:solidFill>
              <a:latin typeface="+mn-ea"/>
              <a:cs typeface="+mn-ea"/>
              <a:sym typeface="Bebas" pitchFamily="2" charset="0"/>
            </a:endParaRPr>
          </a:p>
        </p:txBody>
      </p:sp>
      <p:sp>
        <p:nvSpPr>
          <p:cNvPr id="38" name="TextBox 27"/>
          <p:cNvSpPr txBox="1"/>
          <p:nvPr/>
        </p:nvSpPr>
        <p:spPr>
          <a:xfrm>
            <a:off x="4882294" y="5093868"/>
            <a:ext cx="588349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 defTabSz="913765">
              <a:lnSpc>
                <a:spcPct val="150000"/>
              </a:lnSpc>
              <a:defRPr/>
            </a:pPr>
            <a:r>
              <a:rPr lang="zh-CN" alt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n-ea"/>
                <a:cs typeface="+mn-ea"/>
                <a:sym typeface="Bebas" pitchFamily="2" charset="0"/>
              </a:rPr>
              <a:t>添加适当的文字，一页的文字最好不要超过</a:t>
            </a:r>
            <a:r>
              <a:rPr lang="en-US" altLang="zh-CN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n-ea"/>
                <a:cs typeface="+mn-ea"/>
                <a:sym typeface="Bebas" pitchFamily="2" charset="0"/>
              </a:rPr>
              <a:t>200,</a:t>
            </a:r>
            <a:r>
              <a:rPr lang="zh-CN" alt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n-ea"/>
                <a:cs typeface="+mn-ea"/>
                <a:sym typeface="Bebas" pitchFamily="2" charset="0"/>
              </a:rPr>
              <a:t>添加适当的文字，添加适当的文字添加适当的文字，一页的文字最好不要超过</a:t>
            </a:r>
            <a:r>
              <a:rPr lang="en-US" altLang="zh-CN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n-ea"/>
                <a:cs typeface="+mn-ea"/>
                <a:sym typeface="Bebas" pitchFamily="2" charset="0"/>
              </a:rPr>
              <a:t>200,</a:t>
            </a:r>
            <a:r>
              <a:rPr lang="zh-CN" alt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n-ea"/>
                <a:cs typeface="+mn-ea"/>
                <a:sym typeface="Bebas" pitchFamily="2" charset="0"/>
              </a:rPr>
              <a:t>添加适当的文字</a:t>
            </a:r>
            <a:endParaRPr lang="zh-CN" altLang="en-US" sz="1600" kern="0" dirty="0">
              <a:solidFill>
                <a:prstClr val="black">
                  <a:lumMod val="65000"/>
                  <a:lumOff val="35000"/>
                </a:prstClr>
              </a:solidFill>
              <a:latin typeface="+mn-ea"/>
              <a:cs typeface="+mn-ea"/>
              <a:sym typeface="Bebas" pitchFamily="2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1152526" y="1784187"/>
            <a:ext cx="3162300" cy="420791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rgbClr val="FFFDFB"/>
                </a:solidFill>
                <a:latin typeface="+mj-ea"/>
                <a:ea typeface="+mj-ea"/>
                <a:cs typeface="+mj-ea"/>
                <a:sym typeface="Bebas" pitchFamily="2" charset="0"/>
              </a:rPr>
              <a:t>1.</a:t>
            </a:r>
            <a:r>
              <a:rPr lang="zh-CN" altLang="en-US" sz="3200" b="1" dirty="0">
                <a:solidFill>
                  <a:srgbClr val="FFFDFB"/>
                </a:solidFill>
                <a:latin typeface="+mj-ea"/>
                <a:ea typeface="+mj-ea"/>
                <a:cs typeface="+mj-ea"/>
                <a:sym typeface="Bebas" pitchFamily="2" charset="0"/>
              </a:rPr>
              <a:t>专业技能</a:t>
            </a:r>
            <a:endParaRPr lang="en-US" altLang="zh-CN" sz="3200" b="1" dirty="0">
              <a:solidFill>
                <a:srgbClr val="FFFDFB"/>
              </a:solidFill>
              <a:latin typeface="+mj-ea"/>
              <a:ea typeface="+mj-ea"/>
              <a:cs typeface="+mj-ea"/>
              <a:sym typeface="Bebas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rgbClr val="FFFDFB"/>
                </a:solidFill>
                <a:latin typeface="+mj-ea"/>
                <a:ea typeface="+mj-ea"/>
                <a:cs typeface="+mj-ea"/>
                <a:sym typeface="Bebas" pitchFamily="2" charset="0"/>
              </a:rPr>
              <a:t>2.</a:t>
            </a:r>
            <a:r>
              <a:rPr lang="zh-CN" altLang="en-US" sz="3200" b="1" dirty="0">
                <a:solidFill>
                  <a:srgbClr val="FFFDFB"/>
                </a:solidFill>
                <a:latin typeface="+mj-ea"/>
                <a:ea typeface="+mj-ea"/>
                <a:cs typeface="+mj-ea"/>
                <a:sym typeface="Bebas" pitchFamily="2" charset="0"/>
              </a:rPr>
              <a:t>综合技能</a:t>
            </a:r>
            <a:endParaRPr lang="en-US" altLang="zh-CN" sz="3200" b="1" dirty="0">
              <a:solidFill>
                <a:srgbClr val="FFFDFB"/>
              </a:solidFill>
              <a:latin typeface="+mj-ea"/>
              <a:ea typeface="+mj-ea"/>
              <a:cs typeface="+mj-ea"/>
              <a:sym typeface="Bebas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rgbClr val="FFFDFB"/>
                </a:solidFill>
                <a:latin typeface="+mj-ea"/>
                <a:ea typeface="+mj-ea"/>
                <a:cs typeface="+mj-ea"/>
                <a:sym typeface="Bebas" pitchFamily="2" charset="0"/>
              </a:rPr>
              <a:t>3.</a:t>
            </a:r>
            <a:r>
              <a:rPr lang="zh-CN" altLang="en-US" sz="3200" b="1" dirty="0">
                <a:solidFill>
                  <a:srgbClr val="FFFDFB"/>
                </a:solidFill>
                <a:latin typeface="+mj-ea"/>
                <a:ea typeface="+mj-ea"/>
                <a:cs typeface="+mj-ea"/>
                <a:sym typeface="Bebas" pitchFamily="2" charset="0"/>
              </a:rPr>
              <a:t>其他技能</a:t>
            </a:r>
            <a:endParaRPr lang="en-US" altLang="zh-CN" sz="3200" b="1" dirty="0">
              <a:solidFill>
                <a:srgbClr val="FFFDFB"/>
              </a:solidFill>
              <a:latin typeface="+mj-ea"/>
              <a:ea typeface="+mj-ea"/>
              <a:cs typeface="+mj-ea"/>
              <a:sym typeface="Bebas" pitchFamily="2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026027" y="1784188"/>
            <a:ext cx="6248399" cy="4207917"/>
          </a:xfrm>
          <a:prstGeom prst="rect">
            <a:avLst/>
          </a:prstGeom>
          <a:noFill/>
          <a:ln w="190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4753123" y="2041435"/>
            <a:ext cx="6202007" cy="678236"/>
            <a:chOff x="4743598" y="1941285"/>
            <a:chExt cx="6202006" cy="678236"/>
          </a:xfrm>
        </p:grpSpPr>
        <p:sp>
          <p:nvSpPr>
            <p:cNvPr id="35" name="矩形 34"/>
            <p:cNvSpPr/>
            <p:nvPr/>
          </p:nvSpPr>
          <p:spPr>
            <a:xfrm>
              <a:off x="5397499" y="1941285"/>
              <a:ext cx="5548105" cy="5835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lvl="0"/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Bebas" pitchFamily="2" charset="0"/>
                </a:rPr>
                <a:t>您的内容打在这里或者通过复制您的文本后，在此框中选择粘贴，并选择只保留文字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Bebas" pitchFamily="2" charset="0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4743598" y="1970935"/>
              <a:ext cx="466272" cy="648586"/>
            </a:xfrm>
            <a:prstGeom prst="rect">
              <a:avLst/>
            </a:prstGeom>
            <a:solidFill>
              <a:srgbClr val="00B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+mn-ea"/>
                  <a:sym typeface="Bebas" pitchFamily="2" charset="0"/>
                </a:rPr>
                <a:t>1</a:t>
              </a:r>
              <a:endParaRPr lang="en-US" altLang="zh-CN" sz="2400" dirty="0">
                <a:solidFill>
                  <a:schemeClr val="bg1"/>
                </a:solidFill>
                <a:latin typeface="+mn-ea"/>
                <a:sym typeface="Bebas" pitchFamily="2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753123" y="3437087"/>
            <a:ext cx="6202007" cy="678236"/>
            <a:chOff x="4743598" y="3336939"/>
            <a:chExt cx="6202006" cy="678236"/>
          </a:xfrm>
        </p:grpSpPr>
        <p:sp>
          <p:nvSpPr>
            <p:cNvPr id="38" name="矩形 37"/>
            <p:cNvSpPr/>
            <p:nvPr/>
          </p:nvSpPr>
          <p:spPr>
            <a:xfrm>
              <a:off x="5397499" y="3336939"/>
              <a:ext cx="5548105" cy="5835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lvl="0"/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Bebas" pitchFamily="2" charset="0"/>
                </a:rPr>
                <a:t>您的内容打在这里或者通过复制您的文本后，在此框中选择粘贴，并选择只保留文字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Bebas" pitchFamily="2" charset="0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4743598" y="3366589"/>
              <a:ext cx="466272" cy="648586"/>
            </a:xfrm>
            <a:prstGeom prst="rect">
              <a:avLst/>
            </a:prstGeom>
            <a:solidFill>
              <a:srgbClr val="00B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+mn-ea"/>
                  <a:sym typeface="Bebas" pitchFamily="2" charset="0"/>
                </a:rPr>
                <a:t>2</a:t>
              </a:r>
              <a:endParaRPr lang="en-US" altLang="zh-CN" sz="2400" dirty="0">
                <a:solidFill>
                  <a:schemeClr val="bg1"/>
                </a:solidFill>
                <a:latin typeface="+mn-ea"/>
                <a:sym typeface="Bebas" pitchFamily="2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4753124" y="4764267"/>
            <a:ext cx="6191644" cy="832124"/>
            <a:chOff x="4743598" y="4664118"/>
            <a:chExt cx="6191644" cy="832124"/>
          </a:xfrm>
        </p:grpSpPr>
        <p:sp>
          <p:nvSpPr>
            <p:cNvPr id="41" name="矩形 40"/>
            <p:cNvSpPr/>
            <p:nvPr/>
          </p:nvSpPr>
          <p:spPr>
            <a:xfrm>
              <a:off x="5396999" y="4664118"/>
              <a:ext cx="5538243" cy="5835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lvl="0"/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Bebas" pitchFamily="2" charset="0"/>
                </a:rPr>
                <a:t>您的内容打在这里或者通过复制您的文本后，在此框中选择粘贴，并选择只保留文字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Bebas" pitchFamily="2" charset="0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4743598" y="4847656"/>
              <a:ext cx="466272" cy="648586"/>
            </a:xfrm>
            <a:prstGeom prst="rect">
              <a:avLst/>
            </a:prstGeom>
            <a:solidFill>
              <a:srgbClr val="00B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+mn-ea"/>
                  <a:sym typeface="Bebas" pitchFamily="2" charset="0"/>
                </a:rPr>
                <a:t>3</a:t>
              </a:r>
              <a:endParaRPr lang="en-US" altLang="zh-CN" sz="2400" dirty="0">
                <a:solidFill>
                  <a:schemeClr val="bg1"/>
                </a:solidFill>
                <a:latin typeface="+mn-ea"/>
                <a:sym typeface="Bebas" pitchFamily="2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6380480" y="2644775"/>
            <a:ext cx="3566160" cy="1568450"/>
            <a:chOff x="9988" y="4891"/>
            <a:chExt cx="5616" cy="2470"/>
          </a:xfrm>
        </p:grpSpPr>
        <p:sp>
          <p:nvSpPr>
            <p:cNvPr id="24" name="矩形 14"/>
            <p:cNvSpPr>
              <a:spLocks noChangeArrowheads="1"/>
            </p:cNvSpPr>
            <p:nvPr/>
          </p:nvSpPr>
          <p:spPr bwMode="auto">
            <a:xfrm>
              <a:off x="11476" y="4941"/>
              <a:ext cx="4128" cy="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l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4800">
                  <a:solidFill>
                    <a:srgbClr val="00B050"/>
                  </a:solidFill>
                  <a:latin typeface="+mj-ea"/>
                  <a:ea typeface="+mj-ea"/>
                </a:rPr>
                <a:t>添加标题</a:t>
              </a:r>
              <a:endParaRPr lang="zh-CN" altLang="en-US" sz="4800">
                <a:solidFill>
                  <a:srgbClr val="00B050"/>
                </a:solidFill>
                <a:latin typeface="+mj-ea"/>
                <a:ea typeface="+mj-ea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1859" y="6248"/>
              <a:ext cx="3361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40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方正粗谭黑简体" panose="02000000000000000000" pitchFamily="2" charset="-122"/>
                </a:rPr>
                <a:t>Add title</a:t>
              </a:r>
              <a:endParaRPr lang="en-US" altLang="zh-CN" sz="4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粗谭黑简体" panose="02000000000000000000" pitchFamily="2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988" y="4891"/>
              <a:ext cx="1356" cy="247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none" rtlCol="0">
              <a:spAutoFit/>
            </a:bodyPr>
            <a:p>
              <a:r>
                <a:rPr lang="en-US" altLang="zh-CN" sz="9600">
                  <a:solidFill>
                    <a:srgbClr val="00B050"/>
                  </a:solidFill>
                </a:rPr>
                <a:t>2</a:t>
              </a:r>
              <a:endParaRPr lang="en-US" altLang="zh-CN" sz="9600">
                <a:solidFill>
                  <a:srgbClr val="00B050"/>
                </a:solidFill>
              </a:endParaRPr>
            </a:p>
          </p:txBody>
        </p:sp>
      </p:grp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泪滴形 26"/>
          <p:cNvSpPr/>
          <p:nvPr/>
        </p:nvSpPr>
        <p:spPr>
          <a:xfrm rot="2700000">
            <a:off x="8500312" y="1876736"/>
            <a:ext cx="2129060" cy="2129058"/>
          </a:xfrm>
          <a:prstGeom prst="teardrop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30" name="泪滴形 3"/>
          <p:cNvSpPr/>
          <p:nvPr/>
        </p:nvSpPr>
        <p:spPr>
          <a:xfrm rot="2700000">
            <a:off x="6060750" y="1876736"/>
            <a:ext cx="2129058" cy="2129058"/>
          </a:xfrm>
          <a:prstGeom prst="teardrop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28" name="泪滴形 2"/>
          <p:cNvSpPr/>
          <p:nvPr/>
        </p:nvSpPr>
        <p:spPr>
          <a:xfrm rot="2700000">
            <a:off x="3621190" y="1876736"/>
            <a:ext cx="2129058" cy="2129058"/>
          </a:xfrm>
          <a:prstGeom prst="teardrop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29" name="泪滴形 1"/>
          <p:cNvSpPr/>
          <p:nvPr/>
        </p:nvSpPr>
        <p:spPr>
          <a:xfrm rot="2700000">
            <a:off x="1181630" y="1876736"/>
            <a:ext cx="2129058" cy="2129058"/>
          </a:xfrm>
          <a:prstGeom prst="teardrop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94753" y="2334945"/>
            <a:ext cx="902811" cy="1151341"/>
          </a:xfrm>
          <a:prstGeom prst="rect">
            <a:avLst/>
          </a:prstGeom>
        </p:spPr>
        <p:txBody>
          <a:bodyPr wrap="none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发现</a:t>
            </a:r>
            <a:endParaRPr lang="en-US" altLang="zh-CN" sz="2800" dirty="0">
              <a:solidFill>
                <a:schemeClr val="bg1"/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问题</a:t>
            </a:r>
            <a:endParaRPr lang="zh-CN" altLang="en-US" sz="2800" dirty="0">
              <a:solidFill>
                <a:schemeClr val="bg1"/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290303" y="2362228"/>
            <a:ext cx="902811" cy="1151341"/>
          </a:xfrm>
          <a:prstGeom prst="rect">
            <a:avLst/>
          </a:prstGeom>
        </p:spPr>
        <p:txBody>
          <a:bodyPr wrap="none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分析</a:t>
            </a:r>
            <a:endParaRPr lang="en-US" altLang="zh-CN" sz="2800" dirty="0">
              <a:solidFill>
                <a:schemeClr val="bg1"/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问题</a:t>
            </a:r>
            <a:endParaRPr lang="zh-CN" altLang="en-US" sz="2800" dirty="0">
              <a:solidFill>
                <a:schemeClr val="bg1"/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728703" y="2362228"/>
            <a:ext cx="902811" cy="1151341"/>
          </a:xfrm>
          <a:prstGeom prst="rect">
            <a:avLst/>
          </a:prstGeom>
        </p:spPr>
        <p:txBody>
          <a:bodyPr wrap="none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解决</a:t>
            </a:r>
            <a:endParaRPr lang="en-US" altLang="zh-CN" sz="2800" dirty="0">
              <a:solidFill>
                <a:schemeClr val="bg1"/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问题</a:t>
            </a:r>
            <a:endParaRPr lang="zh-CN" altLang="en-US" sz="2800" dirty="0">
              <a:solidFill>
                <a:schemeClr val="bg1"/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205204" y="2362228"/>
            <a:ext cx="902811" cy="1151341"/>
          </a:xfrm>
          <a:prstGeom prst="rect">
            <a:avLst/>
          </a:prstGeom>
        </p:spPr>
        <p:txBody>
          <a:bodyPr wrap="none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总结</a:t>
            </a:r>
            <a:endParaRPr lang="en-US" altLang="zh-CN" sz="2800" dirty="0">
              <a:solidFill>
                <a:schemeClr val="bg1"/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思考</a:t>
            </a:r>
            <a:endParaRPr lang="zh-CN" altLang="en-US" sz="2800" dirty="0">
              <a:solidFill>
                <a:schemeClr val="bg1"/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77515" y="4397664"/>
            <a:ext cx="2329770" cy="1198880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此处添加简要文字对该问题进行阐述，文字不宜过多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98477" y="4397664"/>
            <a:ext cx="2329770" cy="1198880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此处添加简要文字对该问题进行阐述，文字不宜过多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72655" y="4397664"/>
            <a:ext cx="2329770" cy="1198880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此处添加简要文字对该问题进行阐述，文字不宜过多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646833" y="4397664"/>
            <a:ext cx="2329770" cy="1198880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ebas" pitchFamily="2" charset="0"/>
                <a:ea typeface="微软雅黑" panose="020B0503020204020204" pitchFamily="34" charset="-122"/>
                <a:sym typeface="Bebas" pitchFamily="2" charset="0"/>
              </a:rPr>
              <a:t>此处添加简要文字对该问题进行阐述，文字不宜过多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Bebas" pitchFamily="2" charset="0"/>
              <a:ea typeface="微软雅黑" panose="020B0503020204020204" pitchFamily="34" charset="-122"/>
              <a:sym typeface="Bebas" pitchFamily="2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33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33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33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533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decel="533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4" decel="533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decel="533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" presetClass="entr" presetSubtype="4" decel="533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30" grpId="0" bldLvl="0" animBg="1"/>
      <p:bldP spid="28" grpId="0" bldLvl="0" animBg="1"/>
      <p:bldP spid="29" grpId="0" bldLvl="0" animBg="1"/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1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2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3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4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5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6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7.xml><?xml version="1.0" encoding="utf-8"?>
<p:tagLst xmlns:p="http://schemas.openxmlformats.org/presentationml/2006/main">
  <p:tag name="MH" val="20160508120321"/>
  <p:tag name="MH_LIBRARY" val="GRAPHIC"/>
  <p:tag name="MH_TYPE" val="Other"/>
  <p:tag name="MH_ORDER" val="1"/>
</p:tagLst>
</file>

<file path=ppt/tags/tag18.xml><?xml version="1.0" encoding="utf-8"?>
<p:tagLst xmlns:p="http://schemas.openxmlformats.org/presentationml/2006/main">
  <p:tag name="MH" val="20160508120321"/>
  <p:tag name="MH_LIBRARY" val="GRAPHIC"/>
  <p:tag name="MH_TYPE" val="Other"/>
  <p:tag name="MH_ORDER" val="6"/>
</p:tagLst>
</file>

<file path=ppt/tags/tag19.xml><?xml version="1.0" encoding="utf-8"?>
<p:tagLst xmlns:p="http://schemas.openxmlformats.org/presentationml/2006/main">
  <p:tag name="MH" val="20160508120321"/>
  <p:tag name="MH_LIBRARY" val="GRAPHIC"/>
  <p:tag name="MH_TYPE" val="Other"/>
  <p:tag name="MH_ORDER" val="7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MH" val="20160508120321"/>
  <p:tag name="MH_LIBRARY" val="GRAPHIC"/>
  <p:tag name="MH_TYPE" val="Other"/>
  <p:tag name="MH_ORDER" val="4"/>
</p:tagLst>
</file>

<file path=ppt/tags/tag21.xml><?xml version="1.0" encoding="utf-8"?>
<p:tagLst xmlns:p="http://schemas.openxmlformats.org/presentationml/2006/main">
  <p:tag name="MH" val="20160508120321"/>
  <p:tag name="MH_LIBRARY" val="GRAPHIC"/>
  <p:tag name="MH_TYPE" val="Other"/>
  <p:tag name="MH_ORDER" val="5"/>
</p:tagLst>
</file>

<file path=ppt/tags/tag22.xml><?xml version="1.0" encoding="utf-8"?>
<p:tagLst xmlns:p="http://schemas.openxmlformats.org/presentationml/2006/main">
  <p:tag name="MH" val="20160508120321"/>
  <p:tag name="MH_LIBRARY" val="GRAPHIC"/>
  <p:tag name="MH_TYPE" val="Other"/>
  <p:tag name="MH_ORDER" val="10"/>
</p:tagLst>
</file>

<file path=ppt/tags/tag23.xml><?xml version="1.0" encoding="utf-8"?>
<p:tagLst xmlns:p="http://schemas.openxmlformats.org/presentationml/2006/main">
  <p:tag name="MH" val="20160508120321"/>
  <p:tag name="MH_LIBRARY" val="GRAPHIC"/>
  <p:tag name="MH_TYPE" val="Other"/>
  <p:tag name="MH_ORDER" val="2"/>
</p:tagLst>
</file>

<file path=ppt/tags/tag24.xml><?xml version="1.0" encoding="utf-8"?>
<p:tagLst xmlns:p="http://schemas.openxmlformats.org/presentationml/2006/main">
  <p:tag name="MH" val="20160508120321"/>
  <p:tag name="MH_LIBRARY" val="GRAPHIC"/>
  <p:tag name="MH_TYPE" val="Other"/>
  <p:tag name="MH_ORDER" val="3"/>
</p:tagLst>
</file>

<file path=ppt/tags/tag25.xml><?xml version="1.0" encoding="utf-8"?>
<p:tagLst xmlns:p="http://schemas.openxmlformats.org/presentationml/2006/main">
  <p:tag name="MH" val="20160508120321"/>
  <p:tag name="MH_LIBRARY" val="GRAPHIC"/>
  <p:tag name="MH_TYPE" val="Other"/>
  <p:tag name="MH_ORDER" val="6"/>
</p:tagLst>
</file>

<file path=ppt/tags/tag26.xml><?xml version="1.0" encoding="utf-8"?>
<p:tagLst xmlns:p="http://schemas.openxmlformats.org/presentationml/2006/main">
  <p:tag name="MH" val="20160508120321"/>
  <p:tag name="MH_LIBRARY" val="GRAPHIC"/>
  <p:tag name="MH_TYPE" val="Other"/>
  <p:tag name="MH_ORDER" val="7"/>
</p:tagLst>
</file>

<file path=ppt/tags/tag27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8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9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1.xml><?xml version="1.0" encoding="utf-8"?>
<p:tagLst xmlns:p="http://schemas.openxmlformats.org/presentationml/2006/main">
  <p:tag name="MH" val="20160508130551"/>
  <p:tag name="MH_LIBRARY" val="GRAPHIC"/>
  <p:tag name="MH_TYPE" val="Other"/>
  <p:tag name="MH_ORDER" val="1"/>
</p:tagLst>
</file>

<file path=ppt/tags/tag32.xml><?xml version="1.0" encoding="utf-8"?>
<p:tagLst xmlns:p="http://schemas.openxmlformats.org/presentationml/2006/main">
  <p:tag name="MH" val="20160508130551"/>
  <p:tag name="MH_LIBRARY" val="GRAPHIC"/>
  <p:tag name="MH_TYPE" val="Other"/>
  <p:tag name="MH_ORDER" val="2"/>
</p:tagLst>
</file>

<file path=ppt/tags/tag33.xml><?xml version="1.0" encoding="utf-8"?>
<p:tagLst xmlns:p="http://schemas.openxmlformats.org/presentationml/2006/main">
  <p:tag name="MH" val="20160508130551"/>
  <p:tag name="MH_LIBRARY" val="GRAPHIC"/>
  <p:tag name="MH_TYPE" val="Other"/>
  <p:tag name="MH_ORDER" val="5"/>
</p:tagLst>
</file>

<file path=ppt/tags/tag34.xml><?xml version="1.0" encoding="utf-8"?>
<p:tagLst xmlns:p="http://schemas.openxmlformats.org/presentationml/2006/main">
  <p:tag name="MH" val="20160508130551"/>
  <p:tag name="MH_LIBRARY" val="GRAPHIC"/>
  <p:tag name="MH_TYPE" val="Other"/>
  <p:tag name="MH_ORDER" val="6"/>
</p:tagLst>
</file>

<file path=ppt/tags/tag35.xml><?xml version="1.0" encoding="utf-8"?>
<p:tagLst xmlns:p="http://schemas.openxmlformats.org/presentationml/2006/main">
  <p:tag name="MH" val="20160508130551"/>
  <p:tag name="MH_LIBRARY" val="GRAPHIC"/>
  <p:tag name="MH_TYPE" val="Other"/>
  <p:tag name="MH_ORDER" val="1"/>
</p:tagLst>
</file>

<file path=ppt/tags/tag36.xml><?xml version="1.0" encoding="utf-8"?>
<p:tagLst xmlns:p="http://schemas.openxmlformats.org/presentationml/2006/main">
  <p:tag name="MH" val="20160508130551"/>
  <p:tag name="MH_LIBRARY" val="GRAPHIC"/>
  <p:tag name="MH_TYPE" val="Other"/>
  <p:tag name="MH_ORDER" val="2"/>
</p:tagLst>
</file>

<file path=ppt/tags/tag37.xml><?xml version="1.0" encoding="utf-8"?>
<p:tagLst xmlns:p="http://schemas.openxmlformats.org/presentationml/2006/main">
  <p:tag name="MH" val="20160508130551"/>
  <p:tag name="MH_LIBRARY" val="GRAPHIC"/>
  <p:tag name="MH_TYPE" val="Other"/>
  <p:tag name="MH_ORDER" val="5"/>
</p:tagLst>
</file>

<file path=ppt/tags/tag38.xml><?xml version="1.0" encoding="utf-8"?>
<p:tagLst xmlns:p="http://schemas.openxmlformats.org/presentationml/2006/main">
  <p:tag name="MH" val="20160508130551"/>
  <p:tag name="MH_LIBRARY" val="GRAPHIC"/>
  <p:tag name="MH_TYPE" val="Other"/>
  <p:tag name="MH_ORDER" val="6"/>
</p:tagLst>
</file>

<file path=ppt/tags/tag39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0.xml><?xml version="1.0" encoding="utf-8"?>
<p:tagLst xmlns:p="http://schemas.openxmlformats.org/presentationml/2006/main">
  <p:tag name="MH" val="20160508132213"/>
  <p:tag name="MH_LIBRARY" val="GRAPHIC"/>
  <p:tag name="MH_TYPE" val="Other"/>
  <p:tag name="MH_ORDER" val="1"/>
</p:tagLst>
</file>

<file path=ppt/tags/tag41.xml><?xml version="1.0" encoding="utf-8"?>
<p:tagLst xmlns:p="http://schemas.openxmlformats.org/presentationml/2006/main">
  <p:tag name="MH" val="20160508132213"/>
  <p:tag name="MH_LIBRARY" val="GRAPHIC"/>
  <p:tag name="MH_TYPE" val="SubTitle"/>
  <p:tag name="MH_ORDER" val="1"/>
</p:tagLst>
</file>

<file path=ppt/tags/tag42.xml><?xml version="1.0" encoding="utf-8"?>
<p:tagLst xmlns:p="http://schemas.openxmlformats.org/presentationml/2006/main">
  <p:tag name="MH" val="20160508132213"/>
  <p:tag name="MH_LIBRARY" val="GRAPHIC"/>
  <p:tag name="MH_TYPE" val="Other"/>
  <p:tag name="MH_ORDER" val="2"/>
</p:tagLst>
</file>

<file path=ppt/tags/tag43.xml><?xml version="1.0" encoding="utf-8"?>
<p:tagLst xmlns:p="http://schemas.openxmlformats.org/presentationml/2006/main">
  <p:tag name="MH" val="20160508132213"/>
  <p:tag name="MH_LIBRARY" val="GRAPHIC"/>
  <p:tag name="MH_TYPE" val="Other"/>
  <p:tag name="MH_ORDER" val="3"/>
</p:tagLst>
</file>

<file path=ppt/tags/tag44.xml><?xml version="1.0" encoding="utf-8"?>
<p:tagLst xmlns:p="http://schemas.openxmlformats.org/presentationml/2006/main">
  <p:tag name="MH" val="20160508132213"/>
  <p:tag name="MH_LIBRARY" val="GRAPHIC"/>
  <p:tag name="MH_TYPE" val="SubTitle"/>
  <p:tag name="MH_ORDER" val="2"/>
</p:tagLst>
</file>

<file path=ppt/tags/tag45.xml><?xml version="1.0" encoding="utf-8"?>
<p:tagLst xmlns:p="http://schemas.openxmlformats.org/presentationml/2006/main">
  <p:tag name="MH" val="20160508132213"/>
  <p:tag name="MH_LIBRARY" val="GRAPHIC"/>
  <p:tag name="MH_TYPE" val="Other"/>
  <p:tag name="MH_ORDER" val="4"/>
</p:tagLst>
</file>

<file path=ppt/tags/tag46.xml><?xml version="1.0" encoding="utf-8"?>
<p:tagLst xmlns:p="http://schemas.openxmlformats.org/presentationml/2006/main">
  <p:tag name="MH" val="20160508132213"/>
  <p:tag name="MH_LIBRARY" val="GRAPHIC"/>
  <p:tag name="MH_TYPE" val="Other"/>
  <p:tag name="MH_ORDER" val="5"/>
</p:tagLst>
</file>

<file path=ppt/tags/tag47.xml><?xml version="1.0" encoding="utf-8"?>
<p:tagLst xmlns:p="http://schemas.openxmlformats.org/presentationml/2006/main">
  <p:tag name="MH" val="20160508132213"/>
  <p:tag name="MH_LIBRARY" val="GRAPHIC"/>
  <p:tag name="MH_TYPE" val="SubTitle"/>
  <p:tag name="MH_ORDER" val="3"/>
</p:tagLst>
</file>

<file path=ppt/tags/tag48.xml><?xml version="1.0" encoding="utf-8"?>
<p:tagLst xmlns:p="http://schemas.openxmlformats.org/presentationml/2006/main">
  <p:tag name="MH" val="20160508132213"/>
  <p:tag name="MH_LIBRARY" val="GRAPHIC"/>
  <p:tag name="MH_TYPE" val="Other"/>
  <p:tag name="MH_ORDER" val="6"/>
</p:tagLst>
</file>

<file path=ppt/tags/tag49.xml><?xml version="1.0" encoding="utf-8"?>
<p:tagLst xmlns:p="http://schemas.openxmlformats.org/presentationml/2006/main">
  <p:tag name="MH" val="20160508132213"/>
  <p:tag name="MH_LIBRARY" val="GRAPHIC"/>
  <p:tag name="MH_TYPE" val="Other"/>
  <p:tag name="MH_ORDER" val="7"/>
</p:tagLst>
</file>

<file path=ppt/tags/tag5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0.xml><?xml version="1.0" encoding="utf-8"?>
<p:tagLst xmlns:p="http://schemas.openxmlformats.org/presentationml/2006/main">
  <p:tag name="MH" val="20160508132213"/>
  <p:tag name="MH_LIBRARY" val="GRAPHIC"/>
  <p:tag name="MH_TYPE" val="Other"/>
  <p:tag name="MH_ORDER" val="8"/>
</p:tagLst>
</file>

<file path=ppt/tags/tag51.xml><?xml version="1.0" encoding="utf-8"?>
<p:tagLst xmlns:p="http://schemas.openxmlformats.org/presentationml/2006/main">
  <p:tag name="MH" val="20160508132213"/>
  <p:tag name="MH_LIBRARY" val="GRAPHIC"/>
  <p:tag name="MH_TYPE" val="SubTitle"/>
  <p:tag name="MH_ORDER" val="4"/>
</p:tagLst>
</file>

<file path=ppt/tags/tag52.xml><?xml version="1.0" encoding="utf-8"?>
<p:tagLst xmlns:p="http://schemas.openxmlformats.org/presentationml/2006/main">
  <p:tag name="MH" val="20160508132213"/>
  <p:tag name="MH_LIBRARY" val="GRAPHIC"/>
  <p:tag name="MH_TYPE" val="Other"/>
  <p:tag name="MH_ORDER" val="9"/>
</p:tagLst>
</file>

<file path=ppt/tags/tag53.xml><?xml version="1.0" encoding="utf-8"?>
<p:tagLst xmlns:p="http://schemas.openxmlformats.org/presentationml/2006/main">
  <p:tag name="MH" val="20160508132213"/>
  <p:tag name="MH_LIBRARY" val="GRAPHIC"/>
  <p:tag name="MH_TYPE" val="Other"/>
  <p:tag name="MH_ORDER" val="10"/>
</p:tagLst>
</file>

<file path=ppt/tags/tag54.xml><?xml version="1.0" encoding="utf-8"?>
<p:tagLst xmlns:p="http://schemas.openxmlformats.org/presentationml/2006/main">
  <p:tag name="MH" val="20160508132213"/>
  <p:tag name="MH_LIBRARY" val="GRAPHIC"/>
  <p:tag name="MH_TYPE" val="Other"/>
  <p:tag name="MH_ORDER" val="11"/>
</p:tagLst>
</file>

<file path=ppt/tags/tag55.xml><?xml version="1.0" encoding="utf-8"?>
<p:tagLst xmlns:p="http://schemas.openxmlformats.org/presentationml/2006/main">
  <p:tag name="MH" val="20160508132213"/>
  <p:tag name="MH_LIBRARY" val="GRAPHIC"/>
  <p:tag name="MH_TYPE" val="Other"/>
  <p:tag name="MH_ORDER" val="12"/>
</p:tagLst>
</file>

<file path=ppt/tags/tag56.xml><?xml version="1.0" encoding="utf-8"?>
<p:tagLst xmlns:p="http://schemas.openxmlformats.org/presentationml/2006/main">
  <p:tag name="MH" val="20160508132213"/>
  <p:tag name="MH_LIBRARY" val="GRAPHIC"/>
  <p:tag name="MH_TYPE" val="Other"/>
  <p:tag name="MH_ORDER" val="13"/>
</p:tagLst>
</file>

<file path=ppt/tags/tag57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8.xml><?xml version="1.0" encoding="utf-8"?>
<p:tagLst xmlns:p="http://schemas.openxmlformats.org/presentationml/2006/main">
  <p:tag name="MH" val="20160508152201"/>
  <p:tag name="MH_LIBRARY" val="GRAPHIC"/>
  <p:tag name="MH_TYPE" val="Other"/>
  <p:tag name="MH_ORDER" val="1"/>
</p:tagLst>
</file>

<file path=ppt/tags/tag59.xml><?xml version="1.0" encoding="utf-8"?>
<p:tagLst xmlns:p="http://schemas.openxmlformats.org/presentationml/2006/main">
  <p:tag name="MH" val="20160508152201"/>
  <p:tag name="MH_LIBRARY" val="GRAPHIC"/>
  <p:tag name="MH_TYPE" val="Other"/>
  <p:tag name="MH_ORDER" val="2"/>
</p:tagLst>
</file>

<file path=ppt/tags/tag6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60.xml><?xml version="1.0" encoding="utf-8"?>
<p:tagLst xmlns:p="http://schemas.openxmlformats.org/presentationml/2006/main">
  <p:tag name="MH" val="20160508152201"/>
  <p:tag name="MH_LIBRARY" val="GRAPHIC"/>
  <p:tag name="MH_TYPE" val="Other"/>
  <p:tag name="MH_ORDER" val="3"/>
</p:tagLst>
</file>

<file path=ppt/tags/tag61.xml><?xml version="1.0" encoding="utf-8"?>
<p:tagLst xmlns:p="http://schemas.openxmlformats.org/presentationml/2006/main">
  <p:tag name="MH" val="20160508152201"/>
  <p:tag name="MH_LIBRARY" val="GRAPHIC"/>
  <p:tag name="MH_TYPE" val="Other"/>
  <p:tag name="MH_ORDER" val="4"/>
</p:tagLst>
</file>

<file path=ppt/tags/tag62.xml><?xml version="1.0" encoding="utf-8"?>
<p:tagLst xmlns:p="http://schemas.openxmlformats.org/presentationml/2006/main">
  <p:tag name="MH" val="20160508152201"/>
  <p:tag name="MH_LIBRARY" val="GRAPHIC"/>
  <p:tag name="MH_TYPE" val="Other"/>
  <p:tag name="MH_ORDER" val="5"/>
</p:tagLst>
</file>

<file path=ppt/tags/tag63.xml><?xml version="1.0" encoding="utf-8"?>
<p:tagLst xmlns:p="http://schemas.openxmlformats.org/presentationml/2006/main">
  <p:tag name="MH" val="20160508152201"/>
  <p:tag name="MH_LIBRARY" val="GRAPHIC"/>
  <p:tag name="MH_TYPE" val="Other"/>
  <p:tag name="MH_ORDER" val="6"/>
</p:tagLst>
</file>

<file path=ppt/tags/tag64.xml><?xml version="1.0" encoding="utf-8"?>
<p:tagLst xmlns:p="http://schemas.openxmlformats.org/presentationml/2006/main">
  <p:tag name="MH" val="20160508152201"/>
  <p:tag name="MH_LIBRARY" val="GRAPHIC"/>
  <p:tag name="MH_TYPE" val="Other"/>
  <p:tag name="MH_ORDER" val="7"/>
</p:tagLst>
</file>

<file path=ppt/tags/tag65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66.xml><?xml version="1.0" encoding="utf-8"?>
<p:tagLst xmlns:p="http://schemas.openxmlformats.org/presentationml/2006/main">
  <p:tag name="MH" val="20160508152803"/>
  <p:tag name="MH_LIBRARY" val="GRAPHIC"/>
  <p:tag name="MH_TYPE" val="SubTitle"/>
  <p:tag name="MH_ORDER" val="1"/>
</p:tagLst>
</file>

<file path=ppt/tags/tag67.xml><?xml version="1.0" encoding="utf-8"?>
<p:tagLst xmlns:p="http://schemas.openxmlformats.org/presentationml/2006/main">
  <p:tag name="MH" val="20160508152803"/>
  <p:tag name="MH_LIBRARY" val="GRAPHIC"/>
  <p:tag name="MH_TYPE" val="SubTitle"/>
  <p:tag name="MH_ORDER" val="1"/>
</p:tagLst>
</file>

<file path=ppt/tags/tag68.xml><?xml version="1.0" encoding="utf-8"?>
<p:tagLst xmlns:p="http://schemas.openxmlformats.org/presentationml/2006/main">
  <p:tag name="MH" val="20160508152803"/>
  <p:tag name="MH_LIBRARY" val="GRAPHIC"/>
  <p:tag name="MH_TYPE" val="SubTitle"/>
  <p:tag name="MH_ORDER" val="1"/>
</p:tagLst>
</file>

<file path=ppt/tags/tag69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0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1.xml><?xml version="1.0" encoding="utf-8"?>
<p:tagLst xmlns:p="http://schemas.openxmlformats.org/presentationml/2006/main">
  <p:tag name="commondata" val="eyJoZGlkIjoiYTQ3YTc2YjBlNWRhYjQ0NTA0MDBkN2E0YWM4YTZjZGMifQ=="/>
</p:tagLst>
</file>

<file path=ppt/tags/tag8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9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2791</Words>
  <Application>WPS 演示</Application>
  <PresentationFormat>宽屏</PresentationFormat>
  <Paragraphs>298</Paragraphs>
  <Slides>23</Slides>
  <Notes>31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2" baseType="lpstr">
      <vt:lpstr>Arial</vt:lpstr>
      <vt:lpstr>宋体</vt:lpstr>
      <vt:lpstr>Wingdings</vt:lpstr>
      <vt:lpstr>黑体</vt:lpstr>
      <vt:lpstr>微软雅黑</vt:lpstr>
      <vt:lpstr>Calibri</vt:lpstr>
      <vt:lpstr>方正粗谭黑简体</vt:lpstr>
      <vt:lpstr>Impact</vt:lpstr>
      <vt:lpstr>Arial</vt:lpstr>
      <vt:lpstr>Gill Sans</vt:lpstr>
      <vt:lpstr>Bebas</vt:lpstr>
      <vt:lpstr>Segoe Print</vt:lpstr>
      <vt:lpstr>Arial Unicode MS</vt:lpstr>
      <vt:lpstr>Microsoft YaHei UI</vt:lpstr>
      <vt:lpstr>华文细黑</vt:lpstr>
      <vt:lpstr>等线</vt:lpstr>
      <vt:lpstr>PMingLiU</vt:lpstr>
      <vt:lpstr>PMingLiU-ExtB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Years later</cp:lastModifiedBy>
  <cp:revision>4</cp:revision>
  <dcterms:created xsi:type="dcterms:W3CDTF">2018-03-01T02:03:00Z</dcterms:created>
  <dcterms:modified xsi:type="dcterms:W3CDTF">2024-04-10T11:14:03Z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2052-12.1.0.16417</vt:lpwstr>
  </property>
  <property fmtid="{D5CDD505-2E9C-101B-9397-08002B2CF9AE}" pid="3" name="ICV">
    <vt:lpwstr>71FF21E86DED4DB5916C967530D91CB7_13</vt:lpwstr>
  </property>
</Properties>
</file>