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2"/>
  </p:handoutMasterIdLst>
  <p:sldIdLst>
    <p:sldId id="260" r:id="rId3"/>
    <p:sldId id="292" r:id="rId5"/>
    <p:sldId id="262" r:id="rId6"/>
    <p:sldId id="293" r:id="rId7"/>
    <p:sldId id="325" r:id="rId8"/>
    <p:sldId id="263" r:id="rId9"/>
    <p:sldId id="320" r:id="rId10"/>
    <p:sldId id="324" r:id="rId11"/>
    <p:sldId id="316" r:id="rId12"/>
    <p:sldId id="326" r:id="rId13"/>
    <p:sldId id="264" r:id="rId14"/>
    <p:sldId id="307" r:id="rId15"/>
    <p:sldId id="294" r:id="rId16"/>
    <p:sldId id="299" r:id="rId17"/>
    <p:sldId id="319" r:id="rId18"/>
    <p:sldId id="296" r:id="rId19"/>
    <p:sldId id="323" r:id="rId20"/>
    <p:sldId id="317" r:id="rId21"/>
    <p:sldId id="314" r:id="rId22"/>
    <p:sldId id="277" r:id="rId23"/>
    <p:sldId id="327" r:id="rId24"/>
    <p:sldId id="328" r:id="rId25"/>
    <p:sldId id="315" r:id="rId26"/>
    <p:sldId id="298" r:id="rId27"/>
    <p:sldId id="266" r:id="rId28"/>
    <p:sldId id="300" r:id="rId29"/>
    <p:sldId id="313" r:id="rId30"/>
    <p:sldId id="348" r:id="rId31"/>
  </p:sldIdLst>
  <p:sldSz cx="12192000" cy="6858000"/>
  <p:notesSz cx="6858000" cy="9144000"/>
  <p:custDataLst>
    <p:tags r:id="rId36"/>
  </p:custDataLst>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D6063"/>
    <a:srgbClr val="7C5F5E"/>
    <a:srgbClr val="6C6F72"/>
    <a:srgbClr val="D9D9D9"/>
    <a:srgbClr val="989B9E"/>
    <a:srgbClr val="6D6D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2" autoAdjust="0"/>
    <p:restoredTop sz="91244" autoAdjust="0"/>
  </p:normalViewPr>
  <p:slideViewPr>
    <p:cSldViewPr snapToGrid="0">
      <p:cViewPr varScale="1">
        <p:scale>
          <a:sx n="104" d="100"/>
          <a:sy n="104" d="100"/>
        </p:scale>
        <p:origin x="756"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6" Type="http://schemas.openxmlformats.org/officeDocument/2006/relationships/tags" Target="tags/tag10.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handoutMaster" Target="handoutMasters/handoutMaster1.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endParaRPr lang="zh-CN" altLang="en-US" sz="1865" dirty="0"/>
          </a:p>
          <a:p>
            <a:pPr defTabSz="1218565" eaLnBrk="1" fontAlgn="auto" hangingPunct="1">
              <a:spcBef>
                <a:spcPts val="0"/>
              </a:spcBef>
              <a:spcAft>
                <a:spcPts val="0"/>
              </a:spcAft>
              <a:defRPr/>
            </a:pP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983670" y="1745673"/>
            <a:ext cx="6026728" cy="2288014"/>
          </a:xfrm>
        </p:spPr>
        <p:txBody>
          <a:bodyPr anchor="ctr">
            <a:normAutofit/>
          </a:bodyPr>
          <a:lstStyle>
            <a:lvl1pPr algn="ctr">
              <a:lnSpc>
                <a:spcPct val="150000"/>
              </a:lnSpc>
              <a:defRPr sz="4000" b="1" i="0">
                <a:solidFill>
                  <a:schemeClr val="accent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966290" y="4170213"/>
            <a:ext cx="6048143" cy="600202"/>
          </a:xfrm>
        </p:spPr>
        <p:txBody>
          <a:bodyPr anchor="ctr">
            <a:no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2" name="Title 1"/>
          <p:cNvSpPr>
            <a:spLocks noGrp="1"/>
          </p:cNvSpPr>
          <p:nvPr>
            <p:ph type="title"/>
          </p:nvPr>
        </p:nvSpPr>
        <p:spPr>
          <a:xfrm>
            <a:off x="779047" y="2064324"/>
            <a:ext cx="6259062" cy="2297539"/>
          </a:xfrm>
        </p:spPr>
        <p:txBody>
          <a:bodyPr anchor="ctr"/>
          <a:lstStyle>
            <a:lvl1pPr algn="ctr">
              <a:lnSpc>
                <a:spcPct val="150000"/>
              </a:lnSpc>
              <a:defRPr sz="44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1013691" y="4530431"/>
            <a:ext cx="5916858" cy="535132"/>
          </a:xfrm>
        </p:spPr>
        <p:txBody>
          <a:bodyPr anchor="ctr"/>
          <a:lstStyle>
            <a:lvl1pPr marL="0" indent="0" algn="ctr">
              <a:lnSpc>
                <a:spcPct val="150000"/>
              </a:lnSpc>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6" name="矩形 5"/>
          <p:cNvSpPr/>
          <p:nvPr userDrawn="1"/>
        </p:nvSpPr>
        <p:spPr>
          <a:xfrm>
            <a:off x="-1" y="0"/>
            <a:ext cx="12192002"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矩形 8"/>
          <p:cNvSpPr/>
          <p:nvPr userDrawn="1"/>
        </p:nvSpPr>
        <p:spPr>
          <a:xfrm>
            <a:off x="0" y="0"/>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7" name="Text Placeholder 2"/>
          <p:cNvSpPr>
            <a:spLocks noGrp="1"/>
          </p:cNvSpPr>
          <p:nvPr>
            <p:ph type="body" idx="1"/>
          </p:nvPr>
        </p:nvSpPr>
        <p:spPr bwMode="auto">
          <a:xfrm>
            <a:off x="754063" y="1704109"/>
            <a:ext cx="10680700" cy="4652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754063" y="368300"/>
            <a:ext cx="10228261"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9.xml"/><Relationship Id="rId1" Type="http://schemas.openxmlformats.org/officeDocument/2006/relationships/tags" Target="../tags/tag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descr="#clear#"/>
          <p:cNvSpPr>
            <a:spLocks noGrp="1"/>
          </p:cNvSpPr>
          <p:nvPr>
            <p:ph type="ctrTitle"/>
          </p:nvPr>
        </p:nvSpPr>
        <p:spPr/>
        <p:txBody>
          <a:bodyPr>
            <a:normAutofit/>
          </a:bodyPr>
          <a:lstStyle/>
          <a:p>
            <a:r>
              <a:rPr lang="zh-CN" altLang="en-US" sz="4800" dirty="0">
                <a:latin typeface="+mj-ea"/>
              </a:rPr>
              <a:t>小清新简美多肉</a:t>
            </a:r>
            <a:br>
              <a:rPr lang="en-US" altLang="zh-CN" sz="4800" dirty="0">
                <a:latin typeface="+mj-ea"/>
              </a:rPr>
            </a:br>
            <a:r>
              <a:rPr lang="zh-CN" altLang="en-US" sz="4800" dirty="0">
                <a:latin typeface="+mj-ea"/>
              </a:rPr>
              <a:t>工作报告模板</a:t>
            </a:r>
            <a:endParaRPr lang="zh-CN" altLang="en-US" sz="4800" dirty="0">
              <a:latin typeface="+mj-ea"/>
            </a:endParaRPr>
          </a:p>
        </p:txBody>
      </p:sp>
      <p:sp>
        <p:nvSpPr>
          <p:cNvPr id="7" name="副标题 6" descr="#clear#"/>
          <p:cNvSpPr>
            <a:spLocks noGrp="1"/>
          </p:cNvSpPr>
          <p:nvPr>
            <p:ph type="subTitle" idx="1"/>
          </p:nvPr>
        </p:nvSpPr>
        <p:spPr/>
        <p:txBody>
          <a:bodyPr/>
          <a:lstStyle/>
          <a:p>
            <a:r>
              <a:rPr lang="zh-CN" altLang="en-US" dirty="0"/>
              <a:t>汇报人：         日期：</a:t>
            </a:r>
            <a:r>
              <a:rPr lang="en-US" altLang="zh-CN" dirty="0"/>
              <a:t>12/30</a:t>
            </a:r>
            <a:endParaRPr lang="en-US" altLang="zh-CN"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11" name="任意多边形 5"/>
          <p:cNvSpPr/>
          <p:nvPr/>
        </p:nvSpPr>
        <p:spPr>
          <a:xfrm rot="3157201">
            <a:off x="5031738" y="2608848"/>
            <a:ext cx="971942" cy="795360"/>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5"/>
          <p:cNvSpPr/>
          <p:nvPr/>
        </p:nvSpPr>
        <p:spPr>
          <a:xfrm rot="18442799" flipH="1">
            <a:off x="6162923" y="2608848"/>
            <a:ext cx="971942" cy="795360"/>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Freeform 12" descr="#clear#"/>
          <p:cNvSpPr/>
          <p:nvPr/>
        </p:nvSpPr>
        <p:spPr bwMode="auto">
          <a:xfrm flipH="1">
            <a:off x="2608748" y="1905692"/>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14" name="Oval 15" descr="#clear#"/>
          <p:cNvSpPr>
            <a:spLocks noChangeArrowheads="1"/>
          </p:cNvSpPr>
          <p:nvPr/>
        </p:nvSpPr>
        <p:spPr bwMode="auto">
          <a:xfrm>
            <a:off x="4450658" y="1785628"/>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1</a:t>
            </a:r>
            <a:endParaRPr lang="zh-CN" altLang="en-US" dirty="0">
              <a:solidFill>
                <a:srgbClr val="FFFFFF"/>
              </a:solidFill>
              <a:latin typeface="+mj-ea"/>
              <a:ea typeface="+mj-ea"/>
            </a:endParaRPr>
          </a:p>
        </p:txBody>
      </p:sp>
      <p:sp>
        <p:nvSpPr>
          <p:cNvPr id="23" name="矩形 22" descr="#clear#"/>
          <p:cNvSpPr/>
          <p:nvPr/>
        </p:nvSpPr>
        <p:spPr>
          <a:xfrm>
            <a:off x="2516928" y="2591926"/>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4" name="Freeform 12" descr="#clear#"/>
          <p:cNvSpPr/>
          <p:nvPr/>
        </p:nvSpPr>
        <p:spPr bwMode="auto">
          <a:xfrm flipH="1">
            <a:off x="2608748" y="3939774"/>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5" name="Oval 15" descr="#clear#"/>
          <p:cNvSpPr>
            <a:spLocks noChangeArrowheads="1"/>
          </p:cNvSpPr>
          <p:nvPr/>
        </p:nvSpPr>
        <p:spPr bwMode="auto">
          <a:xfrm>
            <a:off x="4450658" y="3819710"/>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2</a:t>
            </a:r>
            <a:endParaRPr lang="zh-CN" altLang="en-US" dirty="0">
              <a:solidFill>
                <a:srgbClr val="FFFFFF"/>
              </a:solidFill>
              <a:latin typeface="+mj-ea"/>
              <a:ea typeface="+mj-ea"/>
            </a:endParaRPr>
          </a:p>
        </p:txBody>
      </p:sp>
      <p:sp>
        <p:nvSpPr>
          <p:cNvPr id="26" name="文本框 25" descr="#clear#"/>
          <p:cNvSpPr txBox="1"/>
          <p:nvPr/>
        </p:nvSpPr>
        <p:spPr>
          <a:xfrm>
            <a:off x="887708" y="1697558"/>
            <a:ext cx="1600170" cy="769441"/>
          </a:xfrm>
          <a:prstGeom prst="rect">
            <a:avLst/>
          </a:prstGeom>
          <a:noFill/>
        </p:spPr>
        <p:txBody>
          <a:bodyPr wrap="square" rtlCol="0">
            <a:spAutoFit/>
          </a:bodyPr>
          <a:lstStyle/>
          <a:p>
            <a:pPr algn="ctr"/>
            <a:r>
              <a:rPr lang="en-US" altLang="zh-CN" sz="4400" b="1" dirty="0">
                <a:latin typeface="+mj-ea"/>
                <a:ea typeface="+mj-ea"/>
              </a:rPr>
              <a:t>96</a:t>
            </a:r>
            <a:r>
              <a:rPr lang="en-US" altLang="zh-CN" sz="2000" dirty="0">
                <a:latin typeface="+mj-ea"/>
                <a:ea typeface="+mj-ea"/>
              </a:rPr>
              <a:t>%</a:t>
            </a:r>
            <a:endParaRPr lang="zh-CN" altLang="en-US" sz="4400" dirty="0">
              <a:latin typeface="+mj-ea"/>
              <a:ea typeface="+mj-ea"/>
            </a:endParaRPr>
          </a:p>
        </p:txBody>
      </p:sp>
      <p:sp>
        <p:nvSpPr>
          <p:cNvPr id="27" name="文本框 26" descr="#clear#"/>
          <p:cNvSpPr txBox="1"/>
          <p:nvPr/>
        </p:nvSpPr>
        <p:spPr>
          <a:xfrm>
            <a:off x="887708" y="3731640"/>
            <a:ext cx="1600170" cy="769441"/>
          </a:xfrm>
          <a:prstGeom prst="rect">
            <a:avLst/>
          </a:prstGeom>
          <a:noFill/>
        </p:spPr>
        <p:txBody>
          <a:bodyPr wrap="square" rtlCol="0">
            <a:spAutoFit/>
          </a:bodyPr>
          <a:lstStyle/>
          <a:p>
            <a:pPr algn="ctr"/>
            <a:r>
              <a:rPr lang="en-US" altLang="zh-CN" sz="4400" b="1" dirty="0">
                <a:latin typeface="+mj-ea"/>
                <a:ea typeface="+mj-ea"/>
              </a:rPr>
              <a:t>77</a:t>
            </a:r>
            <a:r>
              <a:rPr lang="en-US" altLang="zh-CN" sz="2000" dirty="0">
                <a:latin typeface="+mj-ea"/>
                <a:ea typeface="+mj-ea"/>
              </a:rPr>
              <a:t>%</a:t>
            </a:r>
            <a:endParaRPr lang="zh-CN" altLang="en-US" sz="4400" dirty="0">
              <a:latin typeface="+mj-ea"/>
              <a:ea typeface="+mj-ea"/>
            </a:endParaRPr>
          </a:p>
        </p:txBody>
      </p:sp>
      <p:sp>
        <p:nvSpPr>
          <p:cNvPr id="28" name="Freeform 12" descr="#clear#"/>
          <p:cNvSpPr/>
          <p:nvPr/>
        </p:nvSpPr>
        <p:spPr bwMode="auto">
          <a:xfrm>
            <a:off x="7484949" y="1905692"/>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9" name="Oval 15" descr="#clear#"/>
          <p:cNvSpPr>
            <a:spLocks noChangeArrowheads="1"/>
          </p:cNvSpPr>
          <p:nvPr/>
        </p:nvSpPr>
        <p:spPr bwMode="auto">
          <a:xfrm flipH="1">
            <a:off x="7072608" y="1785628"/>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3</a:t>
            </a:r>
            <a:endParaRPr lang="zh-CN" altLang="en-US" dirty="0">
              <a:solidFill>
                <a:srgbClr val="FFFFFF"/>
              </a:solidFill>
              <a:latin typeface="+mj-ea"/>
              <a:ea typeface="+mj-ea"/>
            </a:endParaRPr>
          </a:p>
        </p:txBody>
      </p:sp>
      <p:sp>
        <p:nvSpPr>
          <p:cNvPr id="30" name="矩形 29" descr="#clear#"/>
          <p:cNvSpPr/>
          <p:nvPr/>
        </p:nvSpPr>
        <p:spPr>
          <a:xfrm flipH="1">
            <a:off x="7072608" y="2591926"/>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Freeform 12" descr="#clear#"/>
          <p:cNvSpPr/>
          <p:nvPr/>
        </p:nvSpPr>
        <p:spPr bwMode="auto">
          <a:xfrm>
            <a:off x="7484949" y="3939774"/>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32" name="Oval 15" descr="#clear#"/>
          <p:cNvSpPr>
            <a:spLocks noChangeArrowheads="1"/>
          </p:cNvSpPr>
          <p:nvPr/>
        </p:nvSpPr>
        <p:spPr bwMode="auto">
          <a:xfrm flipH="1">
            <a:off x="7072608" y="3819710"/>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4</a:t>
            </a:r>
            <a:endParaRPr lang="zh-CN" altLang="en-US" dirty="0">
              <a:solidFill>
                <a:srgbClr val="FFFFFF"/>
              </a:solidFill>
              <a:latin typeface="+mj-ea"/>
              <a:ea typeface="+mj-ea"/>
            </a:endParaRPr>
          </a:p>
        </p:txBody>
      </p:sp>
      <p:sp>
        <p:nvSpPr>
          <p:cNvPr id="33" name="文本框 32" descr="#clear#"/>
          <p:cNvSpPr txBox="1"/>
          <p:nvPr/>
        </p:nvSpPr>
        <p:spPr>
          <a:xfrm flipH="1">
            <a:off x="9618769" y="1697558"/>
            <a:ext cx="1600170" cy="769441"/>
          </a:xfrm>
          <a:prstGeom prst="rect">
            <a:avLst/>
          </a:prstGeom>
          <a:noFill/>
        </p:spPr>
        <p:txBody>
          <a:bodyPr wrap="square" rtlCol="0">
            <a:spAutoFit/>
          </a:bodyPr>
          <a:lstStyle/>
          <a:p>
            <a:pPr algn="ctr"/>
            <a:r>
              <a:rPr lang="en-US" altLang="zh-CN" sz="4400" b="1" dirty="0">
                <a:latin typeface="+mj-ea"/>
                <a:ea typeface="+mj-ea"/>
              </a:rPr>
              <a:t>88</a:t>
            </a:r>
            <a:r>
              <a:rPr lang="en-US" altLang="zh-CN" sz="2000" dirty="0">
                <a:latin typeface="+mj-ea"/>
                <a:ea typeface="+mj-ea"/>
              </a:rPr>
              <a:t>%</a:t>
            </a:r>
            <a:endParaRPr lang="zh-CN" altLang="en-US" sz="4400" dirty="0">
              <a:latin typeface="+mj-ea"/>
              <a:ea typeface="+mj-ea"/>
            </a:endParaRPr>
          </a:p>
        </p:txBody>
      </p:sp>
      <p:sp>
        <p:nvSpPr>
          <p:cNvPr id="34" name="文本框 33" descr="#clear#"/>
          <p:cNvSpPr txBox="1"/>
          <p:nvPr/>
        </p:nvSpPr>
        <p:spPr>
          <a:xfrm flipH="1">
            <a:off x="9618769" y="3731640"/>
            <a:ext cx="1600170" cy="769441"/>
          </a:xfrm>
          <a:prstGeom prst="rect">
            <a:avLst/>
          </a:prstGeom>
          <a:noFill/>
        </p:spPr>
        <p:txBody>
          <a:bodyPr wrap="square" rtlCol="0">
            <a:spAutoFit/>
          </a:bodyPr>
          <a:lstStyle/>
          <a:p>
            <a:pPr algn="ctr"/>
            <a:r>
              <a:rPr lang="en-US" altLang="zh-CN" sz="4400" b="1" dirty="0">
                <a:latin typeface="+mj-ea"/>
                <a:ea typeface="+mj-ea"/>
              </a:rPr>
              <a:t>92</a:t>
            </a:r>
            <a:r>
              <a:rPr lang="en-US" altLang="zh-CN" sz="2000" dirty="0">
                <a:latin typeface="+mj-ea"/>
                <a:ea typeface="+mj-ea"/>
              </a:rPr>
              <a:t>%</a:t>
            </a:r>
            <a:endParaRPr lang="zh-CN" altLang="en-US" sz="4400" dirty="0">
              <a:latin typeface="+mj-ea"/>
              <a:ea typeface="+mj-ea"/>
            </a:endParaRPr>
          </a:p>
        </p:txBody>
      </p:sp>
      <p:sp>
        <p:nvSpPr>
          <p:cNvPr id="35" name="矩形 34" descr="#clear#"/>
          <p:cNvSpPr/>
          <p:nvPr/>
        </p:nvSpPr>
        <p:spPr>
          <a:xfrm>
            <a:off x="1368880" y="494382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6" name="直接连接符 35"/>
          <p:cNvCxnSpPr/>
          <p:nvPr/>
        </p:nvCxnSpPr>
        <p:spPr>
          <a:xfrm>
            <a:off x="1162050" y="4867626"/>
            <a:ext cx="98679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descr="#clear#"/>
          <p:cNvSpPr>
            <a:spLocks noGrp="1"/>
          </p:cNvSpPr>
          <p:nvPr>
            <p:ph type="title"/>
          </p:nvPr>
        </p:nvSpPr>
        <p:spPr/>
        <p:txBody>
          <a:bodyPr/>
          <a:lstStyle/>
          <a:p>
            <a:r>
              <a:rPr lang="zh-CN" altLang="en-US"/>
              <a:t>请在此输入您的大标题</a:t>
            </a:r>
            <a:endParaRPr lang="en-US" altLang="zh-CN" dirty="0"/>
          </a:p>
        </p:txBody>
      </p:sp>
      <p:sp>
        <p:nvSpPr>
          <p:cNvPr id="16" name="Rectangle 17"/>
          <p:cNvSpPr>
            <a:spLocks noChangeArrowheads="1"/>
          </p:cNvSpPr>
          <p:nvPr/>
        </p:nvSpPr>
        <p:spPr bwMode="auto">
          <a:xfrm rot="5400000">
            <a:off x="-43440" y="2734931"/>
            <a:ext cx="4635305" cy="3610834"/>
          </a:xfrm>
          <a:prstGeom prst="rect">
            <a:avLst/>
          </a:prstGeom>
          <a:solidFill>
            <a:schemeClr val="accent1"/>
          </a:solidFill>
          <a:ln>
            <a:noFill/>
          </a:ln>
        </p:spPr>
        <p:txBody>
          <a:bodyPr vert="horz" wrap="square" lIns="91440" tIns="45720" rIns="91440" bIns="45720" numCol="1" anchor="t" anchorCtr="0" compatLnSpc="1"/>
          <a:lstStyle/>
          <a:p>
            <a:endParaRPr lang="id-ID"/>
          </a:p>
        </p:txBody>
      </p:sp>
      <p:sp>
        <p:nvSpPr>
          <p:cNvPr id="19" name="KSO_Shape"/>
          <p:cNvSpPr/>
          <p:nvPr/>
        </p:nvSpPr>
        <p:spPr bwMode="auto">
          <a:xfrm>
            <a:off x="995972" y="3991298"/>
            <a:ext cx="2556483" cy="2117619"/>
          </a:xfrm>
          <a:custGeom>
            <a:avLst/>
            <a:gdLst>
              <a:gd name="T0" fmla="*/ 334092 w 2468563"/>
              <a:gd name="T1" fmla="*/ 1163517 h 2043113"/>
              <a:gd name="T2" fmla="*/ 311629 w 2468563"/>
              <a:gd name="T3" fmla="*/ 1134978 h 2043113"/>
              <a:gd name="T4" fmla="*/ 315291 w 2468563"/>
              <a:gd name="T5" fmla="*/ 1112098 h 2043113"/>
              <a:gd name="T6" fmla="*/ 370471 w 2468563"/>
              <a:gd name="T7" fmla="*/ 1125137 h 2043113"/>
              <a:gd name="T8" fmla="*/ 424186 w 2468563"/>
              <a:gd name="T9" fmla="*/ 1113082 h 2043113"/>
              <a:gd name="T10" fmla="*/ 435173 w 2468563"/>
              <a:gd name="T11" fmla="*/ 1130550 h 2043113"/>
              <a:gd name="T12" fmla="*/ 412711 w 2468563"/>
              <a:gd name="T13" fmla="*/ 1163025 h 2043113"/>
              <a:gd name="T14" fmla="*/ 523600 w 2468563"/>
              <a:gd name="T15" fmla="*/ 1053218 h 2043113"/>
              <a:gd name="T16" fmla="*/ 584854 w 2468563"/>
              <a:gd name="T17" fmla="*/ 1098646 h 2043113"/>
              <a:gd name="T18" fmla="*/ 636062 w 2468563"/>
              <a:gd name="T19" fmla="*/ 1158562 h 2043113"/>
              <a:gd name="T20" fmla="*/ 677960 w 2468563"/>
              <a:gd name="T21" fmla="*/ 1230511 h 2043113"/>
              <a:gd name="T22" fmla="*/ 733823 w 2468563"/>
              <a:gd name="T23" fmla="*/ 1397981 h 2043113"/>
              <a:gd name="T24" fmla="*/ 752199 w 2468563"/>
              <a:gd name="T25" fmla="*/ 1577975 h 2043113"/>
              <a:gd name="T26" fmla="*/ 10291 w 2468563"/>
              <a:gd name="T27" fmla="*/ 1413943 h 2043113"/>
              <a:gd name="T28" fmla="*/ 47533 w 2468563"/>
              <a:gd name="T29" fmla="*/ 1260469 h 2043113"/>
              <a:gd name="T30" fmla="*/ 83061 w 2468563"/>
              <a:gd name="T31" fmla="*/ 1184591 h 2043113"/>
              <a:gd name="T32" fmla="*/ 130839 w 2468563"/>
              <a:gd name="T33" fmla="*/ 1119764 h 2043113"/>
              <a:gd name="T34" fmla="*/ 193318 w 2468563"/>
              <a:gd name="T35" fmla="*/ 1068688 h 2043113"/>
              <a:gd name="T36" fmla="*/ 234235 w 2468563"/>
              <a:gd name="T37" fmla="*/ 1047079 h 2043113"/>
              <a:gd name="T38" fmla="*/ 399937 w 2468563"/>
              <a:gd name="T39" fmla="*/ 643940 h 2043113"/>
              <a:gd name="T40" fmla="*/ 463019 w 2468563"/>
              <a:gd name="T41" fmla="*/ 664037 h 2043113"/>
              <a:gd name="T42" fmla="*/ 516320 w 2468563"/>
              <a:gd name="T43" fmla="*/ 710847 h 2043113"/>
              <a:gd name="T44" fmla="*/ 530746 w 2468563"/>
              <a:gd name="T45" fmla="*/ 746874 h 2043113"/>
              <a:gd name="T46" fmla="*/ 532457 w 2468563"/>
              <a:gd name="T47" fmla="*/ 792704 h 2043113"/>
              <a:gd name="T48" fmla="*/ 542237 w 2468563"/>
              <a:gd name="T49" fmla="*/ 811575 h 2043113"/>
              <a:gd name="T50" fmla="*/ 549083 w 2468563"/>
              <a:gd name="T51" fmla="*/ 856424 h 2043113"/>
              <a:gd name="T52" fmla="*/ 538814 w 2468563"/>
              <a:gd name="T53" fmla="*/ 885343 h 2043113"/>
              <a:gd name="T54" fmla="*/ 523900 w 2468563"/>
              <a:gd name="T55" fmla="*/ 921860 h 2043113"/>
              <a:gd name="T56" fmla="*/ 502383 w 2468563"/>
              <a:gd name="T57" fmla="*/ 982150 h 2043113"/>
              <a:gd name="T58" fmla="*/ 460574 w 2468563"/>
              <a:gd name="T59" fmla="*/ 1037783 h 2043113"/>
              <a:gd name="T60" fmla="*/ 403849 w 2468563"/>
              <a:gd name="T61" fmla="*/ 1072340 h 2043113"/>
              <a:gd name="T62" fmla="*/ 340279 w 2468563"/>
              <a:gd name="T63" fmla="*/ 1069888 h 2043113"/>
              <a:gd name="T64" fmla="*/ 284777 w 2468563"/>
              <a:gd name="T65" fmla="*/ 1032391 h 2043113"/>
              <a:gd name="T66" fmla="*/ 244923 w 2468563"/>
              <a:gd name="T67" fmla="*/ 975288 h 2043113"/>
              <a:gd name="T68" fmla="*/ 226341 w 2468563"/>
              <a:gd name="T69" fmla="*/ 915733 h 2043113"/>
              <a:gd name="T70" fmla="*/ 209471 w 2468563"/>
              <a:gd name="T71" fmla="*/ 881177 h 2043113"/>
              <a:gd name="T72" fmla="*/ 200913 w 2468563"/>
              <a:gd name="T73" fmla="*/ 837308 h 2043113"/>
              <a:gd name="T74" fmla="*/ 212405 w 2468563"/>
              <a:gd name="T75" fmla="*/ 808388 h 2043113"/>
              <a:gd name="T76" fmla="*/ 217539 w 2468563"/>
              <a:gd name="T77" fmla="*/ 781675 h 2043113"/>
              <a:gd name="T78" fmla="*/ 222429 w 2468563"/>
              <a:gd name="T79" fmla="*/ 738051 h 2043113"/>
              <a:gd name="T80" fmla="*/ 244190 w 2468563"/>
              <a:gd name="T81" fmla="*/ 697613 h 2043113"/>
              <a:gd name="T82" fmla="*/ 302137 w 2468563"/>
              <a:gd name="T83" fmla="*/ 657419 h 2043113"/>
              <a:gd name="T84" fmla="*/ 363996 w 2468563"/>
              <a:gd name="T85" fmla="*/ 642225 h 2043113"/>
              <a:gd name="T86" fmla="*/ 1153781 w 2468563"/>
              <a:gd name="T87" fmla="*/ 571772 h 2043113"/>
              <a:gd name="T88" fmla="*/ 1202294 w 2468563"/>
              <a:gd name="T89" fmla="*/ 716875 h 2043113"/>
              <a:gd name="T90" fmla="*/ 1214545 w 2468563"/>
              <a:gd name="T91" fmla="*/ 827907 h 2043113"/>
              <a:gd name="T92" fmla="*/ 1535760 w 2468563"/>
              <a:gd name="T93" fmla="*/ 502163 h 2043113"/>
              <a:gd name="T94" fmla="*/ 1197638 w 2468563"/>
              <a:gd name="T95" fmla="*/ 845309 h 2043113"/>
              <a:gd name="T96" fmla="*/ 1149861 w 2468563"/>
              <a:gd name="T97" fmla="*/ 775454 h 2043113"/>
              <a:gd name="T98" fmla="*/ 1189798 w 2468563"/>
              <a:gd name="T99" fmla="*/ 617117 h 2043113"/>
              <a:gd name="T100" fmla="*/ 1104778 w 2468563"/>
              <a:gd name="T101" fmla="*/ 675207 h 2043113"/>
              <a:gd name="T102" fmla="*/ 1238555 w 2468563"/>
              <a:gd name="T103" fmla="*/ 84454 h 2043113"/>
              <a:gd name="T104" fmla="*/ 1264336 w 2468563"/>
              <a:gd name="T105" fmla="*/ 11016 h 2043113"/>
              <a:gd name="T106" fmla="*/ 1886365 w 2468563"/>
              <a:gd name="T107" fmla="*/ 234891 h 2043113"/>
              <a:gd name="T108" fmla="*/ 1905000 w 2468563"/>
              <a:gd name="T109" fmla="*/ 274522 h 2043113"/>
              <a:gd name="T110" fmla="*/ 1886365 w 2468563"/>
              <a:gd name="T111" fmla="*/ 314397 h 2043113"/>
              <a:gd name="T112" fmla="*/ 1809444 w 2468563"/>
              <a:gd name="T113" fmla="*/ 1074053 h 2043113"/>
              <a:gd name="T114" fmla="*/ 595895 w 2468563"/>
              <a:gd name="T115" fmla="*/ 317332 h 2043113"/>
              <a:gd name="T116" fmla="*/ 573582 w 2468563"/>
              <a:gd name="T117" fmla="*/ 279903 h 2043113"/>
              <a:gd name="T118" fmla="*/ 588539 w 2468563"/>
              <a:gd name="T119" fmla="*/ 238315 h 2043113"/>
              <a:gd name="T120" fmla="*/ 1011611 w 2468563"/>
              <a:gd name="T121" fmla="*/ 223148 h 2043113"/>
              <a:gd name="T122" fmla="*/ 1228980 w 2468563"/>
              <a:gd name="T123" fmla="*/ 1714 h 20431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468563" h="2043113">
                <a:moveTo>
                  <a:pt x="303264" y="1355839"/>
                </a:moveTo>
                <a:lnTo>
                  <a:pt x="429743" y="1638966"/>
                </a:lnTo>
                <a:lnTo>
                  <a:pt x="463711" y="1520110"/>
                </a:lnTo>
                <a:lnTo>
                  <a:pt x="460769" y="1519546"/>
                </a:lnTo>
                <a:lnTo>
                  <a:pt x="454442" y="1517635"/>
                </a:lnTo>
                <a:lnTo>
                  <a:pt x="448747" y="1515087"/>
                </a:lnTo>
                <a:lnTo>
                  <a:pt x="443052" y="1512857"/>
                </a:lnTo>
                <a:lnTo>
                  <a:pt x="437989" y="1509671"/>
                </a:lnTo>
                <a:lnTo>
                  <a:pt x="432927" y="1506486"/>
                </a:lnTo>
                <a:lnTo>
                  <a:pt x="428814" y="1502663"/>
                </a:lnTo>
                <a:lnTo>
                  <a:pt x="424385" y="1499159"/>
                </a:lnTo>
                <a:lnTo>
                  <a:pt x="420588" y="1495018"/>
                </a:lnTo>
                <a:lnTo>
                  <a:pt x="417108" y="1491196"/>
                </a:lnTo>
                <a:lnTo>
                  <a:pt x="413944" y="1486736"/>
                </a:lnTo>
                <a:lnTo>
                  <a:pt x="411096" y="1482595"/>
                </a:lnTo>
                <a:lnTo>
                  <a:pt x="408249" y="1478454"/>
                </a:lnTo>
                <a:lnTo>
                  <a:pt x="406034" y="1473994"/>
                </a:lnTo>
                <a:lnTo>
                  <a:pt x="403819" y="1469534"/>
                </a:lnTo>
                <a:lnTo>
                  <a:pt x="400022" y="1460934"/>
                </a:lnTo>
                <a:lnTo>
                  <a:pt x="397175" y="1453289"/>
                </a:lnTo>
                <a:lnTo>
                  <a:pt x="394960" y="1445962"/>
                </a:lnTo>
                <a:lnTo>
                  <a:pt x="393378" y="1439910"/>
                </a:lnTo>
                <a:lnTo>
                  <a:pt x="392746" y="1435450"/>
                </a:lnTo>
                <a:lnTo>
                  <a:pt x="392113" y="1430990"/>
                </a:lnTo>
                <a:lnTo>
                  <a:pt x="396542" y="1433857"/>
                </a:lnTo>
                <a:lnTo>
                  <a:pt x="401604" y="1436406"/>
                </a:lnTo>
                <a:lnTo>
                  <a:pt x="408565" y="1439910"/>
                </a:lnTo>
                <a:lnTo>
                  <a:pt x="417740" y="1443414"/>
                </a:lnTo>
                <a:lnTo>
                  <a:pt x="427548" y="1447236"/>
                </a:lnTo>
                <a:lnTo>
                  <a:pt x="439255" y="1450422"/>
                </a:lnTo>
                <a:lnTo>
                  <a:pt x="445583" y="1452333"/>
                </a:lnTo>
                <a:lnTo>
                  <a:pt x="451910" y="1453607"/>
                </a:lnTo>
                <a:lnTo>
                  <a:pt x="458555" y="1454881"/>
                </a:lnTo>
                <a:lnTo>
                  <a:pt x="465515" y="1455518"/>
                </a:lnTo>
                <a:lnTo>
                  <a:pt x="472476" y="1456474"/>
                </a:lnTo>
                <a:lnTo>
                  <a:pt x="480069" y="1456793"/>
                </a:lnTo>
                <a:lnTo>
                  <a:pt x="487346" y="1456793"/>
                </a:lnTo>
                <a:lnTo>
                  <a:pt x="494939" y="1456474"/>
                </a:lnTo>
                <a:lnTo>
                  <a:pt x="502533" y="1455837"/>
                </a:lnTo>
                <a:lnTo>
                  <a:pt x="510443" y="1454881"/>
                </a:lnTo>
                <a:lnTo>
                  <a:pt x="518036" y="1453289"/>
                </a:lnTo>
                <a:lnTo>
                  <a:pt x="526262" y="1450740"/>
                </a:lnTo>
                <a:lnTo>
                  <a:pt x="533855" y="1448192"/>
                </a:lnTo>
                <a:lnTo>
                  <a:pt x="541765" y="1445006"/>
                </a:lnTo>
                <a:lnTo>
                  <a:pt x="549675" y="1441184"/>
                </a:lnTo>
                <a:lnTo>
                  <a:pt x="557585" y="1436724"/>
                </a:lnTo>
                <a:lnTo>
                  <a:pt x="565178" y="1431309"/>
                </a:lnTo>
                <a:lnTo>
                  <a:pt x="573088" y="1425575"/>
                </a:lnTo>
                <a:lnTo>
                  <a:pt x="572455" y="1429716"/>
                </a:lnTo>
                <a:lnTo>
                  <a:pt x="571822" y="1434494"/>
                </a:lnTo>
                <a:lnTo>
                  <a:pt x="570873" y="1440228"/>
                </a:lnTo>
                <a:lnTo>
                  <a:pt x="568975" y="1447555"/>
                </a:lnTo>
                <a:lnTo>
                  <a:pt x="566760" y="1455200"/>
                </a:lnTo>
                <a:lnTo>
                  <a:pt x="563912" y="1463801"/>
                </a:lnTo>
                <a:lnTo>
                  <a:pt x="559799" y="1472720"/>
                </a:lnTo>
                <a:lnTo>
                  <a:pt x="557901" y="1477180"/>
                </a:lnTo>
                <a:lnTo>
                  <a:pt x="555054" y="1481639"/>
                </a:lnTo>
                <a:lnTo>
                  <a:pt x="552522" y="1486099"/>
                </a:lnTo>
                <a:lnTo>
                  <a:pt x="549359" y="1490240"/>
                </a:lnTo>
                <a:lnTo>
                  <a:pt x="546195" y="1494381"/>
                </a:lnTo>
                <a:lnTo>
                  <a:pt x="542714" y="1498522"/>
                </a:lnTo>
                <a:lnTo>
                  <a:pt x="538918" y="1502345"/>
                </a:lnTo>
                <a:lnTo>
                  <a:pt x="534805" y="1505849"/>
                </a:lnTo>
                <a:lnTo>
                  <a:pt x="530375" y="1509034"/>
                </a:lnTo>
                <a:lnTo>
                  <a:pt x="525946" y="1512220"/>
                </a:lnTo>
                <a:lnTo>
                  <a:pt x="520567" y="1514768"/>
                </a:lnTo>
                <a:lnTo>
                  <a:pt x="515188" y="1517316"/>
                </a:lnTo>
                <a:lnTo>
                  <a:pt x="511422" y="1518580"/>
                </a:lnTo>
                <a:lnTo>
                  <a:pt x="529292" y="1632494"/>
                </a:lnTo>
                <a:lnTo>
                  <a:pt x="666898" y="1361111"/>
                </a:lnTo>
                <a:lnTo>
                  <a:pt x="668973" y="1358269"/>
                </a:lnTo>
                <a:lnTo>
                  <a:pt x="678498" y="1363674"/>
                </a:lnTo>
                <a:lnTo>
                  <a:pt x="688023" y="1369079"/>
                </a:lnTo>
                <a:lnTo>
                  <a:pt x="697230" y="1374802"/>
                </a:lnTo>
                <a:lnTo>
                  <a:pt x="706438" y="1380524"/>
                </a:lnTo>
                <a:lnTo>
                  <a:pt x="715328" y="1386883"/>
                </a:lnTo>
                <a:lnTo>
                  <a:pt x="723900" y="1393560"/>
                </a:lnTo>
                <a:lnTo>
                  <a:pt x="732790" y="1400555"/>
                </a:lnTo>
                <a:lnTo>
                  <a:pt x="741045" y="1407549"/>
                </a:lnTo>
                <a:lnTo>
                  <a:pt x="749300" y="1414862"/>
                </a:lnTo>
                <a:lnTo>
                  <a:pt x="757873" y="1422493"/>
                </a:lnTo>
                <a:lnTo>
                  <a:pt x="765810" y="1430123"/>
                </a:lnTo>
                <a:lnTo>
                  <a:pt x="773430" y="1438072"/>
                </a:lnTo>
                <a:lnTo>
                  <a:pt x="781050" y="1446656"/>
                </a:lnTo>
                <a:lnTo>
                  <a:pt x="788670" y="1454923"/>
                </a:lnTo>
                <a:lnTo>
                  <a:pt x="796290" y="1463507"/>
                </a:lnTo>
                <a:lnTo>
                  <a:pt x="803593" y="1472409"/>
                </a:lnTo>
                <a:lnTo>
                  <a:pt x="810578" y="1481312"/>
                </a:lnTo>
                <a:lnTo>
                  <a:pt x="817563" y="1490850"/>
                </a:lnTo>
                <a:lnTo>
                  <a:pt x="824230" y="1500070"/>
                </a:lnTo>
                <a:lnTo>
                  <a:pt x="830898" y="1509608"/>
                </a:lnTo>
                <a:lnTo>
                  <a:pt x="837565" y="1519783"/>
                </a:lnTo>
                <a:lnTo>
                  <a:pt x="843915" y="1529957"/>
                </a:lnTo>
                <a:lnTo>
                  <a:pt x="849948" y="1539813"/>
                </a:lnTo>
                <a:lnTo>
                  <a:pt x="855980" y="1550305"/>
                </a:lnTo>
                <a:lnTo>
                  <a:pt x="862013" y="1560797"/>
                </a:lnTo>
                <a:lnTo>
                  <a:pt x="867728" y="1571289"/>
                </a:lnTo>
                <a:lnTo>
                  <a:pt x="873443" y="1582417"/>
                </a:lnTo>
                <a:lnTo>
                  <a:pt x="878523" y="1593227"/>
                </a:lnTo>
                <a:lnTo>
                  <a:pt x="889000" y="1615483"/>
                </a:lnTo>
                <a:lnTo>
                  <a:pt x="899160" y="1638374"/>
                </a:lnTo>
                <a:lnTo>
                  <a:pt x="908050" y="1661902"/>
                </a:lnTo>
                <a:lnTo>
                  <a:pt x="916623" y="1685748"/>
                </a:lnTo>
                <a:lnTo>
                  <a:pt x="924878" y="1709593"/>
                </a:lnTo>
                <a:lnTo>
                  <a:pt x="932180" y="1734393"/>
                </a:lnTo>
                <a:lnTo>
                  <a:pt x="939165" y="1759510"/>
                </a:lnTo>
                <a:lnTo>
                  <a:pt x="945515" y="1784627"/>
                </a:lnTo>
                <a:lnTo>
                  <a:pt x="950913" y="1810062"/>
                </a:lnTo>
                <a:lnTo>
                  <a:pt x="955675" y="1835816"/>
                </a:lnTo>
                <a:lnTo>
                  <a:pt x="960438" y="1861569"/>
                </a:lnTo>
                <a:lnTo>
                  <a:pt x="964248" y="1887322"/>
                </a:lnTo>
                <a:lnTo>
                  <a:pt x="967423" y="1913393"/>
                </a:lnTo>
                <a:lnTo>
                  <a:pt x="970280" y="1939464"/>
                </a:lnTo>
                <a:lnTo>
                  <a:pt x="972185" y="1965536"/>
                </a:lnTo>
                <a:lnTo>
                  <a:pt x="973773" y="1991289"/>
                </a:lnTo>
                <a:lnTo>
                  <a:pt x="974408" y="2017360"/>
                </a:lnTo>
                <a:lnTo>
                  <a:pt x="974725" y="2043113"/>
                </a:lnTo>
                <a:lnTo>
                  <a:pt x="0" y="2043113"/>
                </a:lnTo>
                <a:lnTo>
                  <a:pt x="0" y="2016406"/>
                </a:lnTo>
                <a:lnTo>
                  <a:pt x="635" y="1990017"/>
                </a:lnTo>
                <a:lnTo>
                  <a:pt x="1588" y="1963310"/>
                </a:lnTo>
                <a:lnTo>
                  <a:pt x="2858" y="1936603"/>
                </a:lnTo>
                <a:lnTo>
                  <a:pt x="5080" y="1909578"/>
                </a:lnTo>
                <a:lnTo>
                  <a:pt x="7303" y="1883189"/>
                </a:lnTo>
                <a:lnTo>
                  <a:pt x="10160" y="1856800"/>
                </a:lnTo>
                <a:lnTo>
                  <a:pt x="13335" y="1830729"/>
                </a:lnTo>
                <a:lnTo>
                  <a:pt x="17463" y="1804657"/>
                </a:lnTo>
                <a:lnTo>
                  <a:pt x="21590" y="1778904"/>
                </a:lnTo>
                <a:lnTo>
                  <a:pt x="26670" y="1753469"/>
                </a:lnTo>
                <a:lnTo>
                  <a:pt x="32385" y="1728352"/>
                </a:lnTo>
                <a:lnTo>
                  <a:pt x="38735" y="1703870"/>
                </a:lnTo>
                <a:lnTo>
                  <a:pt x="45403" y="1679389"/>
                </a:lnTo>
                <a:lnTo>
                  <a:pt x="53023" y="1655543"/>
                </a:lnTo>
                <a:lnTo>
                  <a:pt x="57150" y="1643779"/>
                </a:lnTo>
                <a:lnTo>
                  <a:pt x="61595" y="1632016"/>
                </a:lnTo>
                <a:lnTo>
                  <a:pt x="65723" y="1620888"/>
                </a:lnTo>
                <a:lnTo>
                  <a:pt x="70168" y="1609442"/>
                </a:lnTo>
                <a:lnTo>
                  <a:pt x="75248" y="1597996"/>
                </a:lnTo>
                <a:lnTo>
                  <a:pt x="79693" y="1586868"/>
                </a:lnTo>
                <a:lnTo>
                  <a:pt x="85090" y="1576058"/>
                </a:lnTo>
                <a:lnTo>
                  <a:pt x="90170" y="1565248"/>
                </a:lnTo>
                <a:lnTo>
                  <a:pt x="95885" y="1554438"/>
                </a:lnTo>
                <a:lnTo>
                  <a:pt x="101600" y="1544264"/>
                </a:lnTo>
                <a:lnTo>
                  <a:pt x="107633" y="1533772"/>
                </a:lnTo>
                <a:lnTo>
                  <a:pt x="113665" y="1523916"/>
                </a:lnTo>
                <a:lnTo>
                  <a:pt x="120015" y="1514060"/>
                </a:lnTo>
                <a:lnTo>
                  <a:pt x="126365" y="1504203"/>
                </a:lnTo>
                <a:lnTo>
                  <a:pt x="133033" y="1494665"/>
                </a:lnTo>
                <a:lnTo>
                  <a:pt x="140018" y="1485445"/>
                </a:lnTo>
                <a:lnTo>
                  <a:pt x="147003" y="1476225"/>
                </a:lnTo>
                <a:lnTo>
                  <a:pt x="154305" y="1467322"/>
                </a:lnTo>
                <a:lnTo>
                  <a:pt x="161925" y="1458738"/>
                </a:lnTo>
                <a:lnTo>
                  <a:pt x="169545" y="1449836"/>
                </a:lnTo>
                <a:lnTo>
                  <a:pt x="177800" y="1441569"/>
                </a:lnTo>
                <a:lnTo>
                  <a:pt x="186055" y="1433621"/>
                </a:lnTo>
                <a:lnTo>
                  <a:pt x="194310" y="1425672"/>
                </a:lnTo>
                <a:lnTo>
                  <a:pt x="202883" y="1418041"/>
                </a:lnTo>
                <a:lnTo>
                  <a:pt x="212090" y="1410729"/>
                </a:lnTo>
                <a:lnTo>
                  <a:pt x="221298" y="1403416"/>
                </a:lnTo>
                <a:lnTo>
                  <a:pt x="230823" y="1396739"/>
                </a:lnTo>
                <a:lnTo>
                  <a:pt x="240348" y="1390063"/>
                </a:lnTo>
                <a:lnTo>
                  <a:pt x="250508" y="1383704"/>
                </a:lnTo>
                <a:lnTo>
                  <a:pt x="260350" y="1377345"/>
                </a:lnTo>
                <a:lnTo>
                  <a:pt x="270828" y="1371622"/>
                </a:lnTo>
                <a:lnTo>
                  <a:pt x="281623" y="1365899"/>
                </a:lnTo>
                <a:lnTo>
                  <a:pt x="292418" y="1360494"/>
                </a:lnTo>
                <a:lnTo>
                  <a:pt x="303264" y="1355839"/>
                </a:lnTo>
                <a:close/>
                <a:moveTo>
                  <a:pt x="303530" y="1355725"/>
                </a:moveTo>
                <a:lnTo>
                  <a:pt x="303532" y="1355727"/>
                </a:lnTo>
                <a:lnTo>
                  <a:pt x="303525" y="1355727"/>
                </a:lnTo>
                <a:lnTo>
                  <a:pt x="303530" y="1355725"/>
                </a:lnTo>
                <a:close/>
                <a:moveTo>
                  <a:pt x="1481455" y="1064649"/>
                </a:moveTo>
                <a:lnTo>
                  <a:pt x="1492568" y="1069647"/>
                </a:lnTo>
                <a:lnTo>
                  <a:pt x="1492568" y="1069726"/>
                </a:lnTo>
                <a:lnTo>
                  <a:pt x="1481455" y="1064649"/>
                </a:lnTo>
                <a:close/>
                <a:moveTo>
                  <a:pt x="486569" y="830263"/>
                </a:moveTo>
                <a:lnTo>
                  <a:pt x="493856" y="830898"/>
                </a:lnTo>
                <a:lnTo>
                  <a:pt x="501460" y="831533"/>
                </a:lnTo>
                <a:lnTo>
                  <a:pt x="509381" y="832484"/>
                </a:lnTo>
                <a:lnTo>
                  <a:pt x="518252" y="833754"/>
                </a:lnTo>
                <a:lnTo>
                  <a:pt x="526807" y="835340"/>
                </a:lnTo>
                <a:lnTo>
                  <a:pt x="535361" y="836927"/>
                </a:lnTo>
                <a:lnTo>
                  <a:pt x="544549" y="839148"/>
                </a:lnTo>
                <a:lnTo>
                  <a:pt x="553737" y="841687"/>
                </a:lnTo>
                <a:lnTo>
                  <a:pt x="563242" y="844225"/>
                </a:lnTo>
                <a:lnTo>
                  <a:pt x="572431" y="847716"/>
                </a:lnTo>
                <a:lnTo>
                  <a:pt x="581619" y="851206"/>
                </a:lnTo>
                <a:lnTo>
                  <a:pt x="590807" y="855332"/>
                </a:lnTo>
                <a:lnTo>
                  <a:pt x="599995" y="859774"/>
                </a:lnTo>
                <a:lnTo>
                  <a:pt x="609183" y="864217"/>
                </a:lnTo>
                <a:lnTo>
                  <a:pt x="617738" y="869611"/>
                </a:lnTo>
                <a:lnTo>
                  <a:pt x="625975" y="875323"/>
                </a:lnTo>
                <a:lnTo>
                  <a:pt x="634530" y="881669"/>
                </a:lnTo>
                <a:lnTo>
                  <a:pt x="642134" y="888333"/>
                </a:lnTo>
                <a:lnTo>
                  <a:pt x="649738" y="895631"/>
                </a:lnTo>
                <a:lnTo>
                  <a:pt x="656708" y="903247"/>
                </a:lnTo>
                <a:lnTo>
                  <a:pt x="663045" y="911498"/>
                </a:lnTo>
                <a:lnTo>
                  <a:pt x="669065" y="920383"/>
                </a:lnTo>
                <a:lnTo>
                  <a:pt x="671599" y="924825"/>
                </a:lnTo>
                <a:lnTo>
                  <a:pt x="674451" y="929585"/>
                </a:lnTo>
                <a:lnTo>
                  <a:pt x="676669" y="934345"/>
                </a:lnTo>
                <a:lnTo>
                  <a:pt x="679203" y="939422"/>
                </a:lnTo>
                <a:lnTo>
                  <a:pt x="681421" y="944816"/>
                </a:lnTo>
                <a:lnTo>
                  <a:pt x="683005" y="950211"/>
                </a:lnTo>
                <a:lnTo>
                  <a:pt x="684590" y="955605"/>
                </a:lnTo>
                <a:lnTo>
                  <a:pt x="686491" y="961000"/>
                </a:lnTo>
                <a:lnTo>
                  <a:pt x="687758" y="967029"/>
                </a:lnTo>
                <a:lnTo>
                  <a:pt x="689025" y="973058"/>
                </a:lnTo>
                <a:lnTo>
                  <a:pt x="689659" y="979087"/>
                </a:lnTo>
                <a:lnTo>
                  <a:pt x="690609" y="985433"/>
                </a:lnTo>
                <a:lnTo>
                  <a:pt x="690926" y="991780"/>
                </a:lnTo>
                <a:lnTo>
                  <a:pt x="691560" y="998444"/>
                </a:lnTo>
                <a:lnTo>
                  <a:pt x="691560" y="1005107"/>
                </a:lnTo>
                <a:lnTo>
                  <a:pt x="690926" y="1012088"/>
                </a:lnTo>
                <a:lnTo>
                  <a:pt x="690609" y="1019069"/>
                </a:lnTo>
                <a:lnTo>
                  <a:pt x="689976" y="1026368"/>
                </a:lnTo>
                <a:lnTo>
                  <a:pt x="689025" y="1034301"/>
                </a:lnTo>
                <a:lnTo>
                  <a:pt x="688075" y="1041599"/>
                </a:lnTo>
                <a:lnTo>
                  <a:pt x="689025" y="1041916"/>
                </a:lnTo>
                <a:lnTo>
                  <a:pt x="691877" y="1042868"/>
                </a:lnTo>
                <a:lnTo>
                  <a:pt x="693778" y="1043820"/>
                </a:lnTo>
                <a:lnTo>
                  <a:pt x="695679" y="1044772"/>
                </a:lnTo>
                <a:lnTo>
                  <a:pt x="698213" y="1046676"/>
                </a:lnTo>
                <a:lnTo>
                  <a:pt x="700431" y="1048580"/>
                </a:lnTo>
                <a:lnTo>
                  <a:pt x="702649" y="1050802"/>
                </a:lnTo>
                <a:lnTo>
                  <a:pt x="704867" y="1053975"/>
                </a:lnTo>
                <a:lnTo>
                  <a:pt x="707085" y="1057148"/>
                </a:lnTo>
                <a:lnTo>
                  <a:pt x="708669" y="1061273"/>
                </a:lnTo>
                <a:lnTo>
                  <a:pt x="710253" y="1066033"/>
                </a:lnTo>
                <a:lnTo>
                  <a:pt x="711837" y="1071110"/>
                </a:lnTo>
                <a:lnTo>
                  <a:pt x="712471" y="1077139"/>
                </a:lnTo>
                <a:lnTo>
                  <a:pt x="712788" y="1084120"/>
                </a:lnTo>
                <a:lnTo>
                  <a:pt x="712471" y="1097765"/>
                </a:lnTo>
                <a:lnTo>
                  <a:pt x="711520" y="1108871"/>
                </a:lnTo>
                <a:lnTo>
                  <a:pt x="710887" y="1114266"/>
                </a:lnTo>
                <a:lnTo>
                  <a:pt x="709619" y="1119026"/>
                </a:lnTo>
                <a:lnTo>
                  <a:pt x="708669" y="1123468"/>
                </a:lnTo>
                <a:lnTo>
                  <a:pt x="707402" y="1127276"/>
                </a:lnTo>
                <a:lnTo>
                  <a:pt x="706451" y="1131401"/>
                </a:lnTo>
                <a:lnTo>
                  <a:pt x="704867" y="1134574"/>
                </a:lnTo>
                <a:lnTo>
                  <a:pt x="703283" y="1138065"/>
                </a:lnTo>
                <a:lnTo>
                  <a:pt x="701699" y="1140921"/>
                </a:lnTo>
                <a:lnTo>
                  <a:pt x="698213" y="1146315"/>
                </a:lnTo>
                <a:lnTo>
                  <a:pt x="694411" y="1151392"/>
                </a:lnTo>
                <a:lnTo>
                  <a:pt x="690293" y="1156470"/>
                </a:lnTo>
                <a:lnTo>
                  <a:pt x="688392" y="1159325"/>
                </a:lnTo>
                <a:lnTo>
                  <a:pt x="686174" y="1163133"/>
                </a:lnTo>
                <a:lnTo>
                  <a:pt x="684273" y="1167259"/>
                </a:lnTo>
                <a:lnTo>
                  <a:pt x="682372" y="1172653"/>
                </a:lnTo>
                <a:lnTo>
                  <a:pt x="681104" y="1178682"/>
                </a:lnTo>
                <a:lnTo>
                  <a:pt x="680154" y="1185663"/>
                </a:lnTo>
                <a:lnTo>
                  <a:pt x="678887" y="1193596"/>
                </a:lnTo>
                <a:lnTo>
                  <a:pt x="677302" y="1202164"/>
                </a:lnTo>
                <a:lnTo>
                  <a:pt x="675401" y="1210414"/>
                </a:lnTo>
                <a:lnTo>
                  <a:pt x="673184" y="1218982"/>
                </a:lnTo>
                <a:lnTo>
                  <a:pt x="670332" y="1227867"/>
                </a:lnTo>
                <a:lnTo>
                  <a:pt x="667164" y="1236435"/>
                </a:lnTo>
                <a:lnTo>
                  <a:pt x="663679" y="1245002"/>
                </a:lnTo>
                <a:lnTo>
                  <a:pt x="659877" y="1254205"/>
                </a:lnTo>
                <a:lnTo>
                  <a:pt x="655758" y="1262772"/>
                </a:lnTo>
                <a:lnTo>
                  <a:pt x="651005" y="1271657"/>
                </a:lnTo>
                <a:lnTo>
                  <a:pt x="646570" y="1280225"/>
                </a:lnTo>
                <a:lnTo>
                  <a:pt x="641183" y="1288793"/>
                </a:lnTo>
                <a:lnTo>
                  <a:pt x="635797" y="1297360"/>
                </a:lnTo>
                <a:lnTo>
                  <a:pt x="629777" y="1305611"/>
                </a:lnTo>
                <a:lnTo>
                  <a:pt x="623758" y="1313544"/>
                </a:lnTo>
                <a:lnTo>
                  <a:pt x="617421" y="1321477"/>
                </a:lnTo>
                <a:lnTo>
                  <a:pt x="610767" y="1329410"/>
                </a:lnTo>
                <a:lnTo>
                  <a:pt x="604114" y="1336708"/>
                </a:lnTo>
                <a:lnTo>
                  <a:pt x="596827" y="1343689"/>
                </a:lnTo>
                <a:lnTo>
                  <a:pt x="589540" y="1350353"/>
                </a:lnTo>
                <a:lnTo>
                  <a:pt x="581619" y="1356699"/>
                </a:lnTo>
                <a:lnTo>
                  <a:pt x="574015" y="1362729"/>
                </a:lnTo>
                <a:lnTo>
                  <a:pt x="566094" y="1368123"/>
                </a:lnTo>
                <a:lnTo>
                  <a:pt x="557856" y="1373200"/>
                </a:lnTo>
                <a:lnTo>
                  <a:pt x="549302" y="1377643"/>
                </a:lnTo>
                <a:lnTo>
                  <a:pt x="541064" y="1382085"/>
                </a:lnTo>
                <a:lnTo>
                  <a:pt x="532510" y="1385258"/>
                </a:lnTo>
                <a:lnTo>
                  <a:pt x="523321" y="1388432"/>
                </a:lnTo>
                <a:lnTo>
                  <a:pt x="514450" y="1390653"/>
                </a:lnTo>
                <a:lnTo>
                  <a:pt x="505262" y="1392239"/>
                </a:lnTo>
                <a:lnTo>
                  <a:pt x="496074" y="1393191"/>
                </a:lnTo>
                <a:lnTo>
                  <a:pt x="486569" y="1393826"/>
                </a:lnTo>
                <a:lnTo>
                  <a:pt x="477064" y="1393191"/>
                </a:lnTo>
                <a:lnTo>
                  <a:pt x="467876" y="1392239"/>
                </a:lnTo>
                <a:lnTo>
                  <a:pt x="458687" y="1390653"/>
                </a:lnTo>
                <a:lnTo>
                  <a:pt x="449816" y="1388432"/>
                </a:lnTo>
                <a:lnTo>
                  <a:pt x="440945" y="1385258"/>
                </a:lnTo>
                <a:lnTo>
                  <a:pt x="432073" y="1382085"/>
                </a:lnTo>
                <a:lnTo>
                  <a:pt x="423836" y="1377643"/>
                </a:lnTo>
                <a:lnTo>
                  <a:pt x="415281" y="1373200"/>
                </a:lnTo>
                <a:lnTo>
                  <a:pt x="407044" y="1368123"/>
                </a:lnTo>
                <a:lnTo>
                  <a:pt x="399123" y="1362729"/>
                </a:lnTo>
                <a:lnTo>
                  <a:pt x="391202" y="1356699"/>
                </a:lnTo>
                <a:lnTo>
                  <a:pt x="383915" y="1350353"/>
                </a:lnTo>
                <a:lnTo>
                  <a:pt x="376628" y="1343689"/>
                </a:lnTo>
                <a:lnTo>
                  <a:pt x="369024" y="1336708"/>
                </a:lnTo>
                <a:lnTo>
                  <a:pt x="362370" y="1329410"/>
                </a:lnTo>
                <a:lnTo>
                  <a:pt x="355717" y="1321477"/>
                </a:lnTo>
                <a:lnTo>
                  <a:pt x="349380" y="1313544"/>
                </a:lnTo>
                <a:lnTo>
                  <a:pt x="343360" y="1305611"/>
                </a:lnTo>
                <a:lnTo>
                  <a:pt x="337340" y="1297360"/>
                </a:lnTo>
                <a:lnTo>
                  <a:pt x="332271" y="1288793"/>
                </a:lnTo>
                <a:lnTo>
                  <a:pt x="326885" y="1280225"/>
                </a:lnTo>
                <a:lnTo>
                  <a:pt x="322132" y="1271657"/>
                </a:lnTo>
                <a:lnTo>
                  <a:pt x="317380" y="1262772"/>
                </a:lnTo>
                <a:lnTo>
                  <a:pt x="313261" y="1254205"/>
                </a:lnTo>
                <a:lnTo>
                  <a:pt x="309459" y="1245002"/>
                </a:lnTo>
                <a:lnTo>
                  <a:pt x="306291" y="1236435"/>
                </a:lnTo>
                <a:lnTo>
                  <a:pt x="302805" y="1227867"/>
                </a:lnTo>
                <a:lnTo>
                  <a:pt x="300271" y="1218982"/>
                </a:lnTo>
                <a:lnTo>
                  <a:pt x="297736" y="1210414"/>
                </a:lnTo>
                <a:lnTo>
                  <a:pt x="295835" y="1202164"/>
                </a:lnTo>
                <a:lnTo>
                  <a:pt x="294251" y="1193596"/>
                </a:lnTo>
                <a:lnTo>
                  <a:pt x="293300" y="1185663"/>
                </a:lnTo>
                <a:lnTo>
                  <a:pt x="292033" y="1178682"/>
                </a:lnTo>
                <a:lnTo>
                  <a:pt x="290766" y="1172653"/>
                </a:lnTo>
                <a:lnTo>
                  <a:pt x="288865" y="1167259"/>
                </a:lnTo>
                <a:lnTo>
                  <a:pt x="286964" y="1163133"/>
                </a:lnTo>
                <a:lnTo>
                  <a:pt x="284746" y="1159325"/>
                </a:lnTo>
                <a:lnTo>
                  <a:pt x="282845" y="1156470"/>
                </a:lnTo>
                <a:lnTo>
                  <a:pt x="278726" y="1151392"/>
                </a:lnTo>
                <a:lnTo>
                  <a:pt x="274924" y="1146315"/>
                </a:lnTo>
                <a:lnTo>
                  <a:pt x="271439" y="1140921"/>
                </a:lnTo>
                <a:lnTo>
                  <a:pt x="268271" y="1134574"/>
                </a:lnTo>
                <a:lnTo>
                  <a:pt x="266686" y="1131401"/>
                </a:lnTo>
                <a:lnTo>
                  <a:pt x="265419" y="1127276"/>
                </a:lnTo>
                <a:lnTo>
                  <a:pt x="264469" y="1123468"/>
                </a:lnTo>
                <a:lnTo>
                  <a:pt x="263518" y="1119026"/>
                </a:lnTo>
                <a:lnTo>
                  <a:pt x="262568" y="1114266"/>
                </a:lnTo>
                <a:lnTo>
                  <a:pt x="261934" y="1108871"/>
                </a:lnTo>
                <a:lnTo>
                  <a:pt x="260983" y="1097765"/>
                </a:lnTo>
                <a:lnTo>
                  <a:pt x="260350" y="1084120"/>
                </a:lnTo>
                <a:lnTo>
                  <a:pt x="260983" y="1077139"/>
                </a:lnTo>
                <a:lnTo>
                  <a:pt x="261617" y="1071110"/>
                </a:lnTo>
                <a:lnTo>
                  <a:pt x="262884" y="1066033"/>
                </a:lnTo>
                <a:lnTo>
                  <a:pt x="264469" y="1061273"/>
                </a:lnTo>
                <a:lnTo>
                  <a:pt x="266053" y="1057148"/>
                </a:lnTo>
                <a:lnTo>
                  <a:pt x="268271" y="1053975"/>
                </a:lnTo>
                <a:lnTo>
                  <a:pt x="270488" y="1050802"/>
                </a:lnTo>
                <a:lnTo>
                  <a:pt x="272706" y="1048580"/>
                </a:lnTo>
                <a:lnTo>
                  <a:pt x="275241" y="1046676"/>
                </a:lnTo>
                <a:lnTo>
                  <a:pt x="277459" y="1044772"/>
                </a:lnTo>
                <a:lnTo>
                  <a:pt x="279360" y="1043820"/>
                </a:lnTo>
                <a:lnTo>
                  <a:pt x="281578" y="1042868"/>
                </a:lnTo>
                <a:lnTo>
                  <a:pt x="284112" y="1041916"/>
                </a:lnTo>
                <a:lnTo>
                  <a:pt x="285063" y="1041599"/>
                </a:lnTo>
                <a:lnTo>
                  <a:pt x="283795" y="1034301"/>
                </a:lnTo>
                <a:lnTo>
                  <a:pt x="283162" y="1026368"/>
                </a:lnTo>
                <a:lnTo>
                  <a:pt x="282528" y="1019069"/>
                </a:lnTo>
                <a:lnTo>
                  <a:pt x="281894" y="1012088"/>
                </a:lnTo>
                <a:lnTo>
                  <a:pt x="281894" y="1005107"/>
                </a:lnTo>
                <a:lnTo>
                  <a:pt x="281894" y="998444"/>
                </a:lnTo>
                <a:lnTo>
                  <a:pt x="282211" y="991780"/>
                </a:lnTo>
                <a:lnTo>
                  <a:pt x="282528" y="985433"/>
                </a:lnTo>
                <a:lnTo>
                  <a:pt x="283162" y="979087"/>
                </a:lnTo>
                <a:lnTo>
                  <a:pt x="284112" y="973058"/>
                </a:lnTo>
                <a:lnTo>
                  <a:pt x="285063" y="967029"/>
                </a:lnTo>
                <a:lnTo>
                  <a:pt x="286964" y="961000"/>
                </a:lnTo>
                <a:lnTo>
                  <a:pt x="288231" y="955605"/>
                </a:lnTo>
                <a:lnTo>
                  <a:pt x="289815" y="950211"/>
                </a:lnTo>
                <a:lnTo>
                  <a:pt x="291716" y="944816"/>
                </a:lnTo>
                <a:lnTo>
                  <a:pt x="293934" y="939422"/>
                </a:lnTo>
                <a:lnTo>
                  <a:pt x="296152" y="934345"/>
                </a:lnTo>
                <a:lnTo>
                  <a:pt x="298687" y="929585"/>
                </a:lnTo>
                <a:lnTo>
                  <a:pt x="301221" y="924825"/>
                </a:lnTo>
                <a:lnTo>
                  <a:pt x="304073" y="920383"/>
                </a:lnTo>
                <a:lnTo>
                  <a:pt x="309776" y="911498"/>
                </a:lnTo>
                <a:lnTo>
                  <a:pt x="316429" y="903247"/>
                </a:lnTo>
                <a:lnTo>
                  <a:pt x="323400" y="895631"/>
                </a:lnTo>
                <a:lnTo>
                  <a:pt x="330687" y="888333"/>
                </a:lnTo>
                <a:lnTo>
                  <a:pt x="338924" y="881669"/>
                </a:lnTo>
                <a:lnTo>
                  <a:pt x="346845" y="875323"/>
                </a:lnTo>
                <a:lnTo>
                  <a:pt x="355400" y="869611"/>
                </a:lnTo>
                <a:lnTo>
                  <a:pt x="364271" y="864217"/>
                </a:lnTo>
                <a:lnTo>
                  <a:pt x="373142" y="859774"/>
                </a:lnTo>
                <a:lnTo>
                  <a:pt x="382014" y="855332"/>
                </a:lnTo>
                <a:lnTo>
                  <a:pt x="391519" y="851206"/>
                </a:lnTo>
                <a:lnTo>
                  <a:pt x="400707" y="847716"/>
                </a:lnTo>
                <a:lnTo>
                  <a:pt x="410212" y="844225"/>
                </a:lnTo>
                <a:lnTo>
                  <a:pt x="419400" y="841687"/>
                </a:lnTo>
                <a:lnTo>
                  <a:pt x="428588" y="839148"/>
                </a:lnTo>
                <a:lnTo>
                  <a:pt x="437776" y="836927"/>
                </a:lnTo>
                <a:lnTo>
                  <a:pt x="446331" y="835340"/>
                </a:lnTo>
                <a:lnTo>
                  <a:pt x="455202" y="833754"/>
                </a:lnTo>
                <a:lnTo>
                  <a:pt x="463440" y="832484"/>
                </a:lnTo>
                <a:lnTo>
                  <a:pt x="471678" y="831533"/>
                </a:lnTo>
                <a:lnTo>
                  <a:pt x="479598" y="830898"/>
                </a:lnTo>
                <a:lnTo>
                  <a:pt x="486569" y="830263"/>
                </a:lnTo>
                <a:close/>
                <a:moveTo>
                  <a:pt x="977804" y="422275"/>
                </a:moveTo>
                <a:lnTo>
                  <a:pt x="977804" y="1118375"/>
                </a:lnTo>
                <a:lnTo>
                  <a:pt x="1390015" y="817113"/>
                </a:lnTo>
                <a:lnTo>
                  <a:pt x="1449070" y="773953"/>
                </a:lnTo>
                <a:lnTo>
                  <a:pt x="1478598" y="752373"/>
                </a:lnTo>
                <a:lnTo>
                  <a:pt x="1493520" y="741583"/>
                </a:lnTo>
                <a:lnTo>
                  <a:pt x="1495108" y="740313"/>
                </a:lnTo>
                <a:lnTo>
                  <a:pt x="1495743" y="739996"/>
                </a:lnTo>
                <a:lnTo>
                  <a:pt x="1499235" y="741583"/>
                </a:lnTo>
                <a:lnTo>
                  <a:pt x="1491298" y="737457"/>
                </a:lnTo>
                <a:lnTo>
                  <a:pt x="1551940" y="766971"/>
                </a:lnTo>
                <a:lnTo>
                  <a:pt x="1551940" y="767288"/>
                </a:lnTo>
                <a:lnTo>
                  <a:pt x="1551940" y="768240"/>
                </a:lnTo>
                <a:lnTo>
                  <a:pt x="1552258" y="773001"/>
                </a:lnTo>
                <a:lnTo>
                  <a:pt x="1552575" y="781887"/>
                </a:lnTo>
                <a:lnTo>
                  <a:pt x="1557973" y="928187"/>
                </a:lnTo>
                <a:lnTo>
                  <a:pt x="1560361" y="996818"/>
                </a:lnTo>
                <a:lnTo>
                  <a:pt x="1511300" y="1036404"/>
                </a:lnTo>
                <a:lnTo>
                  <a:pt x="1507808" y="1039260"/>
                </a:lnTo>
                <a:lnTo>
                  <a:pt x="1505903" y="1040847"/>
                </a:lnTo>
                <a:lnTo>
                  <a:pt x="1505903" y="1041165"/>
                </a:lnTo>
                <a:lnTo>
                  <a:pt x="1549083" y="1060841"/>
                </a:lnTo>
                <a:lnTo>
                  <a:pt x="1563053" y="1067106"/>
                </a:lnTo>
                <a:lnTo>
                  <a:pt x="1563053" y="1067188"/>
                </a:lnTo>
                <a:lnTo>
                  <a:pt x="1573848" y="1071948"/>
                </a:lnTo>
                <a:lnTo>
                  <a:pt x="1563053" y="1067106"/>
                </a:lnTo>
                <a:lnTo>
                  <a:pt x="1563053" y="1066553"/>
                </a:lnTo>
                <a:lnTo>
                  <a:pt x="1563053" y="1065284"/>
                </a:lnTo>
                <a:lnTo>
                  <a:pt x="1562735" y="1056080"/>
                </a:lnTo>
                <a:lnTo>
                  <a:pt x="1562100" y="1037991"/>
                </a:lnTo>
                <a:lnTo>
                  <a:pt x="1560513" y="1001178"/>
                </a:lnTo>
                <a:lnTo>
                  <a:pt x="1560361" y="996818"/>
                </a:lnTo>
                <a:lnTo>
                  <a:pt x="1624965" y="944689"/>
                </a:lnTo>
                <a:lnTo>
                  <a:pt x="1990090" y="650185"/>
                </a:lnTo>
                <a:lnTo>
                  <a:pt x="2001202" y="641616"/>
                </a:lnTo>
                <a:lnTo>
                  <a:pt x="1911350" y="530225"/>
                </a:lnTo>
                <a:lnTo>
                  <a:pt x="2162175" y="556883"/>
                </a:lnTo>
                <a:lnTo>
                  <a:pt x="2135188" y="807592"/>
                </a:lnTo>
                <a:lnTo>
                  <a:pt x="2045652" y="696518"/>
                </a:lnTo>
                <a:lnTo>
                  <a:pt x="2034540" y="705087"/>
                </a:lnTo>
                <a:lnTo>
                  <a:pt x="1669415" y="999591"/>
                </a:lnTo>
                <a:lnTo>
                  <a:pt x="1555750" y="1091307"/>
                </a:lnTo>
                <a:lnTo>
                  <a:pt x="1551940" y="1094480"/>
                </a:lnTo>
                <a:lnTo>
                  <a:pt x="1550353" y="1095749"/>
                </a:lnTo>
                <a:lnTo>
                  <a:pt x="1550035" y="1095749"/>
                </a:lnTo>
                <a:lnTo>
                  <a:pt x="1506855" y="1076074"/>
                </a:lnTo>
                <a:lnTo>
                  <a:pt x="1492568" y="1069647"/>
                </a:lnTo>
                <a:lnTo>
                  <a:pt x="1492568" y="1069092"/>
                </a:lnTo>
                <a:lnTo>
                  <a:pt x="1492568" y="1068140"/>
                </a:lnTo>
                <a:lnTo>
                  <a:pt x="1492250" y="1058619"/>
                </a:lnTo>
                <a:lnTo>
                  <a:pt x="1491615" y="1040847"/>
                </a:lnTo>
                <a:lnTo>
                  <a:pt x="1490028" y="1004034"/>
                </a:lnTo>
                <a:lnTo>
                  <a:pt x="1487488" y="930726"/>
                </a:lnTo>
                <a:lnTo>
                  <a:pt x="1483991" y="836157"/>
                </a:lnTo>
                <a:lnTo>
                  <a:pt x="1490980" y="831076"/>
                </a:lnTo>
                <a:lnTo>
                  <a:pt x="1520190" y="809496"/>
                </a:lnTo>
                <a:lnTo>
                  <a:pt x="1534795" y="798706"/>
                </a:lnTo>
                <a:lnTo>
                  <a:pt x="1537018" y="797437"/>
                </a:lnTo>
                <a:lnTo>
                  <a:pt x="1537335" y="797120"/>
                </a:lnTo>
                <a:lnTo>
                  <a:pt x="1535492" y="795947"/>
                </a:lnTo>
                <a:lnTo>
                  <a:pt x="1541780" y="799024"/>
                </a:lnTo>
                <a:lnTo>
                  <a:pt x="1533843" y="794898"/>
                </a:lnTo>
                <a:lnTo>
                  <a:pt x="1535492" y="795947"/>
                </a:lnTo>
                <a:lnTo>
                  <a:pt x="1481455" y="769510"/>
                </a:lnTo>
                <a:lnTo>
                  <a:pt x="1481455" y="769827"/>
                </a:lnTo>
                <a:lnTo>
                  <a:pt x="1481455" y="771097"/>
                </a:lnTo>
                <a:lnTo>
                  <a:pt x="1481773" y="775540"/>
                </a:lnTo>
                <a:lnTo>
                  <a:pt x="1482090" y="784743"/>
                </a:lnTo>
                <a:lnTo>
                  <a:pt x="1483991" y="836157"/>
                </a:lnTo>
                <a:lnTo>
                  <a:pt x="1431608" y="874237"/>
                </a:lnTo>
                <a:lnTo>
                  <a:pt x="977804" y="1205369"/>
                </a:lnTo>
                <a:lnTo>
                  <a:pt x="977804" y="1279208"/>
                </a:lnTo>
                <a:lnTo>
                  <a:pt x="2233708" y="1279208"/>
                </a:lnTo>
                <a:lnTo>
                  <a:pt x="2233708" y="422275"/>
                </a:lnTo>
                <a:lnTo>
                  <a:pt x="977804" y="422275"/>
                </a:lnTo>
                <a:close/>
                <a:moveTo>
                  <a:pt x="1604961" y="109349"/>
                </a:moveTo>
                <a:lnTo>
                  <a:pt x="1432317" y="288925"/>
                </a:lnTo>
                <a:lnTo>
                  <a:pt x="1770657" y="288925"/>
                </a:lnTo>
                <a:lnTo>
                  <a:pt x="1604961" y="109349"/>
                </a:lnTo>
                <a:close/>
                <a:moveTo>
                  <a:pt x="1605916" y="0"/>
                </a:moveTo>
                <a:lnTo>
                  <a:pt x="1610688" y="317"/>
                </a:lnTo>
                <a:lnTo>
                  <a:pt x="1615461" y="951"/>
                </a:lnTo>
                <a:lnTo>
                  <a:pt x="1619915" y="2219"/>
                </a:lnTo>
                <a:lnTo>
                  <a:pt x="1623733" y="4121"/>
                </a:lnTo>
                <a:lnTo>
                  <a:pt x="1627870" y="6022"/>
                </a:lnTo>
                <a:lnTo>
                  <a:pt x="1631688" y="8241"/>
                </a:lnTo>
                <a:lnTo>
                  <a:pt x="1635188" y="11410"/>
                </a:lnTo>
                <a:lnTo>
                  <a:pt x="1638369" y="14263"/>
                </a:lnTo>
                <a:lnTo>
                  <a:pt x="1892057" y="288925"/>
                </a:lnTo>
                <a:lnTo>
                  <a:pt x="2401839" y="288925"/>
                </a:lnTo>
                <a:lnTo>
                  <a:pt x="2408511" y="289242"/>
                </a:lnTo>
                <a:lnTo>
                  <a:pt x="2415184" y="290192"/>
                </a:lnTo>
                <a:lnTo>
                  <a:pt x="2421538" y="291776"/>
                </a:lnTo>
                <a:lnTo>
                  <a:pt x="2427893" y="294310"/>
                </a:lnTo>
                <a:lnTo>
                  <a:pt x="2433612" y="297160"/>
                </a:lnTo>
                <a:lnTo>
                  <a:pt x="2439332" y="300645"/>
                </a:lnTo>
                <a:lnTo>
                  <a:pt x="2444415" y="304129"/>
                </a:lnTo>
                <a:lnTo>
                  <a:pt x="2448864" y="308563"/>
                </a:lnTo>
                <a:lnTo>
                  <a:pt x="2453312" y="313314"/>
                </a:lnTo>
                <a:lnTo>
                  <a:pt x="2457442" y="318699"/>
                </a:lnTo>
                <a:lnTo>
                  <a:pt x="2460620" y="323767"/>
                </a:lnTo>
                <a:lnTo>
                  <a:pt x="2463162" y="329785"/>
                </a:lnTo>
                <a:lnTo>
                  <a:pt x="2465703" y="335803"/>
                </a:lnTo>
                <a:lnTo>
                  <a:pt x="2467292" y="342138"/>
                </a:lnTo>
                <a:lnTo>
                  <a:pt x="2468245" y="348790"/>
                </a:lnTo>
                <a:lnTo>
                  <a:pt x="2468563" y="355442"/>
                </a:lnTo>
                <a:lnTo>
                  <a:pt x="2468245" y="362410"/>
                </a:lnTo>
                <a:lnTo>
                  <a:pt x="2467292" y="369062"/>
                </a:lnTo>
                <a:lnTo>
                  <a:pt x="2465703" y="375397"/>
                </a:lnTo>
                <a:lnTo>
                  <a:pt x="2463162" y="381415"/>
                </a:lnTo>
                <a:lnTo>
                  <a:pt x="2460620" y="387433"/>
                </a:lnTo>
                <a:lnTo>
                  <a:pt x="2457442" y="392818"/>
                </a:lnTo>
                <a:lnTo>
                  <a:pt x="2453312" y="397886"/>
                </a:lnTo>
                <a:lnTo>
                  <a:pt x="2448864" y="402954"/>
                </a:lnTo>
                <a:lnTo>
                  <a:pt x="2444415" y="407071"/>
                </a:lnTo>
                <a:lnTo>
                  <a:pt x="2439332" y="410872"/>
                </a:lnTo>
                <a:lnTo>
                  <a:pt x="2433612" y="414040"/>
                </a:lnTo>
                <a:lnTo>
                  <a:pt x="2427893" y="417207"/>
                </a:lnTo>
                <a:lnTo>
                  <a:pt x="2421538" y="419108"/>
                </a:lnTo>
                <a:lnTo>
                  <a:pt x="2415184" y="420691"/>
                </a:lnTo>
                <a:lnTo>
                  <a:pt x="2408511" y="421958"/>
                </a:lnTo>
                <a:lnTo>
                  <a:pt x="2401839" y="422275"/>
                </a:lnTo>
                <a:lnTo>
                  <a:pt x="2344738" y="422275"/>
                </a:lnTo>
                <a:lnTo>
                  <a:pt x="2344738" y="1390650"/>
                </a:lnTo>
                <a:lnTo>
                  <a:pt x="866775" y="1390650"/>
                </a:lnTo>
                <a:lnTo>
                  <a:pt x="866775" y="422275"/>
                </a:lnTo>
                <a:lnTo>
                  <a:pt x="809674" y="422275"/>
                </a:lnTo>
                <a:lnTo>
                  <a:pt x="803001" y="421958"/>
                </a:lnTo>
                <a:lnTo>
                  <a:pt x="796329" y="420691"/>
                </a:lnTo>
                <a:lnTo>
                  <a:pt x="789974" y="419108"/>
                </a:lnTo>
                <a:lnTo>
                  <a:pt x="783620" y="417207"/>
                </a:lnTo>
                <a:lnTo>
                  <a:pt x="777900" y="414040"/>
                </a:lnTo>
                <a:lnTo>
                  <a:pt x="772181" y="410872"/>
                </a:lnTo>
                <a:lnTo>
                  <a:pt x="767098" y="407071"/>
                </a:lnTo>
                <a:lnTo>
                  <a:pt x="762649" y="402954"/>
                </a:lnTo>
                <a:lnTo>
                  <a:pt x="758201" y="397886"/>
                </a:lnTo>
                <a:lnTo>
                  <a:pt x="754070" y="392818"/>
                </a:lnTo>
                <a:lnTo>
                  <a:pt x="750893" y="387433"/>
                </a:lnTo>
                <a:lnTo>
                  <a:pt x="748033" y="381415"/>
                </a:lnTo>
                <a:lnTo>
                  <a:pt x="745809" y="375397"/>
                </a:lnTo>
                <a:lnTo>
                  <a:pt x="744221" y="369062"/>
                </a:lnTo>
                <a:lnTo>
                  <a:pt x="743267" y="362410"/>
                </a:lnTo>
                <a:lnTo>
                  <a:pt x="742950" y="355442"/>
                </a:lnTo>
                <a:lnTo>
                  <a:pt x="743267" y="348790"/>
                </a:lnTo>
                <a:lnTo>
                  <a:pt x="744221" y="342138"/>
                </a:lnTo>
                <a:lnTo>
                  <a:pt x="745809" y="335803"/>
                </a:lnTo>
                <a:lnTo>
                  <a:pt x="748033" y="329785"/>
                </a:lnTo>
                <a:lnTo>
                  <a:pt x="750893" y="323767"/>
                </a:lnTo>
                <a:lnTo>
                  <a:pt x="754070" y="318699"/>
                </a:lnTo>
                <a:lnTo>
                  <a:pt x="758201" y="313314"/>
                </a:lnTo>
                <a:lnTo>
                  <a:pt x="762649" y="308563"/>
                </a:lnTo>
                <a:lnTo>
                  <a:pt x="767098" y="304129"/>
                </a:lnTo>
                <a:lnTo>
                  <a:pt x="772181" y="300645"/>
                </a:lnTo>
                <a:lnTo>
                  <a:pt x="777900" y="297160"/>
                </a:lnTo>
                <a:lnTo>
                  <a:pt x="783620" y="294310"/>
                </a:lnTo>
                <a:lnTo>
                  <a:pt x="789974" y="291776"/>
                </a:lnTo>
                <a:lnTo>
                  <a:pt x="796329" y="290192"/>
                </a:lnTo>
                <a:lnTo>
                  <a:pt x="803001" y="289242"/>
                </a:lnTo>
                <a:lnTo>
                  <a:pt x="809674" y="288925"/>
                </a:lnTo>
                <a:lnTo>
                  <a:pt x="1310879" y="288925"/>
                </a:lnTo>
                <a:lnTo>
                  <a:pt x="1311607" y="287475"/>
                </a:lnTo>
                <a:lnTo>
                  <a:pt x="1314152" y="283672"/>
                </a:lnTo>
                <a:lnTo>
                  <a:pt x="1317334" y="280502"/>
                </a:lnTo>
                <a:lnTo>
                  <a:pt x="1573462" y="13629"/>
                </a:lnTo>
                <a:lnTo>
                  <a:pt x="1576962" y="10777"/>
                </a:lnTo>
                <a:lnTo>
                  <a:pt x="1580780" y="7924"/>
                </a:lnTo>
                <a:lnTo>
                  <a:pt x="1584280" y="5705"/>
                </a:lnTo>
                <a:lnTo>
                  <a:pt x="1588735" y="3804"/>
                </a:lnTo>
                <a:lnTo>
                  <a:pt x="1592553" y="2219"/>
                </a:lnTo>
                <a:lnTo>
                  <a:pt x="1597007" y="951"/>
                </a:lnTo>
                <a:lnTo>
                  <a:pt x="1601780" y="317"/>
                </a:lnTo>
                <a:lnTo>
                  <a:pt x="1605916"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0" name="Rectangle 42" descr="#clear#"/>
          <p:cNvSpPr>
            <a:spLocks noChangeArrowheads="1"/>
          </p:cNvSpPr>
          <p:nvPr/>
        </p:nvSpPr>
        <p:spPr bwMode="auto">
          <a:xfrm>
            <a:off x="1079766" y="2368333"/>
            <a:ext cx="238889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9600" b="1" dirty="0">
                <a:ln>
                  <a:solidFill>
                    <a:srgbClr val="FFFFFE"/>
                  </a:solidFill>
                </a:ln>
                <a:solidFill>
                  <a:schemeClr val="accent1"/>
                </a:solidFill>
                <a:latin typeface="+mn-lt"/>
              </a:rPr>
              <a:t>87</a:t>
            </a:r>
            <a:r>
              <a:rPr lang="zh-CN" altLang="en-US" sz="5400" b="1" dirty="0">
                <a:ln>
                  <a:solidFill>
                    <a:srgbClr val="FFFFFE"/>
                  </a:solidFill>
                </a:ln>
                <a:solidFill>
                  <a:schemeClr val="accent1"/>
                </a:solidFill>
                <a:latin typeface="+mn-lt"/>
              </a:rPr>
              <a:t>亿</a:t>
            </a:r>
            <a:endParaRPr lang="zh-CN" altLang="en-US" sz="7200" b="1" dirty="0">
              <a:ln>
                <a:solidFill>
                  <a:srgbClr val="FFFFFE"/>
                </a:solidFill>
              </a:ln>
              <a:solidFill>
                <a:schemeClr val="accent1"/>
              </a:solidFill>
              <a:latin typeface="+mn-lt"/>
            </a:endParaRPr>
          </a:p>
        </p:txBody>
      </p:sp>
      <p:sp>
        <p:nvSpPr>
          <p:cNvPr id="24" name="矩形 23" descr="#clear#"/>
          <p:cNvSpPr/>
          <p:nvPr/>
        </p:nvSpPr>
        <p:spPr>
          <a:xfrm>
            <a:off x="6114057" y="1911760"/>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26" name="Freeform 14"/>
          <p:cNvSpPr/>
          <p:nvPr/>
        </p:nvSpPr>
        <p:spPr bwMode="auto">
          <a:xfrm rot="5400000">
            <a:off x="2102224" y="4145164"/>
            <a:ext cx="1538144" cy="676087"/>
          </a:xfrm>
          <a:custGeom>
            <a:avLst/>
            <a:gdLst>
              <a:gd name="T0" fmla="*/ 794 w 794"/>
              <a:gd name="T1" fmla="*/ 0 h 349"/>
              <a:gd name="T2" fmla="*/ 729 w 794"/>
              <a:gd name="T3" fmla="*/ 349 h 349"/>
              <a:gd name="T4" fmla="*/ 0 w 794"/>
              <a:gd name="T5" fmla="*/ 349 h 349"/>
              <a:gd name="T6" fmla="*/ 214 w 794"/>
              <a:gd name="T7" fmla="*/ 0 h 349"/>
              <a:gd name="T8" fmla="*/ 794 w 794"/>
              <a:gd name="T9" fmla="*/ 0 h 349"/>
            </a:gdLst>
            <a:ahLst/>
            <a:cxnLst>
              <a:cxn ang="0">
                <a:pos x="T0" y="T1"/>
              </a:cxn>
              <a:cxn ang="0">
                <a:pos x="T2" y="T3"/>
              </a:cxn>
              <a:cxn ang="0">
                <a:pos x="T4" y="T5"/>
              </a:cxn>
              <a:cxn ang="0">
                <a:pos x="T6" y="T7"/>
              </a:cxn>
              <a:cxn ang="0">
                <a:pos x="T8" y="T9"/>
              </a:cxn>
            </a:cxnLst>
            <a:rect l="0" t="0" r="r" b="b"/>
            <a:pathLst>
              <a:path w="794" h="349">
                <a:moveTo>
                  <a:pt x="794" y="0"/>
                </a:moveTo>
                <a:lnTo>
                  <a:pt x="729" y="349"/>
                </a:lnTo>
                <a:lnTo>
                  <a:pt x="0" y="349"/>
                </a:lnTo>
                <a:lnTo>
                  <a:pt x="214" y="0"/>
                </a:lnTo>
                <a:lnTo>
                  <a:pt x="794" y="0"/>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endParaRPr lang="id-ID"/>
          </a:p>
        </p:txBody>
      </p:sp>
      <p:sp>
        <p:nvSpPr>
          <p:cNvPr id="27" name="Rectangle 15"/>
          <p:cNvSpPr>
            <a:spLocks noChangeArrowheads="1"/>
          </p:cNvSpPr>
          <p:nvPr/>
        </p:nvSpPr>
        <p:spPr bwMode="auto">
          <a:xfrm rot="5400000">
            <a:off x="1121026" y="3714134"/>
            <a:ext cx="1412226" cy="1412226"/>
          </a:xfrm>
          <a:prstGeom prst="rect">
            <a:avLst/>
          </a:prstGeom>
          <a:solidFill>
            <a:schemeClr val="accent1"/>
          </a:solidFill>
          <a:ln>
            <a:noFill/>
          </a:ln>
        </p:spPr>
        <p:txBody>
          <a:bodyPr vert="horz" wrap="square" lIns="91440" tIns="45720" rIns="91440" bIns="45720" numCol="1" anchor="t" anchorCtr="0" compatLnSpc="1"/>
          <a:lstStyle/>
          <a:p>
            <a:endParaRPr lang="id-ID"/>
          </a:p>
        </p:txBody>
      </p:sp>
      <p:sp>
        <p:nvSpPr>
          <p:cNvPr id="29" name="Freeform 14"/>
          <p:cNvSpPr/>
          <p:nvPr/>
        </p:nvSpPr>
        <p:spPr bwMode="auto">
          <a:xfrm rot="5400000">
            <a:off x="2102224" y="3039637"/>
            <a:ext cx="1538144" cy="676087"/>
          </a:xfrm>
          <a:custGeom>
            <a:avLst/>
            <a:gdLst>
              <a:gd name="T0" fmla="*/ 794 w 794"/>
              <a:gd name="T1" fmla="*/ 0 h 349"/>
              <a:gd name="T2" fmla="*/ 729 w 794"/>
              <a:gd name="T3" fmla="*/ 349 h 349"/>
              <a:gd name="T4" fmla="*/ 0 w 794"/>
              <a:gd name="T5" fmla="*/ 349 h 349"/>
              <a:gd name="T6" fmla="*/ 214 w 794"/>
              <a:gd name="T7" fmla="*/ 0 h 349"/>
              <a:gd name="T8" fmla="*/ 794 w 794"/>
              <a:gd name="T9" fmla="*/ 0 h 349"/>
            </a:gdLst>
            <a:ahLst/>
            <a:cxnLst>
              <a:cxn ang="0">
                <a:pos x="T0" y="T1"/>
              </a:cxn>
              <a:cxn ang="0">
                <a:pos x="T2" y="T3"/>
              </a:cxn>
              <a:cxn ang="0">
                <a:pos x="T4" y="T5"/>
              </a:cxn>
              <a:cxn ang="0">
                <a:pos x="T6" y="T7"/>
              </a:cxn>
              <a:cxn ang="0">
                <a:pos x="T8" y="T9"/>
              </a:cxn>
            </a:cxnLst>
            <a:rect l="0" t="0" r="r" b="b"/>
            <a:pathLst>
              <a:path w="794" h="349">
                <a:moveTo>
                  <a:pt x="794" y="0"/>
                </a:moveTo>
                <a:lnTo>
                  <a:pt x="729" y="349"/>
                </a:lnTo>
                <a:lnTo>
                  <a:pt x="0" y="349"/>
                </a:lnTo>
                <a:lnTo>
                  <a:pt x="214" y="0"/>
                </a:lnTo>
                <a:lnTo>
                  <a:pt x="794" y="0"/>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endParaRPr lang="id-ID"/>
          </a:p>
        </p:txBody>
      </p:sp>
      <p:sp>
        <p:nvSpPr>
          <p:cNvPr id="31" name="Rectangle 15"/>
          <p:cNvSpPr>
            <a:spLocks noChangeArrowheads="1"/>
          </p:cNvSpPr>
          <p:nvPr/>
        </p:nvSpPr>
        <p:spPr bwMode="auto">
          <a:xfrm rot="5400000">
            <a:off x="1121026" y="2608607"/>
            <a:ext cx="1412226" cy="1412226"/>
          </a:xfrm>
          <a:prstGeom prst="rect">
            <a:avLst/>
          </a:prstGeom>
          <a:solidFill>
            <a:schemeClr val="accent1"/>
          </a:solidFill>
          <a:ln>
            <a:noFill/>
          </a:ln>
        </p:spPr>
        <p:txBody>
          <a:bodyPr vert="horz" wrap="square" lIns="91440" tIns="45720" rIns="91440" bIns="45720" numCol="1" anchor="t" anchorCtr="0" compatLnSpc="1"/>
          <a:lstStyle/>
          <a:p>
            <a:endParaRPr lang="id-ID"/>
          </a:p>
        </p:txBody>
      </p:sp>
      <p:sp>
        <p:nvSpPr>
          <p:cNvPr id="36" name="Freeform 13"/>
          <p:cNvSpPr/>
          <p:nvPr/>
        </p:nvSpPr>
        <p:spPr bwMode="auto">
          <a:xfrm rot="5400000">
            <a:off x="2061173" y="4122601"/>
            <a:ext cx="125919" cy="2088312"/>
          </a:xfrm>
          <a:custGeom>
            <a:avLst/>
            <a:gdLst>
              <a:gd name="T0" fmla="*/ 0 w 65"/>
              <a:gd name="T1" fmla="*/ 349 h 1078"/>
              <a:gd name="T2" fmla="*/ 0 w 65"/>
              <a:gd name="T3" fmla="*/ 1078 h 1078"/>
              <a:gd name="T4" fmla="*/ 65 w 65"/>
              <a:gd name="T5" fmla="*/ 729 h 1078"/>
              <a:gd name="T6" fmla="*/ 65 w 65"/>
              <a:gd name="T7" fmla="*/ 0 h 1078"/>
              <a:gd name="T8" fmla="*/ 0 w 65"/>
              <a:gd name="T9" fmla="*/ 349 h 1078"/>
            </a:gdLst>
            <a:ahLst/>
            <a:cxnLst>
              <a:cxn ang="0">
                <a:pos x="T0" y="T1"/>
              </a:cxn>
              <a:cxn ang="0">
                <a:pos x="T2" y="T3"/>
              </a:cxn>
              <a:cxn ang="0">
                <a:pos x="T4" y="T5"/>
              </a:cxn>
              <a:cxn ang="0">
                <a:pos x="T6" y="T7"/>
              </a:cxn>
              <a:cxn ang="0">
                <a:pos x="T8" y="T9"/>
              </a:cxn>
            </a:cxnLst>
            <a:rect l="0" t="0" r="r" b="b"/>
            <a:pathLst>
              <a:path w="65" h="1078">
                <a:moveTo>
                  <a:pt x="0" y="349"/>
                </a:moveTo>
                <a:lnTo>
                  <a:pt x="0" y="1078"/>
                </a:lnTo>
                <a:lnTo>
                  <a:pt x="65" y="729"/>
                </a:lnTo>
                <a:lnTo>
                  <a:pt x="65" y="0"/>
                </a:lnTo>
                <a:lnTo>
                  <a:pt x="0" y="349"/>
                </a:lnTo>
                <a:close/>
              </a:path>
            </a:pathLst>
          </a:custGeom>
          <a:solidFill>
            <a:schemeClr val="accent1">
              <a:lumMod val="50000"/>
            </a:schemeClr>
          </a:solidFill>
          <a:ln>
            <a:noFill/>
          </a:ln>
        </p:spPr>
        <p:txBody>
          <a:bodyPr vert="horz" wrap="square" lIns="91440" tIns="45720" rIns="91440" bIns="45720" numCol="1" anchor="t" anchorCtr="0" compatLnSpc="1"/>
          <a:lstStyle/>
          <a:p>
            <a:endParaRPr lang="id-ID"/>
          </a:p>
        </p:txBody>
      </p:sp>
      <p:sp>
        <p:nvSpPr>
          <p:cNvPr id="37" name="KSO_Shape"/>
          <p:cNvSpPr/>
          <p:nvPr/>
        </p:nvSpPr>
        <p:spPr bwMode="auto">
          <a:xfrm>
            <a:off x="1380319" y="3311140"/>
            <a:ext cx="856319" cy="1154586"/>
          </a:xfrm>
          <a:custGeom>
            <a:avLst/>
            <a:gdLst>
              <a:gd name="T0" fmla="*/ 1114659 w 1125538"/>
              <a:gd name="T1" fmla="*/ 1446451 h 1516063"/>
              <a:gd name="T2" fmla="*/ 1124632 w 1125538"/>
              <a:gd name="T3" fmla="*/ 1455581 h 1516063"/>
              <a:gd name="T4" fmla="*/ 1123952 w 1125538"/>
              <a:gd name="T5" fmla="*/ 1506706 h 1516063"/>
              <a:gd name="T6" fmla="*/ 1112619 w 1125538"/>
              <a:gd name="T7" fmla="*/ 1514922 h 1516063"/>
              <a:gd name="T8" fmla="*/ 14959 w 1125538"/>
              <a:gd name="T9" fmla="*/ 1515379 h 1516063"/>
              <a:gd name="T10" fmla="*/ 2720 w 1125538"/>
              <a:gd name="T11" fmla="*/ 1508075 h 1516063"/>
              <a:gd name="T12" fmla="*/ 453 w 1125538"/>
              <a:gd name="T13" fmla="*/ 1456950 h 1516063"/>
              <a:gd name="T14" fmla="*/ 9292 w 1125538"/>
              <a:gd name="T15" fmla="*/ 1447136 h 1516063"/>
              <a:gd name="T16" fmla="*/ 202628 w 1125538"/>
              <a:gd name="T17" fmla="*/ 1074964 h 1516063"/>
              <a:gd name="T18" fmla="*/ 218423 w 1125538"/>
              <a:gd name="T19" fmla="*/ 1080869 h 1516063"/>
              <a:gd name="T20" fmla="*/ 223838 w 1125538"/>
              <a:gd name="T21" fmla="*/ 1377473 h 1516063"/>
              <a:gd name="T22" fmla="*/ 216843 w 1125538"/>
              <a:gd name="T23" fmla="*/ 1389056 h 1516063"/>
              <a:gd name="T24" fmla="*/ 200146 w 1125538"/>
              <a:gd name="T25" fmla="*/ 1393825 h 1516063"/>
              <a:gd name="T26" fmla="*/ 8574 w 1125538"/>
              <a:gd name="T27" fmla="*/ 1390191 h 1516063"/>
              <a:gd name="T28" fmla="*/ 225 w 1125538"/>
              <a:gd name="T29" fmla="*/ 1379063 h 1516063"/>
              <a:gd name="T30" fmla="*/ 4287 w 1125538"/>
              <a:gd name="T31" fmla="*/ 1082005 h 1516063"/>
              <a:gd name="T32" fmla="*/ 18954 w 1125538"/>
              <a:gd name="T33" fmla="*/ 1075191 h 1516063"/>
              <a:gd name="T34" fmla="*/ 494553 w 1125538"/>
              <a:gd name="T35" fmla="*/ 906007 h 1516063"/>
              <a:gd name="T36" fmla="*/ 508443 w 1125538"/>
              <a:gd name="T37" fmla="*/ 918225 h 1516063"/>
              <a:gd name="T38" fmla="*/ 510720 w 1125538"/>
              <a:gd name="T39" fmla="*/ 1373688 h 1516063"/>
              <a:gd name="T40" fmla="*/ 500929 w 1125538"/>
              <a:gd name="T41" fmla="*/ 1389526 h 1516063"/>
              <a:gd name="T42" fmla="*/ 307154 w 1125538"/>
              <a:gd name="T43" fmla="*/ 1393599 h 1516063"/>
              <a:gd name="T44" fmla="*/ 291215 w 1125538"/>
              <a:gd name="T45" fmla="*/ 1384549 h 1516063"/>
              <a:gd name="T46" fmla="*/ 285750 w 1125538"/>
              <a:gd name="T47" fmla="*/ 930216 h 1516063"/>
              <a:gd name="T48" fmla="*/ 292581 w 1125538"/>
              <a:gd name="T49" fmla="*/ 912342 h 1516063"/>
              <a:gd name="T50" fmla="*/ 614065 w 1125538"/>
              <a:gd name="T51" fmla="*/ 754062 h 1516063"/>
              <a:gd name="T52" fmla="*/ 807605 w 1125538"/>
              <a:gd name="T53" fmla="*/ 758598 h 1516063"/>
              <a:gd name="T54" fmla="*/ 814388 w 1125538"/>
              <a:gd name="T55" fmla="*/ 776968 h 1516063"/>
              <a:gd name="T56" fmla="*/ 808962 w 1125538"/>
              <a:gd name="T57" fmla="*/ 1387929 h 1516063"/>
              <a:gd name="T58" fmla="*/ 790874 w 1125538"/>
              <a:gd name="T59" fmla="*/ 1393825 h 1516063"/>
              <a:gd name="T60" fmla="*/ 597559 w 1125538"/>
              <a:gd name="T61" fmla="*/ 1389290 h 1516063"/>
              <a:gd name="T62" fmla="*/ 590550 w 1125538"/>
              <a:gd name="T63" fmla="*/ 1370920 h 1516063"/>
              <a:gd name="T64" fmla="*/ 595977 w 1125538"/>
              <a:gd name="T65" fmla="*/ 759959 h 1516063"/>
              <a:gd name="T66" fmla="*/ 614065 w 1125538"/>
              <a:gd name="T67" fmla="*/ 754062 h 1516063"/>
              <a:gd name="T68" fmla="*/ 1117173 w 1125538"/>
              <a:gd name="T69" fmla="*/ 374198 h 1516063"/>
              <a:gd name="T70" fmla="*/ 1125538 w 1125538"/>
              <a:gd name="T71" fmla="*/ 395525 h 1516063"/>
              <a:gd name="T72" fmla="*/ 1121695 w 1125538"/>
              <a:gd name="T73" fmla="*/ 1383617 h 1516063"/>
              <a:gd name="T74" fmla="*/ 1106998 w 1125538"/>
              <a:gd name="T75" fmla="*/ 1390650 h 1516063"/>
              <a:gd name="T76" fmla="*/ 910292 w 1125538"/>
              <a:gd name="T77" fmla="*/ 1388381 h 1516063"/>
              <a:gd name="T78" fmla="*/ 901926 w 1125538"/>
              <a:gd name="T79" fmla="*/ 1366827 h 1516063"/>
              <a:gd name="T80" fmla="*/ 905544 w 1125538"/>
              <a:gd name="T81" fmla="*/ 378509 h 1516063"/>
              <a:gd name="T82" fmla="*/ 920466 w 1125538"/>
              <a:gd name="T83" fmla="*/ 371702 h 1516063"/>
              <a:gd name="T84" fmla="*/ 871862 w 1125538"/>
              <a:gd name="T85" fmla="*/ 250077 h 1516063"/>
              <a:gd name="T86" fmla="*/ 834181 w 1125538"/>
              <a:gd name="T87" fmla="*/ 369107 h 1516063"/>
              <a:gd name="T88" fmla="*/ 785151 w 1125538"/>
              <a:gd name="T89" fmla="*/ 471133 h 1516063"/>
              <a:gd name="T90" fmla="*/ 726588 w 1125538"/>
              <a:gd name="T91" fmla="*/ 557062 h 1516063"/>
              <a:gd name="T92" fmla="*/ 660533 w 1125538"/>
              <a:gd name="T93" fmla="*/ 628934 h 1516063"/>
              <a:gd name="T94" fmla="*/ 589258 w 1125538"/>
              <a:gd name="T95" fmla="*/ 687429 h 1516063"/>
              <a:gd name="T96" fmla="*/ 514351 w 1125538"/>
              <a:gd name="T97" fmla="*/ 733907 h 1516063"/>
              <a:gd name="T98" fmla="*/ 419015 w 1125538"/>
              <a:gd name="T99" fmla="*/ 777438 h 1516063"/>
              <a:gd name="T100" fmla="*/ 271244 w 1125538"/>
              <a:gd name="T101" fmla="*/ 819382 h 1516063"/>
              <a:gd name="T102" fmla="*/ 143448 w 1125538"/>
              <a:gd name="T103" fmla="*/ 835933 h 1516063"/>
              <a:gd name="T104" fmla="*/ 29499 w 1125538"/>
              <a:gd name="T105" fmla="*/ 836840 h 1516063"/>
              <a:gd name="T106" fmla="*/ 97823 w 1125538"/>
              <a:gd name="T107" fmla="*/ 823690 h 1516063"/>
              <a:gd name="T108" fmla="*/ 204055 w 1125538"/>
              <a:gd name="T109" fmla="*/ 801017 h 1516063"/>
              <a:gd name="T110" fmla="*/ 299618 w 1125538"/>
              <a:gd name="T111" fmla="*/ 770863 h 1516063"/>
              <a:gd name="T112" fmla="*/ 404715 w 1125538"/>
              <a:gd name="T113" fmla="*/ 724838 h 1516063"/>
              <a:gd name="T114" fmla="*/ 542725 w 1125538"/>
              <a:gd name="T115" fmla="*/ 635962 h 1516063"/>
              <a:gd name="T116" fmla="*/ 647822 w 1125538"/>
              <a:gd name="T117" fmla="*/ 535296 h 1516063"/>
              <a:gd name="T118" fmla="*/ 724091 w 1125538"/>
              <a:gd name="T119" fmla="*/ 431683 h 1516063"/>
              <a:gd name="T120" fmla="*/ 776299 w 1125538"/>
              <a:gd name="T121" fmla="*/ 333285 h 1516063"/>
              <a:gd name="T122" fmla="*/ 814206 w 1125538"/>
              <a:gd name="T123" fmla="*/ 229445 h 1516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5538" h="1516063">
                <a:moveTo>
                  <a:pt x="19039" y="1444625"/>
                </a:moveTo>
                <a:lnTo>
                  <a:pt x="21305" y="1444625"/>
                </a:lnTo>
                <a:lnTo>
                  <a:pt x="1104460" y="1444625"/>
                </a:lnTo>
                <a:lnTo>
                  <a:pt x="1106726" y="1444625"/>
                </a:lnTo>
                <a:lnTo>
                  <a:pt x="1108766" y="1444853"/>
                </a:lnTo>
                <a:lnTo>
                  <a:pt x="1110806" y="1445310"/>
                </a:lnTo>
                <a:lnTo>
                  <a:pt x="1112619" y="1445766"/>
                </a:lnTo>
                <a:lnTo>
                  <a:pt x="1114659" y="1446451"/>
                </a:lnTo>
                <a:lnTo>
                  <a:pt x="1116472" y="1447136"/>
                </a:lnTo>
                <a:lnTo>
                  <a:pt x="1118059" y="1448277"/>
                </a:lnTo>
                <a:lnTo>
                  <a:pt x="1119419" y="1449190"/>
                </a:lnTo>
                <a:lnTo>
                  <a:pt x="1120779" y="1450331"/>
                </a:lnTo>
                <a:lnTo>
                  <a:pt x="1122138" y="1451472"/>
                </a:lnTo>
                <a:lnTo>
                  <a:pt x="1123272" y="1452614"/>
                </a:lnTo>
                <a:lnTo>
                  <a:pt x="1123952" y="1453983"/>
                </a:lnTo>
                <a:lnTo>
                  <a:pt x="1124632" y="1455581"/>
                </a:lnTo>
                <a:lnTo>
                  <a:pt x="1125312" y="1456950"/>
                </a:lnTo>
                <a:lnTo>
                  <a:pt x="1125538" y="1458319"/>
                </a:lnTo>
                <a:lnTo>
                  <a:pt x="1125538" y="1459917"/>
                </a:lnTo>
                <a:lnTo>
                  <a:pt x="1125538" y="1500771"/>
                </a:lnTo>
                <a:lnTo>
                  <a:pt x="1125538" y="1502369"/>
                </a:lnTo>
                <a:lnTo>
                  <a:pt x="1125312" y="1503967"/>
                </a:lnTo>
                <a:lnTo>
                  <a:pt x="1124632" y="1505336"/>
                </a:lnTo>
                <a:lnTo>
                  <a:pt x="1123952" y="1506706"/>
                </a:lnTo>
                <a:lnTo>
                  <a:pt x="1123272" y="1508075"/>
                </a:lnTo>
                <a:lnTo>
                  <a:pt x="1122138" y="1509444"/>
                </a:lnTo>
                <a:lnTo>
                  <a:pt x="1120779" y="1510586"/>
                </a:lnTo>
                <a:lnTo>
                  <a:pt x="1119419" y="1511499"/>
                </a:lnTo>
                <a:lnTo>
                  <a:pt x="1118059" y="1512640"/>
                </a:lnTo>
                <a:lnTo>
                  <a:pt x="1116472" y="1513324"/>
                </a:lnTo>
                <a:lnTo>
                  <a:pt x="1114659" y="1514237"/>
                </a:lnTo>
                <a:lnTo>
                  <a:pt x="1112619" y="1514922"/>
                </a:lnTo>
                <a:lnTo>
                  <a:pt x="1110806" y="1515379"/>
                </a:lnTo>
                <a:lnTo>
                  <a:pt x="1108766" y="1515835"/>
                </a:lnTo>
                <a:lnTo>
                  <a:pt x="1106726" y="1516063"/>
                </a:lnTo>
                <a:lnTo>
                  <a:pt x="1104460" y="1516063"/>
                </a:lnTo>
                <a:lnTo>
                  <a:pt x="21305" y="1516063"/>
                </a:lnTo>
                <a:lnTo>
                  <a:pt x="19039" y="1516063"/>
                </a:lnTo>
                <a:lnTo>
                  <a:pt x="16772" y="1515835"/>
                </a:lnTo>
                <a:lnTo>
                  <a:pt x="14959" y="1515379"/>
                </a:lnTo>
                <a:lnTo>
                  <a:pt x="12919" y="1514922"/>
                </a:lnTo>
                <a:lnTo>
                  <a:pt x="11333" y="1514237"/>
                </a:lnTo>
                <a:lnTo>
                  <a:pt x="9292" y="1513324"/>
                </a:lnTo>
                <a:lnTo>
                  <a:pt x="7706" y="1512640"/>
                </a:lnTo>
                <a:lnTo>
                  <a:pt x="6346" y="1511499"/>
                </a:lnTo>
                <a:lnTo>
                  <a:pt x="4986" y="1510586"/>
                </a:lnTo>
                <a:lnTo>
                  <a:pt x="3853" y="1509444"/>
                </a:lnTo>
                <a:lnTo>
                  <a:pt x="2720" y="1508075"/>
                </a:lnTo>
                <a:lnTo>
                  <a:pt x="1586" y="1506706"/>
                </a:lnTo>
                <a:lnTo>
                  <a:pt x="906" y="1505336"/>
                </a:lnTo>
                <a:lnTo>
                  <a:pt x="453" y="1503967"/>
                </a:lnTo>
                <a:lnTo>
                  <a:pt x="226" y="1502369"/>
                </a:lnTo>
                <a:lnTo>
                  <a:pt x="0" y="1500771"/>
                </a:lnTo>
                <a:lnTo>
                  <a:pt x="0" y="1459917"/>
                </a:lnTo>
                <a:lnTo>
                  <a:pt x="226" y="1458319"/>
                </a:lnTo>
                <a:lnTo>
                  <a:pt x="453" y="1456950"/>
                </a:lnTo>
                <a:lnTo>
                  <a:pt x="906" y="1455581"/>
                </a:lnTo>
                <a:lnTo>
                  <a:pt x="1586" y="1453983"/>
                </a:lnTo>
                <a:lnTo>
                  <a:pt x="2720" y="1452614"/>
                </a:lnTo>
                <a:lnTo>
                  <a:pt x="3853" y="1451472"/>
                </a:lnTo>
                <a:lnTo>
                  <a:pt x="4986" y="1450331"/>
                </a:lnTo>
                <a:lnTo>
                  <a:pt x="6346" y="1449190"/>
                </a:lnTo>
                <a:lnTo>
                  <a:pt x="7706" y="1448277"/>
                </a:lnTo>
                <a:lnTo>
                  <a:pt x="9292" y="1447136"/>
                </a:lnTo>
                <a:lnTo>
                  <a:pt x="11333" y="1446451"/>
                </a:lnTo>
                <a:lnTo>
                  <a:pt x="12919" y="1445766"/>
                </a:lnTo>
                <a:lnTo>
                  <a:pt x="14959" y="1445310"/>
                </a:lnTo>
                <a:lnTo>
                  <a:pt x="16772" y="1444853"/>
                </a:lnTo>
                <a:lnTo>
                  <a:pt x="19039" y="1444625"/>
                </a:lnTo>
                <a:close/>
                <a:moveTo>
                  <a:pt x="23693" y="1074737"/>
                </a:moveTo>
                <a:lnTo>
                  <a:pt x="200146" y="1074737"/>
                </a:lnTo>
                <a:lnTo>
                  <a:pt x="202628" y="1074964"/>
                </a:lnTo>
                <a:lnTo>
                  <a:pt x="204884" y="1075191"/>
                </a:lnTo>
                <a:lnTo>
                  <a:pt x="207141" y="1075419"/>
                </a:lnTo>
                <a:lnTo>
                  <a:pt x="209397" y="1076100"/>
                </a:lnTo>
                <a:lnTo>
                  <a:pt x="211428" y="1076781"/>
                </a:lnTo>
                <a:lnTo>
                  <a:pt x="213233" y="1077690"/>
                </a:lnTo>
                <a:lnTo>
                  <a:pt x="215038" y="1078598"/>
                </a:lnTo>
                <a:lnTo>
                  <a:pt x="216843" y="1079734"/>
                </a:lnTo>
                <a:lnTo>
                  <a:pt x="218423" y="1080869"/>
                </a:lnTo>
                <a:lnTo>
                  <a:pt x="219551" y="1082005"/>
                </a:lnTo>
                <a:lnTo>
                  <a:pt x="220905" y="1083367"/>
                </a:lnTo>
                <a:lnTo>
                  <a:pt x="221807" y="1084957"/>
                </a:lnTo>
                <a:lnTo>
                  <a:pt x="222484" y="1086547"/>
                </a:lnTo>
                <a:lnTo>
                  <a:pt x="223161" y="1087910"/>
                </a:lnTo>
                <a:lnTo>
                  <a:pt x="223387" y="1089499"/>
                </a:lnTo>
                <a:lnTo>
                  <a:pt x="223838" y="1091316"/>
                </a:lnTo>
                <a:lnTo>
                  <a:pt x="223838" y="1377473"/>
                </a:lnTo>
                <a:lnTo>
                  <a:pt x="223387" y="1379063"/>
                </a:lnTo>
                <a:lnTo>
                  <a:pt x="223161" y="1380653"/>
                </a:lnTo>
                <a:lnTo>
                  <a:pt x="222484" y="1382470"/>
                </a:lnTo>
                <a:lnTo>
                  <a:pt x="221807" y="1383832"/>
                </a:lnTo>
                <a:lnTo>
                  <a:pt x="220905" y="1385195"/>
                </a:lnTo>
                <a:lnTo>
                  <a:pt x="219551" y="1386558"/>
                </a:lnTo>
                <a:lnTo>
                  <a:pt x="218423" y="1387693"/>
                </a:lnTo>
                <a:lnTo>
                  <a:pt x="216843" y="1389056"/>
                </a:lnTo>
                <a:lnTo>
                  <a:pt x="215038" y="1390191"/>
                </a:lnTo>
                <a:lnTo>
                  <a:pt x="213233" y="1391100"/>
                </a:lnTo>
                <a:lnTo>
                  <a:pt x="211428" y="1392008"/>
                </a:lnTo>
                <a:lnTo>
                  <a:pt x="209397" y="1392690"/>
                </a:lnTo>
                <a:lnTo>
                  <a:pt x="207141" y="1393144"/>
                </a:lnTo>
                <a:lnTo>
                  <a:pt x="204884" y="1393598"/>
                </a:lnTo>
                <a:lnTo>
                  <a:pt x="202628" y="1393825"/>
                </a:lnTo>
                <a:lnTo>
                  <a:pt x="200146" y="1393825"/>
                </a:lnTo>
                <a:lnTo>
                  <a:pt x="23693" y="1393825"/>
                </a:lnTo>
                <a:lnTo>
                  <a:pt x="21211" y="1393825"/>
                </a:lnTo>
                <a:lnTo>
                  <a:pt x="18954" y="1393598"/>
                </a:lnTo>
                <a:lnTo>
                  <a:pt x="16472" y="1393144"/>
                </a:lnTo>
                <a:lnTo>
                  <a:pt x="14441" y="1392690"/>
                </a:lnTo>
                <a:lnTo>
                  <a:pt x="12411" y="1392008"/>
                </a:lnTo>
                <a:lnTo>
                  <a:pt x="10605" y="1391100"/>
                </a:lnTo>
                <a:lnTo>
                  <a:pt x="8574" y="1390191"/>
                </a:lnTo>
                <a:lnTo>
                  <a:pt x="6995" y="1389056"/>
                </a:lnTo>
                <a:lnTo>
                  <a:pt x="5415" y="1387693"/>
                </a:lnTo>
                <a:lnTo>
                  <a:pt x="4287" y="1386558"/>
                </a:lnTo>
                <a:lnTo>
                  <a:pt x="3159" y="1385195"/>
                </a:lnTo>
                <a:lnTo>
                  <a:pt x="1805" y="1383832"/>
                </a:lnTo>
                <a:lnTo>
                  <a:pt x="1128" y="1382470"/>
                </a:lnTo>
                <a:lnTo>
                  <a:pt x="451" y="1380653"/>
                </a:lnTo>
                <a:lnTo>
                  <a:pt x="225" y="1379063"/>
                </a:lnTo>
                <a:lnTo>
                  <a:pt x="0" y="1377473"/>
                </a:lnTo>
                <a:lnTo>
                  <a:pt x="0" y="1091316"/>
                </a:lnTo>
                <a:lnTo>
                  <a:pt x="225" y="1089499"/>
                </a:lnTo>
                <a:lnTo>
                  <a:pt x="451" y="1087910"/>
                </a:lnTo>
                <a:lnTo>
                  <a:pt x="1128" y="1086547"/>
                </a:lnTo>
                <a:lnTo>
                  <a:pt x="1805" y="1084957"/>
                </a:lnTo>
                <a:lnTo>
                  <a:pt x="3159" y="1083367"/>
                </a:lnTo>
                <a:lnTo>
                  <a:pt x="4287" y="1082005"/>
                </a:lnTo>
                <a:lnTo>
                  <a:pt x="5415" y="1080869"/>
                </a:lnTo>
                <a:lnTo>
                  <a:pt x="6995" y="1079734"/>
                </a:lnTo>
                <a:lnTo>
                  <a:pt x="8574" y="1078598"/>
                </a:lnTo>
                <a:lnTo>
                  <a:pt x="10605" y="1077690"/>
                </a:lnTo>
                <a:lnTo>
                  <a:pt x="12411" y="1076781"/>
                </a:lnTo>
                <a:lnTo>
                  <a:pt x="14441" y="1076100"/>
                </a:lnTo>
                <a:lnTo>
                  <a:pt x="16472" y="1075419"/>
                </a:lnTo>
                <a:lnTo>
                  <a:pt x="18954" y="1075191"/>
                </a:lnTo>
                <a:lnTo>
                  <a:pt x="21211" y="1074964"/>
                </a:lnTo>
                <a:lnTo>
                  <a:pt x="23693" y="1074737"/>
                </a:lnTo>
                <a:close/>
                <a:moveTo>
                  <a:pt x="307154" y="904875"/>
                </a:moveTo>
                <a:lnTo>
                  <a:pt x="309431" y="904875"/>
                </a:lnTo>
                <a:lnTo>
                  <a:pt x="487494" y="904875"/>
                </a:lnTo>
                <a:lnTo>
                  <a:pt x="489771" y="904875"/>
                </a:lnTo>
                <a:lnTo>
                  <a:pt x="492276" y="905328"/>
                </a:lnTo>
                <a:lnTo>
                  <a:pt x="494553" y="906007"/>
                </a:lnTo>
                <a:lnTo>
                  <a:pt x="496602" y="906685"/>
                </a:lnTo>
                <a:lnTo>
                  <a:pt x="498652" y="908043"/>
                </a:lnTo>
                <a:lnTo>
                  <a:pt x="500929" y="909174"/>
                </a:lnTo>
                <a:lnTo>
                  <a:pt x="502523" y="910758"/>
                </a:lnTo>
                <a:lnTo>
                  <a:pt x="504344" y="912342"/>
                </a:lnTo>
                <a:lnTo>
                  <a:pt x="505710" y="913926"/>
                </a:lnTo>
                <a:lnTo>
                  <a:pt x="507304" y="916188"/>
                </a:lnTo>
                <a:lnTo>
                  <a:pt x="508443" y="918225"/>
                </a:lnTo>
                <a:lnTo>
                  <a:pt x="509354" y="920261"/>
                </a:lnTo>
                <a:lnTo>
                  <a:pt x="510264" y="922750"/>
                </a:lnTo>
                <a:lnTo>
                  <a:pt x="510720" y="925012"/>
                </a:lnTo>
                <a:lnTo>
                  <a:pt x="511175" y="927501"/>
                </a:lnTo>
                <a:lnTo>
                  <a:pt x="511175" y="930216"/>
                </a:lnTo>
                <a:lnTo>
                  <a:pt x="511175" y="1368484"/>
                </a:lnTo>
                <a:lnTo>
                  <a:pt x="511175" y="1370973"/>
                </a:lnTo>
                <a:lnTo>
                  <a:pt x="510720" y="1373688"/>
                </a:lnTo>
                <a:lnTo>
                  <a:pt x="510264" y="1376177"/>
                </a:lnTo>
                <a:lnTo>
                  <a:pt x="509354" y="1378439"/>
                </a:lnTo>
                <a:lnTo>
                  <a:pt x="508443" y="1380702"/>
                </a:lnTo>
                <a:lnTo>
                  <a:pt x="507304" y="1382738"/>
                </a:lnTo>
                <a:lnTo>
                  <a:pt x="505710" y="1384549"/>
                </a:lnTo>
                <a:lnTo>
                  <a:pt x="504344" y="1386359"/>
                </a:lnTo>
                <a:lnTo>
                  <a:pt x="502523" y="1388169"/>
                </a:lnTo>
                <a:lnTo>
                  <a:pt x="500929" y="1389526"/>
                </a:lnTo>
                <a:lnTo>
                  <a:pt x="498652" y="1390884"/>
                </a:lnTo>
                <a:lnTo>
                  <a:pt x="496602" y="1391789"/>
                </a:lnTo>
                <a:lnTo>
                  <a:pt x="494553" y="1392694"/>
                </a:lnTo>
                <a:lnTo>
                  <a:pt x="492276" y="1393373"/>
                </a:lnTo>
                <a:lnTo>
                  <a:pt x="489771" y="1393599"/>
                </a:lnTo>
                <a:lnTo>
                  <a:pt x="487494" y="1393825"/>
                </a:lnTo>
                <a:lnTo>
                  <a:pt x="309431" y="1393825"/>
                </a:lnTo>
                <a:lnTo>
                  <a:pt x="307154" y="1393599"/>
                </a:lnTo>
                <a:lnTo>
                  <a:pt x="304422" y="1393373"/>
                </a:lnTo>
                <a:lnTo>
                  <a:pt x="302372" y="1392694"/>
                </a:lnTo>
                <a:lnTo>
                  <a:pt x="300323" y="1391789"/>
                </a:lnTo>
                <a:lnTo>
                  <a:pt x="298274" y="1390884"/>
                </a:lnTo>
                <a:lnTo>
                  <a:pt x="295997" y="1389526"/>
                </a:lnTo>
                <a:lnTo>
                  <a:pt x="294403" y="1388169"/>
                </a:lnTo>
                <a:lnTo>
                  <a:pt x="292581" y="1386359"/>
                </a:lnTo>
                <a:lnTo>
                  <a:pt x="291215" y="1384549"/>
                </a:lnTo>
                <a:lnTo>
                  <a:pt x="289621" y="1382738"/>
                </a:lnTo>
                <a:lnTo>
                  <a:pt x="288483" y="1380702"/>
                </a:lnTo>
                <a:lnTo>
                  <a:pt x="287572" y="1378439"/>
                </a:lnTo>
                <a:lnTo>
                  <a:pt x="286661" y="1376177"/>
                </a:lnTo>
                <a:lnTo>
                  <a:pt x="286206" y="1373688"/>
                </a:lnTo>
                <a:lnTo>
                  <a:pt x="285750" y="1370973"/>
                </a:lnTo>
                <a:lnTo>
                  <a:pt x="285750" y="1368484"/>
                </a:lnTo>
                <a:lnTo>
                  <a:pt x="285750" y="930216"/>
                </a:lnTo>
                <a:lnTo>
                  <a:pt x="285750" y="927501"/>
                </a:lnTo>
                <a:lnTo>
                  <a:pt x="286206" y="925012"/>
                </a:lnTo>
                <a:lnTo>
                  <a:pt x="286661" y="922750"/>
                </a:lnTo>
                <a:lnTo>
                  <a:pt x="287572" y="920261"/>
                </a:lnTo>
                <a:lnTo>
                  <a:pt x="288483" y="918225"/>
                </a:lnTo>
                <a:lnTo>
                  <a:pt x="289621" y="916188"/>
                </a:lnTo>
                <a:lnTo>
                  <a:pt x="291215" y="913926"/>
                </a:lnTo>
                <a:lnTo>
                  <a:pt x="292581" y="912342"/>
                </a:lnTo>
                <a:lnTo>
                  <a:pt x="294403" y="910758"/>
                </a:lnTo>
                <a:lnTo>
                  <a:pt x="295997" y="909174"/>
                </a:lnTo>
                <a:lnTo>
                  <a:pt x="298274" y="908043"/>
                </a:lnTo>
                <a:lnTo>
                  <a:pt x="300323" y="906685"/>
                </a:lnTo>
                <a:lnTo>
                  <a:pt x="302372" y="906007"/>
                </a:lnTo>
                <a:lnTo>
                  <a:pt x="304422" y="905328"/>
                </a:lnTo>
                <a:lnTo>
                  <a:pt x="307154" y="904875"/>
                </a:lnTo>
                <a:close/>
                <a:moveTo>
                  <a:pt x="614065" y="754062"/>
                </a:moveTo>
                <a:lnTo>
                  <a:pt x="790874" y="754062"/>
                </a:lnTo>
                <a:lnTo>
                  <a:pt x="795848" y="754289"/>
                </a:lnTo>
                <a:lnTo>
                  <a:pt x="797883" y="754516"/>
                </a:lnTo>
                <a:lnTo>
                  <a:pt x="800144" y="754969"/>
                </a:lnTo>
                <a:lnTo>
                  <a:pt x="802179" y="755650"/>
                </a:lnTo>
                <a:lnTo>
                  <a:pt x="804214" y="756330"/>
                </a:lnTo>
                <a:lnTo>
                  <a:pt x="806023" y="757237"/>
                </a:lnTo>
                <a:lnTo>
                  <a:pt x="807605" y="758598"/>
                </a:lnTo>
                <a:lnTo>
                  <a:pt x="808962" y="759959"/>
                </a:lnTo>
                <a:lnTo>
                  <a:pt x="810545" y="761546"/>
                </a:lnTo>
                <a:lnTo>
                  <a:pt x="811675" y="763360"/>
                </a:lnTo>
                <a:lnTo>
                  <a:pt x="812579" y="765855"/>
                </a:lnTo>
                <a:lnTo>
                  <a:pt x="813484" y="768123"/>
                </a:lnTo>
                <a:lnTo>
                  <a:pt x="813936" y="770618"/>
                </a:lnTo>
                <a:lnTo>
                  <a:pt x="814388" y="773793"/>
                </a:lnTo>
                <a:lnTo>
                  <a:pt x="814388" y="776968"/>
                </a:lnTo>
                <a:lnTo>
                  <a:pt x="814388" y="1370920"/>
                </a:lnTo>
                <a:lnTo>
                  <a:pt x="814388" y="1374322"/>
                </a:lnTo>
                <a:lnTo>
                  <a:pt x="813936" y="1377043"/>
                </a:lnTo>
                <a:lnTo>
                  <a:pt x="813484" y="1379764"/>
                </a:lnTo>
                <a:lnTo>
                  <a:pt x="812579" y="1382259"/>
                </a:lnTo>
                <a:lnTo>
                  <a:pt x="811675" y="1384300"/>
                </a:lnTo>
                <a:lnTo>
                  <a:pt x="810545" y="1386114"/>
                </a:lnTo>
                <a:lnTo>
                  <a:pt x="808962" y="1387929"/>
                </a:lnTo>
                <a:lnTo>
                  <a:pt x="807605" y="1389290"/>
                </a:lnTo>
                <a:lnTo>
                  <a:pt x="806023" y="1390423"/>
                </a:lnTo>
                <a:lnTo>
                  <a:pt x="804214" y="1391331"/>
                </a:lnTo>
                <a:lnTo>
                  <a:pt x="802179" y="1392238"/>
                </a:lnTo>
                <a:lnTo>
                  <a:pt x="800144" y="1392691"/>
                </a:lnTo>
                <a:lnTo>
                  <a:pt x="797883" y="1393145"/>
                </a:lnTo>
                <a:lnTo>
                  <a:pt x="795848" y="1393598"/>
                </a:lnTo>
                <a:lnTo>
                  <a:pt x="790874" y="1393825"/>
                </a:lnTo>
                <a:lnTo>
                  <a:pt x="614065" y="1393825"/>
                </a:lnTo>
                <a:lnTo>
                  <a:pt x="609316" y="1393598"/>
                </a:lnTo>
                <a:lnTo>
                  <a:pt x="607055" y="1393145"/>
                </a:lnTo>
                <a:lnTo>
                  <a:pt x="605021" y="1392691"/>
                </a:lnTo>
                <a:lnTo>
                  <a:pt x="602760" y="1392238"/>
                </a:lnTo>
                <a:lnTo>
                  <a:pt x="600951" y="1391331"/>
                </a:lnTo>
                <a:lnTo>
                  <a:pt x="599142" y="1390423"/>
                </a:lnTo>
                <a:lnTo>
                  <a:pt x="597559" y="1389290"/>
                </a:lnTo>
                <a:lnTo>
                  <a:pt x="595977" y="1387929"/>
                </a:lnTo>
                <a:lnTo>
                  <a:pt x="594394" y="1386114"/>
                </a:lnTo>
                <a:lnTo>
                  <a:pt x="593263" y="1384300"/>
                </a:lnTo>
                <a:lnTo>
                  <a:pt x="592359" y="1382259"/>
                </a:lnTo>
                <a:lnTo>
                  <a:pt x="591681" y="1379764"/>
                </a:lnTo>
                <a:lnTo>
                  <a:pt x="591002" y="1377043"/>
                </a:lnTo>
                <a:lnTo>
                  <a:pt x="590776" y="1374322"/>
                </a:lnTo>
                <a:lnTo>
                  <a:pt x="590550" y="1370920"/>
                </a:lnTo>
                <a:lnTo>
                  <a:pt x="590550" y="776968"/>
                </a:lnTo>
                <a:lnTo>
                  <a:pt x="590776" y="773793"/>
                </a:lnTo>
                <a:lnTo>
                  <a:pt x="591002" y="770618"/>
                </a:lnTo>
                <a:lnTo>
                  <a:pt x="591681" y="768123"/>
                </a:lnTo>
                <a:lnTo>
                  <a:pt x="592359" y="765855"/>
                </a:lnTo>
                <a:lnTo>
                  <a:pt x="593263" y="763360"/>
                </a:lnTo>
                <a:lnTo>
                  <a:pt x="594394" y="761546"/>
                </a:lnTo>
                <a:lnTo>
                  <a:pt x="595977" y="759959"/>
                </a:lnTo>
                <a:lnTo>
                  <a:pt x="597559" y="758598"/>
                </a:lnTo>
                <a:lnTo>
                  <a:pt x="599142" y="757237"/>
                </a:lnTo>
                <a:lnTo>
                  <a:pt x="600951" y="756330"/>
                </a:lnTo>
                <a:lnTo>
                  <a:pt x="602760" y="755650"/>
                </a:lnTo>
                <a:lnTo>
                  <a:pt x="605021" y="754969"/>
                </a:lnTo>
                <a:lnTo>
                  <a:pt x="607055" y="754516"/>
                </a:lnTo>
                <a:lnTo>
                  <a:pt x="609316" y="754289"/>
                </a:lnTo>
                <a:lnTo>
                  <a:pt x="614065" y="754062"/>
                </a:lnTo>
                <a:close/>
                <a:moveTo>
                  <a:pt x="925215" y="371475"/>
                </a:moveTo>
                <a:lnTo>
                  <a:pt x="1102024" y="371475"/>
                </a:lnTo>
                <a:lnTo>
                  <a:pt x="1106998" y="371702"/>
                </a:lnTo>
                <a:lnTo>
                  <a:pt x="1109033" y="371702"/>
                </a:lnTo>
                <a:lnTo>
                  <a:pt x="1111294" y="371929"/>
                </a:lnTo>
                <a:lnTo>
                  <a:pt x="1113329" y="372383"/>
                </a:lnTo>
                <a:lnTo>
                  <a:pt x="1115364" y="373290"/>
                </a:lnTo>
                <a:lnTo>
                  <a:pt x="1117173" y="374198"/>
                </a:lnTo>
                <a:lnTo>
                  <a:pt x="1118755" y="375332"/>
                </a:lnTo>
                <a:lnTo>
                  <a:pt x="1120112" y="376694"/>
                </a:lnTo>
                <a:lnTo>
                  <a:pt x="1121695" y="378509"/>
                </a:lnTo>
                <a:lnTo>
                  <a:pt x="1122825" y="381004"/>
                </a:lnTo>
                <a:lnTo>
                  <a:pt x="1123729" y="383727"/>
                </a:lnTo>
                <a:lnTo>
                  <a:pt x="1124634" y="387130"/>
                </a:lnTo>
                <a:lnTo>
                  <a:pt x="1125086" y="390987"/>
                </a:lnTo>
                <a:lnTo>
                  <a:pt x="1125538" y="395525"/>
                </a:lnTo>
                <a:lnTo>
                  <a:pt x="1125538" y="400517"/>
                </a:lnTo>
                <a:lnTo>
                  <a:pt x="1125538" y="1361609"/>
                </a:lnTo>
                <a:lnTo>
                  <a:pt x="1125538" y="1366827"/>
                </a:lnTo>
                <a:lnTo>
                  <a:pt x="1125086" y="1371138"/>
                </a:lnTo>
                <a:lnTo>
                  <a:pt x="1124634" y="1375222"/>
                </a:lnTo>
                <a:lnTo>
                  <a:pt x="1123729" y="1378398"/>
                </a:lnTo>
                <a:lnTo>
                  <a:pt x="1122825" y="1381348"/>
                </a:lnTo>
                <a:lnTo>
                  <a:pt x="1121695" y="1383617"/>
                </a:lnTo>
                <a:lnTo>
                  <a:pt x="1120112" y="1385432"/>
                </a:lnTo>
                <a:lnTo>
                  <a:pt x="1118755" y="1387020"/>
                </a:lnTo>
                <a:lnTo>
                  <a:pt x="1117173" y="1388381"/>
                </a:lnTo>
                <a:lnTo>
                  <a:pt x="1115364" y="1389289"/>
                </a:lnTo>
                <a:lnTo>
                  <a:pt x="1113329" y="1389743"/>
                </a:lnTo>
                <a:lnTo>
                  <a:pt x="1111294" y="1390196"/>
                </a:lnTo>
                <a:lnTo>
                  <a:pt x="1109033" y="1390423"/>
                </a:lnTo>
                <a:lnTo>
                  <a:pt x="1106998" y="1390650"/>
                </a:lnTo>
                <a:lnTo>
                  <a:pt x="1102024" y="1390650"/>
                </a:lnTo>
                <a:lnTo>
                  <a:pt x="925215" y="1390650"/>
                </a:lnTo>
                <a:lnTo>
                  <a:pt x="920466" y="1390650"/>
                </a:lnTo>
                <a:lnTo>
                  <a:pt x="918205" y="1390423"/>
                </a:lnTo>
                <a:lnTo>
                  <a:pt x="916171" y="1390196"/>
                </a:lnTo>
                <a:lnTo>
                  <a:pt x="913910" y="1389743"/>
                </a:lnTo>
                <a:lnTo>
                  <a:pt x="912101" y="1389289"/>
                </a:lnTo>
                <a:lnTo>
                  <a:pt x="910292" y="1388381"/>
                </a:lnTo>
                <a:lnTo>
                  <a:pt x="908709" y="1387020"/>
                </a:lnTo>
                <a:lnTo>
                  <a:pt x="907127" y="1385432"/>
                </a:lnTo>
                <a:lnTo>
                  <a:pt x="905544" y="1383617"/>
                </a:lnTo>
                <a:lnTo>
                  <a:pt x="904413" y="1381348"/>
                </a:lnTo>
                <a:lnTo>
                  <a:pt x="903509" y="1378398"/>
                </a:lnTo>
                <a:lnTo>
                  <a:pt x="902831" y="1375222"/>
                </a:lnTo>
                <a:lnTo>
                  <a:pt x="902152" y="1371138"/>
                </a:lnTo>
                <a:lnTo>
                  <a:pt x="901926" y="1366827"/>
                </a:lnTo>
                <a:lnTo>
                  <a:pt x="901700" y="1361609"/>
                </a:lnTo>
                <a:lnTo>
                  <a:pt x="901700" y="400517"/>
                </a:lnTo>
                <a:lnTo>
                  <a:pt x="901926" y="395525"/>
                </a:lnTo>
                <a:lnTo>
                  <a:pt x="902152" y="390987"/>
                </a:lnTo>
                <a:lnTo>
                  <a:pt x="902831" y="387130"/>
                </a:lnTo>
                <a:lnTo>
                  <a:pt x="903509" y="383727"/>
                </a:lnTo>
                <a:lnTo>
                  <a:pt x="904413" y="381004"/>
                </a:lnTo>
                <a:lnTo>
                  <a:pt x="905544" y="378509"/>
                </a:lnTo>
                <a:lnTo>
                  <a:pt x="907127" y="376694"/>
                </a:lnTo>
                <a:lnTo>
                  <a:pt x="908709" y="375332"/>
                </a:lnTo>
                <a:lnTo>
                  <a:pt x="910292" y="374198"/>
                </a:lnTo>
                <a:lnTo>
                  <a:pt x="912101" y="373290"/>
                </a:lnTo>
                <a:lnTo>
                  <a:pt x="913910" y="372383"/>
                </a:lnTo>
                <a:lnTo>
                  <a:pt x="916171" y="371929"/>
                </a:lnTo>
                <a:lnTo>
                  <a:pt x="918205" y="371702"/>
                </a:lnTo>
                <a:lnTo>
                  <a:pt x="920466" y="371702"/>
                </a:lnTo>
                <a:lnTo>
                  <a:pt x="925215" y="371475"/>
                </a:lnTo>
                <a:close/>
                <a:moveTo>
                  <a:pt x="866187" y="0"/>
                </a:moveTo>
                <a:lnTo>
                  <a:pt x="1014412" y="183647"/>
                </a:lnTo>
                <a:lnTo>
                  <a:pt x="885708" y="183647"/>
                </a:lnTo>
                <a:lnTo>
                  <a:pt x="882530" y="200651"/>
                </a:lnTo>
                <a:lnTo>
                  <a:pt x="879126" y="217202"/>
                </a:lnTo>
                <a:lnTo>
                  <a:pt x="875494" y="233980"/>
                </a:lnTo>
                <a:lnTo>
                  <a:pt x="871862" y="250077"/>
                </a:lnTo>
                <a:lnTo>
                  <a:pt x="867776" y="265948"/>
                </a:lnTo>
                <a:lnTo>
                  <a:pt x="863690" y="281365"/>
                </a:lnTo>
                <a:lnTo>
                  <a:pt x="859150" y="296782"/>
                </a:lnTo>
                <a:lnTo>
                  <a:pt x="854384" y="311746"/>
                </a:lnTo>
                <a:lnTo>
                  <a:pt x="849844" y="326483"/>
                </a:lnTo>
                <a:lnTo>
                  <a:pt x="844623" y="340994"/>
                </a:lnTo>
                <a:lnTo>
                  <a:pt x="839402" y="355051"/>
                </a:lnTo>
                <a:lnTo>
                  <a:pt x="834181" y="369107"/>
                </a:lnTo>
                <a:lnTo>
                  <a:pt x="828734" y="382711"/>
                </a:lnTo>
                <a:lnTo>
                  <a:pt x="822832" y="396088"/>
                </a:lnTo>
                <a:lnTo>
                  <a:pt x="816930" y="409238"/>
                </a:lnTo>
                <a:lnTo>
                  <a:pt x="811028" y="422161"/>
                </a:lnTo>
                <a:lnTo>
                  <a:pt x="804900" y="434857"/>
                </a:lnTo>
                <a:lnTo>
                  <a:pt x="798317" y="446874"/>
                </a:lnTo>
                <a:lnTo>
                  <a:pt x="791734" y="459117"/>
                </a:lnTo>
                <a:lnTo>
                  <a:pt x="785151" y="471133"/>
                </a:lnTo>
                <a:lnTo>
                  <a:pt x="778342" y="482470"/>
                </a:lnTo>
                <a:lnTo>
                  <a:pt x="771305" y="494033"/>
                </a:lnTo>
                <a:lnTo>
                  <a:pt x="764041" y="505142"/>
                </a:lnTo>
                <a:lnTo>
                  <a:pt x="756777" y="516025"/>
                </a:lnTo>
                <a:lnTo>
                  <a:pt x="749514" y="526681"/>
                </a:lnTo>
                <a:lnTo>
                  <a:pt x="742023" y="537110"/>
                </a:lnTo>
                <a:lnTo>
                  <a:pt x="734305" y="547313"/>
                </a:lnTo>
                <a:lnTo>
                  <a:pt x="726588" y="557062"/>
                </a:lnTo>
                <a:lnTo>
                  <a:pt x="718643" y="567038"/>
                </a:lnTo>
                <a:lnTo>
                  <a:pt x="710698" y="576334"/>
                </a:lnTo>
                <a:lnTo>
                  <a:pt x="702754" y="585629"/>
                </a:lnTo>
                <a:lnTo>
                  <a:pt x="694582" y="594698"/>
                </a:lnTo>
                <a:lnTo>
                  <a:pt x="686183" y="603767"/>
                </a:lnTo>
                <a:lnTo>
                  <a:pt x="677785" y="612156"/>
                </a:lnTo>
                <a:lnTo>
                  <a:pt x="669159" y="620545"/>
                </a:lnTo>
                <a:lnTo>
                  <a:pt x="660533" y="628934"/>
                </a:lnTo>
                <a:lnTo>
                  <a:pt x="651908" y="636869"/>
                </a:lnTo>
                <a:lnTo>
                  <a:pt x="643282" y="644578"/>
                </a:lnTo>
                <a:lnTo>
                  <a:pt x="634429" y="652286"/>
                </a:lnTo>
                <a:lnTo>
                  <a:pt x="625577" y="659541"/>
                </a:lnTo>
                <a:lnTo>
                  <a:pt x="616497" y="666797"/>
                </a:lnTo>
                <a:lnTo>
                  <a:pt x="607417" y="673825"/>
                </a:lnTo>
                <a:lnTo>
                  <a:pt x="598338" y="680627"/>
                </a:lnTo>
                <a:lnTo>
                  <a:pt x="589258" y="687429"/>
                </a:lnTo>
                <a:lnTo>
                  <a:pt x="579952" y="693777"/>
                </a:lnTo>
                <a:lnTo>
                  <a:pt x="570645" y="700125"/>
                </a:lnTo>
                <a:lnTo>
                  <a:pt x="561565" y="706020"/>
                </a:lnTo>
                <a:lnTo>
                  <a:pt x="552259" y="711915"/>
                </a:lnTo>
                <a:lnTo>
                  <a:pt x="542725" y="717810"/>
                </a:lnTo>
                <a:lnTo>
                  <a:pt x="533191" y="723478"/>
                </a:lnTo>
                <a:lnTo>
                  <a:pt x="523885" y="728919"/>
                </a:lnTo>
                <a:lnTo>
                  <a:pt x="514351" y="733907"/>
                </a:lnTo>
                <a:lnTo>
                  <a:pt x="504818" y="739122"/>
                </a:lnTo>
                <a:lnTo>
                  <a:pt x="495284" y="743883"/>
                </a:lnTo>
                <a:lnTo>
                  <a:pt x="485750" y="748644"/>
                </a:lnTo>
                <a:lnTo>
                  <a:pt x="476217" y="753179"/>
                </a:lnTo>
                <a:lnTo>
                  <a:pt x="466683" y="757486"/>
                </a:lnTo>
                <a:lnTo>
                  <a:pt x="457149" y="761794"/>
                </a:lnTo>
                <a:lnTo>
                  <a:pt x="437855" y="769956"/>
                </a:lnTo>
                <a:lnTo>
                  <a:pt x="419015" y="777438"/>
                </a:lnTo>
                <a:lnTo>
                  <a:pt x="399948" y="784467"/>
                </a:lnTo>
                <a:lnTo>
                  <a:pt x="381107" y="790815"/>
                </a:lnTo>
                <a:lnTo>
                  <a:pt x="362040" y="796936"/>
                </a:lnTo>
                <a:lnTo>
                  <a:pt x="343654" y="802151"/>
                </a:lnTo>
                <a:lnTo>
                  <a:pt x="325041" y="807139"/>
                </a:lnTo>
                <a:lnTo>
                  <a:pt x="306881" y="811673"/>
                </a:lnTo>
                <a:lnTo>
                  <a:pt x="288722" y="815528"/>
                </a:lnTo>
                <a:lnTo>
                  <a:pt x="271244" y="819382"/>
                </a:lnTo>
                <a:lnTo>
                  <a:pt x="253539" y="822556"/>
                </a:lnTo>
                <a:lnTo>
                  <a:pt x="236514" y="825504"/>
                </a:lnTo>
                <a:lnTo>
                  <a:pt x="219944" y="827998"/>
                </a:lnTo>
                <a:lnTo>
                  <a:pt x="203828" y="830038"/>
                </a:lnTo>
                <a:lnTo>
                  <a:pt x="187938" y="831852"/>
                </a:lnTo>
                <a:lnTo>
                  <a:pt x="172503" y="833666"/>
                </a:lnTo>
                <a:lnTo>
                  <a:pt x="157748" y="835026"/>
                </a:lnTo>
                <a:lnTo>
                  <a:pt x="143448" y="835933"/>
                </a:lnTo>
                <a:lnTo>
                  <a:pt x="129602" y="836840"/>
                </a:lnTo>
                <a:lnTo>
                  <a:pt x="116436" y="837293"/>
                </a:lnTo>
                <a:lnTo>
                  <a:pt x="103725" y="837747"/>
                </a:lnTo>
                <a:lnTo>
                  <a:pt x="91921" y="837973"/>
                </a:lnTo>
                <a:lnTo>
                  <a:pt x="80571" y="838200"/>
                </a:lnTo>
                <a:lnTo>
                  <a:pt x="60369" y="837973"/>
                </a:lnTo>
                <a:lnTo>
                  <a:pt x="43345" y="837520"/>
                </a:lnTo>
                <a:lnTo>
                  <a:pt x="29499" y="836840"/>
                </a:lnTo>
                <a:lnTo>
                  <a:pt x="19511" y="836386"/>
                </a:lnTo>
                <a:lnTo>
                  <a:pt x="11112" y="835480"/>
                </a:lnTo>
                <a:lnTo>
                  <a:pt x="26094" y="834119"/>
                </a:lnTo>
                <a:lnTo>
                  <a:pt x="40848" y="832079"/>
                </a:lnTo>
                <a:lnTo>
                  <a:pt x="55375" y="830265"/>
                </a:lnTo>
                <a:lnTo>
                  <a:pt x="69676" y="828224"/>
                </a:lnTo>
                <a:lnTo>
                  <a:pt x="83976" y="826184"/>
                </a:lnTo>
                <a:lnTo>
                  <a:pt x="97823" y="823690"/>
                </a:lnTo>
                <a:lnTo>
                  <a:pt x="111669" y="821423"/>
                </a:lnTo>
                <a:lnTo>
                  <a:pt x="125516" y="818929"/>
                </a:lnTo>
                <a:lnTo>
                  <a:pt x="138908" y="815981"/>
                </a:lnTo>
                <a:lnTo>
                  <a:pt x="152301" y="813261"/>
                </a:lnTo>
                <a:lnTo>
                  <a:pt x="165693" y="810540"/>
                </a:lnTo>
                <a:lnTo>
                  <a:pt x="178405" y="807366"/>
                </a:lnTo>
                <a:lnTo>
                  <a:pt x="191343" y="804418"/>
                </a:lnTo>
                <a:lnTo>
                  <a:pt x="204055" y="801017"/>
                </a:lnTo>
                <a:lnTo>
                  <a:pt x="216312" y="797617"/>
                </a:lnTo>
                <a:lnTo>
                  <a:pt x="228797" y="793989"/>
                </a:lnTo>
                <a:lnTo>
                  <a:pt x="241054" y="790588"/>
                </a:lnTo>
                <a:lnTo>
                  <a:pt x="252858" y="786734"/>
                </a:lnTo>
                <a:lnTo>
                  <a:pt x="264888" y="783106"/>
                </a:lnTo>
                <a:lnTo>
                  <a:pt x="276692" y="779025"/>
                </a:lnTo>
                <a:lnTo>
                  <a:pt x="288041" y="775171"/>
                </a:lnTo>
                <a:lnTo>
                  <a:pt x="299618" y="770863"/>
                </a:lnTo>
                <a:lnTo>
                  <a:pt x="310513" y="766782"/>
                </a:lnTo>
                <a:lnTo>
                  <a:pt x="321863" y="762474"/>
                </a:lnTo>
                <a:lnTo>
                  <a:pt x="332531" y="757940"/>
                </a:lnTo>
                <a:lnTo>
                  <a:pt x="343427" y="753632"/>
                </a:lnTo>
                <a:lnTo>
                  <a:pt x="353869" y="748871"/>
                </a:lnTo>
                <a:lnTo>
                  <a:pt x="364310" y="744336"/>
                </a:lnTo>
                <a:lnTo>
                  <a:pt x="384739" y="734587"/>
                </a:lnTo>
                <a:lnTo>
                  <a:pt x="404715" y="724838"/>
                </a:lnTo>
                <a:lnTo>
                  <a:pt x="423782" y="714635"/>
                </a:lnTo>
                <a:lnTo>
                  <a:pt x="442622" y="703979"/>
                </a:lnTo>
                <a:lnTo>
                  <a:pt x="460554" y="693323"/>
                </a:lnTo>
                <a:lnTo>
                  <a:pt x="478260" y="682214"/>
                </a:lnTo>
                <a:lnTo>
                  <a:pt x="495057" y="671104"/>
                </a:lnTo>
                <a:lnTo>
                  <a:pt x="511400" y="659541"/>
                </a:lnTo>
                <a:lnTo>
                  <a:pt x="527290" y="647752"/>
                </a:lnTo>
                <a:lnTo>
                  <a:pt x="542725" y="635962"/>
                </a:lnTo>
                <a:lnTo>
                  <a:pt x="557479" y="623719"/>
                </a:lnTo>
                <a:lnTo>
                  <a:pt x="571780" y="611476"/>
                </a:lnTo>
                <a:lnTo>
                  <a:pt x="585853" y="599006"/>
                </a:lnTo>
                <a:lnTo>
                  <a:pt x="599246" y="586536"/>
                </a:lnTo>
                <a:lnTo>
                  <a:pt x="612184" y="574066"/>
                </a:lnTo>
                <a:lnTo>
                  <a:pt x="624215" y="561143"/>
                </a:lnTo>
                <a:lnTo>
                  <a:pt x="636245" y="548446"/>
                </a:lnTo>
                <a:lnTo>
                  <a:pt x="647822" y="535296"/>
                </a:lnTo>
                <a:lnTo>
                  <a:pt x="658717" y="522600"/>
                </a:lnTo>
                <a:lnTo>
                  <a:pt x="669613" y="509677"/>
                </a:lnTo>
                <a:lnTo>
                  <a:pt x="679601" y="496527"/>
                </a:lnTo>
                <a:lnTo>
                  <a:pt x="689361" y="483376"/>
                </a:lnTo>
                <a:lnTo>
                  <a:pt x="698441" y="470680"/>
                </a:lnTo>
                <a:lnTo>
                  <a:pt x="707520" y="457757"/>
                </a:lnTo>
                <a:lnTo>
                  <a:pt x="716146" y="444607"/>
                </a:lnTo>
                <a:lnTo>
                  <a:pt x="724091" y="431683"/>
                </a:lnTo>
                <a:lnTo>
                  <a:pt x="732035" y="419214"/>
                </a:lnTo>
                <a:lnTo>
                  <a:pt x="739299" y="406517"/>
                </a:lnTo>
                <a:lnTo>
                  <a:pt x="746336" y="393820"/>
                </a:lnTo>
                <a:lnTo>
                  <a:pt x="753146" y="381577"/>
                </a:lnTo>
                <a:lnTo>
                  <a:pt x="759501" y="369107"/>
                </a:lnTo>
                <a:lnTo>
                  <a:pt x="765176" y="356864"/>
                </a:lnTo>
                <a:lnTo>
                  <a:pt x="770851" y="345075"/>
                </a:lnTo>
                <a:lnTo>
                  <a:pt x="776299" y="333285"/>
                </a:lnTo>
                <a:lnTo>
                  <a:pt x="781520" y="321722"/>
                </a:lnTo>
                <a:lnTo>
                  <a:pt x="786059" y="310386"/>
                </a:lnTo>
                <a:lnTo>
                  <a:pt x="790599" y="299050"/>
                </a:lnTo>
                <a:lnTo>
                  <a:pt x="794685" y="288394"/>
                </a:lnTo>
                <a:lnTo>
                  <a:pt x="798544" y="277737"/>
                </a:lnTo>
                <a:lnTo>
                  <a:pt x="802176" y="267308"/>
                </a:lnTo>
                <a:lnTo>
                  <a:pt x="808531" y="247810"/>
                </a:lnTo>
                <a:lnTo>
                  <a:pt x="814206" y="229445"/>
                </a:lnTo>
                <a:lnTo>
                  <a:pt x="818973" y="212441"/>
                </a:lnTo>
                <a:lnTo>
                  <a:pt x="822605" y="197250"/>
                </a:lnTo>
                <a:lnTo>
                  <a:pt x="825783" y="183647"/>
                </a:lnTo>
                <a:lnTo>
                  <a:pt x="695944" y="183647"/>
                </a:lnTo>
                <a:lnTo>
                  <a:pt x="86618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8" name="Rectangle 42" descr="#clear#"/>
          <p:cNvSpPr>
            <a:spLocks noChangeArrowheads="1"/>
          </p:cNvSpPr>
          <p:nvPr/>
        </p:nvSpPr>
        <p:spPr bwMode="auto">
          <a:xfrm>
            <a:off x="929686" y="5116725"/>
            <a:ext cx="238889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6600" dirty="0">
                <a:solidFill>
                  <a:schemeClr val="accent1"/>
                </a:solidFill>
                <a:latin typeface="+mn-lt"/>
              </a:rPr>
              <a:t>68</a:t>
            </a:r>
            <a:r>
              <a:rPr lang="en-US" altLang="zh-CN" sz="3600" dirty="0">
                <a:solidFill>
                  <a:schemeClr val="accent1"/>
                </a:solidFill>
                <a:latin typeface="+mn-lt"/>
              </a:rPr>
              <a:t>%</a:t>
            </a:r>
            <a:endParaRPr lang="zh-CN" altLang="en-US" sz="4800" dirty="0">
              <a:solidFill>
                <a:schemeClr val="accent1"/>
              </a:solidFill>
              <a:latin typeface="+mn-lt"/>
            </a:endParaRPr>
          </a:p>
        </p:txBody>
      </p:sp>
      <p:sp>
        <p:nvSpPr>
          <p:cNvPr id="40" name="Freeform 14"/>
          <p:cNvSpPr/>
          <p:nvPr/>
        </p:nvSpPr>
        <p:spPr bwMode="auto">
          <a:xfrm rot="5400000">
            <a:off x="4163555" y="4567195"/>
            <a:ext cx="1538144" cy="676087"/>
          </a:xfrm>
          <a:custGeom>
            <a:avLst/>
            <a:gdLst>
              <a:gd name="T0" fmla="*/ 794 w 794"/>
              <a:gd name="T1" fmla="*/ 0 h 349"/>
              <a:gd name="T2" fmla="*/ 729 w 794"/>
              <a:gd name="T3" fmla="*/ 349 h 349"/>
              <a:gd name="T4" fmla="*/ 0 w 794"/>
              <a:gd name="T5" fmla="*/ 349 h 349"/>
              <a:gd name="T6" fmla="*/ 214 w 794"/>
              <a:gd name="T7" fmla="*/ 0 h 349"/>
              <a:gd name="T8" fmla="*/ 794 w 794"/>
              <a:gd name="T9" fmla="*/ 0 h 349"/>
            </a:gdLst>
            <a:ahLst/>
            <a:cxnLst>
              <a:cxn ang="0">
                <a:pos x="T0" y="T1"/>
              </a:cxn>
              <a:cxn ang="0">
                <a:pos x="T2" y="T3"/>
              </a:cxn>
              <a:cxn ang="0">
                <a:pos x="T4" y="T5"/>
              </a:cxn>
              <a:cxn ang="0">
                <a:pos x="T6" y="T7"/>
              </a:cxn>
              <a:cxn ang="0">
                <a:pos x="T8" y="T9"/>
              </a:cxn>
            </a:cxnLst>
            <a:rect l="0" t="0" r="r" b="b"/>
            <a:pathLst>
              <a:path w="794" h="349">
                <a:moveTo>
                  <a:pt x="794" y="0"/>
                </a:moveTo>
                <a:lnTo>
                  <a:pt x="729" y="349"/>
                </a:lnTo>
                <a:lnTo>
                  <a:pt x="0" y="349"/>
                </a:lnTo>
                <a:lnTo>
                  <a:pt x="214" y="0"/>
                </a:lnTo>
                <a:lnTo>
                  <a:pt x="794" y="0"/>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endParaRPr lang="id-ID"/>
          </a:p>
        </p:txBody>
      </p:sp>
      <p:sp>
        <p:nvSpPr>
          <p:cNvPr id="41" name="Rectangle 15"/>
          <p:cNvSpPr>
            <a:spLocks noChangeArrowheads="1"/>
          </p:cNvSpPr>
          <p:nvPr/>
        </p:nvSpPr>
        <p:spPr bwMode="auto">
          <a:xfrm rot="5400000">
            <a:off x="3182357" y="4136165"/>
            <a:ext cx="1412226" cy="1412226"/>
          </a:xfrm>
          <a:prstGeom prst="rect">
            <a:avLst/>
          </a:prstGeom>
          <a:solidFill>
            <a:schemeClr val="accent1"/>
          </a:solidFill>
          <a:ln>
            <a:noFill/>
          </a:ln>
        </p:spPr>
        <p:txBody>
          <a:bodyPr vert="horz" wrap="square" lIns="91440" tIns="45720" rIns="91440" bIns="45720" numCol="1" anchor="t" anchorCtr="0" compatLnSpc="1"/>
          <a:lstStyle/>
          <a:p>
            <a:endParaRPr lang="id-ID"/>
          </a:p>
        </p:txBody>
      </p:sp>
      <p:sp>
        <p:nvSpPr>
          <p:cNvPr id="42" name="Freeform 14"/>
          <p:cNvSpPr/>
          <p:nvPr/>
        </p:nvSpPr>
        <p:spPr bwMode="auto">
          <a:xfrm rot="5400000">
            <a:off x="4163555" y="3461668"/>
            <a:ext cx="1538144" cy="676087"/>
          </a:xfrm>
          <a:custGeom>
            <a:avLst/>
            <a:gdLst>
              <a:gd name="T0" fmla="*/ 794 w 794"/>
              <a:gd name="T1" fmla="*/ 0 h 349"/>
              <a:gd name="T2" fmla="*/ 729 w 794"/>
              <a:gd name="T3" fmla="*/ 349 h 349"/>
              <a:gd name="T4" fmla="*/ 0 w 794"/>
              <a:gd name="T5" fmla="*/ 349 h 349"/>
              <a:gd name="T6" fmla="*/ 214 w 794"/>
              <a:gd name="T7" fmla="*/ 0 h 349"/>
              <a:gd name="T8" fmla="*/ 794 w 794"/>
              <a:gd name="T9" fmla="*/ 0 h 349"/>
            </a:gdLst>
            <a:ahLst/>
            <a:cxnLst>
              <a:cxn ang="0">
                <a:pos x="T0" y="T1"/>
              </a:cxn>
              <a:cxn ang="0">
                <a:pos x="T2" y="T3"/>
              </a:cxn>
              <a:cxn ang="0">
                <a:pos x="T4" y="T5"/>
              </a:cxn>
              <a:cxn ang="0">
                <a:pos x="T6" y="T7"/>
              </a:cxn>
              <a:cxn ang="0">
                <a:pos x="T8" y="T9"/>
              </a:cxn>
            </a:cxnLst>
            <a:rect l="0" t="0" r="r" b="b"/>
            <a:pathLst>
              <a:path w="794" h="349">
                <a:moveTo>
                  <a:pt x="794" y="0"/>
                </a:moveTo>
                <a:lnTo>
                  <a:pt x="729" y="349"/>
                </a:lnTo>
                <a:lnTo>
                  <a:pt x="0" y="349"/>
                </a:lnTo>
                <a:lnTo>
                  <a:pt x="214" y="0"/>
                </a:lnTo>
                <a:lnTo>
                  <a:pt x="794" y="0"/>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endParaRPr lang="id-ID"/>
          </a:p>
        </p:txBody>
      </p:sp>
      <p:sp>
        <p:nvSpPr>
          <p:cNvPr id="43" name="Rectangle 15"/>
          <p:cNvSpPr>
            <a:spLocks noChangeArrowheads="1"/>
          </p:cNvSpPr>
          <p:nvPr/>
        </p:nvSpPr>
        <p:spPr bwMode="auto">
          <a:xfrm rot="5400000">
            <a:off x="3182357" y="3030638"/>
            <a:ext cx="1412226" cy="1412226"/>
          </a:xfrm>
          <a:prstGeom prst="rect">
            <a:avLst/>
          </a:prstGeom>
          <a:solidFill>
            <a:schemeClr val="accent1"/>
          </a:solidFill>
          <a:ln>
            <a:noFill/>
          </a:ln>
        </p:spPr>
        <p:txBody>
          <a:bodyPr vert="horz" wrap="square" lIns="91440" tIns="45720" rIns="91440" bIns="45720" numCol="1" anchor="t" anchorCtr="0" compatLnSpc="1"/>
          <a:lstStyle/>
          <a:p>
            <a:endParaRPr lang="id-ID"/>
          </a:p>
        </p:txBody>
      </p:sp>
      <p:sp>
        <p:nvSpPr>
          <p:cNvPr id="44" name="Freeform 13"/>
          <p:cNvSpPr/>
          <p:nvPr/>
        </p:nvSpPr>
        <p:spPr bwMode="auto">
          <a:xfrm rot="5400000">
            <a:off x="4122504" y="4544632"/>
            <a:ext cx="125919" cy="2088312"/>
          </a:xfrm>
          <a:custGeom>
            <a:avLst/>
            <a:gdLst>
              <a:gd name="T0" fmla="*/ 0 w 65"/>
              <a:gd name="T1" fmla="*/ 349 h 1078"/>
              <a:gd name="T2" fmla="*/ 0 w 65"/>
              <a:gd name="T3" fmla="*/ 1078 h 1078"/>
              <a:gd name="T4" fmla="*/ 65 w 65"/>
              <a:gd name="T5" fmla="*/ 729 h 1078"/>
              <a:gd name="T6" fmla="*/ 65 w 65"/>
              <a:gd name="T7" fmla="*/ 0 h 1078"/>
              <a:gd name="T8" fmla="*/ 0 w 65"/>
              <a:gd name="T9" fmla="*/ 349 h 1078"/>
            </a:gdLst>
            <a:ahLst/>
            <a:cxnLst>
              <a:cxn ang="0">
                <a:pos x="T0" y="T1"/>
              </a:cxn>
              <a:cxn ang="0">
                <a:pos x="T2" y="T3"/>
              </a:cxn>
              <a:cxn ang="0">
                <a:pos x="T4" y="T5"/>
              </a:cxn>
              <a:cxn ang="0">
                <a:pos x="T6" y="T7"/>
              </a:cxn>
              <a:cxn ang="0">
                <a:pos x="T8" y="T9"/>
              </a:cxn>
            </a:cxnLst>
            <a:rect l="0" t="0" r="r" b="b"/>
            <a:pathLst>
              <a:path w="65" h="1078">
                <a:moveTo>
                  <a:pt x="0" y="349"/>
                </a:moveTo>
                <a:lnTo>
                  <a:pt x="0" y="1078"/>
                </a:lnTo>
                <a:lnTo>
                  <a:pt x="65" y="729"/>
                </a:lnTo>
                <a:lnTo>
                  <a:pt x="65" y="0"/>
                </a:lnTo>
                <a:lnTo>
                  <a:pt x="0" y="349"/>
                </a:lnTo>
                <a:close/>
              </a:path>
            </a:pathLst>
          </a:custGeom>
          <a:solidFill>
            <a:schemeClr val="accent1">
              <a:lumMod val="50000"/>
            </a:schemeClr>
          </a:solidFill>
          <a:ln>
            <a:noFill/>
          </a:ln>
        </p:spPr>
        <p:txBody>
          <a:bodyPr vert="horz" wrap="square" lIns="91440" tIns="45720" rIns="91440" bIns="45720" numCol="1" anchor="t" anchorCtr="0" compatLnSpc="1"/>
          <a:lstStyle/>
          <a:p>
            <a:endParaRPr lang="id-ID"/>
          </a:p>
        </p:txBody>
      </p:sp>
      <p:sp>
        <p:nvSpPr>
          <p:cNvPr id="45" name="Rectangle 42" descr="#clear#"/>
          <p:cNvSpPr>
            <a:spLocks noChangeArrowheads="1"/>
          </p:cNvSpPr>
          <p:nvPr/>
        </p:nvSpPr>
        <p:spPr bwMode="auto">
          <a:xfrm>
            <a:off x="2991017" y="5538756"/>
            <a:ext cx="238889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6600" dirty="0">
                <a:solidFill>
                  <a:schemeClr val="accent1"/>
                </a:solidFill>
                <a:latin typeface="+mn-lt"/>
              </a:rPr>
              <a:t>87</a:t>
            </a:r>
            <a:r>
              <a:rPr lang="en-US" altLang="zh-CN" sz="3600" dirty="0">
                <a:solidFill>
                  <a:schemeClr val="accent1"/>
                </a:solidFill>
                <a:latin typeface="+mn-lt"/>
              </a:rPr>
              <a:t>%</a:t>
            </a:r>
            <a:endParaRPr lang="zh-CN" altLang="en-US" sz="4800" dirty="0">
              <a:solidFill>
                <a:schemeClr val="accent1"/>
              </a:solidFill>
              <a:latin typeface="+mn-lt"/>
            </a:endParaRPr>
          </a:p>
        </p:txBody>
      </p:sp>
      <p:sp>
        <p:nvSpPr>
          <p:cNvPr id="46" name="KSO_Shape"/>
          <p:cNvSpPr/>
          <p:nvPr/>
        </p:nvSpPr>
        <p:spPr bwMode="auto">
          <a:xfrm>
            <a:off x="3441650" y="3882305"/>
            <a:ext cx="856319" cy="856319"/>
          </a:xfrm>
          <a:custGeom>
            <a:avLst/>
            <a:gdLst>
              <a:gd name="T0" fmla="*/ 366124 w 1611313"/>
              <a:gd name="T1" fmla="*/ 1610945 h 1611313"/>
              <a:gd name="T2" fmla="*/ 489434 w 1611313"/>
              <a:gd name="T3" fmla="*/ 1727064 h 1611313"/>
              <a:gd name="T4" fmla="*/ 599113 w 1611313"/>
              <a:gd name="T5" fmla="*/ 1611260 h 1611313"/>
              <a:gd name="T6" fmla="*/ 599113 w 1611313"/>
              <a:gd name="T7" fmla="*/ 1952659 h 1611313"/>
              <a:gd name="T8" fmla="*/ 366124 w 1611313"/>
              <a:gd name="T9" fmla="*/ 1952659 h 1611313"/>
              <a:gd name="T10" fmla="*/ 1027366 w 1611313"/>
              <a:gd name="T11" fmla="*/ 1324703 h 1611313"/>
              <a:gd name="T12" fmla="*/ 1156381 w 1611313"/>
              <a:gd name="T13" fmla="*/ 1446550 h 1611313"/>
              <a:gd name="T14" fmla="*/ 1252430 w 1611313"/>
              <a:gd name="T15" fmla="*/ 1537618 h 1611313"/>
              <a:gd name="T16" fmla="*/ 1260354 w 1611313"/>
              <a:gd name="T17" fmla="*/ 1529368 h 1611313"/>
              <a:gd name="T18" fmla="*/ 1260354 w 1611313"/>
              <a:gd name="T19" fmla="*/ 1952661 h 1611313"/>
              <a:gd name="T20" fmla="*/ 1027366 w 1611313"/>
              <a:gd name="T21" fmla="*/ 1952661 h 1611313"/>
              <a:gd name="T22" fmla="*/ 929733 w 1611313"/>
              <a:gd name="T23" fmla="*/ 1260353 h 1611313"/>
              <a:gd name="T24" fmla="*/ 929733 w 1611313"/>
              <a:gd name="T25" fmla="*/ 1952659 h 1611313"/>
              <a:gd name="T26" fmla="*/ 696745 w 1611313"/>
              <a:gd name="T27" fmla="*/ 1952659 h 1611313"/>
              <a:gd name="T28" fmla="*/ 696745 w 1611313"/>
              <a:gd name="T29" fmla="*/ 1507605 h 1611313"/>
              <a:gd name="T30" fmla="*/ 1590975 w 1611313"/>
              <a:gd name="T31" fmla="*/ 1180471 h 1611313"/>
              <a:gd name="T32" fmla="*/ 1590975 w 1611313"/>
              <a:gd name="T33" fmla="*/ 1952659 h 1611313"/>
              <a:gd name="T34" fmla="*/ 1357986 w 1611313"/>
              <a:gd name="T35" fmla="*/ 1952659 h 1611313"/>
              <a:gd name="T36" fmla="*/ 1357986 w 1611313"/>
              <a:gd name="T37" fmla="*/ 1427204 h 1611313"/>
              <a:gd name="T38" fmla="*/ 1846571 w 1611313"/>
              <a:gd name="T39" fmla="*/ 909762 h 1611313"/>
              <a:gd name="T40" fmla="*/ 1921595 w 1611313"/>
              <a:gd name="T41" fmla="*/ 980386 h 1611313"/>
              <a:gd name="T42" fmla="*/ 1921595 w 1611313"/>
              <a:gd name="T43" fmla="*/ 1952659 h 1611313"/>
              <a:gd name="T44" fmla="*/ 1688608 w 1611313"/>
              <a:gd name="T45" fmla="*/ 1952659 h 1611313"/>
              <a:gd name="T46" fmla="*/ 1688608 w 1611313"/>
              <a:gd name="T47" fmla="*/ 1077614 h 1611313"/>
              <a:gd name="T48" fmla="*/ 1369516 w 1611313"/>
              <a:gd name="T49" fmla="*/ 201924 h 1611313"/>
              <a:gd name="T50" fmla="*/ 1966622 w 1611313"/>
              <a:gd name="T51" fmla="*/ 256445 h 1611313"/>
              <a:gd name="T52" fmla="*/ 2048074 w 1611313"/>
              <a:gd name="T53" fmla="*/ 848901 h 1611313"/>
              <a:gd name="T54" fmla="*/ 1846503 w 1611313"/>
              <a:gd name="T55" fmla="*/ 655536 h 1611313"/>
              <a:gd name="T56" fmla="*/ 1253200 w 1611313"/>
              <a:gd name="T57" fmla="*/ 1284446 h 1611313"/>
              <a:gd name="T58" fmla="*/ 1157170 w 1611313"/>
              <a:gd name="T59" fmla="*/ 1193787 h 1611313"/>
              <a:gd name="T60" fmla="*/ 977783 w 1611313"/>
              <a:gd name="T61" fmla="*/ 1024514 h 1611313"/>
              <a:gd name="T62" fmla="*/ 944188 w 1611313"/>
              <a:gd name="T63" fmla="*/ 992815 h 1611313"/>
              <a:gd name="T64" fmla="*/ 490970 w 1611313"/>
              <a:gd name="T65" fmla="*/ 1473371 h 1611313"/>
              <a:gd name="T66" fmla="*/ 215237 w 1611313"/>
              <a:gd name="T67" fmla="*/ 1213123 h 1611313"/>
              <a:gd name="T68" fmla="*/ 668454 w 1611313"/>
              <a:gd name="T69" fmla="*/ 732565 h 1611313"/>
              <a:gd name="T70" fmla="*/ 793961 w 1611313"/>
              <a:gd name="T71" fmla="*/ 599429 h 1611313"/>
              <a:gd name="T72" fmla="*/ 919784 w 1611313"/>
              <a:gd name="T73" fmla="*/ 466293 h 1611313"/>
              <a:gd name="T74" fmla="*/ 1228796 w 1611313"/>
              <a:gd name="T75" fmla="*/ 757924 h 1611313"/>
              <a:gd name="T76" fmla="*/ 1570770 w 1611313"/>
              <a:gd name="T77" fmla="*/ 395287 h 1611313"/>
              <a:gd name="T78" fmla="*/ 0 w 1611313"/>
              <a:gd name="T79" fmla="*/ 0 h 1611313"/>
              <a:gd name="T80" fmla="*/ 96958 w 1611313"/>
              <a:gd name="T81" fmla="*/ 0 h 1611313"/>
              <a:gd name="T82" fmla="*/ 96958 w 1611313"/>
              <a:gd name="T83" fmla="*/ 2155273 h 1611313"/>
              <a:gd name="T84" fmla="*/ 2252216 w 1611313"/>
              <a:gd name="T85" fmla="*/ 2155273 h 1611313"/>
              <a:gd name="T86" fmla="*/ 2252216 w 1611313"/>
              <a:gd name="T87" fmla="*/ 2252216 h 1611313"/>
              <a:gd name="T88" fmla="*/ 96958 w 1611313"/>
              <a:gd name="T89" fmla="*/ 2252216 h 1611313"/>
              <a:gd name="T90" fmla="*/ 0 w 1611313"/>
              <a:gd name="T91" fmla="*/ 2252216 h 1611313"/>
              <a:gd name="T92" fmla="*/ 0 w 1611313"/>
              <a:gd name="T93" fmla="*/ 2155273 h 161131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611313" h="1611313">
                <a:moveTo>
                  <a:pt x="261938" y="1152525"/>
                </a:moveTo>
                <a:lnTo>
                  <a:pt x="350158" y="1235601"/>
                </a:lnTo>
                <a:lnTo>
                  <a:pt x="428626" y="1152751"/>
                </a:lnTo>
                <a:lnTo>
                  <a:pt x="428626" y="1397000"/>
                </a:lnTo>
                <a:lnTo>
                  <a:pt x="261938" y="1397000"/>
                </a:lnTo>
                <a:lnTo>
                  <a:pt x="261938" y="1152525"/>
                </a:lnTo>
                <a:close/>
                <a:moveTo>
                  <a:pt x="735013" y="947738"/>
                </a:moveTo>
                <a:lnTo>
                  <a:pt x="827315" y="1034912"/>
                </a:lnTo>
                <a:lnTo>
                  <a:pt x="896031" y="1100065"/>
                </a:lnTo>
                <a:lnTo>
                  <a:pt x="901701" y="1094163"/>
                </a:lnTo>
                <a:lnTo>
                  <a:pt x="901701" y="1397001"/>
                </a:lnTo>
                <a:lnTo>
                  <a:pt x="735013" y="1397001"/>
                </a:lnTo>
                <a:lnTo>
                  <a:pt x="735013" y="947738"/>
                </a:lnTo>
                <a:close/>
                <a:moveTo>
                  <a:pt x="665163" y="901700"/>
                </a:moveTo>
                <a:lnTo>
                  <a:pt x="665163" y="1397000"/>
                </a:lnTo>
                <a:lnTo>
                  <a:pt x="498475" y="1397000"/>
                </a:lnTo>
                <a:lnTo>
                  <a:pt x="498475" y="1078593"/>
                </a:lnTo>
                <a:lnTo>
                  <a:pt x="665163" y="901700"/>
                </a:lnTo>
                <a:close/>
                <a:moveTo>
                  <a:pt x="1138238" y="844550"/>
                </a:moveTo>
                <a:lnTo>
                  <a:pt x="1138238" y="1397000"/>
                </a:lnTo>
                <a:lnTo>
                  <a:pt x="971550" y="1397000"/>
                </a:lnTo>
                <a:lnTo>
                  <a:pt x="971550" y="1021071"/>
                </a:lnTo>
                <a:lnTo>
                  <a:pt x="1138238" y="844550"/>
                </a:lnTo>
                <a:close/>
                <a:moveTo>
                  <a:pt x="1321101" y="650875"/>
                </a:moveTo>
                <a:lnTo>
                  <a:pt x="1374776" y="701402"/>
                </a:lnTo>
                <a:lnTo>
                  <a:pt x="1374776" y="1397000"/>
                </a:lnTo>
                <a:lnTo>
                  <a:pt x="1208088" y="1397000"/>
                </a:lnTo>
                <a:lnTo>
                  <a:pt x="1208088" y="770962"/>
                </a:lnTo>
                <a:lnTo>
                  <a:pt x="1321101" y="650875"/>
                </a:lnTo>
                <a:close/>
                <a:moveTo>
                  <a:pt x="979799" y="144463"/>
                </a:moveTo>
                <a:lnTo>
                  <a:pt x="1406989" y="183470"/>
                </a:lnTo>
                <a:lnTo>
                  <a:pt x="1465263" y="607333"/>
                </a:lnTo>
                <a:lnTo>
                  <a:pt x="1321052" y="468993"/>
                </a:lnTo>
                <a:lnTo>
                  <a:pt x="896583" y="918937"/>
                </a:lnTo>
                <a:lnTo>
                  <a:pt x="827879" y="854076"/>
                </a:lnTo>
                <a:lnTo>
                  <a:pt x="699540" y="732972"/>
                </a:lnTo>
                <a:lnTo>
                  <a:pt x="675505" y="710294"/>
                </a:lnTo>
                <a:lnTo>
                  <a:pt x="351257" y="1054101"/>
                </a:lnTo>
                <a:lnTo>
                  <a:pt x="153988" y="867910"/>
                </a:lnTo>
                <a:lnTo>
                  <a:pt x="478235" y="524102"/>
                </a:lnTo>
                <a:lnTo>
                  <a:pt x="568027" y="428852"/>
                </a:lnTo>
                <a:lnTo>
                  <a:pt x="658045" y="333602"/>
                </a:lnTo>
                <a:lnTo>
                  <a:pt x="879123" y="542245"/>
                </a:lnTo>
                <a:lnTo>
                  <a:pt x="1123783" y="282802"/>
                </a:lnTo>
                <a:lnTo>
                  <a:pt x="979799" y="144463"/>
                </a:lnTo>
                <a:close/>
                <a:moveTo>
                  <a:pt x="0" y="0"/>
                </a:moveTo>
                <a:lnTo>
                  <a:pt x="69367" y="0"/>
                </a:lnTo>
                <a:lnTo>
                  <a:pt x="69367" y="1541956"/>
                </a:lnTo>
                <a:lnTo>
                  <a:pt x="1611313" y="1541956"/>
                </a:lnTo>
                <a:lnTo>
                  <a:pt x="1611313" y="1611313"/>
                </a:lnTo>
                <a:lnTo>
                  <a:pt x="69367" y="1611313"/>
                </a:lnTo>
                <a:lnTo>
                  <a:pt x="0" y="1611313"/>
                </a:lnTo>
                <a:lnTo>
                  <a:pt x="0" y="1541956"/>
                </a:lnTo>
                <a:lnTo>
                  <a:pt x="0"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47" name="矩形 46" descr="#clear#"/>
          <p:cNvSpPr/>
          <p:nvPr/>
        </p:nvSpPr>
        <p:spPr>
          <a:xfrm>
            <a:off x="1309855" y="1867257"/>
            <a:ext cx="1472896" cy="6154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幼圆" panose="02010509060101010101" pitchFamily="49" charset="-122"/>
                <a:ea typeface="幼圆" panose="02010509060101010101" pitchFamily="49" charset="-122"/>
              </a:rPr>
              <a:t>上半年</a:t>
            </a:r>
            <a:endParaRPr lang="en-US" altLang="zh-CN" sz="2000" dirty="0">
              <a:solidFill>
                <a:schemeClr val="tx1"/>
              </a:solidFill>
              <a:latin typeface="幼圆" panose="02010509060101010101" pitchFamily="49" charset="-122"/>
              <a:ea typeface="幼圆" panose="02010509060101010101" pitchFamily="49" charset="-122"/>
            </a:endParaRPr>
          </a:p>
        </p:txBody>
      </p:sp>
      <p:sp>
        <p:nvSpPr>
          <p:cNvPr id="48" name="矩形 47" descr="#clear#"/>
          <p:cNvSpPr/>
          <p:nvPr/>
        </p:nvSpPr>
        <p:spPr>
          <a:xfrm>
            <a:off x="3441650" y="2205380"/>
            <a:ext cx="1472896" cy="6154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幼圆" panose="02010509060101010101" pitchFamily="49" charset="-122"/>
                <a:ea typeface="幼圆" panose="02010509060101010101" pitchFamily="49" charset="-122"/>
              </a:rPr>
              <a:t>下半年</a:t>
            </a:r>
            <a:endParaRPr lang="en-US" altLang="zh-CN" sz="2000" dirty="0">
              <a:solidFill>
                <a:schemeClr val="tx1"/>
              </a:solidFill>
              <a:latin typeface="幼圆" panose="02010509060101010101" pitchFamily="49" charset="-122"/>
              <a:ea typeface="幼圆" panose="02010509060101010101" pitchFamily="49" charset="-122"/>
            </a:endParaRPr>
          </a:p>
        </p:txBody>
      </p:sp>
      <p:sp>
        <p:nvSpPr>
          <p:cNvPr id="49" name="Oval 6"/>
          <p:cNvSpPr>
            <a:spLocks noChangeArrowheads="1"/>
          </p:cNvSpPr>
          <p:nvPr/>
        </p:nvSpPr>
        <p:spPr bwMode="auto">
          <a:xfrm>
            <a:off x="6584245" y="2125197"/>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50" name="Oval 6"/>
          <p:cNvSpPr>
            <a:spLocks noChangeArrowheads="1"/>
          </p:cNvSpPr>
          <p:nvPr/>
        </p:nvSpPr>
        <p:spPr bwMode="auto">
          <a:xfrm>
            <a:off x="6584245" y="3320637"/>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51" name="Oval 6"/>
          <p:cNvSpPr>
            <a:spLocks noChangeArrowheads="1"/>
          </p:cNvSpPr>
          <p:nvPr/>
        </p:nvSpPr>
        <p:spPr bwMode="auto">
          <a:xfrm>
            <a:off x="6584245" y="4516077"/>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52" name="Text Box 8" descr="#clear#"/>
          <p:cNvSpPr txBox="1">
            <a:spLocks noChangeArrowheads="1"/>
          </p:cNvSpPr>
          <p:nvPr/>
        </p:nvSpPr>
        <p:spPr bwMode="auto">
          <a:xfrm>
            <a:off x="7369932" y="2181573"/>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53" name="Text Box 8" descr="#clear#"/>
          <p:cNvSpPr txBox="1">
            <a:spLocks noChangeArrowheads="1"/>
          </p:cNvSpPr>
          <p:nvPr/>
        </p:nvSpPr>
        <p:spPr bwMode="auto">
          <a:xfrm>
            <a:off x="7369932" y="3377013"/>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54" name="Text Box 8" descr="#clear#"/>
          <p:cNvSpPr txBox="1">
            <a:spLocks noChangeArrowheads="1"/>
          </p:cNvSpPr>
          <p:nvPr/>
        </p:nvSpPr>
        <p:spPr bwMode="auto">
          <a:xfrm>
            <a:off x="7369932" y="4572453"/>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55" name="Oval 6"/>
          <p:cNvSpPr>
            <a:spLocks noChangeArrowheads="1"/>
          </p:cNvSpPr>
          <p:nvPr/>
        </p:nvSpPr>
        <p:spPr bwMode="auto">
          <a:xfrm>
            <a:off x="6584245" y="5767893"/>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56" name="Text Box 8" descr="#clear#"/>
          <p:cNvSpPr txBox="1">
            <a:spLocks noChangeArrowheads="1"/>
          </p:cNvSpPr>
          <p:nvPr/>
        </p:nvSpPr>
        <p:spPr bwMode="auto">
          <a:xfrm>
            <a:off x="7369932" y="5824269"/>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57" name="KSO_Shape"/>
          <p:cNvSpPr/>
          <p:nvPr/>
        </p:nvSpPr>
        <p:spPr bwMode="auto">
          <a:xfrm>
            <a:off x="6767155" y="2280515"/>
            <a:ext cx="296169" cy="356114"/>
          </a:xfrm>
          <a:custGeom>
            <a:avLst/>
            <a:gdLst>
              <a:gd name="T0" fmla="*/ 808831 w 3808"/>
              <a:gd name="T1" fmla="*/ 1295383 h 4578"/>
              <a:gd name="T2" fmla="*/ 620770 w 3808"/>
              <a:gd name="T3" fmla="*/ 1061107 h 4578"/>
              <a:gd name="T4" fmla="*/ 609952 w 3808"/>
              <a:gd name="T5" fmla="*/ 993696 h 4578"/>
              <a:gd name="T6" fmla="*/ 804254 w 3808"/>
              <a:gd name="T7" fmla="*/ 1136009 h 4578"/>
              <a:gd name="T8" fmla="*/ 1261510 w 3808"/>
              <a:gd name="T9" fmla="*/ 605039 h 4578"/>
              <a:gd name="T10" fmla="*/ 997309 w 3808"/>
              <a:gd name="T11" fmla="*/ 385328 h 4578"/>
              <a:gd name="T12" fmla="*/ 1018112 w 3808"/>
              <a:gd name="T13" fmla="*/ 332896 h 4578"/>
              <a:gd name="T14" fmla="*/ 991900 w 3808"/>
              <a:gd name="T15" fmla="*/ 304600 h 4578"/>
              <a:gd name="T16" fmla="*/ 1025601 w 3808"/>
              <a:gd name="T17" fmla="*/ 199322 h 4578"/>
              <a:gd name="T18" fmla="*/ 992316 w 3808"/>
              <a:gd name="T19" fmla="*/ 5410 h 4578"/>
              <a:gd name="T20" fmla="*/ 833379 w 3808"/>
              <a:gd name="T21" fmla="*/ 32457 h 4578"/>
              <a:gd name="T22" fmla="*/ 644901 w 3808"/>
              <a:gd name="T23" fmla="*/ 86969 h 4578"/>
              <a:gd name="T24" fmla="*/ 529651 w 3808"/>
              <a:gd name="T25" fmla="*/ 12484 h 4578"/>
              <a:gd name="T26" fmla="*/ 540469 w 3808"/>
              <a:gd name="T27" fmla="*/ 193496 h 4578"/>
              <a:gd name="T28" fmla="*/ 583324 w 3808"/>
              <a:gd name="T29" fmla="*/ 312507 h 4578"/>
              <a:gd name="T30" fmla="*/ 583324 w 3808"/>
              <a:gd name="T31" fmla="*/ 347877 h 4578"/>
              <a:gd name="T32" fmla="*/ 568345 w 3808"/>
              <a:gd name="T33" fmla="*/ 414872 h 4578"/>
              <a:gd name="T34" fmla="*/ 277516 w 3808"/>
              <a:gd name="T35" fmla="*/ 646651 h 4578"/>
              <a:gd name="T36" fmla="*/ 123155 w 3808"/>
              <a:gd name="T37" fmla="*/ 909223 h 4578"/>
              <a:gd name="T38" fmla="*/ 10818 w 3808"/>
              <a:gd name="T39" fmla="*/ 1299545 h 4578"/>
              <a:gd name="T40" fmla="*/ 22468 w 3808"/>
              <a:gd name="T41" fmla="*/ 1617461 h 4578"/>
              <a:gd name="T42" fmla="*/ 102352 w 3808"/>
              <a:gd name="T43" fmla="*/ 1767680 h 4578"/>
              <a:gd name="T44" fmla="*/ 251303 w 3808"/>
              <a:gd name="T45" fmla="*/ 1865469 h 4578"/>
              <a:gd name="T46" fmla="*/ 780539 w 3808"/>
              <a:gd name="T47" fmla="*/ 1905000 h 4578"/>
              <a:gd name="T48" fmla="*/ 1293547 w 3808"/>
              <a:gd name="T49" fmla="*/ 1877120 h 4578"/>
              <a:gd name="T50" fmla="*/ 1458725 w 3808"/>
              <a:gd name="T51" fmla="*/ 1792231 h 4578"/>
              <a:gd name="T52" fmla="*/ 1551092 w 3808"/>
              <a:gd name="T53" fmla="*/ 1651166 h 4578"/>
              <a:gd name="T54" fmla="*/ 1582297 w 3808"/>
              <a:gd name="T55" fmla="*/ 1380272 h 4578"/>
              <a:gd name="T56" fmla="*/ 1490762 w 3808"/>
              <a:gd name="T57" fmla="*/ 981628 h 4578"/>
              <a:gd name="T58" fmla="*/ 1336402 w 3808"/>
              <a:gd name="T59" fmla="*/ 681606 h 4578"/>
              <a:gd name="T60" fmla="*/ 1097164 w 3808"/>
              <a:gd name="T61" fmla="*/ 1433119 h 4578"/>
              <a:gd name="T62" fmla="*/ 1012287 w 3808"/>
              <a:gd name="T63" fmla="*/ 1537566 h 4578"/>
              <a:gd name="T64" fmla="*/ 917008 w 3808"/>
              <a:gd name="T65" fmla="*/ 1662818 h 4578"/>
              <a:gd name="T66" fmla="*/ 866664 w 3808"/>
              <a:gd name="T67" fmla="*/ 1689866 h 4578"/>
              <a:gd name="T68" fmla="*/ 825890 w 3808"/>
              <a:gd name="T69" fmla="*/ 1654495 h 4578"/>
              <a:gd name="T70" fmla="*/ 762648 w 3808"/>
              <a:gd name="T71" fmla="*/ 1664898 h 4578"/>
              <a:gd name="T72" fmla="*/ 714800 w 3808"/>
              <a:gd name="T73" fmla="*/ 1689033 h 4578"/>
              <a:gd name="T74" fmla="*/ 671113 w 3808"/>
              <a:gd name="T75" fmla="*/ 1651166 h 4578"/>
              <a:gd name="T76" fmla="*/ 550871 w 3808"/>
              <a:gd name="T77" fmla="*/ 1504692 h 4578"/>
              <a:gd name="T78" fmla="*/ 478059 w 3808"/>
              <a:gd name="T79" fmla="*/ 1349895 h 4578"/>
              <a:gd name="T80" fmla="*/ 529651 w 3808"/>
              <a:gd name="T81" fmla="*/ 1306202 h 4578"/>
              <a:gd name="T82" fmla="*/ 594141 w 3808"/>
              <a:gd name="T83" fmla="*/ 1367372 h 4578"/>
              <a:gd name="T84" fmla="*/ 639909 w 3808"/>
              <a:gd name="T85" fmla="*/ 1456006 h 4578"/>
              <a:gd name="T86" fmla="*/ 543381 w 3808"/>
              <a:gd name="T87" fmla="*/ 1186776 h 4578"/>
              <a:gd name="T88" fmla="*/ 488045 w 3808"/>
              <a:gd name="T89" fmla="*/ 1064020 h 4578"/>
              <a:gd name="T90" fmla="*/ 536308 w 3808"/>
              <a:gd name="T91" fmla="*/ 909223 h 4578"/>
              <a:gd name="T92" fmla="*/ 661544 w 3808"/>
              <a:gd name="T93" fmla="*/ 747353 h 4578"/>
              <a:gd name="T94" fmla="*/ 703567 w 3808"/>
              <a:gd name="T95" fmla="*/ 706157 h 4578"/>
              <a:gd name="T96" fmla="*/ 758071 w 3808"/>
              <a:gd name="T97" fmla="*/ 727379 h 4578"/>
              <a:gd name="T98" fmla="*/ 827554 w 3808"/>
              <a:gd name="T99" fmla="*/ 742359 h 4578"/>
              <a:gd name="T100" fmla="*/ 871241 w 3808"/>
              <a:gd name="T101" fmla="*/ 704492 h 4578"/>
              <a:gd name="T102" fmla="*/ 924913 w 3808"/>
              <a:gd name="T103" fmla="*/ 734453 h 4578"/>
              <a:gd name="T104" fmla="*/ 1015616 w 3808"/>
              <a:gd name="T105" fmla="*/ 876766 h 4578"/>
              <a:gd name="T106" fmla="*/ 1082602 w 3808"/>
              <a:gd name="T107" fmla="*/ 981628 h 4578"/>
              <a:gd name="T108" fmla="*/ 1068456 w 3808"/>
              <a:gd name="T109" fmla="*/ 1092733 h 4578"/>
              <a:gd name="T110" fmla="*/ 990236 w 3808"/>
              <a:gd name="T111" fmla="*/ 1074007 h 4578"/>
              <a:gd name="T112" fmla="*/ 948629 w 3808"/>
              <a:gd name="T113" fmla="*/ 974138 h 4578"/>
              <a:gd name="T114" fmla="*/ 1066376 w 3808"/>
              <a:gd name="T115" fmla="*/ 1236294 h 4578"/>
              <a:gd name="T116" fmla="*/ 1109230 w 3808"/>
              <a:gd name="T117" fmla="*/ 1312028 h 4578"/>
              <a:gd name="T118" fmla="*/ 934899 w 3808"/>
              <a:gd name="T119" fmla="*/ 1481389 h 4578"/>
              <a:gd name="T120" fmla="*/ 982330 w 3808"/>
              <a:gd name="T121" fmla="*/ 1422716 h 4578"/>
              <a:gd name="T122" fmla="*/ 975257 w 3808"/>
              <a:gd name="T123" fmla="*/ 1356553 h 457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808" h="4578">
                <a:moveTo>
                  <a:pt x="1815" y="3080"/>
                </a:moveTo>
                <a:lnTo>
                  <a:pt x="1829" y="3629"/>
                </a:lnTo>
                <a:lnTo>
                  <a:pt x="1878" y="3637"/>
                </a:lnTo>
                <a:lnTo>
                  <a:pt x="1903" y="3639"/>
                </a:lnTo>
                <a:lnTo>
                  <a:pt x="1930" y="3641"/>
                </a:lnTo>
                <a:lnTo>
                  <a:pt x="1946" y="3640"/>
                </a:lnTo>
                <a:lnTo>
                  <a:pt x="1961" y="3638"/>
                </a:lnTo>
                <a:lnTo>
                  <a:pt x="1975" y="3636"/>
                </a:lnTo>
                <a:lnTo>
                  <a:pt x="1991" y="3635"/>
                </a:lnTo>
                <a:lnTo>
                  <a:pt x="1998" y="3125"/>
                </a:lnTo>
                <a:lnTo>
                  <a:pt x="1971" y="3119"/>
                </a:lnTo>
                <a:lnTo>
                  <a:pt x="1944" y="3113"/>
                </a:lnTo>
                <a:lnTo>
                  <a:pt x="1878" y="3096"/>
                </a:lnTo>
                <a:lnTo>
                  <a:pt x="1815" y="3080"/>
                </a:lnTo>
                <a:close/>
                <a:moveTo>
                  <a:pt x="1458" y="2434"/>
                </a:moveTo>
                <a:lnTo>
                  <a:pt x="1458" y="2434"/>
                </a:lnTo>
                <a:lnTo>
                  <a:pt x="1458" y="2450"/>
                </a:lnTo>
                <a:lnTo>
                  <a:pt x="1459" y="2465"/>
                </a:lnTo>
                <a:lnTo>
                  <a:pt x="1461" y="2481"/>
                </a:lnTo>
                <a:lnTo>
                  <a:pt x="1464" y="2495"/>
                </a:lnTo>
                <a:lnTo>
                  <a:pt x="1469" y="2509"/>
                </a:lnTo>
                <a:lnTo>
                  <a:pt x="1475" y="2523"/>
                </a:lnTo>
                <a:lnTo>
                  <a:pt x="1483" y="2537"/>
                </a:lnTo>
                <a:lnTo>
                  <a:pt x="1492" y="2550"/>
                </a:lnTo>
                <a:lnTo>
                  <a:pt x="1502" y="2563"/>
                </a:lnTo>
                <a:lnTo>
                  <a:pt x="1513" y="2574"/>
                </a:lnTo>
                <a:lnTo>
                  <a:pt x="1525" y="2586"/>
                </a:lnTo>
                <a:lnTo>
                  <a:pt x="1538" y="2597"/>
                </a:lnTo>
                <a:lnTo>
                  <a:pt x="1554" y="2266"/>
                </a:lnTo>
                <a:lnTo>
                  <a:pt x="1532" y="2284"/>
                </a:lnTo>
                <a:lnTo>
                  <a:pt x="1514" y="2303"/>
                </a:lnTo>
                <a:lnTo>
                  <a:pt x="1498" y="2324"/>
                </a:lnTo>
                <a:lnTo>
                  <a:pt x="1491" y="2334"/>
                </a:lnTo>
                <a:lnTo>
                  <a:pt x="1484" y="2344"/>
                </a:lnTo>
                <a:lnTo>
                  <a:pt x="1478" y="2355"/>
                </a:lnTo>
                <a:lnTo>
                  <a:pt x="1474" y="2366"/>
                </a:lnTo>
                <a:lnTo>
                  <a:pt x="1469" y="2377"/>
                </a:lnTo>
                <a:lnTo>
                  <a:pt x="1466" y="2388"/>
                </a:lnTo>
                <a:lnTo>
                  <a:pt x="1463" y="2399"/>
                </a:lnTo>
                <a:lnTo>
                  <a:pt x="1460" y="2410"/>
                </a:lnTo>
                <a:lnTo>
                  <a:pt x="1459" y="2423"/>
                </a:lnTo>
                <a:lnTo>
                  <a:pt x="1458" y="2434"/>
                </a:lnTo>
                <a:close/>
                <a:moveTo>
                  <a:pt x="1894" y="2175"/>
                </a:moveTo>
                <a:lnTo>
                  <a:pt x="1894" y="2175"/>
                </a:lnTo>
                <a:lnTo>
                  <a:pt x="1875" y="2176"/>
                </a:lnTo>
                <a:lnTo>
                  <a:pt x="1856" y="2178"/>
                </a:lnTo>
                <a:lnTo>
                  <a:pt x="1839" y="2180"/>
                </a:lnTo>
                <a:lnTo>
                  <a:pt x="1820" y="2182"/>
                </a:lnTo>
                <a:lnTo>
                  <a:pt x="1812" y="2698"/>
                </a:lnTo>
                <a:lnTo>
                  <a:pt x="1869" y="2714"/>
                </a:lnTo>
                <a:lnTo>
                  <a:pt x="1933" y="2730"/>
                </a:lnTo>
                <a:lnTo>
                  <a:pt x="1966" y="2740"/>
                </a:lnTo>
                <a:lnTo>
                  <a:pt x="2000" y="2750"/>
                </a:lnTo>
                <a:lnTo>
                  <a:pt x="1996" y="2185"/>
                </a:lnTo>
                <a:lnTo>
                  <a:pt x="1947" y="2178"/>
                </a:lnTo>
                <a:lnTo>
                  <a:pt x="1921" y="2176"/>
                </a:lnTo>
                <a:lnTo>
                  <a:pt x="1908" y="2175"/>
                </a:lnTo>
                <a:lnTo>
                  <a:pt x="1894" y="2175"/>
                </a:lnTo>
                <a:close/>
                <a:moveTo>
                  <a:pt x="3118" y="1530"/>
                </a:moveTo>
                <a:lnTo>
                  <a:pt x="3118" y="1530"/>
                </a:lnTo>
                <a:lnTo>
                  <a:pt x="3099" y="1512"/>
                </a:lnTo>
                <a:lnTo>
                  <a:pt x="3078" y="1494"/>
                </a:lnTo>
                <a:lnTo>
                  <a:pt x="3032" y="1454"/>
                </a:lnTo>
                <a:lnTo>
                  <a:pt x="2980" y="1413"/>
                </a:lnTo>
                <a:lnTo>
                  <a:pt x="2926" y="1371"/>
                </a:lnTo>
                <a:lnTo>
                  <a:pt x="2810" y="1285"/>
                </a:lnTo>
                <a:lnTo>
                  <a:pt x="2694" y="1197"/>
                </a:lnTo>
                <a:lnTo>
                  <a:pt x="2637" y="1154"/>
                </a:lnTo>
                <a:lnTo>
                  <a:pt x="2584" y="1113"/>
                </a:lnTo>
                <a:lnTo>
                  <a:pt x="2534" y="1071"/>
                </a:lnTo>
                <a:lnTo>
                  <a:pt x="2511" y="1052"/>
                </a:lnTo>
                <a:lnTo>
                  <a:pt x="2490" y="1032"/>
                </a:lnTo>
                <a:lnTo>
                  <a:pt x="2470" y="1013"/>
                </a:lnTo>
                <a:lnTo>
                  <a:pt x="2451" y="995"/>
                </a:lnTo>
                <a:lnTo>
                  <a:pt x="2435" y="976"/>
                </a:lnTo>
                <a:lnTo>
                  <a:pt x="2421" y="959"/>
                </a:lnTo>
                <a:lnTo>
                  <a:pt x="2407" y="943"/>
                </a:lnTo>
                <a:lnTo>
                  <a:pt x="2397" y="926"/>
                </a:lnTo>
                <a:lnTo>
                  <a:pt x="2389" y="911"/>
                </a:lnTo>
                <a:lnTo>
                  <a:pt x="2384" y="897"/>
                </a:lnTo>
                <a:lnTo>
                  <a:pt x="2371" y="857"/>
                </a:lnTo>
                <a:lnTo>
                  <a:pt x="2386" y="854"/>
                </a:lnTo>
                <a:lnTo>
                  <a:pt x="2401" y="850"/>
                </a:lnTo>
                <a:lnTo>
                  <a:pt x="2413" y="844"/>
                </a:lnTo>
                <a:lnTo>
                  <a:pt x="2425" y="836"/>
                </a:lnTo>
                <a:lnTo>
                  <a:pt x="2434" y="826"/>
                </a:lnTo>
                <a:lnTo>
                  <a:pt x="2438" y="821"/>
                </a:lnTo>
                <a:lnTo>
                  <a:pt x="2441" y="816"/>
                </a:lnTo>
                <a:lnTo>
                  <a:pt x="2444" y="811"/>
                </a:lnTo>
                <a:lnTo>
                  <a:pt x="2445" y="805"/>
                </a:lnTo>
                <a:lnTo>
                  <a:pt x="2447" y="800"/>
                </a:lnTo>
                <a:lnTo>
                  <a:pt x="2447" y="794"/>
                </a:lnTo>
                <a:lnTo>
                  <a:pt x="2446" y="787"/>
                </a:lnTo>
                <a:lnTo>
                  <a:pt x="2445" y="781"/>
                </a:lnTo>
                <a:lnTo>
                  <a:pt x="2443" y="775"/>
                </a:lnTo>
                <a:lnTo>
                  <a:pt x="2440" y="768"/>
                </a:lnTo>
                <a:lnTo>
                  <a:pt x="2436" y="763"/>
                </a:lnTo>
                <a:lnTo>
                  <a:pt x="2432" y="757"/>
                </a:lnTo>
                <a:lnTo>
                  <a:pt x="2427" y="753"/>
                </a:lnTo>
                <a:lnTo>
                  <a:pt x="2421" y="748"/>
                </a:lnTo>
                <a:lnTo>
                  <a:pt x="2414" y="744"/>
                </a:lnTo>
                <a:lnTo>
                  <a:pt x="2407" y="740"/>
                </a:lnTo>
                <a:lnTo>
                  <a:pt x="2400" y="737"/>
                </a:lnTo>
                <a:lnTo>
                  <a:pt x="2392" y="735"/>
                </a:lnTo>
                <a:lnTo>
                  <a:pt x="2384" y="732"/>
                </a:lnTo>
                <a:lnTo>
                  <a:pt x="2376" y="731"/>
                </a:lnTo>
                <a:lnTo>
                  <a:pt x="2367" y="730"/>
                </a:lnTo>
                <a:lnTo>
                  <a:pt x="2358" y="730"/>
                </a:lnTo>
                <a:lnTo>
                  <a:pt x="2353" y="730"/>
                </a:lnTo>
                <a:lnTo>
                  <a:pt x="2354" y="716"/>
                </a:lnTo>
                <a:lnTo>
                  <a:pt x="2356" y="704"/>
                </a:lnTo>
                <a:lnTo>
                  <a:pt x="2359" y="692"/>
                </a:lnTo>
                <a:lnTo>
                  <a:pt x="2363" y="680"/>
                </a:lnTo>
                <a:lnTo>
                  <a:pt x="2372" y="655"/>
                </a:lnTo>
                <a:lnTo>
                  <a:pt x="2383" y="631"/>
                </a:lnTo>
                <a:lnTo>
                  <a:pt x="2396" y="604"/>
                </a:lnTo>
                <a:lnTo>
                  <a:pt x="2410" y="577"/>
                </a:lnTo>
                <a:lnTo>
                  <a:pt x="2446" y="515"/>
                </a:lnTo>
                <a:lnTo>
                  <a:pt x="2465" y="479"/>
                </a:lnTo>
                <a:lnTo>
                  <a:pt x="2486" y="438"/>
                </a:lnTo>
                <a:lnTo>
                  <a:pt x="2508" y="394"/>
                </a:lnTo>
                <a:lnTo>
                  <a:pt x="2531" y="343"/>
                </a:lnTo>
                <a:lnTo>
                  <a:pt x="2554" y="287"/>
                </a:lnTo>
                <a:lnTo>
                  <a:pt x="2579" y="222"/>
                </a:lnTo>
                <a:lnTo>
                  <a:pt x="2603" y="152"/>
                </a:lnTo>
                <a:lnTo>
                  <a:pt x="2615" y="114"/>
                </a:lnTo>
                <a:lnTo>
                  <a:pt x="2627" y="74"/>
                </a:lnTo>
                <a:lnTo>
                  <a:pt x="2581" y="59"/>
                </a:lnTo>
                <a:lnTo>
                  <a:pt x="2536" y="47"/>
                </a:lnTo>
                <a:lnTo>
                  <a:pt x="2494" y="36"/>
                </a:lnTo>
                <a:lnTo>
                  <a:pt x="2455" y="27"/>
                </a:lnTo>
                <a:lnTo>
                  <a:pt x="2419" y="19"/>
                </a:lnTo>
                <a:lnTo>
                  <a:pt x="2385" y="13"/>
                </a:lnTo>
                <a:lnTo>
                  <a:pt x="2352" y="8"/>
                </a:lnTo>
                <a:lnTo>
                  <a:pt x="2322" y="3"/>
                </a:lnTo>
                <a:lnTo>
                  <a:pt x="2293" y="1"/>
                </a:lnTo>
                <a:lnTo>
                  <a:pt x="2267" y="0"/>
                </a:lnTo>
                <a:lnTo>
                  <a:pt x="2241" y="1"/>
                </a:lnTo>
                <a:lnTo>
                  <a:pt x="2217" y="2"/>
                </a:lnTo>
                <a:lnTo>
                  <a:pt x="2193" y="5"/>
                </a:lnTo>
                <a:lnTo>
                  <a:pt x="2171" y="10"/>
                </a:lnTo>
                <a:lnTo>
                  <a:pt x="2150" y="15"/>
                </a:lnTo>
                <a:lnTo>
                  <a:pt x="2128" y="21"/>
                </a:lnTo>
                <a:lnTo>
                  <a:pt x="2107" y="28"/>
                </a:lnTo>
                <a:lnTo>
                  <a:pt x="2086" y="36"/>
                </a:lnTo>
                <a:lnTo>
                  <a:pt x="2066" y="44"/>
                </a:lnTo>
                <a:lnTo>
                  <a:pt x="2045" y="54"/>
                </a:lnTo>
                <a:lnTo>
                  <a:pt x="2003" y="78"/>
                </a:lnTo>
                <a:lnTo>
                  <a:pt x="1957" y="103"/>
                </a:lnTo>
                <a:lnTo>
                  <a:pt x="1908" y="132"/>
                </a:lnTo>
                <a:lnTo>
                  <a:pt x="1853" y="163"/>
                </a:lnTo>
                <a:lnTo>
                  <a:pt x="1791" y="198"/>
                </a:lnTo>
                <a:lnTo>
                  <a:pt x="1757" y="215"/>
                </a:lnTo>
                <a:lnTo>
                  <a:pt x="1722" y="234"/>
                </a:lnTo>
                <a:lnTo>
                  <a:pt x="1695" y="238"/>
                </a:lnTo>
                <a:lnTo>
                  <a:pt x="1670" y="240"/>
                </a:lnTo>
                <a:lnTo>
                  <a:pt x="1646" y="240"/>
                </a:lnTo>
                <a:lnTo>
                  <a:pt x="1625" y="237"/>
                </a:lnTo>
                <a:lnTo>
                  <a:pt x="1605" y="233"/>
                </a:lnTo>
                <a:lnTo>
                  <a:pt x="1585" y="227"/>
                </a:lnTo>
                <a:lnTo>
                  <a:pt x="1567" y="218"/>
                </a:lnTo>
                <a:lnTo>
                  <a:pt x="1550" y="209"/>
                </a:lnTo>
                <a:lnTo>
                  <a:pt x="1532" y="199"/>
                </a:lnTo>
                <a:lnTo>
                  <a:pt x="1517" y="188"/>
                </a:lnTo>
                <a:lnTo>
                  <a:pt x="1502" y="176"/>
                </a:lnTo>
                <a:lnTo>
                  <a:pt x="1486" y="162"/>
                </a:lnTo>
                <a:lnTo>
                  <a:pt x="1458" y="136"/>
                </a:lnTo>
                <a:lnTo>
                  <a:pt x="1428" y="109"/>
                </a:lnTo>
                <a:lnTo>
                  <a:pt x="1414" y="97"/>
                </a:lnTo>
                <a:lnTo>
                  <a:pt x="1399" y="85"/>
                </a:lnTo>
                <a:lnTo>
                  <a:pt x="1384" y="73"/>
                </a:lnTo>
                <a:lnTo>
                  <a:pt x="1367" y="63"/>
                </a:lnTo>
                <a:lnTo>
                  <a:pt x="1350" y="53"/>
                </a:lnTo>
                <a:lnTo>
                  <a:pt x="1333" y="45"/>
                </a:lnTo>
                <a:lnTo>
                  <a:pt x="1313" y="38"/>
                </a:lnTo>
                <a:lnTo>
                  <a:pt x="1294" y="33"/>
                </a:lnTo>
                <a:lnTo>
                  <a:pt x="1273" y="30"/>
                </a:lnTo>
                <a:lnTo>
                  <a:pt x="1250" y="30"/>
                </a:lnTo>
                <a:lnTo>
                  <a:pt x="1226" y="31"/>
                </a:lnTo>
                <a:lnTo>
                  <a:pt x="1200" y="35"/>
                </a:lnTo>
                <a:lnTo>
                  <a:pt x="1173" y="41"/>
                </a:lnTo>
                <a:lnTo>
                  <a:pt x="1143" y="50"/>
                </a:lnTo>
                <a:lnTo>
                  <a:pt x="1112" y="64"/>
                </a:lnTo>
                <a:lnTo>
                  <a:pt x="1078" y="79"/>
                </a:lnTo>
                <a:lnTo>
                  <a:pt x="1113" y="151"/>
                </a:lnTo>
                <a:lnTo>
                  <a:pt x="1147" y="216"/>
                </a:lnTo>
                <a:lnTo>
                  <a:pt x="1180" y="276"/>
                </a:lnTo>
                <a:lnTo>
                  <a:pt x="1211" y="330"/>
                </a:lnTo>
                <a:lnTo>
                  <a:pt x="1242" y="379"/>
                </a:lnTo>
                <a:lnTo>
                  <a:pt x="1272" y="424"/>
                </a:lnTo>
                <a:lnTo>
                  <a:pt x="1299" y="465"/>
                </a:lnTo>
                <a:lnTo>
                  <a:pt x="1324" y="503"/>
                </a:lnTo>
                <a:lnTo>
                  <a:pt x="1370" y="568"/>
                </a:lnTo>
                <a:lnTo>
                  <a:pt x="1391" y="597"/>
                </a:lnTo>
                <a:lnTo>
                  <a:pt x="1409" y="625"/>
                </a:lnTo>
                <a:lnTo>
                  <a:pt x="1424" y="652"/>
                </a:lnTo>
                <a:lnTo>
                  <a:pt x="1438" y="678"/>
                </a:lnTo>
                <a:lnTo>
                  <a:pt x="1443" y="691"/>
                </a:lnTo>
                <a:lnTo>
                  <a:pt x="1448" y="704"/>
                </a:lnTo>
                <a:lnTo>
                  <a:pt x="1452" y="717"/>
                </a:lnTo>
                <a:lnTo>
                  <a:pt x="1456" y="731"/>
                </a:lnTo>
                <a:lnTo>
                  <a:pt x="1440" y="733"/>
                </a:lnTo>
                <a:lnTo>
                  <a:pt x="1425" y="738"/>
                </a:lnTo>
                <a:lnTo>
                  <a:pt x="1413" y="744"/>
                </a:lnTo>
                <a:lnTo>
                  <a:pt x="1402" y="751"/>
                </a:lnTo>
                <a:lnTo>
                  <a:pt x="1393" y="760"/>
                </a:lnTo>
                <a:lnTo>
                  <a:pt x="1389" y="765"/>
                </a:lnTo>
                <a:lnTo>
                  <a:pt x="1386" y="770"/>
                </a:lnTo>
                <a:lnTo>
                  <a:pt x="1383" y="777"/>
                </a:lnTo>
                <a:lnTo>
                  <a:pt x="1382" y="782"/>
                </a:lnTo>
                <a:lnTo>
                  <a:pt x="1381" y="788"/>
                </a:lnTo>
                <a:lnTo>
                  <a:pt x="1379" y="794"/>
                </a:lnTo>
                <a:lnTo>
                  <a:pt x="1381" y="800"/>
                </a:lnTo>
                <a:lnTo>
                  <a:pt x="1382" y="805"/>
                </a:lnTo>
                <a:lnTo>
                  <a:pt x="1383" y="811"/>
                </a:lnTo>
                <a:lnTo>
                  <a:pt x="1386" y="816"/>
                </a:lnTo>
                <a:lnTo>
                  <a:pt x="1389" y="821"/>
                </a:lnTo>
                <a:lnTo>
                  <a:pt x="1393" y="826"/>
                </a:lnTo>
                <a:lnTo>
                  <a:pt x="1402" y="836"/>
                </a:lnTo>
                <a:lnTo>
                  <a:pt x="1413" y="844"/>
                </a:lnTo>
                <a:lnTo>
                  <a:pt x="1425" y="850"/>
                </a:lnTo>
                <a:lnTo>
                  <a:pt x="1440" y="854"/>
                </a:lnTo>
                <a:lnTo>
                  <a:pt x="1456" y="857"/>
                </a:lnTo>
                <a:lnTo>
                  <a:pt x="1454" y="866"/>
                </a:lnTo>
                <a:lnTo>
                  <a:pt x="1452" y="876"/>
                </a:lnTo>
                <a:lnTo>
                  <a:pt x="1447" y="892"/>
                </a:lnTo>
                <a:lnTo>
                  <a:pt x="1439" y="907"/>
                </a:lnTo>
                <a:lnTo>
                  <a:pt x="1428" y="924"/>
                </a:lnTo>
                <a:lnTo>
                  <a:pt x="1416" y="941"/>
                </a:lnTo>
                <a:lnTo>
                  <a:pt x="1402" y="959"/>
                </a:lnTo>
                <a:lnTo>
                  <a:pt x="1385" y="977"/>
                </a:lnTo>
                <a:lnTo>
                  <a:pt x="1366" y="997"/>
                </a:lnTo>
                <a:lnTo>
                  <a:pt x="1346" y="1016"/>
                </a:lnTo>
                <a:lnTo>
                  <a:pt x="1324" y="1035"/>
                </a:lnTo>
                <a:lnTo>
                  <a:pt x="1301" y="1056"/>
                </a:lnTo>
                <a:lnTo>
                  <a:pt x="1250" y="1098"/>
                </a:lnTo>
                <a:lnTo>
                  <a:pt x="1195" y="1141"/>
                </a:lnTo>
                <a:lnTo>
                  <a:pt x="1136" y="1185"/>
                </a:lnTo>
                <a:lnTo>
                  <a:pt x="1015" y="1275"/>
                </a:lnTo>
                <a:lnTo>
                  <a:pt x="894" y="1363"/>
                </a:lnTo>
                <a:lnTo>
                  <a:pt x="837" y="1407"/>
                </a:lnTo>
                <a:lnTo>
                  <a:pt x="783" y="1450"/>
                </a:lnTo>
                <a:lnTo>
                  <a:pt x="734" y="1491"/>
                </a:lnTo>
                <a:lnTo>
                  <a:pt x="710" y="1511"/>
                </a:lnTo>
                <a:lnTo>
                  <a:pt x="690" y="1530"/>
                </a:lnTo>
                <a:lnTo>
                  <a:pt x="667" y="1554"/>
                </a:lnTo>
                <a:lnTo>
                  <a:pt x="644" y="1579"/>
                </a:lnTo>
                <a:lnTo>
                  <a:pt x="621" y="1608"/>
                </a:lnTo>
                <a:lnTo>
                  <a:pt x="596" y="1638"/>
                </a:lnTo>
                <a:lnTo>
                  <a:pt x="572" y="1673"/>
                </a:lnTo>
                <a:lnTo>
                  <a:pt x="547" y="1709"/>
                </a:lnTo>
                <a:lnTo>
                  <a:pt x="522" y="1747"/>
                </a:lnTo>
                <a:lnTo>
                  <a:pt x="496" y="1788"/>
                </a:lnTo>
                <a:lnTo>
                  <a:pt x="471" y="1832"/>
                </a:lnTo>
                <a:lnTo>
                  <a:pt x="445" y="1877"/>
                </a:lnTo>
                <a:lnTo>
                  <a:pt x="420" y="1923"/>
                </a:lnTo>
                <a:lnTo>
                  <a:pt x="394" y="1973"/>
                </a:lnTo>
                <a:lnTo>
                  <a:pt x="369" y="2023"/>
                </a:lnTo>
                <a:lnTo>
                  <a:pt x="344" y="2076"/>
                </a:lnTo>
                <a:lnTo>
                  <a:pt x="320" y="2130"/>
                </a:lnTo>
                <a:lnTo>
                  <a:pt x="296" y="2185"/>
                </a:lnTo>
                <a:lnTo>
                  <a:pt x="271" y="2242"/>
                </a:lnTo>
                <a:lnTo>
                  <a:pt x="248" y="2300"/>
                </a:lnTo>
                <a:lnTo>
                  <a:pt x="225" y="2359"/>
                </a:lnTo>
                <a:lnTo>
                  <a:pt x="203" y="2421"/>
                </a:lnTo>
                <a:lnTo>
                  <a:pt x="183" y="2482"/>
                </a:lnTo>
                <a:lnTo>
                  <a:pt x="161" y="2544"/>
                </a:lnTo>
                <a:lnTo>
                  <a:pt x="142" y="2606"/>
                </a:lnTo>
                <a:lnTo>
                  <a:pt x="123" y="2670"/>
                </a:lnTo>
                <a:lnTo>
                  <a:pt x="106" y="2734"/>
                </a:lnTo>
                <a:lnTo>
                  <a:pt x="89" y="2798"/>
                </a:lnTo>
                <a:lnTo>
                  <a:pt x="74" y="2863"/>
                </a:lnTo>
                <a:lnTo>
                  <a:pt x="60" y="2928"/>
                </a:lnTo>
                <a:lnTo>
                  <a:pt x="47" y="2993"/>
                </a:lnTo>
                <a:lnTo>
                  <a:pt x="36" y="3058"/>
                </a:lnTo>
                <a:lnTo>
                  <a:pt x="26" y="3123"/>
                </a:lnTo>
                <a:lnTo>
                  <a:pt x="17" y="3189"/>
                </a:lnTo>
                <a:lnTo>
                  <a:pt x="10" y="3253"/>
                </a:lnTo>
                <a:lnTo>
                  <a:pt x="5" y="3317"/>
                </a:lnTo>
                <a:lnTo>
                  <a:pt x="2" y="3380"/>
                </a:lnTo>
                <a:lnTo>
                  <a:pt x="0" y="3443"/>
                </a:lnTo>
                <a:lnTo>
                  <a:pt x="1" y="3506"/>
                </a:lnTo>
                <a:lnTo>
                  <a:pt x="3" y="3567"/>
                </a:lnTo>
                <a:lnTo>
                  <a:pt x="7" y="3629"/>
                </a:lnTo>
                <a:lnTo>
                  <a:pt x="14" y="3688"/>
                </a:lnTo>
                <a:lnTo>
                  <a:pt x="23" y="3747"/>
                </a:lnTo>
                <a:lnTo>
                  <a:pt x="28" y="3775"/>
                </a:lnTo>
                <a:lnTo>
                  <a:pt x="34" y="3804"/>
                </a:lnTo>
                <a:lnTo>
                  <a:pt x="40" y="3832"/>
                </a:lnTo>
                <a:lnTo>
                  <a:pt x="47" y="3860"/>
                </a:lnTo>
                <a:lnTo>
                  <a:pt x="54" y="3887"/>
                </a:lnTo>
                <a:lnTo>
                  <a:pt x="62" y="3915"/>
                </a:lnTo>
                <a:lnTo>
                  <a:pt x="71" y="3941"/>
                </a:lnTo>
                <a:lnTo>
                  <a:pt x="81" y="3968"/>
                </a:lnTo>
                <a:lnTo>
                  <a:pt x="91" y="3993"/>
                </a:lnTo>
                <a:lnTo>
                  <a:pt x="102" y="4019"/>
                </a:lnTo>
                <a:lnTo>
                  <a:pt x="113" y="4044"/>
                </a:lnTo>
                <a:lnTo>
                  <a:pt x="124" y="4069"/>
                </a:lnTo>
                <a:lnTo>
                  <a:pt x="138" y="4093"/>
                </a:lnTo>
                <a:lnTo>
                  <a:pt x="151" y="4116"/>
                </a:lnTo>
                <a:lnTo>
                  <a:pt x="165" y="4140"/>
                </a:lnTo>
                <a:lnTo>
                  <a:pt x="179" y="4162"/>
                </a:lnTo>
                <a:lnTo>
                  <a:pt x="195" y="4185"/>
                </a:lnTo>
                <a:lnTo>
                  <a:pt x="211" y="4206"/>
                </a:lnTo>
                <a:lnTo>
                  <a:pt x="228" y="4227"/>
                </a:lnTo>
                <a:lnTo>
                  <a:pt x="246" y="4248"/>
                </a:lnTo>
                <a:lnTo>
                  <a:pt x="264" y="4268"/>
                </a:lnTo>
                <a:lnTo>
                  <a:pt x="283" y="4288"/>
                </a:lnTo>
                <a:lnTo>
                  <a:pt x="303" y="4307"/>
                </a:lnTo>
                <a:lnTo>
                  <a:pt x="324" y="4325"/>
                </a:lnTo>
                <a:lnTo>
                  <a:pt x="346" y="4343"/>
                </a:lnTo>
                <a:lnTo>
                  <a:pt x="367" y="4360"/>
                </a:lnTo>
                <a:lnTo>
                  <a:pt x="390" y="4376"/>
                </a:lnTo>
                <a:lnTo>
                  <a:pt x="414" y="4391"/>
                </a:lnTo>
                <a:lnTo>
                  <a:pt x="439" y="4407"/>
                </a:lnTo>
                <a:lnTo>
                  <a:pt x="465" y="4421"/>
                </a:lnTo>
                <a:lnTo>
                  <a:pt x="490" y="4435"/>
                </a:lnTo>
                <a:lnTo>
                  <a:pt x="518" y="4449"/>
                </a:lnTo>
                <a:lnTo>
                  <a:pt x="545" y="4461"/>
                </a:lnTo>
                <a:lnTo>
                  <a:pt x="575" y="4472"/>
                </a:lnTo>
                <a:lnTo>
                  <a:pt x="604" y="4483"/>
                </a:lnTo>
                <a:lnTo>
                  <a:pt x="635" y="4493"/>
                </a:lnTo>
                <a:lnTo>
                  <a:pt x="666" y="4503"/>
                </a:lnTo>
                <a:lnTo>
                  <a:pt x="699" y="4511"/>
                </a:lnTo>
                <a:lnTo>
                  <a:pt x="732" y="4519"/>
                </a:lnTo>
                <a:lnTo>
                  <a:pt x="766" y="4526"/>
                </a:lnTo>
                <a:lnTo>
                  <a:pt x="801" y="4532"/>
                </a:lnTo>
                <a:lnTo>
                  <a:pt x="838" y="4537"/>
                </a:lnTo>
                <a:lnTo>
                  <a:pt x="874" y="4541"/>
                </a:lnTo>
                <a:lnTo>
                  <a:pt x="912" y="4545"/>
                </a:lnTo>
                <a:lnTo>
                  <a:pt x="952" y="4548"/>
                </a:lnTo>
                <a:lnTo>
                  <a:pt x="991" y="4549"/>
                </a:lnTo>
                <a:lnTo>
                  <a:pt x="1475" y="4566"/>
                </a:lnTo>
                <a:lnTo>
                  <a:pt x="1751" y="4575"/>
                </a:lnTo>
                <a:lnTo>
                  <a:pt x="1876" y="4578"/>
                </a:lnTo>
                <a:lnTo>
                  <a:pt x="1904" y="4578"/>
                </a:lnTo>
                <a:lnTo>
                  <a:pt x="1933" y="4578"/>
                </a:lnTo>
                <a:lnTo>
                  <a:pt x="2057" y="4575"/>
                </a:lnTo>
                <a:lnTo>
                  <a:pt x="2333" y="4566"/>
                </a:lnTo>
                <a:lnTo>
                  <a:pt x="2817" y="4549"/>
                </a:lnTo>
                <a:lnTo>
                  <a:pt x="2857" y="4548"/>
                </a:lnTo>
                <a:lnTo>
                  <a:pt x="2896" y="4545"/>
                </a:lnTo>
                <a:lnTo>
                  <a:pt x="2934" y="4541"/>
                </a:lnTo>
                <a:lnTo>
                  <a:pt x="2971" y="4537"/>
                </a:lnTo>
                <a:lnTo>
                  <a:pt x="3007" y="4532"/>
                </a:lnTo>
                <a:lnTo>
                  <a:pt x="3042" y="4526"/>
                </a:lnTo>
                <a:lnTo>
                  <a:pt x="3077" y="4519"/>
                </a:lnTo>
                <a:lnTo>
                  <a:pt x="3109" y="4511"/>
                </a:lnTo>
                <a:lnTo>
                  <a:pt x="3142" y="4503"/>
                </a:lnTo>
                <a:lnTo>
                  <a:pt x="3173" y="4493"/>
                </a:lnTo>
                <a:lnTo>
                  <a:pt x="3204" y="4483"/>
                </a:lnTo>
                <a:lnTo>
                  <a:pt x="3234" y="4472"/>
                </a:lnTo>
                <a:lnTo>
                  <a:pt x="3263" y="4461"/>
                </a:lnTo>
                <a:lnTo>
                  <a:pt x="3291" y="4449"/>
                </a:lnTo>
                <a:lnTo>
                  <a:pt x="3318" y="4435"/>
                </a:lnTo>
                <a:lnTo>
                  <a:pt x="3345" y="4421"/>
                </a:lnTo>
                <a:lnTo>
                  <a:pt x="3369" y="4407"/>
                </a:lnTo>
                <a:lnTo>
                  <a:pt x="3394" y="4391"/>
                </a:lnTo>
                <a:lnTo>
                  <a:pt x="3418" y="4376"/>
                </a:lnTo>
                <a:lnTo>
                  <a:pt x="3441" y="4360"/>
                </a:lnTo>
                <a:lnTo>
                  <a:pt x="3463" y="4343"/>
                </a:lnTo>
                <a:lnTo>
                  <a:pt x="3484" y="4325"/>
                </a:lnTo>
                <a:lnTo>
                  <a:pt x="3506" y="4307"/>
                </a:lnTo>
                <a:lnTo>
                  <a:pt x="3525" y="4288"/>
                </a:lnTo>
                <a:lnTo>
                  <a:pt x="3544" y="4268"/>
                </a:lnTo>
                <a:lnTo>
                  <a:pt x="3563" y="4248"/>
                </a:lnTo>
                <a:lnTo>
                  <a:pt x="3580" y="4227"/>
                </a:lnTo>
                <a:lnTo>
                  <a:pt x="3597" y="4206"/>
                </a:lnTo>
                <a:lnTo>
                  <a:pt x="3614" y="4185"/>
                </a:lnTo>
                <a:lnTo>
                  <a:pt x="3629" y="4162"/>
                </a:lnTo>
                <a:lnTo>
                  <a:pt x="3643" y="4140"/>
                </a:lnTo>
                <a:lnTo>
                  <a:pt x="3657" y="4116"/>
                </a:lnTo>
                <a:lnTo>
                  <a:pt x="3671" y="4093"/>
                </a:lnTo>
                <a:lnTo>
                  <a:pt x="3684" y="4069"/>
                </a:lnTo>
                <a:lnTo>
                  <a:pt x="3695" y="4044"/>
                </a:lnTo>
                <a:lnTo>
                  <a:pt x="3706" y="4019"/>
                </a:lnTo>
                <a:lnTo>
                  <a:pt x="3717" y="3993"/>
                </a:lnTo>
                <a:lnTo>
                  <a:pt x="3728" y="3968"/>
                </a:lnTo>
                <a:lnTo>
                  <a:pt x="3737" y="3941"/>
                </a:lnTo>
                <a:lnTo>
                  <a:pt x="3746" y="3915"/>
                </a:lnTo>
                <a:lnTo>
                  <a:pt x="3754" y="3887"/>
                </a:lnTo>
                <a:lnTo>
                  <a:pt x="3761" y="3860"/>
                </a:lnTo>
                <a:lnTo>
                  <a:pt x="3768" y="3832"/>
                </a:lnTo>
                <a:lnTo>
                  <a:pt x="3774" y="3804"/>
                </a:lnTo>
                <a:lnTo>
                  <a:pt x="3781" y="3775"/>
                </a:lnTo>
                <a:lnTo>
                  <a:pt x="3786" y="3747"/>
                </a:lnTo>
                <a:lnTo>
                  <a:pt x="3794" y="3688"/>
                </a:lnTo>
                <a:lnTo>
                  <a:pt x="3801" y="3629"/>
                </a:lnTo>
                <a:lnTo>
                  <a:pt x="3805" y="3567"/>
                </a:lnTo>
                <a:lnTo>
                  <a:pt x="3807" y="3506"/>
                </a:lnTo>
                <a:lnTo>
                  <a:pt x="3808" y="3443"/>
                </a:lnTo>
                <a:lnTo>
                  <a:pt x="3806" y="3380"/>
                </a:lnTo>
                <a:lnTo>
                  <a:pt x="3803" y="3317"/>
                </a:lnTo>
                <a:lnTo>
                  <a:pt x="3798" y="3253"/>
                </a:lnTo>
                <a:lnTo>
                  <a:pt x="3791" y="3189"/>
                </a:lnTo>
                <a:lnTo>
                  <a:pt x="3783" y="3123"/>
                </a:lnTo>
                <a:lnTo>
                  <a:pt x="3772" y="3058"/>
                </a:lnTo>
                <a:lnTo>
                  <a:pt x="3761" y="2993"/>
                </a:lnTo>
                <a:lnTo>
                  <a:pt x="3749" y="2928"/>
                </a:lnTo>
                <a:lnTo>
                  <a:pt x="3735" y="2863"/>
                </a:lnTo>
                <a:lnTo>
                  <a:pt x="3719" y="2798"/>
                </a:lnTo>
                <a:lnTo>
                  <a:pt x="3702" y="2734"/>
                </a:lnTo>
                <a:lnTo>
                  <a:pt x="3685" y="2670"/>
                </a:lnTo>
                <a:lnTo>
                  <a:pt x="3666" y="2606"/>
                </a:lnTo>
                <a:lnTo>
                  <a:pt x="3647" y="2544"/>
                </a:lnTo>
                <a:lnTo>
                  <a:pt x="3626" y="2482"/>
                </a:lnTo>
                <a:lnTo>
                  <a:pt x="3605" y="2421"/>
                </a:lnTo>
                <a:lnTo>
                  <a:pt x="3583" y="2359"/>
                </a:lnTo>
                <a:lnTo>
                  <a:pt x="3561" y="2300"/>
                </a:lnTo>
                <a:lnTo>
                  <a:pt x="3537" y="2242"/>
                </a:lnTo>
                <a:lnTo>
                  <a:pt x="3513" y="2185"/>
                </a:lnTo>
                <a:lnTo>
                  <a:pt x="3488" y="2130"/>
                </a:lnTo>
                <a:lnTo>
                  <a:pt x="3464" y="2076"/>
                </a:lnTo>
                <a:lnTo>
                  <a:pt x="3439" y="2023"/>
                </a:lnTo>
                <a:lnTo>
                  <a:pt x="3414" y="1973"/>
                </a:lnTo>
                <a:lnTo>
                  <a:pt x="3388" y="1923"/>
                </a:lnTo>
                <a:lnTo>
                  <a:pt x="3363" y="1877"/>
                </a:lnTo>
                <a:lnTo>
                  <a:pt x="3337" y="1832"/>
                </a:lnTo>
                <a:lnTo>
                  <a:pt x="3312" y="1788"/>
                </a:lnTo>
                <a:lnTo>
                  <a:pt x="3287" y="1747"/>
                </a:lnTo>
                <a:lnTo>
                  <a:pt x="3261" y="1709"/>
                </a:lnTo>
                <a:lnTo>
                  <a:pt x="3237" y="1673"/>
                </a:lnTo>
                <a:lnTo>
                  <a:pt x="3212" y="1638"/>
                </a:lnTo>
                <a:lnTo>
                  <a:pt x="3188" y="1608"/>
                </a:lnTo>
                <a:lnTo>
                  <a:pt x="3164" y="1579"/>
                </a:lnTo>
                <a:lnTo>
                  <a:pt x="3141" y="1554"/>
                </a:lnTo>
                <a:lnTo>
                  <a:pt x="3118" y="1530"/>
                </a:lnTo>
                <a:close/>
                <a:moveTo>
                  <a:pt x="2672" y="3305"/>
                </a:moveTo>
                <a:lnTo>
                  <a:pt x="2672" y="3305"/>
                </a:lnTo>
                <a:lnTo>
                  <a:pt x="2669" y="3323"/>
                </a:lnTo>
                <a:lnTo>
                  <a:pt x="2667" y="3340"/>
                </a:lnTo>
                <a:lnTo>
                  <a:pt x="2663" y="3359"/>
                </a:lnTo>
                <a:lnTo>
                  <a:pt x="2659" y="3376"/>
                </a:lnTo>
                <a:lnTo>
                  <a:pt x="2654" y="3393"/>
                </a:lnTo>
                <a:lnTo>
                  <a:pt x="2649" y="3410"/>
                </a:lnTo>
                <a:lnTo>
                  <a:pt x="2643" y="3427"/>
                </a:lnTo>
                <a:lnTo>
                  <a:pt x="2637" y="3444"/>
                </a:lnTo>
                <a:lnTo>
                  <a:pt x="2629" y="3460"/>
                </a:lnTo>
                <a:lnTo>
                  <a:pt x="2621" y="3477"/>
                </a:lnTo>
                <a:lnTo>
                  <a:pt x="2604" y="3509"/>
                </a:lnTo>
                <a:lnTo>
                  <a:pt x="2584" y="3542"/>
                </a:lnTo>
                <a:lnTo>
                  <a:pt x="2561" y="3574"/>
                </a:lnTo>
                <a:lnTo>
                  <a:pt x="2549" y="3589"/>
                </a:lnTo>
                <a:lnTo>
                  <a:pt x="2537" y="3603"/>
                </a:lnTo>
                <a:lnTo>
                  <a:pt x="2523" y="3617"/>
                </a:lnTo>
                <a:lnTo>
                  <a:pt x="2509" y="3632"/>
                </a:lnTo>
                <a:lnTo>
                  <a:pt x="2495" y="3645"/>
                </a:lnTo>
                <a:lnTo>
                  <a:pt x="2481" y="3658"/>
                </a:lnTo>
                <a:lnTo>
                  <a:pt x="2465" y="3670"/>
                </a:lnTo>
                <a:lnTo>
                  <a:pt x="2449" y="3683"/>
                </a:lnTo>
                <a:lnTo>
                  <a:pt x="2433" y="3695"/>
                </a:lnTo>
                <a:lnTo>
                  <a:pt x="2416" y="3706"/>
                </a:lnTo>
                <a:lnTo>
                  <a:pt x="2398" y="3717"/>
                </a:lnTo>
                <a:lnTo>
                  <a:pt x="2380" y="3727"/>
                </a:lnTo>
                <a:lnTo>
                  <a:pt x="2342" y="3748"/>
                </a:lnTo>
                <a:lnTo>
                  <a:pt x="2302" y="3766"/>
                </a:lnTo>
                <a:lnTo>
                  <a:pt x="2283" y="3774"/>
                </a:lnTo>
                <a:lnTo>
                  <a:pt x="2263" y="3780"/>
                </a:lnTo>
                <a:lnTo>
                  <a:pt x="2242" y="3785"/>
                </a:lnTo>
                <a:lnTo>
                  <a:pt x="2223" y="3792"/>
                </a:lnTo>
                <a:lnTo>
                  <a:pt x="2210" y="3970"/>
                </a:lnTo>
                <a:lnTo>
                  <a:pt x="2209" y="3979"/>
                </a:lnTo>
                <a:lnTo>
                  <a:pt x="2207" y="3987"/>
                </a:lnTo>
                <a:lnTo>
                  <a:pt x="2204" y="3996"/>
                </a:lnTo>
                <a:lnTo>
                  <a:pt x="2200" y="4004"/>
                </a:lnTo>
                <a:lnTo>
                  <a:pt x="2194" y="4013"/>
                </a:lnTo>
                <a:lnTo>
                  <a:pt x="2188" y="4020"/>
                </a:lnTo>
                <a:lnTo>
                  <a:pt x="2181" y="4027"/>
                </a:lnTo>
                <a:lnTo>
                  <a:pt x="2174" y="4033"/>
                </a:lnTo>
                <a:lnTo>
                  <a:pt x="2166" y="4039"/>
                </a:lnTo>
                <a:lnTo>
                  <a:pt x="2157" y="4045"/>
                </a:lnTo>
                <a:lnTo>
                  <a:pt x="2148" y="4049"/>
                </a:lnTo>
                <a:lnTo>
                  <a:pt x="2137" y="4053"/>
                </a:lnTo>
                <a:lnTo>
                  <a:pt x="2127" y="4056"/>
                </a:lnTo>
                <a:lnTo>
                  <a:pt x="2117" y="4059"/>
                </a:lnTo>
                <a:lnTo>
                  <a:pt x="2106" y="4060"/>
                </a:lnTo>
                <a:lnTo>
                  <a:pt x="2095" y="4061"/>
                </a:lnTo>
                <a:lnTo>
                  <a:pt x="2083" y="4061"/>
                </a:lnTo>
                <a:lnTo>
                  <a:pt x="2072" y="4060"/>
                </a:lnTo>
                <a:lnTo>
                  <a:pt x="2061" y="4058"/>
                </a:lnTo>
                <a:lnTo>
                  <a:pt x="2052" y="4055"/>
                </a:lnTo>
                <a:lnTo>
                  <a:pt x="2042" y="4052"/>
                </a:lnTo>
                <a:lnTo>
                  <a:pt x="2032" y="4048"/>
                </a:lnTo>
                <a:lnTo>
                  <a:pt x="2024" y="4043"/>
                </a:lnTo>
                <a:lnTo>
                  <a:pt x="2016" y="4038"/>
                </a:lnTo>
                <a:lnTo>
                  <a:pt x="2009" y="4032"/>
                </a:lnTo>
                <a:lnTo>
                  <a:pt x="2003" y="4025"/>
                </a:lnTo>
                <a:lnTo>
                  <a:pt x="1998" y="4018"/>
                </a:lnTo>
                <a:lnTo>
                  <a:pt x="1993" y="4011"/>
                </a:lnTo>
                <a:lnTo>
                  <a:pt x="1990" y="4002"/>
                </a:lnTo>
                <a:lnTo>
                  <a:pt x="1987" y="3993"/>
                </a:lnTo>
                <a:lnTo>
                  <a:pt x="1986" y="3985"/>
                </a:lnTo>
                <a:lnTo>
                  <a:pt x="1985" y="3976"/>
                </a:lnTo>
                <a:lnTo>
                  <a:pt x="1987" y="3833"/>
                </a:lnTo>
                <a:lnTo>
                  <a:pt x="1973" y="3834"/>
                </a:lnTo>
                <a:lnTo>
                  <a:pt x="1960" y="3835"/>
                </a:lnTo>
                <a:lnTo>
                  <a:pt x="1946" y="3836"/>
                </a:lnTo>
                <a:lnTo>
                  <a:pt x="1932" y="3837"/>
                </a:lnTo>
                <a:lnTo>
                  <a:pt x="1906" y="3836"/>
                </a:lnTo>
                <a:lnTo>
                  <a:pt x="1882" y="3835"/>
                </a:lnTo>
                <a:lnTo>
                  <a:pt x="1834" y="3832"/>
                </a:lnTo>
                <a:lnTo>
                  <a:pt x="1838" y="3976"/>
                </a:lnTo>
                <a:lnTo>
                  <a:pt x="1837" y="3985"/>
                </a:lnTo>
                <a:lnTo>
                  <a:pt x="1836" y="3993"/>
                </a:lnTo>
                <a:lnTo>
                  <a:pt x="1833" y="4001"/>
                </a:lnTo>
                <a:lnTo>
                  <a:pt x="1830" y="4010"/>
                </a:lnTo>
                <a:lnTo>
                  <a:pt x="1825" y="4017"/>
                </a:lnTo>
                <a:lnTo>
                  <a:pt x="1820" y="4024"/>
                </a:lnTo>
                <a:lnTo>
                  <a:pt x="1813" y="4031"/>
                </a:lnTo>
                <a:lnTo>
                  <a:pt x="1806" y="4037"/>
                </a:lnTo>
                <a:lnTo>
                  <a:pt x="1798" y="4042"/>
                </a:lnTo>
                <a:lnTo>
                  <a:pt x="1790" y="4047"/>
                </a:lnTo>
                <a:lnTo>
                  <a:pt x="1781" y="4051"/>
                </a:lnTo>
                <a:lnTo>
                  <a:pt x="1772" y="4054"/>
                </a:lnTo>
                <a:lnTo>
                  <a:pt x="1762" y="4057"/>
                </a:lnTo>
                <a:lnTo>
                  <a:pt x="1750" y="4059"/>
                </a:lnTo>
                <a:lnTo>
                  <a:pt x="1740" y="4060"/>
                </a:lnTo>
                <a:lnTo>
                  <a:pt x="1729" y="4060"/>
                </a:lnTo>
                <a:lnTo>
                  <a:pt x="1718" y="4059"/>
                </a:lnTo>
                <a:lnTo>
                  <a:pt x="1706" y="4058"/>
                </a:lnTo>
                <a:lnTo>
                  <a:pt x="1695" y="4055"/>
                </a:lnTo>
                <a:lnTo>
                  <a:pt x="1685" y="4052"/>
                </a:lnTo>
                <a:lnTo>
                  <a:pt x="1675" y="4048"/>
                </a:lnTo>
                <a:lnTo>
                  <a:pt x="1666" y="4043"/>
                </a:lnTo>
                <a:lnTo>
                  <a:pt x="1658" y="4038"/>
                </a:lnTo>
                <a:lnTo>
                  <a:pt x="1649" y="4032"/>
                </a:lnTo>
                <a:lnTo>
                  <a:pt x="1641" y="4026"/>
                </a:lnTo>
                <a:lnTo>
                  <a:pt x="1635" y="4019"/>
                </a:lnTo>
                <a:lnTo>
                  <a:pt x="1629" y="4011"/>
                </a:lnTo>
                <a:lnTo>
                  <a:pt x="1624" y="4002"/>
                </a:lnTo>
                <a:lnTo>
                  <a:pt x="1620" y="3994"/>
                </a:lnTo>
                <a:lnTo>
                  <a:pt x="1617" y="3986"/>
                </a:lnTo>
                <a:lnTo>
                  <a:pt x="1614" y="3977"/>
                </a:lnTo>
                <a:lnTo>
                  <a:pt x="1613" y="3968"/>
                </a:lnTo>
                <a:lnTo>
                  <a:pt x="1600" y="3789"/>
                </a:lnTo>
                <a:lnTo>
                  <a:pt x="1573" y="3780"/>
                </a:lnTo>
                <a:lnTo>
                  <a:pt x="1547" y="3770"/>
                </a:lnTo>
                <a:lnTo>
                  <a:pt x="1521" y="3760"/>
                </a:lnTo>
                <a:lnTo>
                  <a:pt x="1498" y="3749"/>
                </a:lnTo>
                <a:lnTo>
                  <a:pt x="1474" y="3737"/>
                </a:lnTo>
                <a:lnTo>
                  <a:pt x="1452" y="3724"/>
                </a:lnTo>
                <a:lnTo>
                  <a:pt x="1429" y="3711"/>
                </a:lnTo>
                <a:lnTo>
                  <a:pt x="1409" y="3697"/>
                </a:lnTo>
                <a:lnTo>
                  <a:pt x="1387" y="3678"/>
                </a:lnTo>
                <a:lnTo>
                  <a:pt x="1365" y="3659"/>
                </a:lnTo>
                <a:lnTo>
                  <a:pt x="1345" y="3639"/>
                </a:lnTo>
                <a:lnTo>
                  <a:pt x="1324" y="3616"/>
                </a:lnTo>
                <a:lnTo>
                  <a:pt x="1305" y="3594"/>
                </a:lnTo>
                <a:lnTo>
                  <a:pt x="1287" y="3569"/>
                </a:lnTo>
                <a:lnTo>
                  <a:pt x="1269" y="3544"/>
                </a:lnTo>
                <a:lnTo>
                  <a:pt x="1252" y="3518"/>
                </a:lnTo>
                <a:lnTo>
                  <a:pt x="1237" y="3489"/>
                </a:lnTo>
                <a:lnTo>
                  <a:pt x="1222" y="3460"/>
                </a:lnTo>
                <a:lnTo>
                  <a:pt x="1207" y="3432"/>
                </a:lnTo>
                <a:lnTo>
                  <a:pt x="1194" y="3401"/>
                </a:lnTo>
                <a:lnTo>
                  <a:pt x="1182" y="3370"/>
                </a:lnTo>
                <a:lnTo>
                  <a:pt x="1170" y="3338"/>
                </a:lnTo>
                <a:lnTo>
                  <a:pt x="1159" y="3306"/>
                </a:lnTo>
                <a:lnTo>
                  <a:pt x="1149" y="3272"/>
                </a:lnTo>
                <a:lnTo>
                  <a:pt x="1148" y="3258"/>
                </a:lnTo>
                <a:lnTo>
                  <a:pt x="1149" y="3244"/>
                </a:lnTo>
                <a:lnTo>
                  <a:pt x="1151" y="3230"/>
                </a:lnTo>
                <a:lnTo>
                  <a:pt x="1154" y="3217"/>
                </a:lnTo>
                <a:lnTo>
                  <a:pt x="1158" y="3205"/>
                </a:lnTo>
                <a:lnTo>
                  <a:pt x="1165" y="3194"/>
                </a:lnTo>
                <a:lnTo>
                  <a:pt x="1172" y="3183"/>
                </a:lnTo>
                <a:lnTo>
                  <a:pt x="1179" y="3173"/>
                </a:lnTo>
                <a:lnTo>
                  <a:pt x="1188" y="3165"/>
                </a:lnTo>
                <a:lnTo>
                  <a:pt x="1197" y="3157"/>
                </a:lnTo>
                <a:lnTo>
                  <a:pt x="1208" y="3151"/>
                </a:lnTo>
                <a:lnTo>
                  <a:pt x="1220" y="3146"/>
                </a:lnTo>
                <a:lnTo>
                  <a:pt x="1232" y="3142"/>
                </a:lnTo>
                <a:lnTo>
                  <a:pt x="1245" y="3140"/>
                </a:lnTo>
                <a:lnTo>
                  <a:pt x="1258" y="3139"/>
                </a:lnTo>
                <a:lnTo>
                  <a:pt x="1273" y="3139"/>
                </a:lnTo>
                <a:lnTo>
                  <a:pt x="1288" y="3141"/>
                </a:lnTo>
                <a:lnTo>
                  <a:pt x="1302" y="3145"/>
                </a:lnTo>
                <a:lnTo>
                  <a:pt x="1316" y="3149"/>
                </a:lnTo>
                <a:lnTo>
                  <a:pt x="1330" y="3155"/>
                </a:lnTo>
                <a:lnTo>
                  <a:pt x="1343" y="3163"/>
                </a:lnTo>
                <a:lnTo>
                  <a:pt x="1355" y="3171"/>
                </a:lnTo>
                <a:lnTo>
                  <a:pt x="1367" y="3181"/>
                </a:lnTo>
                <a:lnTo>
                  <a:pt x="1378" y="3192"/>
                </a:lnTo>
                <a:lnTo>
                  <a:pt x="1389" y="3203"/>
                </a:lnTo>
                <a:lnTo>
                  <a:pt x="1398" y="3215"/>
                </a:lnTo>
                <a:lnTo>
                  <a:pt x="1407" y="3228"/>
                </a:lnTo>
                <a:lnTo>
                  <a:pt x="1414" y="3243"/>
                </a:lnTo>
                <a:lnTo>
                  <a:pt x="1420" y="3256"/>
                </a:lnTo>
                <a:lnTo>
                  <a:pt x="1424" y="3271"/>
                </a:lnTo>
                <a:lnTo>
                  <a:pt x="1428" y="3286"/>
                </a:lnTo>
                <a:lnTo>
                  <a:pt x="1430" y="3302"/>
                </a:lnTo>
                <a:lnTo>
                  <a:pt x="1436" y="3321"/>
                </a:lnTo>
                <a:lnTo>
                  <a:pt x="1441" y="3339"/>
                </a:lnTo>
                <a:lnTo>
                  <a:pt x="1447" y="3358"/>
                </a:lnTo>
                <a:lnTo>
                  <a:pt x="1454" y="3375"/>
                </a:lnTo>
                <a:lnTo>
                  <a:pt x="1461" y="3391"/>
                </a:lnTo>
                <a:lnTo>
                  <a:pt x="1469" y="3407"/>
                </a:lnTo>
                <a:lnTo>
                  <a:pt x="1477" y="3421"/>
                </a:lnTo>
                <a:lnTo>
                  <a:pt x="1486" y="3435"/>
                </a:lnTo>
                <a:lnTo>
                  <a:pt x="1496" y="3449"/>
                </a:lnTo>
                <a:lnTo>
                  <a:pt x="1506" y="3463"/>
                </a:lnTo>
                <a:lnTo>
                  <a:pt x="1516" y="3475"/>
                </a:lnTo>
                <a:lnTo>
                  <a:pt x="1527" y="3487"/>
                </a:lnTo>
                <a:lnTo>
                  <a:pt x="1538" y="3499"/>
                </a:lnTo>
                <a:lnTo>
                  <a:pt x="1551" y="3510"/>
                </a:lnTo>
                <a:lnTo>
                  <a:pt x="1577" y="3533"/>
                </a:lnTo>
                <a:lnTo>
                  <a:pt x="1542" y="2990"/>
                </a:lnTo>
                <a:lnTo>
                  <a:pt x="1507" y="2977"/>
                </a:lnTo>
                <a:lnTo>
                  <a:pt x="1474" y="2962"/>
                </a:lnTo>
                <a:lnTo>
                  <a:pt x="1446" y="2949"/>
                </a:lnTo>
                <a:lnTo>
                  <a:pt x="1420" y="2937"/>
                </a:lnTo>
                <a:lnTo>
                  <a:pt x="1389" y="2918"/>
                </a:lnTo>
                <a:lnTo>
                  <a:pt x="1359" y="2897"/>
                </a:lnTo>
                <a:lnTo>
                  <a:pt x="1345" y="2886"/>
                </a:lnTo>
                <a:lnTo>
                  <a:pt x="1332" y="2875"/>
                </a:lnTo>
                <a:lnTo>
                  <a:pt x="1318" y="2864"/>
                </a:lnTo>
                <a:lnTo>
                  <a:pt x="1306" y="2852"/>
                </a:lnTo>
                <a:lnTo>
                  <a:pt x="1294" y="2840"/>
                </a:lnTo>
                <a:lnTo>
                  <a:pt x="1283" y="2827"/>
                </a:lnTo>
                <a:lnTo>
                  <a:pt x="1273" y="2815"/>
                </a:lnTo>
                <a:lnTo>
                  <a:pt x="1262" y="2801"/>
                </a:lnTo>
                <a:lnTo>
                  <a:pt x="1252" y="2787"/>
                </a:lnTo>
                <a:lnTo>
                  <a:pt x="1243" y="2774"/>
                </a:lnTo>
                <a:lnTo>
                  <a:pt x="1235" y="2760"/>
                </a:lnTo>
                <a:lnTo>
                  <a:pt x="1227" y="2744"/>
                </a:lnTo>
                <a:lnTo>
                  <a:pt x="1212" y="2715"/>
                </a:lnTo>
                <a:lnTo>
                  <a:pt x="1200" y="2684"/>
                </a:lnTo>
                <a:lnTo>
                  <a:pt x="1190" y="2654"/>
                </a:lnTo>
                <a:lnTo>
                  <a:pt x="1182" y="2622"/>
                </a:lnTo>
                <a:lnTo>
                  <a:pt x="1177" y="2590"/>
                </a:lnTo>
                <a:lnTo>
                  <a:pt x="1173" y="2557"/>
                </a:lnTo>
                <a:lnTo>
                  <a:pt x="1172" y="2523"/>
                </a:lnTo>
                <a:lnTo>
                  <a:pt x="1173" y="2490"/>
                </a:lnTo>
                <a:lnTo>
                  <a:pt x="1175" y="2458"/>
                </a:lnTo>
                <a:lnTo>
                  <a:pt x="1179" y="2429"/>
                </a:lnTo>
                <a:lnTo>
                  <a:pt x="1185" y="2399"/>
                </a:lnTo>
                <a:lnTo>
                  <a:pt x="1192" y="2370"/>
                </a:lnTo>
                <a:lnTo>
                  <a:pt x="1201" y="2341"/>
                </a:lnTo>
                <a:lnTo>
                  <a:pt x="1212" y="2314"/>
                </a:lnTo>
                <a:lnTo>
                  <a:pt x="1225" y="2286"/>
                </a:lnTo>
                <a:lnTo>
                  <a:pt x="1239" y="2260"/>
                </a:lnTo>
                <a:lnTo>
                  <a:pt x="1254" y="2234"/>
                </a:lnTo>
                <a:lnTo>
                  <a:pt x="1270" y="2209"/>
                </a:lnTo>
                <a:lnTo>
                  <a:pt x="1289" y="2185"/>
                </a:lnTo>
                <a:lnTo>
                  <a:pt x="1308" y="2163"/>
                </a:lnTo>
                <a:lnTo>
                  <a:pt x="1329" y="2140"/>
                </a:lnTo>
                <a:lnTo>
                  <a:pt x="1350" y="2120"/>
                </a:lnTo>
                <a:lnTo>
                  <a:pt x="1372" y="2101"/>
                </a:lnTo>
                <a:lnTo>
                  <a:pt x="1396" y="2082"/>
                </a:lnTo>
                <a:lnTo>
                  <a:pt x="1413" y="2069"/>
                </a:lnTo>
                <a:lnTo>
                  <a:pt x="1432" y="2058"/>
                </a:lnTo>
                <a:lnTo>
                  <a:pt x="1453" y="2046"/>
                </a:lnTo>
                <a:lnTo>
                  <a:pt x="1474" y="2034"/>
                </a:lnTo>
                <a:lnTo>
                  <a:pt x="1498" y="2024"/>
                </a:lnTo>
                <a:lnTo>
                  <a:pt x="1521" y="2013"/>
                </a:lnTo>
                <a:lnTo>
                  <a:pt x="1547" y="2003"/>
                </a:lnTo>
                <a:lnTo>
                  <a:pt x="1574" y="1993"/>
                </a:lnTo>
                <a:lnTo>
                  <a:pt x="1590" y="1796"/>
                </a:lnTo>
                <a:lnTo>
                  <a:pt x="1592" y="1786"/>
                </a:lnTo>
                <a:lnTo>
                  <a:pt x="1594" y="1777"/>
                </a:lnTo>
                <a:lnTo>
                  <a:pt x="1599" y="1768"/>
                </a:lnTo>
                <a:lnTo>
                  <a:pt x="1603" y="1758"/>
                </a:lnTo>
                <a:lnTo>
                  <a:pt x="1609" y="1749"/>
                </a:lnTo>
                <a:lnTo>
                  <a:pt x="1615" y="1741"/>
                </a:lnTo>
                <a:lnTo>
                  <a:pt x="1622" y="1734"/>
                </a:lnTo>
                <a:lnTo>
                  <a:pt x="1630" y="1727"/>
                </a:lnTo>
                <a:lnTo>
                  <a:pt x="1639" y="1720"/>
                </a:lnTo>
                <a:lnTo>
                  <a:pt x="1648" y="1714"/>
                </a:lnTo>
                <a:lnTo>
                  <a:pt x="1659" y="1709"/>
                </a:lnTo>
                <a:lnTo>
                  <a:pt x="1669" y="1704"/>
                </a:lnTo>
                <a:lnTo>
                  <a:pt x="1680" y="1700"/>
                </a:lnTo>
                <a:lnTo>
                  <a:pt x="1691" y="1697"/>
                </a:lnTo>
                <a:lnTo>
                  <a:pt x="1703" y="1695"/>
                </a:lnTo>
                <a:lnTo>
                  <a:pt x="1716" y="1694"/>
                </a:lnTo>
                <a:lnTo>
                  <a:pt x="1727" y="1694"/>
                </a:lnTo>
                <a:lnTo>
                  <a:pt x="1739" y="1695"/>
                </a:lnTo>
                <a:lnTo>
                  <a:pt x="1750" y="1697"/>
                </a:lnTo>
                <a:lnTo>
                  <a:pt x="1760" y="1700"/>
                </a:lnTo>
                <a:lnTo>
                  <a:pt x="1771" y="1703"/>
                </a:lnTo>
                <a:lnTo>
                  <a:pt x="1781" y="1708"/>
                </a:lnTo>
                <a:lnTo>
                  <a:pt x="1789" y="1713"/>
                </a:lnTo>
                <a:lnTo>
                  <a:pt x="1797" y="1719"/>
                </a:lnTo>
                <a:lnTo>
                  <a:pt x="1805" y="1725"/>
                </a:lnTo>
                <a:lnTo>
                  <a:pt x="1811" y="1732"/>
                </a:lnTo>
                <a:lnTo>
                  <a:pt x="1818" y="1740"/>
                </a:lnTo>
                <a:lnTo>
                  <a:pt x="1822" y="1748"/>
                </a:lnTo>
                <a:lnTo>
                  <a:pt x="1826" y="1756"/>
                </a:lnTo>
                <a:lnTo>
                  <a:pt x="1829" y="1766"/>
                </a:lnTo>
                <a:lnTo>
                  <a:pt x="1830" y="1775"/>
                </a:lnTo>
                <a:lnTo>
                  <a:pt x="1831" y="1784"/>
                </a:lnTo>
                <a:lnTo>
                  <a:pt x="1826" y="1944"/>
                </a:lnTo>
                <a:lnTo>
                  <a:pt x="1849" y="1943"/>
                </a:lnTo>
                <a:lnTo>
                  <a:pt x="1861" y="1942"/>
                </a:lnTo>
                <a:lnTo>
                  <a:pt x="1873" y="1941"/>
                </a:lnTo>
                <a:lnTo>
                  <a:pt x="1904" y="1942"/>
                </a:lnTo>
                <a:lnTo>
                  <a:pt x="1934" y="1944"/>
                </a:lnTo>
                <a:lnTo>
                  <a:pt x="1992" y="1949"/>
                </a:lnTo>
                <a:lnTo>
                  <a:pt x="1989" y="1784"/>
                </a:lnTo>
                <a:lnTo>
                  <a:pt x="1990" y="1774"/>
                </a:lnTo>
                <a:lnTo>
                  <a:pt x="1991" y="1765"/>
                </a:lnTo>
                <a:lnTo>
                  <a:pt x="1994" y="1755"/>
                </a:lnTo>
                <a:lnTo>
                  <a:pt x="1998" y="1747"/>
                </a:lnTo>
                <a:lnTo>
                  <a:pt x="2002" y="1739"/>
                </a:lnTo>
                <a:lnTo>
                  <a:pt x="2008" y="1731"/>
                </a:lnTo>
                <a:lnTo>
                  <a:pt x="2015" y="1725"/>
                </a:lnTo>
                <a:lnTo>
                  <a:pt x="2022" y="1718"/>
                </a:lnTo>
                <a:lnTo>
                  <a:pt x="2030" y="1712"/>
                </a:lnTo>
                <a:lnTo>
                  <a:pt x="2040" y="1707"/>
                </a:lnTo>
                <a:lnTo>
                  <a:pt x="2049" y="1702"/>
                </a:lnTo>
                <a:lnTo>
                  <a:pt x="2059" y="1698"/>
                </a:lnTo>
                <a:lnTo>
                  <a:pt x="2070" y="1696"/>
                </a:lnTo>
                <a:lnTo>
                  <a:pt x="2081" y="1694"/>
                </a:lnTo>
                <a:lnTo>
                  <a:pt x="2094" y="1693"/>
                </a:lnTo>
                <a:lnTo>
                  <a:pt x="2105" y="1693"/>
                </a:lnTo>
                <a:lnTo>
                  <a:pt x="2117" y="1694"/>
                </a:lnTo>
                <a:lnTo>
                  <a:pt x="2129" y="1695"/>
                </a:lnTo>
                <a:lnTo>
                  <a:pt x="2140" y="1698"/>
                </a:lnTo>
                <a:lnTo>
                  <a:pt x="2152" y="1702"/>
                </a:lnTo>
                <a:lnTo>
                  <a:pt x="2162" y="1707"/>
                </a:lnTo>
                <a:lnTo>
                  <a:pt x="2172" y="1712"/>
                </a:lnTo>
                <a:lnTo>
                  <a:pt x="2181" y="1718"/>
                </a:lnTo>
                <a:lnTo>
                  <a:pt x="2190" y="1724"/>
                </a:lnTo>
                <a:lnTo>
                  <a:pt x="2199" y="1731"/>
                </a:lnTo>
                <a:lnTo>
                  <a:pt x="2206" y="1739"/>
                </a:lnTo>
                <a:lnTo>
                  <a:pt x="2213" y="1747"/>
                </a:lnTo>
                <a:lnTo>
                  <a:pt x="2218" y="1755"/>
                </a:lnTo>
                <a:lnTo>
                  <a:pt x="2223" y="1765"/>
                </a:lnTo>
                <a:lnTo>
                  <a:pt x="2226" y="1774"/>
                </a:lnTo>
                <a:lnTo>
                  <a:pt x="2229" y="1783"/>
                </a:lnTo>
                <a:lnTo>
                  <a:pt x="2230" y="1793"/>
                </a:lnTo>
                <a:lnTo>
                  <a:pt x="2246" y="2001"/>
                </a:lnTo>
                <a:lnTo>
                  <a:pt x="2256" y="2004"/>
                </a:lnTo>
                <a:lnTo>
                  <a:pt x="2266" y="2007"/>
                </a:lnTo>
                <a:lnTo>
                  <a:pt x="2307" y="2024"/>
                </a:lnTo>
                <a:lnTo>
                  <a:pt x="2344" y="2043"/>
                </a:lnTo>
                <a:lnTo>
                  <a:pt x="2379" y="2063"/>
                </a:lnTo>
                <a:lnTo>
                  <a:pt x="2395" y="2073"/>
                </a:lnTo>
                <a:lnTo>
                  <a:pt x="2411" y="2084"/>
                </a:lnTo>
                <a:lnTo>
                  <a:pt x="2427" y="2096"/>
                </a:lnTo>
                <a:lnTo>
                  <a:pt x="2441" y="2107"/>
                </a:lnTo>
                <a:lnTo>
                  <a:pt x="2454" y="2119"/>
                </a:lnTo>
                <a:lnTo>
                  <a:pt x="2467" y="2130"/>
                </a:lnTo>
                <a:lnTo>
                  <a:pt x="2481" y="2143"/>
                </a:lnTo>
                <a:lnTo>
                  <a:pt x="2493" y="2156"/>
                </a:lnTo>
                <a:lnTo>
                  <a:pt x="2504" y="2169"/>
                </a:lnTo>
                <a:lnTo>
                  <a:pt x="2514" y="2182"/>
                </a:lnTo>
                <a:lnTo>
                  <a:pt x="2525" y="2196"/>
                </a:lnTo>
                <a:lnTo>
                  <a:pt x="2535" y="2211"/>
                </a:lnTo>
                <a:lnTo>
                  <a:pt x="2544" y="2227"/>
                </a:lnTo>
                <a:lnTo>
                  <a:pt x="2553" y="2244"/>
                </a:lnTo>
                <a:lnTo>
                  <a:pt x="2562" y="2262"/>
                </a:lnTo>
                <a:lnTo>
                  <a:pt x="2570" y="2280"/>
                </a:lnTo>
                <a:lnTo>
                  <a:pt x="2587" y="2319"/>
                </a:lnTo>
                <a:lnTo>
                  <a:pt x="2602" y="2359"/>
                </a:lnTo>
                <a:lnTo>
                  <a:pt x="2615" y="2403"/>
                </a:lnTo>
                <a:lnTo>
                  <a:pt x="2626" y="2447"/>
                </a:lnTo>
                <a:lnTo>
                  <a:pt x="2637" y="2493"/>
                </a:lnTo>
                <a:lnTo>
                  <a:pt x="2637" y="2508"/>
                </a:lnTo>
                <a:lnTo>
                  <a:pt x="2636" y="2523"/>
                </a:lnTo>
                <a:lnTo>
                  <a:pt x="2633" y="2539"/>
                </a:lnTo>
                <a:lnTo>
                  <a:pt x="2628" y="2553"/>
                </a:lnTo>
                <a:lnTo>
                  <a:pt x="2623" y="2566"/>
                </a:lnTo>
                <a:lnTo>
                  <a:pt x="2616" y="2578"/>
                </a:lnTo>
                <a:lnTo>
                  <a:pt x="2609" y="2590"/>
                </a:lnTo>
                <a:lnTo>
                  <a:pt x="2600" y="2601"/>
                </a:lnTo>
                <a:lnTo>
                  <a:pt x="2591" y="2611"/>
                </a:lnTo>
                <a:lnTo>
                  <a:pt x="2580" y="2619"/>
                </a:lnTo>
                <a:lnTo>
                  <a:pt x="2568" y="2626"/>
                </a:lnTo>
                <a:lnTo>
                  <a:pt x="2556" y="2632"/>
                </a:lnTo>
                <a:lnTo>
                  <a:pt x="2543" y="2637"/>
                </a:lnTo>
                <a:lnTo>
                  <a:pt x="2529" y="2642"/>
                </a:lnTo>
                <a:lnTo>
                  <a:pt x="2514" y="2644"/>
                </a:lnTo>
                <a:lnTo>
                  <a:pt x="2500" y="2644"/>
                </a:lnTo>
                <a:lnTo>
                  <a:pt x="2485" y="2643"/>
                </a:lnTo>
                <a:lnTo>
                  <a:pt x="2470" y="2640"/>
                </a:lnTo>
                <a:lnTo>
                  <a:pt x="2454" y="2635"/>
                </a:lnTo>
                <a:lnTo>
                  <a:pt x="2440" y="2629"/>
                </a:lnTo>
                <a:lnTo>
                  <a:pt x="2427" y="2622"/>
                </a:lnTo>
                <a:lnTo>
                  <a:pt x="2413" y="2614"/>
                </a:lnTo>
                <a:lnTo>
                  <a:pt x="2401" y="2604"/>
                </a:lnTo>
                <a:lnTo>
                  <a:pt x="2390" y="2594"/>
                </a:lnTo>
                <a:lnTo>
                  <a:pt x="2380" y="2581"/>
                </a:lnTo>
                <a:lnTo>
                  <a:pt x="2371" y="2569"/>
                </a:lnTo>
                <a:lnTo>
                  <a:pt x="2363" y="2555"/>
                </a:lnTo>
                <a:lnTo>
                  <a:pt x="2355" y="2541"/>
                </a:lnTo>
                <a:lnTo>
                  <a:pt x="2349" y="2525"/>
                </a:lnTo>
                <a:lnTo>
                  <a:pt x="2345" y="2510"/>
                </a:lnTo>
                <a:lnTo>
                  <a:pt x="2342" y="2494"/>
                </a:lnTo>
                <a:lnTo>
                  <a:pt x="2341" y="2478"/>
                </a:lnTo>
                <a:lnTo>
                  <a:pt x="2335" y="2453"/>
                </a:lnTo>
                <a:lnTo>
                  <a:pt x="2329" y="2432"/>
                </a:lnTo>
                <a:lnTo>
                  <a:pt x="2321" y="2411"/>
                </a:lnTo>
                <a:lnTo>
                  <a:pt x="2313" y="2392"/>
                </a:lnTo>
                <a:lnTo>
                  <a:pt x="2302" y="2374"/>
                </a:lnTo>
                <a:lnTo>
                  <a:pt x="2291" y="2357"/>
                </a:lnTo>
                <a:lnTo>
                  <a:pt x="2280" y="2341"/>
                </a:lnTo>
                <a:lnTo>
                  <a:pt x="2268" y="2325"/>
                </a:lnTo>
                <a:lnTo>
                  <a:pt x="2278" y="2832"/>
                </a:lnTo>
                <a:lnTo>
                  <a:pt x="2328" y="2847"/>
                </a:lnTo>
                <a:lnTo>
                  <a:pt x="2372" y="2864"/>
                </a:lnTo>
                <a:lnTo>
                  <a:pt x="2409" y="2878"/>
                </a:lnTo>
                <a:lnTo>
                  <a:pt x="2442" y="2891"/>
                </a:lnTo>
                <a:lnTo>
                  <a:pt x="2473" y="2906"/>
                </a:lnTo>
                <a:lnTo>
                  <a:pt x="2501" y="2923"/>
                </a:lnTo>
                <a:lnTo>
                  <a:pt x="2514" y="2932"/>
                </a:lnTo>
                <a:lnTo>
                  <a:pt x="2528" y="2941"/>
                </a:lnTo>
                <a:lnTo>
                  <a:pt x="2540" y="2950"/>
                </a:lnTo>
                <a:lnTo>
                  <a:pt x="2551" y="2960"/>
                </a:lnTo>
                <a:lnTo>
                  <a:pt x="2563" y="2971"/>
                </a:lnTo>
                <a:lnTo>
                  <a:pt x="2573" y="2981"/>
                </a:lnTo>
                <a:lnTo>
                  <a:pt x="2584" y="2992"/>
                </a:lnTo>
                <a:lnTo>
                  <a:pt x="2594" y="3003"/>
                </a:lnTo>
                <a:lnTo>
                  <a:pt x="2603" y="3015"/>
                </a:lnTo>
                <a:lnTo>
                  <a:pt x="2612" y="3028"/>
                </a:lnTo>
                <a:lnTo>
                  <a:pt x="2620" y="3040"/>
                </a:lnTo>
                <a:lnTo>
                  <a:pt x="2628" y="3053"/>
                </a:lnTo>
                <a:lnTo>
                  <a:pt x="2636" y="3066"/>
                </a:lnTo>
                <a:lnTo>
                  <a:pt x="2642" y="3080"/>
                </a:lnTo>
                <a:lnTo>
                  <a:pt x="2648" y="3094"/>
                </a:lnTo>
                <a:lnTo>
                  <a:pt x="2653" y="3108"/>
                </a:lnTo>
                <a:lnTo>
                  <a:pt x="2658" y="3122"/>
                </a:lnTo>
                <a:lnTo>
                  <a:pt x="2662" y="3138"/>
                </a:lnTo>
                <a:lnTo>
                  <a:pt x="2666" y="3153"/>
                </a:lnTo>
                <a:lnTo>
                  <a:pt x="2669" y="3168"/>
                </a:lnTo>
                <a:lnTo>
                  <a:pt x="2671" y="3184"/>
                </a:lnTo>
                <a:lnTo>
                  <a:pt x="2673" y="3201"/>
                </a:lnTo>
                <a:lnTo>
                  <a:pt x="2675" y="3234"/>
                </a:lnTo>
                <a:lnTo>
                  <a:pt x="2674" y="3269"/>
                </a:lnTo>
                <a:lnTo>
                  <a:pt x="2672" y="3305"/>
                </a:lnTo>
                <a:close/>
                <a:moveTo>
                  <a:pt x="2291" y="3213"/>
                </a:moveTo>
                <a:lnTo>
                  <a:pt x="2291" y="3213"/>
                </a:lnTo>
                <a:lnTo>
                  <a:pt x="2285" y="3210"/>
                </a:lnTo>
                <a:lnTo>
                  <a:pt x="2279" y="3207"/>
                </a:lnTo>
                <a:lnTo>
                  <a:pt x="2266" y="3202"/>
                </a:lnTo>
                <a:lnTo>
                  <a:pt x="2240" y="3563"/>
                </a:lnTo>
                <a:lnTo>
                  <a:pt x="2247" y="3560"/>
                </a:lnTo>
                <a:lnTo>
                  <a:pt x="2250" y="3558"/>
                </a:lnTo>
                <a:lnTo>
                  <a:pt x="2254" y="3557"/>
                </a:lnTo>
                <a:lnTo>
                  <a:pt x="2267" y="3546"/>
                </a:lnTo>
                <a:lnTo>
                  <a:pt x="2279" y="3536"/>
                </a:lnTo>
                <a:lnTo>
                  <a:pt x="2291" y="3526"/>
                </a:lnTo>
                <a:lnTo>
                  <a:pt x="2301" y="3514"/>
                </a:lnTo>
                <a:lnTo>
                  <a:pt x="2312" y="3503"/>
                </a:lnTo>
                <a:lnTo>
                  <a:pt x="2321" y="3492"/>
                </a:lnTo>
                <a:lnTo>
                  <a:pt x="2330" y="3480"/>
                </a:lnTo>
                <a:lnTo>
                  <a:pt x="2338" y="3469"/>
                </a:lnTo>
                <a:lnTo>
                  <a:pt x="2344" y="3456"/>
                </a:lnTo>
                <a:lnTo>
                  <a:pt x="2350" y="3444"/>
                </a:lnTo>
                <a:lnTo>
                  <a:pt x="2356" y="3432"/>
                </a:lnTo>
                <a:lnTo>
                  <a:pt x="2361" y="3419"/>
                </a:lnTo>
                <a:lnTo>
                  <a:pt x="2365" y="3407"/>
                </a:lnTo>
                <a:lnTo>
                  <a:pt x="2368" y="3393"/>
                </a:lnTo>
                <a:lnTo>
                  <a:pt x="2371" y="3380"/>
                </a:lnTo>
                <a:lnTo>
                  <a:pt x="2372" y="3366"/>
                </a:lnTo>
                <a:lnTo>
                  <a:pt x="2373" y="3355"/>
                </a:lnTo>
                <a:lnTo>
                  <a:pt x="2373" y="3342"/>
                </a:lnTo>
                <a:lnTo>
                  <a:pt x="2372" y="3331"/>
                </a:lnTo>
                <a:lnTo>
                  <a:pt x="2371" y="3320"/>
                </a:lnTo>
                <a:lnTo>
                  <a:pt x="2368" y="3309"/>
                </a:lnTo>
                <a:lnTo>
                  <a:pt x="2365" y="3299"/>
                </a:lnTo>
                <a:lnTo>
                  <a:pt x="2361" y="3288"/>
                </a:lnTo>
                <a:lnTo>
                  <a:pt x="2356" y="3278"/>
                </a:lnTo>
                <a:lnTo>
                  <a:pt x="2350" y="3269"/>
                </a:lnTo>
                <a:lnTo>
                  <a:pt x="2344" y="3260"/>
                </a:lnTo>
                <a:lnTo>
                  <a:pt x="2337" y="3252"/>
                </a:lnTo>
                <a:lnTo>
                  <a:pt x="2330" y="3243"/>
                </a:lnTo>
                <a:lnTo>
                  <a:pt x="2321" y="3235"/>
                </a:lnTo>
                <a:lnTo>
                  <a:pt x="2312" y="3227"/>
                </a:lnTo>
                <a:lnTo>
                  <a:pt x="2301" y="3220"/>
                </a:lnTo>
                <a:lnTo>
                  <a:pt x="2291" y="3213"/>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58" name="KSO_Shape"/>
          <p:cNvSpPr/>
          <p:nvPr/>
        </p:nvSpPr>
        <p:spPr>
          <a:xfrm>
            <a:off x="6741959" y="3445659"/>
            <a:ext cx="346561" cy="416706"/>
          </a:xfrm>
          <a:custGeom>
            <a:avLst/>
            <a:gdLst>
              <a:gd name="connsiteX0" fmla="*/ 718458 w 1208088"/>
              <a:gd name="connsiteY0" fmla="*/ 565149 h 1452563"/>
              <a:gd name="connsiteX1" fmla="*/ 480476 w 1208088"/>
              <a:gd name="connsiteY1" fmla="*/ 674937 h 1452563"/>
              <a:gd name="connsiteX2" fmla="*/ 407251 w 1208088"/>
              <a:gd name="connsiteY2" fmla="*/ 812172 h 1452563"/>
              <a:gd name="connsiteX3" fmla="*/ 334026 w 1208088"/>
              <a:gd name="connsiteY3" fmla="*/ 812172 h 1452563"/>
              <a:gd name="connsiteX4" fmla="*/ 334026 w 1208088"/>
              <a:gd name="connsiteY4" fmla="*/ 885364 h 1452563"/>
              <a:gd name="connsiteX5" fmla="*/ 398098 w 1208088"/>
              <a:gd name="connsiteY5" fmla="*/ 885364 h 1452563"/>
              <a:gd name="connsiteX6" fmla="*/ 398098 w 1208088"/>
              <a:gd name="connsiteY6" fmla="*/ 921961 h 1452563"/>
              <a:gd name="connsiteX7" fmla="*/ 398098 w 1208088"/>
              <a:gd name="connsiteY7" fmla="*/ 940259 h 1452563"/>
              <a:gd name="connsiteX8" fmla="*/ 334026 w 1208088"/>
              <a:gd name="connsiteY8" fmla="*/ 940259 h 1452563"/>
              <a:gd name="connsiteX9" fmla="*/ 334026 w 1208088"/>
              <a:gd name="connsiteY9" fmla="*/ 1013451 h 1452563"/>
              <a:gd name="connsiteX10" fmla="*/ 407251 w 1208088"/>
              <a:gd name="connsiteY10" fmla="*/ 1013451 h 1452563"/>
              <a:gd name="connsiteX11" fmla="*/ 462170 w 1208088"/>
              <a:gd name="connsiteY11" fmla="*/ 1141537 h 1452563"/>
              <a:gd name="connsiteX12" fmla="*/ 718458 w 1208088"/>
              <a:gd name="connsiteY12" fmla="*/ 1260474 h 1452563"/>
              <a:gd name="connsiteX13" fmla="*/ 874062 w 1208088"/>
              <a:gd name="connsiteY13" fmla="*/ 1223879 h 1452563"/>
              <a:gd name="connsiteX14" fmla="*/ 855755 w 1208088"/>
              <a:gd name="connsiteY14" fmla="*/ 1104941 h 1452563"/>
              <a:gd name="connsiteX15" fmla="*/ 736765 w 1208088"/>
              <a:gd name="connsiteY15" fmla="*/ 1132388 h 1452563"/>
              <a:gd name="connsiteX16" fmla="*/ 599468 w 1208088"/>
              <a:gd name="connsiteY16" fmla="*/ 1086643 h 1452563"/>
              <a:gd name="connsiteX17" fmla="*/ 562855 w 1208088"/>
              <a:gd name="connsiteY17" fmla="*/ 1013451 h 1452563"/>
              <a:gd name="connsiteX18" fmla="*/ 828296 w 1208088"/>
              <a:gd name="connsiteY18" fmla="*/ 1013451 h 1452563"/>
              <a:gd name="connsiteX19" fmla="*/ 828296 w 1208088"/>
              <a:gd name="connsiteY19" fmla="*/ 940259 h 1452563"/>
              <a:gd name="connsiteX20" fmla="*/ 553701 w 1208088"/>
              <a:gd name="connsiteY20" fmla="*/ 940259 h 1452563"/>
              <a:gd name="connsiteX21" fmla="*/ 553701 w 1208088"/>
              <a:gd name="connsiteY21" fmla="*/ 921961 h 1452563"/>
              <a:gd name="connsiteX22" fmla="*/ 553701 w 1208088"/>
              <a:gd name="connsiteY22" fmla="*/ 885364 h 1452563"/>
              <a:gd name="connsiteX23" fmla="*/ 828296 w 1208088"/>
              <a:gd name="connsiteY23" fmla="*/ 885364 h 1452563"/>
              <a:gd name="connsiteX24" fmla="*/ 828296 w 1208088"/>
              <a:gd name="connsiteY24" fmla="*/ 812172 h 1452563"/>
              <a:gd name="connsiteX25" fmla="*/ 572008 w 1208088"/>
              <a:gd name="connsiteY25" fmla="*/ 812172 h 1452563"/>
              <a:gd name="connsiteX26" fmla="*/ 599468 w 1208088"/>
              <a:gd name="connsiteY26" fmla="*/ 748129 h 1452563"/>
              <a:gd name="connsiteX27" fmla="*/ 727612 w 1208088"/>
              <a:gd name="connsiteY27" fmla="*/ 693236 h 1452563"/>
              <a:gd name="connsiteX28" fmla="*/ 846602 w 1208088"/>
              <a:gd name="connsiteY28" fmla="*/ 720682 h 1452563"/>
              <a:gd name="connsiteX29" fmla="*/ 874062 w 1208088"/>
              <a:gd name="connsiteY29" fmla="*/ 601745 h 1452563"/>
              <a:gd name="connsiteX30" fmla="*/ 718458 w 1208088"/>
              <a:gd name="connsiteY30" fmla="*/ 565149 h 1452563"/>
              <a:gd name="connsiteX31" fmla="*/ 719206 w 1208088"/>
              <a:gd name="connsiteY31" fmla="*/ 0 h 1452563"/>
              <a:gd name="connsiteX32" fmla="*/ 727454 w 1208088"/>
              <a:gd name="connsiteY32" fmla="*/ 317 h 1452563"/>
              <a:gd name="connsiteX33" fmla="*/ 736654 w 1208088"/>
              <a:gd name="connsiteY33" fmla="*/ 952 h 1452563"/>
              <a:gd name="connsiteX34" fmla="*/ 746172 w 1208088"/>
              <a:gd name="connsiteY34" fmla="*/ 2538 h 1452563"/>
              <a:gd name="connsiteX35" fmla="*/ 756641 w 1208088"/>
              <a:gd name="connsiteY35" fmla="*/ 4125 h 1452563"/>
              <a:gd name="connsiteX36" fmla="*/ 767428 w 1208088"/>
              <a:gd name="connsiteY36" fmla="*/ 6028 h 1452563"/>
              <a:gd name="connsiteX37" fmla="*/ 778849 w 1208088"/>
              <a:gd name="connsiteY37" fmla="*/ 8567 h 1452563"/>
              <a:gd name="connsiteX38" fmla="*/ 791222 w 1208088"/>
              <a:gd name="connsiteY38" fmla="*/ 11422 h 1452563"/>
              <a:gd name="connsiteX39" fmla="*/ 804546 w 1208088"/>
              <a:gd name="connsiteY39" fmla="*/ 14913 h 1452563"/>
              <a:gd name="connsiteX40" fmla="*/ 818822 w 1208088"/>
              <a:gd name="connsiteY40" fmla="*/ 18720 h 1452563"/>
              <a:gd name="connsiteX41" fmla="*/ 833416 w 1208088"/>
              <a:gd name="connsiteY41" fmla="*/ 23480 h 1452563"/>
              <a:gd name="connsiteX42" fmla="*/ 829609 w 1208088"/>
              <a:gd name="connsiteY42" fmla="*/ 36171 h 1452563"/>
              <a:gd name="connsiteX43" fmla="*/ 825802 w 1208088"/>
              <a:gd name="connsiteY43" fmla="*/ 48228 h 1452563"/>
              <a:gd name="connsiteX44" fmla="*/ 818188 w 1208088"/>
              <a:gd name="connsiteY44" fmla="*/ 70439 h 1452563"/>
              <a:gd name="connsiteX45" fmla="*/ 810256 w 1208088"/>
              <a:gd name="connsiteY45" fmla="*/ 91063 h 1452563"/>
              <a:gd name="connsiteX46" fmla="*/ 802960 w 1208088"/>
              <a:gd name="connsiteY46" fmla="*/ 108831 h 1452563"/>
              <a:gd name="connsiteX47" fmla="*/ 795663 w 1208088"/>
              <a:gd name="connsiteY47" fmla="*/ 125013 h 1452563"/>
              <a:gd name="connsiteX48" fmla="*/ 788684 w 1208088"/>
              <a:gd name="connsiteY48" fmla="*/ 138974 h 1452563"/>
              <a:gd name="connsiteX49" fmla="*/ 782021 w 1208088"/>
              <a:gd name="connsiteY49" fmla="*/ 151983 h 1452563"/>
              <a:gd name="connsiteX50" fmla="*/ 775994 w 1208088"/>
              <a:gd name="connsiteY50" fmla="*/ 163405 h 1452563"/>
              <a:gd name="connsiteX51" fmla="*/ 764572 w 1208088"/>
              <a:gd name="connsiteY51" fmla="*/ 183077 h 1452563"/>
              <a:gd name="connsiteX52" fmla="*/ 760131 w 1208088"/>
              <a:gd name="connsiteY52" fmla="*/ 191644 h 1452563"/>
              <a:gd name="connsiteX53" fmla="*/ 756007 w 1208088"/>
              <a:gd name="connsiteY53" fmla="*/ 200211 h 1452563"/>
              <a:gd name="connsiteX54" fmla="*/ 752517 w 1208088"/>
              <a:gd name="connsiteY54" fmla="*/ 207826 h 1452563"/>
              <a:gd name="connsiteX55" fmla="*/ 749662 w 1208088"/>
              <a:gd name="connsiteY55" fmla="*/ 215759 h 1452563"/>
              <a:gd name="connsiteX56" fmla="*/ 748393 w 1208088"/>
              <a:gd name="connsiteY56" fmla="*/ 219566 h 1452563"/>
              <a:gd name="connsiteX57" fmla="*/ 747441 w 1208088"/>
              <a:gd name="connsiteY57" fmla="*/ 223374 h 1452563"/>
              <a:gd name="connsiteX58" fmla="*/ 746806 w 1208088"/>
              <a:gd name="connsiteY58" fmla="*/ 227181 h 1452563"/>
              <a:gd name="connsiteX59" fmla="*/ 746489 w 1208088"/>
              <a:gd name="connsiteY59" fmla="*/ 231623 h 1452563"/>
              <a:gd name="connsiteX60" fmla="*/ 748076 w 1208088"/>
              <a:gd name="connsiteY60" fmla="*/ 231623 h 1452563"/>
              <a:gd name="connsiteX61" fmla="*/ 750931 w 1208088"/>
              <a:gd name="connsiteY61" fmla="*/ 231623 h 1452563"/>
              <a:gd name="connsiteX62" fmla="*/ 753786 w 1208088"/>
              <a:gd name="connsiteY62" fmla="*/ 231940 h 1452563"/>
              <a:gd name="connsiteX63" fmla="*/ 756324 w 1208088"/>
              <a:gd name="connsiteY63" fmla="*/ 232258 h 1452563"/>
              <a:gd name="connsiteX64" fmla="*/ 758862 w 1208088"/>
              <a:gd name="connsiteY64" fmla="*/ 233210 h 1452563"/>
              <a:gd name="connsiteX65" fmla="*/ 761400 w 1208088"/>
              <a:gd name="connsiteY65" fmla="*/ 233844 h 1452563"/>
              <a:gd name="connsiteX66" fmla="*/ 763621 w 1208088"/>
              <a:gd name="connsiteY66" fmla="*/ 234796 h 1452563"/>
              <a:gd name="connsiteX67" fmla="*/ 765842 w 1208088"/>
              <a:gd name="connsiteY67" fmla="*/ 236065 h 1452563"/>
              <a:gd name="connsiteX68" fmla="*/ 768062 w 1208088"/>
              <a:gd name="connsiteY68" fmla="*/ 237334 h 1452563"/>
              <a:gd name="connsiteX69" fmla="*/ 769966 w 1208088"/>
              <a:gd name="connsiteY69" fmla="*/ 238921 h 1452563"/>
              <a:gd name="connsiteX70" fmla="*/ 771552 w 1208088"/>
              <a:gd name="connsiteY70" fmla="*/ 240190 h 1452563"/>
              <a:gd name="connsiteX71" fmla="*/ 772821 w 1208088"/>
              <a:gd name="connsiteY71" fmla="*/ 242094 h 1452563"/>
              <a:gd name="connsiteX72" fmla="*/ 774090 w 1208088"/>
              <a:gd name="connsiteY72" fmla="*/ 243680 h 1452563"/>
              <a:gd name="connsiteX73" fmla="*/ 775042 w 1208088"/>
              <a:gd name="connsiteY73" fmla="*/ 245901 h 1452563"/>
              <a:gd name="connsiteX74" fmla="*/ 775676 w 1208088"/>
              <a:gd name="connsiteY74" fmla="*/ 247805 h 1452563"/>
              <a:gd name="connsiteX75" fmla="*/ 775994 w 1208088"/>
              <a:gd name="connsiteY75" fmla="*/ 249709 h 1452563"/>
              <a:gd name="connsiteX76" fmla="*/ 776311 w 1208088"/>
              <a:gd name="connsiteY76" fmla="*/ 251930 h 1452563"/>
              <a:gd name="connsiteX77" fmla="*/ 776311 w 1208088"/>
              <a:gd name="connsiteY77" fmla="*/ 253834 h 1452563"/>
              <a:gd name="connsiteX78" fmla="*/ 775676 w 1208088"/>
              <a:gd name="connsiteY78" fmla="*/ 255420 h 1452563"/>
              <a:gd name="connsiteX79" fmla="*/ 775359 w 1208088"/>
              <a:gd name="connsiteY79" fmla="*/ 257324 h 1452563"/>
              <a:gd name="connsiteX80" fmla="*/ 774407 w 1208088"/>
              <a:gd name="connsiteY80" fmla="*/ 258910 h 1452563"/>
              <a:gd name="connsiteX81" fmla="*/ 773456 w 1208088"/>
              <a:gd name="connsiteY81" fmla="*/ 260497 h 1452563"/>
              <a:gd name="connsiteX82" fmla="*/ 772186 w 1208088"/>
              <a:gd name="connsiteY82" fmla="*/ 262083 h 1452563"/>
              <a:gd name="connsiteX83" fmla="*/ 769331 w 1208088"/>
              <a:gd name="connsiteY83" fmla="*/ 265256 h 1452563"/>
              <a:gd name="connsiteX84" fmla="*/ 765524 w 1208088"/>
              <a:gd name="connsiteY84" fmla="*/ 267794 h 1452563"/>
              <a:gd name="connsiteX85" fmla="*/ 761717 w 1208088"/>
              <a:gd name="connsiteY85" fmla="*/ 269698 h 1452563"/>
              <a:gd name="connsiteX86" fmla="*/ 756958 w 1208088"/>
              <a:gd name="connsiteY86" fmla="*/ 270967 h 1452563"/>
              <a:gd name="connsiteX87" fmla="*/ 752200 w 1208088"/>
              <a:gd name="connsiteY87" fmla="*/ 271919 h 1452563"/>
              <a:gd name="connsiteX88" fmla="*/ 756324 w 1208088"/>
              <a:gd name="connsiteY88" fmla="*/ 284611 h 1452563"/>
              <a:gd name="connsiteX89" fmla="*/ 757910 w 1208088"/>
              <a:gd name="connsiteY89" fmla="*/ 289053 h 1452563"/>
              <a:gd name="connsiteX90" fmla="*/ 760448 w 1208088"/>
              <a:gd name="connsiteY90" fmla="*/ 293812 h 1452563"/>
              <a:gd name="connsiteX91" fmla="*/ 763621 w 1208088"/>
              <a:gd name="connsiteY91" fmla="*/ 299206 h 1452563"/>
              <a:gd name="connsiteX92" fmla="*/ 768062 w 1208088"/>
              <a:gd name="connsiteY92" fmla="*/ 304283 h 1452563"/>
              <a:gd name="connsiteX93" fmla="*/ 772504 w 1208088"/>
              <a:gd name="connsiteY93" fmla="*/ 309677 h 1452563"/>
              <a:gd name="connsiteX94" fmla="*/ 777580 w 1208088"/>
              <a:gd name="connsiteY94" fmla="*/ 315706 h 1452563"/>
              <a:gd name="connsiteX95" fmla="*/ 783608 w 1208088"/>
              <a:gd name="connsiteY95" fmla="*/ 321417 h 1452563"/>
              <a:gd name="connsiteX96" fmla="*/ 789952 w 1208088"/>
              <a:gd name="connsiteY96" fmla="*/ 327445 h 1452563"/>
              <a:gd name="connsiteX97" fmla="*/ 796615 w 1208088"/>
              <a:gd name="connsiteY97" fmla="*/ 333791 h 1452563"/>
              <a:gd name="connsiteX98" fmla="*/ 803912 w 1208088"/>
              <a:gd name="connsiteY98" fmla="*/ 339820 h 1452563"/>
              <a:gd name="connsiteX99" fmla="*/ 819774 w 1208088"/>
              <a:gd name="connsiteY99" fmla="*/ 353146 h 1452563"/>
              <a:gd name="connsiteX100" fmla="*/ 836588 w 1208088"/>
              <a:gd name="connsiteY100" fmla="*/ 366155 h 1452563"/>
              <a:gd name="connsiteX101" fmla="*/ 854672 w 1208088"/>
              <a:gd name="connsiteY101" fmla="*/ 379798 h 1452563"/>
              <a:gd name="connsiteX102" fmla="*/ 891472 w 1208088"/>
              <a:gd name="connsiteY102" fmla="*/ 407720 h 1452563"/>
              <a:gd name="connsiteX103" fmla="*/ 928274 w 1208088"/>
              <a:gd name="connsiteY103" fmla="*/ 435008 h 1452563"/>
              <a:gd name="connsiteX104" fmla="*/ 945405 w 1208088"/>
              <a:gd name="connsiteY104" fmla="*/ 448334 h 1452563"/>
              <a:gd name="connsiteX105" fmla="*/ 961902 w 1208088"/>
              <a:gd name="connsiteY105" fmla="*/ 461343 h 1452563"/>
              <a:gd name="connsiteX106" fmla="*/ 976496 w 1208088"/>
              <a:gd name="connsiteY106" fmla="*/ 474034 h 1452563"/>
              <a:gd name="connsiteX107" fmla="*/ 983158 w 1208088"/>
              <a:gd name="connsiteY107" fmla="*/ 479746 h 1452563"/>
              <a:gd name="connsiteX108" fmla="*/ 989186 w 1208088"/>
              <a:gd name="connsiteY108" fmla="*/ 485457 h 1452563"/>
              <a:gd name="connsiteX109" fmla="*/ 996482 w 1208088"/>
              <a:gd name="connsiteY109" fmla="*/ 493072 h 1452563"/>
              <a:gd name="connsiteX110" fmla="*/ 1003779 w 1208088"/>
              <a:gd name="connsiteY110" fmla="*/ 501004 h 1452563"/>
              <a:gd name="connsiteX111" fmla="*/ 1011393 w 1208088"/>
              <a:gd name="connsiteY111" fmla="*/ 510206 h 1452563"/>
              <a:gd name="connsiteX112" fmla="*/ 1019007 w 1208088"/>
              <a:gd name="connsiteY112" fmla="*/ 519725 h 1452563"/>
              <a:gd name="connsiteX113" fmla="*/ 1026938 w 1208088"/>
              <a:gd name="connsiteY113" fmla="*/ 530830 h 1452563"/>
              <a:gd name="connsiteX114" fmla="*/ 1034552 w 1208088"/>
              <a:gd name="connsiteY114" fmla="*/ 542252 h 1452563"/>
              <a:gd name="connsiteX115" fmla="*/ 1042801 w 1208088"/>
              <a:gd name="connsiteY115" fmla="*/ 554309 h 1452563"/>
              <a:gd name="connsiteX116" fmla="*/ 1050732 w 1208088"/>
              <a:gd name="connsiteY116" fmla="*/ 567318 h 1452563"/>
              <a:gd name="connsiteX117" fmla="*/ 1058663 w 1208088"/>
              <a:gd name="connsiteY117" fmla="*/ 581279 h 1452563"/>
              <a:gd name="connsiteX118" fmla="*/ 1066912 w 1208088"/>
              <a:gd name="connsiteY118" fmla="*/ 595557 h 1452563"/>
              <a:gd name="connsiteX119" fmla="*/ 1074843 w 1208088"/>
              <a:gd name="connsiteY119" fmla="*/ 610153 h 1452563"/>
              <a:gd name="connsiteX120" fmla="*/ 1083092 w 1208088"/>
              <a:gd name="connsiteY120" fmla="*/ 626017 h 1452563"/>
              <a:gd name="connsiteX121" fmla="*/ 1091023 w 1208088"/>
              <a:gd name="connsiteY121" fmla="*/ 641882 h 1452563"/>
              <a:gd name="connsiteX122" fmla="*/ 1098954 w 1208088"/>
              <a:gd name="connsiteY122" fmla="*/ 658698 h 1452563"/>
              <a:gd name="connsiteX123" fmla="*/ 1106568 w 1208088"/>
              <a:gd name="connsiteY123" fmla="*/ 675832 h 1452563"/>
              <a:gd name="connsiteX124" fmla="*/ 1114499 w 1208088"/>
              <a:gd name="connsiteY124" fmla="*/ 693283 h 1452563"/>
              <a:gd name="connsiteX125" fmla="*/ 1122113 w 1208088"/>
              <a:gd name="connsiteY125" fmla="*/ 711369 h 1452563"/>
              <a:gd name="connsiteX126" fmla="*/ 1129727 w 1208088"/>
              <a:gd name="connsiteY126" fmla="*/ 729772 h 1452563"/>
              <a:gd name="connsiteX127" fmla="*/ 1136707 w 1208088"/>
              <a:gd name="connsiteY127" fmla="*/ 748492 h 1452563"/>
              <a:gd name="connsiteX128" fmla="*/ 1143686 w 1208088"/>
              <a:gd name="connsiteY128" fmla="*/ 768164 h 1452563"/>
              <a:gd name="connsiteX129" fmla="*/ 1150348 w 1208088"/>
              <a:gd name="connsiteY129" fmla="*/ 787519 h 1452563"/>
              <a:gd name="connsiteX130" fmla="*/ 1157011 w 1208088"/>
              <a:gd name="connsiteY130" fmla="*/ 807191 h 1452563"/>
              <a:gd name="connsiteX131" fmla="*/ 1163038 w 1208088"/>
              <a:gd name="connsiteY131" fmla="*/ 826863 h 1452563"/>
              <a:gd name="connsiteX132" fmla="*/ 1169066 w 1208088"/>
              <a:gd name="connsiteY132" fmla="*/ 847170 h 1452563"/>
              <a:gd name="connsiteX133" fmla="*/ 1174460 w 1208088"/>
              <a:gd name="connsiteY133" fmla="*/ 867477 h 1452563"/>
              <a:gd name="connsiteX134" fmla="*/ 1179853 w 1208088"/>
              <a:gd name="connsiteY134" fmla="*/ 887783 h 1452563"/>
              <a:gd name="connsiteX135" fmla="*/ 1184929 w 1208088"/>
              <a:gd name="connsiteY135" fmla="*/ 908407 h 1452563"/>
              <a:gd name="connsiteX136" fmla="*/ 1189370 w 1208088"/>
              <a:gd name="connsiteY136" fmla="*/ 929031 h 1452563"/>
              <a:gd name="connsiteX137" fmla="*/ 1193177 w 1208088"/>
              <a:gd name="connsiteY137" fmla="*/ 949655 h 1452563"/>
              <a:gd name="connsiteX138" fmla="*/ 1196667 w 1208088"/>
              <a:gd name="connsiteY138" fmla="*/ 970279 h 1452563"/>
              <a:gd name="connsiteX139" fmla="*/ 1200157 w 1208088"/>
              <a:gd name="connsiteY139" fmla="*/ 990903 h 1452563"/>
              <a:gd name="connsiteX140" fmla="*/ 1202695 w 1208088"/>
              <a:gd name="connsiteY140" fmla="*/ 1011845 h 1452563"/>
              <a:gd name="connsiteX141" fmla="*/ 1204916 w 1208088"/>
              <a:gd name="connsiteY141" fmla="*/ 1032151 h 1452563"/>
              <a:gd name="connsiteX142" fmla="*/ 1206502 w 1208088"/>
              <a:gd name="connsiteY142" fmla="*/ 1052458 h 1452563"/>
              <a:gd name="connsiteX143" fmla="*/ 1207454 w 1208088"/>
              <a:gd name="connsiteY143" fmla="*/ 1072447 h 1452563"/>
              <a:gd name="connsiteX144" fmla="*/ 1208088 w 1208088"/>
              <a:gd name="connsiteY144" fmla="*/ 1092437 h 1452563"/>
              <a:gd name="connsiteX145" fmla="*/ 1207771 w 1208088"/>
              <a:gd name="connsiteY145" fmla="*/ 1112426 h 1452563"/>
              <a:gd name="connsiteX146" fmla="*/ 1207136 w 1208088"/>
              <a:gd name="connsiteY146" fmla="*/ 1131781 h 1452563"/>
              <a:gd name="connsiteX147" fmla="*/ 1205867 w 1208088"/>
              <a:gd name="connsiteY147" fmla="*/ 1151453 h 1452563"/>
              <a:gd name="connsiteX148" fmla="*/ 1203646 w 1208088"/>
              <a:gd name="connsiteY148" fmla="*/ 1170173 h 1452563"/>
              <a:gd name="connsiteX149" fmla="*/ 1201108 w 1208088"/>
              <a:gd name="connsiteY149" fmla="*/ 1188893 h 1452563"/>
              <a:gd name="connsiteX150" fmla="*/ 1199522 w 1208088"/>
              <a:gd name="connsiteY150" fmla="*/ 1197778 h 1452563"/>
              <a:gd name="connsiteX151" fmla="*/ 1197302 w 1208088"/>
              <a:gd name="connsiteY151" fmla="*/ 1206979 h 1452563"/>
              <a:gd name="connsiteX152" fmla="*/ 1195398 w 1208088"/>
              <a:gd name="connsiteY152" fmla="*/ 1215863 h 1452563"/>
              <a:gd name="connsiteX153" fmla="*/ 1193177 w 1208088"/>
              <a:gd name="connsiteY153" fmla="*/ 1224747 h 1452563"/>
              <a:gd name="connsiteX154" fmla="*/ 1190956 w 1208088"/>
              <a:gd name="connsiteY154" fmla="*/ 1233314 h 1452563"/>
              <a:gd name="connsiteX155" fmla="*/ 1188418 w 1208088"/>
              <a:gd name="connsiteY155" fmla="*/ 1242199 h 1452563"/>
              <a:gd name="connsiteX156" fmla="*/ 1185563 w 1208088"/>
              <a:gd name="connsiteY156" fmla="*/ 1250448 h 1452563"/>
              <a:gd name="connsiteX157" fmla="*/ 1182708 w 1208088"/>
              <a:gd name="connsiteY157" fmla="*/ 1259015 h 1452563"/>
              <a:gd name="connsiteX158" fmla="*/ 1179218 w 1208088"/>
              <a:gd name="connsiteY158" fmla="*/ 1266947 h 1452563"/>
              <a:gd name="connsiteX159" fmla="*/ 1175728 w 1208088"/>
              <a:gd name="connsiteY159" fmla="*/ 1275197 h 1452563"/>
              <a:gd name="connsiteX160" fmla="*/ 1172239 w 1208088"/>
              <a:gd name="connsiteY160" fmla="*/ 1283129 h 1452563"/>
              <a:gd name="connsiteX161" fmla="*/ 1168749 w 1208088"/>
              <a:gd name="connsiteY161" fmla="*/ 1291062 h 1452563"/>
              <a:gd name="connsiteX162" fmla="*/ 1164625 w 1208088"/>
              <a:gd name="connsiteY162" fmla="*/ 1298677 h 1452563"/>
              <a:gd name="connsiteX163" fmla="*/ 1160183 w 1208088"/>
              <a:gd name="connsiteY163" fmla="*/ 1305974 h 1452563"/>
              <a:gd name="connsiteX164" fmla="*/ 1155742 w 1208088"/>
              <a:gd name="connsiteY164" fmla="*/ 1313589 h 1452563"/>
              <a:gd name="connsiteX165" fmla="*/ 1151300 w 1208088"/>
              <a:gd name="connsiteY165" fmla="*/ 1320570 h 1452563"/>
              <a:gd name="connsiteX166" fmla="*/ 1146542 w 1208088"/>
              <a:gd name="connsiteY166" fmla="*/ 1327867 h 1452563"/>
              <a:gd name="connsiteX167" fmla="*/ 1141148 w 1208088"/>
              <a:gd name="connsiteY167" fmla="*/ 1334531 h 1452563"/>
              <a:gd name="connsiteX168" fmla="*/ 1135755 w 1208088"/>
              <a:gd name="connsiteY168" fmla="*/ 1341194 h 1452563"/>
              <a:gd name="connsiteX169" fmla="*/ 1130362 w 1208088"/>
              <a:gd name="connsiteY169" fmla="*/ 1347857 h 1452563"/>
              <a:gd name="connsiteX170" fmla="*/ 1124334 w 1208088"/>
              <a:gd name="connsiteY170" fmla="*/ 1354203 h 1452563"/>
              <a:gd name="connsiteX171" fmla="*/ 1118306 w 1208088"/>
              <a:gd name="connsiteY171" fmla="*/ 1360548 h 1452563"/>
              <a:gd name="connsiteX172" fmla="*/ 1112278 w 1208088"/>
              <a:gd name="connsiteY172" fmla="*/ 1366577 h 1452563"/>
              <a:gd name="connsiteX173" fmla="*/ 1105299 w 1208088"/>
              <a:gd name="connsiteY173" fmla="*/ 1372288 h 1452563"/>
              <a:gd name="connsiteX174" fmla="*/ 1098637 w 1208088"/>
              <a:gd name="connsiteY174" fmla="*/ 1378000 h 1452563"/>
              <a:gd name="connsiteX175" fmla="*/ 1091657 w 1208088"/>
              <a:gd name="connsiteY175" fmla="*/ 1383394 h 1452563"/>
              <a:gd name="connsiteX176" fmla="*/ 1084360 w 1208088"/>
              <a:gd name="connsiteY176" fmla="*/ 1388470 h 1452563"/>
              <a:gd name="connsiteX177" fmla="*/ 1076746 w 1208088"/>
              <a:gd name="connsiteY177" fmla="*/ 1393230 h 1452563"/>
              <a:gd name="connsiteX178" fmla="*/ 1068815 w 1208088"/>
              <a:gd name="connsiteY178" fmla="*/ 1398306 h 1452563"/>
              <a:gd name="connsiteX179" fmla="*/ 1061201 w 1208088"/>
              <a:gd name="connsiteY179" fmla="*/ 1402748 h 1452563"/>
              <a:gd name="connsiteX180" fmla="*/ 1052636 w 1208088"/>
              <a:gd name="connsiteY180" fmla="*/ 1407190 h 1452563"/>
              <a:gd name="connsiteX181" fmla="*/ 1044070 w 1208088"/>
              <a:gd name="connsiteY181" fmla="*/ 1411633 h 1452563"/>
              <a:gd name="connsiteX182" fmla="*/ 1035187 w 1208088"/>
              <a:gd name="connsiteY182" fmla="*/ 1415440 h 1452563"/>
              <a:gd name="connsiteX183" fmla="*/ 1025986 w 1208088"/>
              <a:gd name="connsiteY183" fmla="*/ 1418930 h 1452563"/>
              <a:gd name="connsiteX184" fmla="*/ 1016469 w 1208088"/>
              <a:gd name="connsiteY184" fmla="*/ 1422420 h 1452563"/>
              <a:gd name="connsiteX185" fmla="*/ 1006634 w 1208088"/>
              <a:gd name="connsiteY185" fmla="*/ 1425593 h 1452563"/>
              <a:gd name="connsiteX186" fmla="*/ 996800 w 1208088"/>
              <a:gd name="connsiteY186" fmla="*/ 1428766 h 1452563"/>
              <a:gd name="connsiteX187" fmla="*/ 986330 w 1208088"/>
              <a:gd name="connsiteY187" fmla="*/ 1431305 h 1452563"/>
              <a:gd name="connsiteX188" fmla="*/ 976178 w 1208088"/>
              <a:gd name="connsiteY188" fmla="*/ 1433843 h 1452563"/>
              <a:gd name="connsiteX189" fmla="*/ 965074 w 1208088"/>
              <a:gd name="connsiteY189" fmla="*/ 1436064 h 1452563"/>
              <a:gd name="connsiteX190" fmla="*/ 953971 w 1208088"/>
              <a:gd name="connsiteY190" fmla="*/ 1437968 h 1452563"/>
              <a:gd name="connsiteX191" fmla="*/ 942550 w 1208088"/>
              <a:gd name="connsiteY191" fmla="*/ 1439554 h 1452563"/>
              <a:gd name="connsiteX192" fmla="*/ 930812 w 1208088"/>
              <a:gd name="connsiteY192" fmla="*/ 1440823 h 1452563"/>
              <a:gd name="connsiteX193" fmla="*/ 918756 w 1208088"/>
              <a:gd name="connsiteY193" fmla="*/ 1442093 h 1452563"/>
              <a:gd name="connsiteX194" fmla="*/ 906383 w 1208088"/>
              <a:gd name="connsiteY194" fmla="*/ 1443044 h 1452563"/>
              <a:gd name="connsiteX195" fmla="*/ 893693 w 1208088"/>
              <a:gd name="connsiteY195" fmla="*/ 1443362 h 1452563"/>
              <a:gd name="connsiteX196" fmla="*/ 740144 w 1208088"/>
              <a:gd name="connsiteY196" fmla="*/ 1448756 h 1452563"/>
              <a:gd name="connsiteX197" fmla="*/ 652583 w 1208088"/>
              <a:gd name="connsiteY197" fmla="*/ 1451611 h 1452563"/>
              <a:gd name="connsiteX198" fmla="*/ 613244 w 1208088"/>
              <a:gd name="connsiteY198" fmla="*/ 1452563 h 1452563"/>
              <a:gd name="connsiteX199" fmla="*/ 604044 w 1208088"/>
              <a:gd name="connsiteY199" fmla="*/ 1452563 h 1452563"/>
              <a:gd name="connsiteX200" fmla="*/ 595161 w 1208088"/>
              <a:gd name="connsiteY200" fmla="*/ 1452563 h 1452563"/>
              <a:gd name="connsiteX201" fmla="*/ 555505 w 1208088"/>
              <a:gd name="connsiteY201" fmla="*/ 1451611 h 1452563"/>
              <a:gd name="connsiteX202" fmla="*/ 467944 w 1208088"/>
              <a:gd name="connsiteY202" fmla="*/ 1448756 h 1452563"/>
              <a:gd name="connsiteX203" fmla="*/ 314395 w 1208088"/>
              <a:gd name="connsiteY203" fmla="*/ 1443362 h 1452563"/>
              <a:gd name="connsiteX204" fmla="*/ 302022 w 1208088"/>
              <a:gd name="connsiteY204" fmla="*/ 1443044 h 1452563"/>
              <a:gd name="connsiteX205" fmla="*/ 289332 w 1208088"/>
              <a:gd name="connsiteY205" fmla="*/ 1442093 h 1452563"/>
              <a:gd name="connsiteX206" fmla="*/ 277276 w 1208088"/>
              <a:gd name="connsiteY206" fmla="*/ 1440823 h 1452563"/>
              <a:gd name="connsiteX207" fmla="*/ 265856 w 1208088"/>
              <a:gd name="connsiteY207" fmla="*/ 1439554 h 1452563"/>
              <a:gd name="connsiteX208" fmla="*/ 254117 w 1208088"/>
              <a:gd name="connsiteY208" fmla="*/ 1437968 h 1452563"/>
              <a:gd name="connsiteX209" fmla="*/ 243014 w 1208088"/>
              <a:gd name="connsiteY209" fmla="*/ 1436064 h 1452563"/>
              <a:gd name="connsiteX210" fmla="*/ 232227 w 1208088"/>
              <a:gd name="connsiteY210" fmla="*/ 1433843 h 1452563"/>
              <a:gd name="connsiteX211" fmla="*/ 221758 w 1208088"/>
              <a:gd name="connsiteY211" fmla="*/ 1431305 h 1452563"/>
              <a:gd name="connsiteX212" fmla="*/ 211288 w 1208088"/>
              <a:gd name="connsiteY212" fmla="*/ 1428766 h 1452563"/>
              <a:gd name="connsiteX213" fmla="*/ 201454 w 1208088"/>
              <a:gd name="connsiteY213" fmla="*/ 1425593 h 1452563"/>
              <a:gd name="connsiteX214" fmla="*/ 191619 w 1208088"/>
              <a:gd name="connsiteY214" fmla="*/ 1422420 h 1452563"/>
              <a:gd name="connsiteX215" fmla="*/ 182419 w 1208088"/>
              <a:gd name="connsiteY215" fmla="*/ 1418930 h 1452563"/>
              <a:gd name="connsiteX216" fmla="*/ 172901 w 1208088"/>
              <a:gd name="connsiteY216" fmla="*/ 1415440 h 1452563"/>
              <a:gd name="connsiteX217" fmla="*/ 164336 w 1208088"/>
              <a:gd name="connsiteY217" fmla="*/ 1411633 h 1452563"/>
              <a:gd name="connsiteX218" fmla="*/ 155452 w 1208088"/>
              <a:gd name="connsiteY218" fmla="*/ 1407190 h 1452563"/>
              <a:gd name="connsiteX219" fmla="*/ 147521 w 1208088"/>
              <a:gd name="connsiteY219" fmla="*/ 1402748 h 1452563"/>
              <a:gd name="connsiteX220" fmla="*/ 139273 w 1208088"/>
              <a:gd name="connsiteY220" fmla="*/ 1398306 h 1452563"/>
              <a:gd name="connsiteX221" fmla="*/ 131342 w 1208088"/>
              <a:gd name="connsiteY221" fmla="*/ 1393230 h 1452563"/>
              <a:gd name="connsiteX222" fmla="*/ 123728 w 1208088"/>
              <a:gd name="connsiteY222" fmla="*/ 1388470 h 1452563"/>
              <a:gd name="connsiteX223" fmla="*/ 116431 w 1208088"/>
              <a:gd name="connsiteY223" fmla="*/ 1383394 h 1452563"/>
              <a:gd name="connsiteX224" fmla="*/ 109768 w 1208088"/>
              <a:gd name="connsiteY224" fmla="*/ 1378000 h 1452563"/>
              <a:gd name="connsiteX225" fmla="*/ 102789 w 1208088"/>
              <a:gd name="connsiteY225" fmla="*/ 1372288 h 1452563"/>
              <a:gd name="connsiteX226" fmla="*/ 96127 w 1208088"/>
              <a:gd name="connsiteY226" fmla="*/ 1366577 h 1452563"/>
              <a:gd name="connsiteX227" fmla="*/ 89782 w 1208088"/>
              <a:gd name="connsiteY227" fmla="*/ 1360548 h 1452563"/>
              <a:gd name="connsiteX228" fmla="*/ 83754 w 1208088"/>
              <a:gd name="connsiteY228" fmla="*/ 1354203 h 1452563"/>
              <a:gd name="connsiteX229" fmla="*/ 78044 w 1208088"/>
              <a:gd name="connsiteY229" fmla="*/ 1347857 h 1452563"/>
              <a:gd name="connsiteX230" fmla="*/ 72333 w 1208088"/>
              <a:gd name="connsiteY230" fmla="*/ 1341194 h 1452563"/>
              <a:gd name="connsiteX231" fmla="*/ 66940 w 1208088"/>
              <a:gd name="connsiteY231" fmla="*/ 1334531 h 1452563"/>
              <a:gd name="connsiteX232" fmla="*/ 61864 w 1208088"/>
              <a:gd name="connsiteY232" fmla="*/ 1327867 h 1452563"/>
              <a:gd name="connsiteX233" fmla="*/ 56788 w 1208088"/>
              <a:gd name="connsiteY233" fmla="*/ 1320570 h 1452563"/>
              <a:gd name="connsiteX234" fmla="*/ 52346 w 1208088"/>
              <a:gd name="connsiteY234" fmla="*/ 1313589 h 1452563"/>
              <a:gd name="connsiteX235" fmla="*/ 47905 w 1208088"/>
              <a:gd name="connsiteY235" fmla="*/ 1305974 h 1452563"/>
              <a:gd name="connsiteX236" fmla="*/ 43780 w 1208088"/>
              <a:gd name="connsiteY236" fmla="*/ 1298677 h 1452563"/>
              <a:gd name="connsiteX237" fmla="*/ 39339 w 1208088"/>
              <a:gd name="connsiteY237" fmla="*/ 1291062 h 1452563"/>
              <a:gd name="connsiteX238" fmla="*/ 35849 w 1208088"/>
              <a:gd name="connsiteY238" fmla="*/ 1283129 h 1452563"/>
              <a:gd name="connsiteX239" fmla="*/ 32360 w 1208088"/>
              <a:gd name="connsiteY239" fmla="*/ 1275197 h 1452563"/>
              <a:gd name="connsiteX240" fmla="*/ 28870 w 1208088"/>
              <a:gd name="connsiteY240" fmla="*/ 1266947 h 1452563"/>
              <a:gd name="connsiteX241" fmla="*/ 25697 w 1208088"/>
              <a:gd name="connsiteY241" fmla="*/ 1259015 h 1452563"/>
              <a:gd name="connsiteX242" fmla="*/ 22525 w 1208088"/>
              <a:gd name="connsiteY242" fmla="*/ 1250448 h 1452563"/>
              <a:gd name="connsiteX243" fmla="*/ 19670 w 1208088"/>
              <a:gd name="connsiteY243" fmla="*/ 1242199 h 1452563"/>
              <a:gd name="connsiteX244" fmla="*/ 17132 w 1208088"/>
              <a:gd name="connsiteY244" fmla="*/ 1233314 h 1452563"/>
              <a:gd name="connsiteX245" fmla="*/ 14911 w 1208088"/>
              <a:gd name="connsiteY245" fmla="*/ 1224747 h 1452563"/>
              <a:gd name="connsiteX246" fmla="*/ 12690 w 1208088"/>
              <a:gd name="connsiteY246" fmla="*/ 1215863 h 1452563"/>
              <a:gd name="connsiteX247" fmla="*/ 10786 w 1208088"/>
              <a:gd name="connsiteY247" fmla="*/ 1206979 h 1452563"/>
              <a:gd name="connsiteX248" fmla="*/ 8883 w 1208088"/>
              <a:gd name="connsiteY248" fmla="*/ 1197778 h 1452563"/>
              <a:gd name="connsiteX249" fmla="*/ 7297 w 1208088"/>
              <a:gd name="connsiteY249" fmla="*/ 1188893 h 1452563"/>
              <a:gd name="connsiteX250" fmla="*/ 4442 w 1208088"/>
              <a:gd name="connsiteY250" fmla="*/ 1170173 h 1452563"/>
              <a:gd name="connsiteX251" fmla="*/ 2221 w 1208088"/>
              <a:gd name="connsiteY251" fmla="*/ 1151453 h 1452563"/>
              <a:gd name="connsiteX252" fmla="*/ 952 w 1208088"/>
              <a:gd name="connsiteY252" fmla="*/ 1131781 h 1452563"/>
              <a:gd name="connsiteX253" fmla="*/ 317 w 1208088"/>
              <a:gd name="connsiteY253" fmla="*/ 1112426 h 1452563"/>
              <a:gd name="connsiteX254" fmla="*/ 0 w 1208088"/>
              <a:gd name="connsiteY254" fmla="*/ 1092437 h 1452563"/>
              <a:gd name="connsiteX255" fmla="*/ 634 w 1208088"/>
              <a:gd name="connsiteY255" fmla="*/ 1072447 h 1452563"/>
              <a:gd name="connsiteX256" fmla="*/ 1586 w 1208088"/>
              <a:gd name="connsiteY256" fmla="*/ 1052458 h 1452563"/>
              <a:gd name="connsiteX257" fmla="*/ 3172 w 1208088"/>
              <a:gd name="connsiteY257" fmla="*/ 1032151 h 1452563"/>
              <a:gd name="connsiteX258" fmla="*/ 5393 w 1208088"/>
              <a:gd name="connsiteY258" fmla="*/ 1011845 h 1452563"/>
              <a:gd name="connsiteX259" fmla="*/ 8248 w 1208088"/>
              <a:gd name="connsiteY259" fmla="*/ 990903 h 1452563"/>
              <a:gd name="connsiteX260" fmla="*/ 11421 w 1208088"/>
              <a:gd name="connsiteY260" fmla="*/ 970279 h 1452563"/>
              <a:gd name="connsiteX261" fmla="*/ 14911 w 1208088"/>
              <a:gd name="connsiteY261" fmla="*/ 949655 h 1452563"/>
              <a:gd name="connsiteX262" fmla="*/ 19035 w 1208088"/>
              <a:gd name="connsiteY262" fmla="*/ 929031 h 1452563"/>
              <a:gd name="connsiteX263" fmla="*/ 23476 w 1208088"/>
              <a:gd name="connsiteY263" fmla="*/ 908407 h 1452563"/>
              <a:gd name="connsiteX264" fmla="*/ 28235 w 1208088"/>
              <a:gd name="connsiteY264" fmla="*/ 887783 h 1452563"/>
              <a:gd name="connsiteX265" fmla="*/ 33628 w 1208088"/>
              <a:gd name="connsiteY265" fmla="*/ 867477 h 1452563"/>
              <a:gd name="connsiteX266" fmla="*/ 39022 w 1208088"/>
              <a:gd name="connsiteY266" fmla="*/ 847170 h 1452563"/>
              <a:gd name="connsiteX267" fmla="*/ 45050 w 1208088"/>
              <a:gd name="connsiteY267" fmla="*/ 826863 h 1452563"/>
              <a:gd name="connsiteX268" fmla="*/ 51077 w 1208088"/>
              <a:gd name="connsiteY268" fmla="*/ 807191 h 1452563"/>
              <a:gd name="connsiteX269" fmla="*/ 58057 w 1208088"/>
              <a:gd name="connsiteY269" fmla="*/ 787519 h 1452563"/>
              <a:gd name="connsiteX270" fmla="*/ 64402 w 1208088"/>
              <a:gd name="connsiteY270" fmla="*/ 768164 h 1452563"/>
              <a:gd name="connsiteX271" fmla="*/ 71381 w 1208088"/>
              <a:gd name="connsiteY271" fmla="*/ 748492 h 1452563"/>
              <a:gd name="connsiteX272" fmla="*/ 78678 w 1208088"/>
              <a:gd name="connsiteY272" fmla="*/ 729772 h 1452563"/>
              <a:gd name="connsiteX273" fmla="*/ 85975 w 1208088"/>
              <a:gd name="connsiteY273" fmla="*/ 711369 h 1452563"/>
              <a:gd name="connsiteX274" fmla="*/ 93906 w 1208088"/>
              <a:gd name="connsiteY274" fmla="*/ 693283 h 1452563"/>
              <a:gd name="connsiteX275" fmla="*/ 101520 w 1208088"/>
              <a:gd name="connsiteY275" fmla="*/ 675832 h 1452563"/>
              <a:gd name="connsiteX276" fmla="*/ 109134 w 1208088"/>
              <a:gd name="connsiteY276" fmla="*/ 658698 h 1452563"/>
              <a:gd name="connsiteX277" fmla="*/ 117065 w 1208088"/>
              <a:gd name="connsiteY277" fmla="*/ 641882 h 1452563"/>
              <a:gd name="connsiteX278" fmla="*/ 124996 w 1208088"/>
              <a:gd name="connsiteY278" fmla="*/ 626017 h 1452563"/>
              <a:gd name="connsiteX279" fmla="*/ 133245 w 1208088"/>
              <a:gd name="connsiteY279" fmla="*/ 610153 h 1452563"/>
              <a:gd name="connsiteX280" fmla="*/ 141176 w 1208088"/>
              <a:gd name="connsiteY280" fmla="*/ 595557 h 1452563"/>
              <a:gd name="connsiteX281" fmla="*/ 149425 w 1208088"/>
              <a:gd name="connsiteY281" fmla="*/ 581279 h 1452563"/>
              <a:gd name="connsiteX282" fmla="*/ 157356 w 1208088"/>
              <a:gd name="connsiteY282" fmla="*/ 567318 h 1452563"/>
              <a:gd name="connsiteX283" fmla="*/ 165604 w 1208088"/>
              <a:gd name="connsiteY283" fmla="*/ 554309 h 1452563"/>
              <a:gd name="connsiteX284" fmla="*/ 173536 w 1208088"/>
              <a:gd name="connsiteY284" fmla="*/ 542252 h 1452563"/>
              <a:gd name="connsiteX285" fmla="*/ 181467 w 1208088"/>
              <a:gd name="connsiteY285" fmla="*/ 530830 h 1452563"/>
              <a:gd name="connsiteX286" fmla="*/ 189081 w 1208088"/>
              <a:gd name="connsiteY286" fmla="*/ 519725 h 1452563"/>
              <a:gd name="connsiteX287" fmla="*/ 197012 w 1208088"/>
              <a:gd name="connsiteY287" fmla="*/ 510206 h 1452563"/>
              <a:gd name="connsiteX288" fmla="*/ 204309 w 1208088"/>
              <a:gd name="connsiteY288" fmla="*/ 501004 h 1452563"/>
              <a:gd name="connsiteX289" fmla="*/ 211606 w 1208088"/>
              <a:gd name="connsiteY289" fmla="*/ 493072 h 1452563"/>
              <a:gd name="connsiteX290" fmla="*/ 218902 w 1208088"/>
              <a:gd name="connsiteY290" fmla="*/ 485457 h 1452563"/>
              <a:gd name="connsiteX291" fmla="*/ 225248 w 1208088"/>
              <a:gd name="connsiteY291" fmla="*/ 479428 h 1452563"/>
              <a:gd name="connsiteX292" fmla="*/ 232862 w 1208088"/>
              <a:gd name="connsiteY292" fmla="*/ 473083 h 1452563"/>
              <a:gd name="connsiteX293" fmla="*/ 248407 w 1208088"/>
              <a:gd name="connsiteY293" fmla="*/ 460074 h 1452563"/>
              <a:gd name="connsiteX294" fmla="*/ 265538 w 1208088"/>
              <a:gd name="connsiteY294" fmla="*/ 446430 h 1452563"/>
              <a:gd name="connsiteX295" fmla="*/ 283622 w 1208088"/>
              <a:gd name="connsiteY295" fmla="*/ 432469 h 1452563"/>
              <a:gd name="connsiteX296" fmla="*/ 322009 w 1208088"/>
              <a:gd name="connsiteY296" fmla="*/ 404548 h 1452563"/>
              <a:gd name="connsiteX297" fmla="*/ 360396 w 1208088"/>
              <a:gd name="connsiteY297" fmla="*/ 375991 h 1452563"/>
              <a:gd name="connsiteX298" fmla="*/ 379114 w 1208088"/>
              <a:gd name="connsiteY298" fmla="*/ 362030 h 1452563"/>
              <a:gd name="connsiteX299" fmla="*/ 396562 w 1208088"/>
              <a:gd name="connsiteY299" fmla="*/ 348387 h 1452563"/>
              <a:gd name="connsiteX300" fmla="*/ 412742 w 1208088"/>
              <a:gd name="connsiteY300" fmla="*/ 335060 h 1452563"/>
              <a:gd name="connsiteX301" fmla="*/ 420039 w 1208088"/>
              <a:gd name="connsiteY301" fmla="*/ 328397 h 1452563"/>
              <a:gd name="connsiteX302" fmla="*/ 427018 w 1208088"/>
              <a:gd name="connsiteY302" fmla="*/ 322369 h 1452563"/>
              <a:gd name="connsiteX303" fmla="*/ 433364 w 1208088"/>
              <a:gd name="connsiteY303" fmla="*/ 316340 h 1452563"/>
              <a:gd name="connsiteX304" fmla="*/ 439391 w 1208088"/>
              <a:gd name="connsiteY304" fmla="*/ 309994 h 1452563"/>
              <a:gd name="connsiteX305" fmla="*/ 444784 w 1208088"/>
              <a:gd name="connsiteY305" fmla="*/ 304283 h 1452563"/>
              <a:gd name="connsiteX306" fmla="*/ 449226 w 1208088"/>
              <a:gd name="connsiteY306" fmla="*/ 298572 h 1452563"/>
              <a:gd name="connsiteX307" fmla="*/ 453033 w 1208088"/>
              <a:gd name="connsiteY307" fmla="*/ 293178 h 1452563"/>
              <a:gd name="connsiteX308" fmla="*/ 456523 w 1208088"/>
              <a:gd name="connsiteY308" fmla="*/ 287784 h 1452563"/>
              <a:gd name="connsiteX309" fmla="*/ 459061 w 1208088"/>
              <a:gd name="connsiteY309" fmla="*/ 283024 h 1452563"/>
              <a:gd name="connsiteX310" fmla="*/ 460647 w 1208088"/>
              <a:gd name="connsiteY310" fmla="*/ 277948 h 1452563"/>
              <a:gd name="connsiteX311" fmla="*/ 461282 w 1208088"/>
              <a:gd name="connsiteY311" fmla="*/ 274775 h 1452563"/>
              <a:gd name="connsiteX312" fmla="*/ 461916 w 1208088"/>
              <a:gd name="connsiteY312" fmla="*/ 271919 h 1452563"/>
              <a:gd name="connsiteX313" fmla="*/ 456840 w 1208088"/>
              <a:gd name="connsiteY313" fmla="*/ 270967 h 1452563"/>
              <a:gd name="connsiteX314" fmla="*/ 452081 w 1208088"/>
              <a:gd name="connsiteY314" fmla="*/ 269698 h 1452563"/>
              <a:gd name="connsiteX315" fmla="*/ 448274 w 1208088"/>
              <a:gd name="connsiteY315" fmla="*/ 267794 h 1452563"/>
              <a:gd name="connsiteX316" fmla="*/ 444784 w 1208088"/>
              <a:gd name="connsiteY316" fmla="*/ 265256 h 1452563"/>
              <a:gd name="connsiteX317" fmla="*/ 441929 w 1208088"/>
              <a:gd name="connsiteY317" fmla="*/ 262083 h 1452563"/>
              <a:gd name="connsiteX318" fmla="*/ 440660 w 1208088"/>
              <a:gd name="connsiteY318" fmla="*/ 260497 h 1452563"/>
              <a:gd name="connsiteX319" fmla="*/ 439708 w 1208088"/>
              <a:gd name="connsiteY319" fmla="*/ 258910 h 1452563"/>
              <a:gd name="connsiteX320" fmla="*/ 438757 w 1208088"/>
              <a:gd name="connsiteY320" fmla="*/ 257324 h 1452563"/>
              <a:gd name="connsiteX321" fmla="*/ 438440 w 1208088"/>
              <a:gd name="connsiteY321" fmla="*/ 255420 h 1452563"/>
              <a:gd name="connsiteX322" fmla="*/ 438122 w 1208088"/>
              <a:gd name="connsiteY322" fmla="*/ 253834 h 1452563"/>
              <a:gd name="connsiteX323" fmla="*/ 437488 w 1208088"/>
              <a:gd name="connsiteY323" fmla="*/ 251930 h 1452563"/>
              <a:gd name="connsiteX324" fmla="*/ 438122 w 1208088"/>
              <a:gd name="connsiteY324" fmla="*/ 250026 h 1452563"/>
              <a:gd name="connsiteX325" fmla="*/ 438440 w 1208088"/>
              <a:gd name="connsiteY325" fmla="*/ 248122 h 1452563"/>
              <a:gd name="connsiteX326" fmla="*/ 438757 w 1208088"/>
              <a:gd name="connsiteY326" fmla="*/ 246536 h 1452563"/>
              <a:gd name="connsiteX327" fmla="*/ 439708 w 1208088"/>
              <a:gd name="connsiteY327" fmla="*/ 244315 h 1452563"/>
              <a:gd name="connsiteX328" fmla="*/ 440660 w 1208088"/>
              <a:gd name="connsiteY328" fmla="*/ 242728 h 1452563"/>
              <a:gd name="connsiteX329" fmla="*/ 441929 w 1208088"/>
              <a:gd name="connsiteY329" fmla="*/ 241142 h 1452563"/>
              <a:gd name="connsiteX330" fmla="*/ 444784 w 1208088"/>
              <a:gd name="connsiteY330" fmla="*/ 238286 h 1452563"/>
              <a:gd name="connsiteX331" fmla="*/ 448274 w 1208088"/>
              <a:gd name="connsiteY331" fmla="*/ 236065 h 1452563"/>
              <a:gd name="connsiteX332" fmla="*/ 452081 w 1208088"/>
              <a:gd name="connsiteY332" fmla="*/ 234161 h 1452563"/>
              <a:gd name="connsiteX333" fmla="*/ 456840 w 1208088"/>
              <a:gd name="connsiteY333" fmla="*/ 232575 h 1452563"/>
              <a:gd name="connsiteX334" fmla="*/ 461916 w 1208088"/>
              <a:gd name="connsiteY334" fmla="*/ 231940 h 1452563"/>
              <a:gd name="connsiteX335" fmla="*/ 460647 w 1208088"/>
              <a:gd name="connsiteY335" fmla="*/ 227498 h 1452563"/>
              <a:gd name="connsiteX336" fmla="*/ 459378 w 1208088"/>
              <a:gd name="connsiteY336" fmla="*/ 223374 h 1452563"/>
              <a:gd name="connsiteX337" fmla="*/ 457792 w 1208088"/>
              <a:gd name="connsiteY337" fmla="*/ 219249 h 1452563"/>
              <a:gd name="connsiteX338" fmla="*/ 456206 w 1208088"/>
              <a:gd name="connsiteY338" fmla="*/ 215124 h 1452563"/>
              <a:gd name="connsiteX339" fmla="*/ 451764 w 1208088"/>
              <a:gd name="connsiteY339" fmla="*/ 206874 h 1452563"/>
              <a:gd name="connsiteX340" fmla="*/ 447005 w 1208088"/>
              <a:gd name="connsiteY340" fmla="*/ 198307 h 1452563"/>
              <a:gd name="connsiteX341" fmla="*/ 441295 w 1208088"/>
              <a:gd name="connsiteY341" fmla="*/ 189423 h 1452563"/>
              <a:gd name="connsiteX342" fmla="*/ 434632 w 1208088"/>
              <a:gd name="connsiteY342" fmla="*/ 180222 h 1452563"/>
              <a:gd name="connsiteX343" fmla="*/ 420039 w 1208088"/>
              <a:gd name="connsiteY343" fmla="*/ 159598 h 1452563"/>
              <a:gd name="connsiteX344" fmla="*/ 412108 w 1208088"/>
              <a:gd name="connsiteY344" fmla="*/ 147541 h 1452563"/>
              <a:gd name="connsiteX345" fmla="*/ 403542 w 1208088"/>
              <a:gd name="connsiteY345" fmla="*/ 134532 h 1452563"/>
              <a:gd name="connsiteX346" fmla="*/ 394024 w 1208088"/>
              <a:gd name="connsiteY346" fmla="*/ 120254 h 1452563"/>
              <a:gd name="connsiteX347" fmla="*/ 384190 w 1208088"/>
              <a:gd name="connsiteY347" fmla="*/ 104706 h 1452563"/>
              <a:gd name="connsiteX348" fmla="*/ 374355 w 1208088"/>
              <a:gd name="connsiteY348" fmla="*/ 87573 h 1452563"/>
              <a:gd name="connsiteX349" fmla="*/ 363886 w 1208088"/>
              <a:gd name="connsiteY349" fmla="*/ 68535 h 1452563"/>
              <a:gd name="connsiteX350" fmla="*/ 353099 w 1208088"/>
              <a:gd name="connsiteY350" fmla="*/ 47911 h 1452563"/>
              <a:gd name="connsiteX351" fmla="*/ 341996 w 1208088"/>
              <a:gd name="connsiteY351" fmla="*/ 25066 h 1452563"/>
              <a:gd name="connsiteX352" fmla="*/ 352782 w 1208088"/>
              <a:gd name="connsiteY352" fmla="*/ 20307 h 1452563"/>
              <a:gd name="connsiteX353" fmla="*/ 362617 w 1208088"/>
              <a:gd name="connsiteY353" fmla="*/ 15865 h 1452563"/>
              <a:gd name="connsiteX354" fmla="*/ 372134 w 1208088"/>
              <a:gd name="connsiteY354" fmla="*/ 13009 h 1452563"/>
              <a:gd name="connsiteX355" fmla="*/ 380700 w 1208088"/>
              <a:gd name="connsiteY355" fmla="*/ 11105 h 1452563"/>
              <a:gd name="connsiteX356" fmla="*/ 388948 w 1208088"/>
              <a:gd name="connsiteY356" fmla="*/ 9836 h 1452563"/>
              <a:gd name="connsiteX357" fmla="*/ 396562 w 1208088"/>
              <a:gd name="connsiteY357" fmla="*/ 9519 h 1452563"/>
              <a:gd name="connsiteX358" fmla="*/ 403859 w 1208088"/>
              <a:gd name="connsiteY358" fmla="*/ 9519 h 1452563"/>
              <a:gd name="connsiteX359" fmla="*/ 410522 w 1208088"/>
              <a:gd name="connsiteY359" fmla="*/ 10471 h 1452563"/>
              <a:gd name="connsiteX360" fmla="*/ 416549 w 1208088"/>
              <a:gd name="connsiteY360" fmla="*/ 12057 h 1452563"/>
              <a:gd name="connsiteX361" fmla="*/ 422894 w 1208088"/>
              <a:gd name="connsiteY361" fmla="*/ 14278 h 1452563"/>
              <a:gd name="connsiteX362" fmla="*/ 428288 w 1208088"/>
              <a:gd name="connsiteY362" fmla="*/ 16816 h 1452563"/>
              <a:gd name="connsiteX363" fmla="*/ 433681 w 1208088"/>
              <a:gd name="connsiteY363" fmla="*/ 19989 h 1452563"/>
              <a:gd name="connsiteX364" fmla="*/ 439074 w 1208088"/>
              <a:gd name="connsiteY364" fmla="*/ 23162 h 1452563"/>
              <a:gd name="connsiteX365" fmla="*/ 443833 w 1208088"/>
              <a:gd name="connsiteY365" fmla="*/ 26970 h 1452563"/>
              <a:gd name="connsiteX366" fmla="*/ 448592 w 1208088"/>
              <a:gd name="connsiteY366" fmla="*/ 30777 h 1452563"/>
              <a:gd name="connsiteX367" fmla="*/ 453033 w 1208088"/>
              <a:gd name="connsiteY367" fmla="*/ 34585 h 1452563"/>
              <a:gd name="connsiteX368" fmla="*/ 462550 w 1208088"/>
              <a:gd name="connsiteY368" fmla="*/ 43152 h 1452563"/>
              <a:gd name="connsiteX369" fmla="*/ 471434 w 1208088"/>
              <a:gd name="connsiteY369" fmla="*/ 51401 h 1452563"/>
              <a:gd name="connsiteX370" fmla="*/ 476510 w 1208088"/>
              <a:gd name="connsiteY370" fmla="*/ 55843 h 1452563"/>
              <a:gd name="connsiteX371" fmla="*/ 481268 w 1208088"/>
              <a:gd name="connsiteY371" fmla="*/ 59651 h 1452563"/>
              <a:gd name="connsiteX372" fmla="*/ 486027 w 1208088"/>
              <a:gd name="connsiteY372" fmla="*/ 63141 h 1452563"/>
              <a:gd name="connsiteX373" fmla="*/ 491738 w 1208088"/>
              <a:gd name="connsiteY373" fmla="*/ 66314 h 1452563"/>
              <a:gd name="connsiteX374" fmla="*/ 497131 w 1208088"/>
              <a:gd name="connsiteY374" fmla="*/ 69170 h 1452563"/>
              <a:gd name="connsiteX375" fmla="*/ 502841 w 1208088"/>
              <a:gd name="connsiteY375" fmla="*/ 72025 h 1452563"/>
              <a:gd name="connsiteX376" fmla="*/ 509186 w 1208088"/>
              <a:gd name="connsiteY376" fmla="*/ 73929 h 1452563"/>
              <a:gd name="connsiteX377" fmla="*/ 515531 w 1208088"/>
              <a:gd name="connsiteY377" fmla="*/ 75198 h 1452563"/>
              <a:gd name="connsiteX378" fmla="*/ 522194 w 1208088"/>
              <a:gd name="connsiteY378" fmla="*/ 76150 h 1452563"/>
              <a:gd name="connsiteX379" fmla="*/ 529808 w 1208088"/>
              <a:gd name="connsiteY379" fmla="*/ 76150 h 1452563"/>
              <a:gd name="connsiteX380" fmla="*/ 537739 w 1208088"/>
              <a:gd name="connsiteY380" fmla="*/ 75515 h 1452563"/>
              <a:gd name="connsiteX381" fmla="*/ 546304 w 1208088"/>
              <a:gd name="connsiteY381" fmla="*/ 74246 h 1452563"/>
              <a:gd name="connsiteX382" fmla="*/ 557408 w 1208088"/>
              <a:gd name="connsiteY382" fmla="*/ 68218 h 1452563"/>
              <a:gd name="connsiteX383" fmla="*/ 568195 w 1208088"/>
              <a:gd name="connsiteY383" fmla="*/ 62824 h 1452563"/>
              <a:gd name="connsiteX384" fmla="*/ 587864 w 1208088"/>
              <a:gd name="connsiteY384" fmla="*/ 51719 h 1452563"/>
              <a:gd name="connsiteX385" fmla="*/ 605313 w 1208088"/>
              <a:gd name="connsiteY385" fmla="*/ 41882 h 1452563"/>
              <a:gd name="connsiteX386" fmla="*/ 620858 w 1208088"/>
              <a:gd name="connsiteY386" fmla="*/ 32681 h 1452563"/>
              <a:gd name="connsiteX387" fmla="*/ 635452 w 1208088"/>
              <a:gd name="connsiteY387" fmla="*/ 24749 h 1452563"/>
              <a:gd name="connsiteX388" fmla="*/ 648776 w 1208088"/>
              <a:gd name="connsiteY388" fmla="*/ 17134 h 1452563"/>
              <a:gd name="connsiteX389" fmla="*/ 655438 w 1208088"/>
              <a:gd name="connsiteY389" fmla="*/ 13961 h 1452563"/>
              <a:gd name="connsiteX390" fmla="*/ 661784 w 1208088"/>
              <a:gd name="connsiteY390" fmla="*/ 11422 h 1452563"/>
              <a:gd name="connsiteX391" fmla="*/ 668446 w 1208088"/>
              <a:gd name="connsiteY391" fmla="*/ 8884 h 1452563"/>
              <a:gd name="connsiteX392" fmla="*/ 675108 w 1208088"/>
              <a:gd name="connsiteY392" fmla="*/ 6663 h 1452563"/>
              <a:gd name="connsiteX393" fmla="*/ 682088 w 1208088"/>
              <a:gd name="connsiteY393" fmla="*/ 4759 h 1452563"/>
              <a:gd name="connsiteX394" fmla="*/ 688750 w 1208088"/>
              <a:gd name="connsiteY394" fmla="*/ 3173 h 1452563"/>
              <a:gd name="connsiteX395" fmla="*/ 695729 w 1208088"/>
              <a:gd name="connsiteY395" fmla="*/ 1586 h 1452563"/>
              <a:gd name="connsiteX396" fmla="*/ 703343 w 1208088"/>
              <a:gd name="connsiteY396" fmla="*/ 635 h 1452563"/>
              <a:gd name="connsiteX397" fmla="*/ 710957 w 1208088"/>
              <a:gd name="connsiteY397" fmla="*/ 317 h 1452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Lst>
            <a:rect l="l" t="t" r="r" b="b"/>
            <a:pathLst>
              <a:path w="1208088" h="1452563">
                <a:moveTo>
                  <a:pt x="718458" y="565149"/>
                </a:moveTo>
                <a:cubicBezTo>
                  <a:pt x="617774" y="565149"/>
                  <a:pt x="535396" y="610894"/>
                  <a:pt x="480476" y="674937"/>
                </a:cubicBezTo>
                <a:cubicBezTo>
                  <a:pt x="443864" y="711534"/>
                  <a:pt x="416405" y="757279"/>
                  <a:pt x="407251" y="812172"/>
                </a:cubicBezTo>
                <a:cubicBezTo>
                  <a:pt x="334026" y="812172"/>
                  <a:pt x="334026" y="812172"/>
                  <a:pt x="334026" y="812172"/>
                </a:cubicBezTo>
                <a:cubicBezTo>
                  <a:pt x="334026" y="885364"/>
                  <a:pt x="334026" y="885364"/>
                  <a:pt x="334026" y="885364"/>
                </a:cubicBezTo>
                <a:cubicBezTo>
                  <a:pt x="398098" y="885364"/>
                  <a:pt x="398098" y="885364"/>
                  <a:pt x="398098" y="885364"/>
                </a:cubicBezTo>
                <a:cubicBezTo>
                  <a:pt x="398098" y="903663"/>
                  <a:pt x="398098" y="912812"/>
                  <a:pt x="398098" y="921961"/>
                </a:cubicBezTo>
                <a:cubicBezTo>
                  <a:pt x="398098" y="921961"/>
                  <a:pt x="398098" y="931109"/>
                  <a:pt x="398098" y="940259"/>
                </a:cubicBezTo>
                <a:cubicBezTo>
                  <a:pt x="334026" y="940259"/>
                  <a:pt x="334026" y="940259"/>
                  <a:pt x="334026" y="940259"/>
                </a:cubicBezTo>
                <a:cubicBezTo>
                  <a:pt x="334026" y="1013451"/>
                  <a:pt x="334026" y="1013451"/>
                  <a:pt x="334026" y="1013451"/>
                </a:cubicBezTo>
                <a:cubicBezTo>
                  <a:pt x="407251" y="1013451"/>
                  <a:pt x="407251" y="1013451"/>
                  <a:pt x="407251" y="1013451"/>
                </a:cubicBezTo>
                <a:cubicBezTo>
                  <a:pt x="416405" y="1068345"/>
                  <a:pt x="434710" y="1114090"/>
                  <a:pt x="462170" y="1141537"/>
                </a:cubicBezTo>
                <a:cubicBezTo>
                  <a:pt x="517089" y="1223879"/>
                  <a:pt x="617774" y="1260474"/>
                  <a:pt x="718458" y="1260474"/>
                </a:cubicBezTo>
                <a:cubicBezTo>
                  <a:pt x="782530" y="1260474"/>
                  <a:pt x="846602" y="1242176"/>
                  <a:pt x="874062" y="1223879"/>
                </a:cubicBezTo>
                <a:cubicBezTo>
                  <a:pt x="855755" y="1104941"/>
                  <a:pt x="855755" y="1104941"/>
                  <a:pt x="855755" y="1104941"/>
                </a:cubicBezTo>
                <a:cubicBezTo>
                  <a:pt x="828296" y="1123239"/>
                  <a:pt x="782530" y="1132388"/>
                  <a:pt x="736765" y="1132388"/>
                </a:cubicBezTo>
                <a:cubicBezTo>
                  <a:pt x="681846" y="1132388"/>
                  <a:pt x="636080" y="1123239"/>
                  <a:pt x="599468" y="1086643"/>
                </a:cubicBezTo>
                <a:cubicBezTo>
                  <a:pt x="581161" y="1068345"/>
                  <a:pt x="572008" y="1040898"/>
                  <a:pt x="562855" y="1013451"/>
                </a:cubicBezTo>
                <a:cubicBezTo>
                  <a:pt x="828296" y="1013451"/>
                  <a:pt x="828296" y="1013451"/>
                  <a:pt x="828296" y="1013451"/>
                </a:cubicBezTo>
                <a:cubicBezTo>
                  <a:pt x="828296" y="940259"/>
                  <a:pt x="828296" y="940259"/>
                  <a:pt x="828296" y="940259"/>
                </a:cubicBezTo>
                <a:cubicBezTo>
                  <a:pt x="553701" y="940259"/>
                  <a:pt x="553701" y="940259"/>
                  <a:pt x="553701" y="940259"/>
                </a:cubicBezTo>
                <a:cubicBezTo>
                  <a:pt x="553701" y="931109"/>
                  <a:pt x="553701" y="931109"/>
                  <a:pt x="553701" y="921961"/>
                </a:cubicBezTo>
                <a:cubicBezTo>
                  <a:pt x="553701" y="912812"/>
                  <a:pt x="553701" y="903663"/>
                  <a:pt x="553701" y="885364"/>
                </a:cubicBezTo>
                <a:cubicBezTo>
                  <a:pt x="828296" y="885364"/>
                  <a:pt x="828296" y="885364"/>
                  <a:pt x="828296" y="885364"/>
                </a:cubicBezTo>
                <a:cubicBezTo>
                  <a:pt x="828296" y="812172"/>
                  <a:pt x="828296" y="812172"/>
                  <a:pt x="828296" y="812172"/>
                </a:cubicBezTo>
                <a:cubicBezTo>
                  <a:pt x="572008" y="812172"/>
                  <a:pt x="572008" y="812172"/>
                  <a:pt x="572008" y="812172"/>
                </a:cubicBezTo>
                <a:cubicBezTo>
                  <a:pt x="572008" y="784726"/>
                  <a:pt x="590314" y="766427"/>
                  <a:pt x="599468" y="748129"/>
                </a:cubicBezTo>
                <a:cubicBezTo>
                  <a:pt x="636080" y="711534"/>
                  <a:pt x="681846" y="693236"/>
                  <a:pt x="727612" y="693236"/>
                </a:cubicBezTo>
                <a:cubicBezTo>
                  <a:pt x="773378" y="693236"/>
                  <a:pt x="819143" y="702384"/>
                  <a:pt x="846602" y="720682"/>
                </a:cubicBezTo>
                <a:cubicBezTo>
                  <a:pt x="874062" y="601745"/>
                  <a:pt x="874062" y="601745"/>
                  <a:pt x="874062" y="601745"/>
                </a:cubicBezTo>
                <a:cubicBezTo>
                  <a:pt x="837450" y="583447"/>
                  <a:pt x="782530" y="565149"/>
                  <a:pt x="718458" y="565149"/>
                </a:cubicBezTo>
                <a:close/>
                <a:moveTo>
                  <a:pt x="719206" y="0"/>
                </a:moveTo>
                <a:lnTo>
                  <a:pt x="727454" y="317"/>
                </a:lnTo>
                <a:lnTo>
                  <a:pt x="736654" y="952"/>
                </a:lnTo>
                <a:lnTo>
                  <a:pt x="746172" y="2538"/>
                </a:lnTo>
                <a:lnTo>
                  <a:pt x="756641" y="4125"/>
                </a:lnTo>
                <a:lnTo>
                  <a:pt x="767428" y="6028"/>
                </a:lnTo>
                <a:lnTo>
                  <a:pt x="778849" y="8567"/>
                </a:lnTo>
                <a:lnTo>
                  <a:pt x="791222" y="11422"/>
                </a:lnTo>
                <a:lnTo>
                  <a:pt x="804546" y="14913"/>
                </a:lnTo>
                <a:lnTo>
                  <a:pt x="818822" y="18720"/>
                </a:lnTo>
                <a:lnTo>
                  <a:pt x="833416" y="23480"/>
                </a:lnTo>
                <a:lnTo>
                  <a:pt x="829609" y="36171"/>
                </a:lnTo>
                <a:lnTo>
                  <a:pt x="825802" y="48228"/>
                </a:lnTo>
                <a:lnTo>
                  <a:pt x="818188" y="70439"/>
                </a:lnTo>
                <a:lnTo>
                  <a:pt x="810256" y="91063"/>
                </a:lnTo>
                <a:lnTo>
                  <a:pt x="802960" y="108831"/>
                </a:lnTo>
                <a:lnTo>
                  <a:pt x="795663" y="125013"/>
                </a:lnTo>
                <a:lnTo>
                  <a:pt x="788684" y="138974"/>
                </a:lnTo>
                <a:lnTo>
                  <a:pt x="782021" y="151983"/>
                </a:lnTo>
                <a:lnTo>
                  <a:pt x="775994" y="163405"/>
                </a:lnTo>
                <a:lnTo>
                  <a:pt x="764572" y="183077"/>
                </a:lnTo>
                <a:lnTo>
                  <a:pt x="760131" y="191644"/>
                </a:lnTo>
                <a:lnTo>
                  <a:pt x="756007" y="200211"/>
                </a:lnTo>
                <a:lnTo>
                  <a:pt x="752517" y="207826"/>
                </a:lnTo>
                <a:lnTo>
                  <a:pt x="749662" y="215759"/>
                </a:lnTo>
                <a:lnTo>
                  <a:pt x="748393" y="219566"/>
                </a:lnTo>
                <a:lnTo>
                  <a:pt x="747441" y="223374"/>
                </a:lnTo>
                <a:lnTo>
                  <a:pt x="746806" y="227181"/>
                </a:lnTo>
                <a:lnTo>
                  <a:pt x="746489" y="231623"/>
                </a:lnTo>
                <a:lnTo>
                  <a:pt x="748076" y="231623"/>
                </a:lnTo>
                <a:lnTo>
                  <a:pt x="750931" y="231623"/>
                </a:lnTo>
                <a:lnTo>
                  <a:pt x="753786" y="231940"/>
                </a:lnTo>
                <a:lnTo>
                  <a:pt x="756324" y="232258"/>
                </a:lnTo>
                <a:lnTo>
                  <a:pt x="758862" y="233210"/>
                </a:lnTo>
                <a:lnTo>
                  <a:pt x="761400" y="233844"/>
                </a:lnTo>
                <a:lnTo>
                  <a:pt x="763621" y="234796"/>
                </a:lnTo>
                <a:lnTo>
                  <a:pt x="765842" y="236065"/>
                </a:lnTo>
                <a:lnTo>
                  <a:pt x="768062" y="237334"/>
                </a:lnTo>
                <a:lnTo>
                  <a:pt x="769966" y="238921"/>
                </a:lnTo>
                <a:lnTo>
                  <a:pt x="771552" y="240190"/>
                </a:lnTo>
                <a:lnTo>
                  <a:pt x="772821" y="242094"/>
                </a:lnTo>
                <a:lnTo>
                  <a:pt x="774090" y="243680"/>
                </a:lnTo>
                <a:lnTo>
                  <a:pt x="775042" y="245901"/>
                </a:lnTo>
                <a:lnTo>
                  <a:pt x="775676" y="247805"/>
                </a:lnTo>
                <a:lnTo>
                  <a:pt x="775994" y="249709"/>
                </a:lnTo>
                <a:lnTo>
                  <a:pt x="776311" y="251930"/>
                </a:lnTo>
                <a:lnTo>
                  <a:pt x="776311" y="253834"/>
                </a:lnTo>
                <a:lnTo>
                  <a:pt x="775676" y="255420"/>
                </a:lnTo>
                <a:lnTo>
                  <a:pt x="775359" y="257324"/>
                </a:lnTo>
                <a:lnTo>
                  <a:pt x="774407" y="258910"/>
                </a:lnTo>
                <a:lnTo>
                  <a:pt x="773456" y="260497"/>
                </a:lnTo>
                <a:lnTo>
                  <a:pt x="772186" y="262083"/>
                </a:lnTo>
                <a:lnTo>
                  <a:pt x="769331" y="265256"/>
                </a:lnTo>
                <a:lnTo>
                  <a:pt x="765524" y="267794"/>
                </a:lnTo>
                <a:lnTo>
                  <a:pt x="761717" y="269698"/>
                </a:lnTo>
                <a:lnTo>
                  <a:pt x="756958" y="270967"/>
                </a:lnTo>
                <a:lnTo>
                  <a:pt x="752200" y="271919"/>
                </a:lnTo>
                <a:lnTo>
                  <a:pt x="756324" y="284611"/>
                </a:lnTo>
                <a:lnTo>
                  <a:pt x="757910" y="289053"/>
                </a:lnTo>
                <a:lnTo>
                  <a:pt x="760448" y="293812"/>
                </a:lnTo>
                <a:lnTo>
                  <a:pt x="763621" y="299206"/>
                </a:lnTo>
                <a:lnTo>
                  <a:pt x="768062" y="304283"/>
                </a:lnTo>
                <a:lnTo>
                  <a:pt x="772504" y="309677"/>
                </a:lnTo>
                <a:lnTo>
                  <a:pt x="777580" y="315706"/>
                </a:lnTo>
                <a:lnTo>
                  <a:pt x="783608" y="321417"/>
                </a:lnTo>
                <a:lnTo>
                  <a:pt x="789952" y="327445"/>
                </a:lnTo>
                <a:lnTo>
                  <a:pt x="796615" y="333791"/>
                </a:lnTo>
                <a:lnTo>
                  <a:pt x="803912" y="339820"/>
                </a:lnTo>
                <a:lnTo>
                  <a:pt x="819774" y="353146"/>
                </a:lnTo>
                <a:lnTo>
                  <a:pt x="836588" y="366155"/>
                </a:lnTo>
                <a:lnTo>
                  <a:pt x="854672" y="379798"/>
                </a:lnTo>
                <a:lnTo>
                  <a:pt x="891472" y="407720"/>
                </a:lnTo>
                <a:lnTo>
                  <a:pt x="928274" y="435008"/>
                </a:lnTo>
                <a:lnTo>
                  <a:pt x="945405" y="448334"/>
                </a:lnTo>
                <a:lnTo>
                  <a:pt x="961902" y="461343"/>
                </a:lnTo>
                <a:lnTo>
                  <a:pt x="976496" y="474034"/>
                </a:lnTo>
                <a:lnTo>
                  <a:pt x="983158" y="479746"/>
                </a:lnTo>
                <a:lnTo>
                  <a:pt x="989186" y="485457"/>
                </a:lnTo>
                <a:lnTo>
                  <a:pt x="996482" y="493072"/>
                </a:lnTo>
                <a:lnTo>
                  <a:pt x="1003779" y="501004"/>
                </a:lnTo>
                <a:lnTo>
                  <a:pt x="1011393" y="510206"/>
                </a:lnTo>
                <a:lnTo>
                  <a:pt x="1019007" y="519725"/>
                </a:lnTo>
                <a:lnTo>
                  <a:pt x="1026938" y="530830"/>
                </a:lnTo>
                <a:lnTo>
                  <a:pt x="1034552" y="542252"/>
                </a:lnTo>
                <a:lnTo>
                  <a:pt x="1042801" y="554309"/>
                </a:lnTo>
                <a:lnTo>
                  <a:pt x="1050732" y="567318"/>
                </a:lnTo>
                <a:lnTo>
                  <a:pt x="1058663" y="581279"/>
                </a:lnTo>
                <a:lnTo>
                  <a:pt x="1066912" y="595557"/>
                </a:lnTo>
                <a:lnTo>
                  <a:pt x="1074843" y="610153"/>
                </a:lnTo>
                <a:lnTo>
                  <a:pt x="1083092" y="626017"/>
                </a:lnTo>
                <a:lnTo>
                  <a:pt x="1091023" y="641882"/>
                </a:lnTo>
                <a:lnTo>
                  <a:pt x="1098954" y="658698"/>
                </a:lnTo>
                <a:lnTo>
                  <a:pt x="1106568" y="675832"/>
                </a:lnTo>
                <a:lnTo>
                  <a:pt x="1114499" y="693283"/>
                </a:lnTo>
                <a:lnTo>
                  <a:pt x="1122113" y="711369"/>
                </a:lnTo>
                <a:lnTo>
                  <a:pt x="1129727" y="729772"/>
                </a:lnTo>
                <a:lnTo>
                  <a:pt x="1136707" y="748492"/>
                </a:lnTo>
                <a:lnTo>
                  <a:pt x="1143686" y="768164"/>
                </a:lnTo>
                <a:lnTo>
                  <a:pt x="1150348" y="787519"/>
                </a:lnTo>
                <a:lnTo>
                  <a:pt x="1157011" y="807191"/>
                </a:lnTo>
                <a:lnTo>
                  <a:pt x="1163038" y="826863"/>
                </a:lnTo>
                <a:lnTo>
                  <a:pt x="1169066" y="847170"/>
                </a:lnTo>
                <a:lnTo>
                  <a:pt x="1174460" y="867477"/>
                </a:lnTo>
                <a:lnTo>
                  <a:pt x="1179853" y="887783"/>
                </a:lnTo>
                <a:lnTo>
                  <a:pt x="1184929" y="908407"/>
                </a:lnTo>
                <a:lnTo>
                  <a:pt x="1189370" y="929031"/>
                </a:lnTo>
                <a:lnTo>
                  <a:pt x="1193177" y="949655"/>
                </a:lnTo>
                <a:lnTo>
                  <a:pt x="1196667" y="970279"/>
                </a:lnTo>
                <a:lnTo>
                  <a:pt x="1200157" y="990903"/>
                </a:lnTo>
                <a:lnTo>
                  <a:pt x="1202695" y="1011845"/>
                </a:lnTo>
                <a:lnTo>
                  <a:pt x="1204916" y="1032151"/>
                </a:lnTo>
                <a:lnTo>
                  <a:pt x="1206502" y="1052458"/>
                </a:lnTo>
                <a:lnTo>
                  <a:pt x="1207454" y="1072447"/>
                </a:lnTo>
                <a:lnTo>
                  <a:pt x="1208088" y="1092437"/>
                </a:lnTo>
                <a:lnTo>
                  <a:pt x="1207771" y="1112426"/>
                </a:lnTo>
                <a:lnTo>
                  <a:pt x="1207136" y="1131781"/>
                </a:lnTo>
                <a:lnTo>
                  <a:pt x="1205867" y="1151453"/>
                </a:lnTo>
                <a:lnTo>
                  <a:pt x="1203646" y="1170173"/>
                </a:lnTo>
                <a:lnTo>
                  <a:pt x="1201108" y="1188893"/>
                </a:lnTo>
                <a:lnTo>
                  <a:pt x="1199522" y="1197778"/>
                </a:lnTo>
                <a:lnTo>
                  <a:pt x="1197302" y="1206979"/>
                </a:lnTo>
                <a:lnTo>
                  <a:pt x="1195398" y="1215863"/>
                </a:lnTo>
                <a:lnTo>
                  <a:pt x="1193177" y="1224747"/>
                </a:lnTo>
                <a:lnTo>
                  <a:pt x="1190956" y="1233314"/>
                </a:lnTo>
                <a:lnTo>
                  <a:pt x="1188418" y="1242199"/>
                </a:lnTo>
                <a:lnTo>
                  <a:pt x="1185563" y="1250448"/>
                </a:lnTo>
                <a:lnTo>
                  <a:pt x="1182708" y="1259015"/>
                </a:lnTo>
                <a:lnTo>
                  <a:pt x="1179218" y="1266947"/>
                </a:lnTo>
                <a:lnTo>
                  <a:pt x="1175728" y="1275197"/>
                </a:lnTo>
                <a:lnTo>
                  <a:pt x="1172239" y="1283129"/>
                </a:lnTo>
                <a:lnTo>
                  <a:pt x="1168749" y="1291062"/>
                </a:lnTo>
                <a:lnTo>
                  <a:pt x="1164625" y="1298677"/>
                </a:lnTo>
                <a:lnTo>
                  <a:pt x="1160183" y="1305974"/>
                </a:lnTo>
                <a:lnTo>
                  <a:pt x="1155742" y="1313589"/>
                </a:lnTo>
                <a:lnTo>
                  <a:pt x="1151300" y="1320570"/>
                </a:lnTo>
                <a:lnTo>
                  <a:pt x="1146542" y="1327867"/>
                </a:lnTo>
                <a:lnTo>
                  <a:pt x="1141148" y="1334531"/>
                </a:lnTo>
                <a:lnTo>
                  <a:pt x="1135755" y="1341194"/>
                </a:lnTo>
                <a:lnTo>
                  <a:pt x="1130362" y="1347857"/>
                </a:lnTo>
                <a:lnTo>
                  <a:pt x="1124334" y="1354203"/>
                </a:lnTo>
                <a:lnTo>
                  <a:pt x="1118306" y="1360548"/>
                </a:lnTo>
                <a:lnTo>
                  <a:pt x="1112278" y="1366577"/>
                </a:lnTo>
                <a:lnTo>
                  <a:pt x="1105299" y="1372288"/>
                </a:lnTo>
                <a:lnTo>
                  <a:pt x="1098637" y="1378000"/>
                </a:lnTo>
                <a:lnTo>
                  <a:pt x="1091657" y="1383394"/>
                </a:lnTo>
                <a:lnTo>
                  <a:pt x="1084360" y="1388470"/>
                </a:lnTo>
                <a:lnTo>
                  <a:pt x="1076746" y="1393230"/>
                </a:lnTo>
                <a:lnTo>
                  <a:pt x="1068815" y="1398306"/>
                </a:lnTo>
                <a:lnTo>
                  <a:pt x="1061201" y="1402748"/>
                </a:lnTo>
                <a:lnTo>
                  <a:pt x="1052636" y="1407190"/>
                </a:lnTo>
                <a:lnTo>
                  <a:pt x="1044070" y="1411633"/>
                </a:lnTo>
                <a:lnTo>
                  <a:pt x="1035187" y="1415440"/>
                </a:lnTo>
                <a:lnTo>
                  <a:pt x="1025986" y="1418930"/>
                </a:lnTo>
                <a:lnTo>
                  <a:pt x="1016469" y="1422420"/>
                </a:lnTo>
                <a:lnTo>
                  <a:pt x="1006634" y="1425593"/>
                </a:lnTo>
                <a:lnTo>
                  <a:pt x="996800" y="1428766"/>
                </a:lnTo>
                <a:lnTo>
                  <a:pt x="986330" y="1431305"/>
                </a:lnTo>
                <a:lnTo>
                  <a:pt x="976178" y="1433843"/>
                </a:lnTo>
                <a:lnTo>
                  <a:pt x="965074" y="1436064"/>
                </a:lnTo>
                <a:lnTo>
                  <a:pt x="953971" y="1437968"/>
                </a:lnTo>
                <a:lnTo>
                  <a:pt x="942550" y="1439554"/>
                </a:lnTo>
                <a:lnTo>
                  <a:pt x="930812" y="1440823"/>
                </a:lnTo>
                <a:lnTo>
                  <a:pt x="918756" y="1442093"/>
                </a:lnTo>
                <a:lnTo>
                  <a:pt x="906383" y="1443044"/>
                </a:lnTo>
                <a:lnTo>
                  <a:pt x="893693" y="1443362"/>
                </a:lnTo>
                <a:lnTo>
                  <a:pt x="740144" y="1448756"/>
                </a:lnTo>
                <a:lnTo>
                  <a:pt x="652583" y="1451611"/>
                </a:lnTo>
                <a:lnTo>
                  <a:pt x="613244" y="1452563"/>
                </a:lnTo>
                <a:lnTo>
                  <a:pt x="604044" y="1452563"/>
                </a:lnTo>
                <a:lnTo>
                  <a:pt x="595161" y="1452563"/>
                </a:lnTo>
                <a:lnTo>
                  <a:pt x="555505" y="1451611"/>
                </a:lnTo>
                <a:lnTo>
                  <a:pt x="467944" y="1448756"/>
                </a:lnTo>
                <a:lnTo>
                  <a:pt x="314395" y="1443362"/>
                </a:lnTo>
                <a:lnTo>
                  <a:pt x="302022" y="1443044"/>
                </a:lnTo>
                <a:lnTo>
                  <a:pt x="289332" y="1442093"/>
                </a:lnTo>
                <a:lnTo>
                  <a:pt x="277276" y="1440823"/>
                </a:lnTo>
                <a:lnTo>
                  <a:pt x="265856" y="1439554"/>
                </a:lnTo>
                <a:lnTo>
                  <a:pt x="254117" y="1437968"/>
                </a:lnTo>
                <a:lnTo>
                  <a:pt x="243014" y="1436064"/>
                </a:lnTo>
                <a:lnTo>
                  <a:pt x="232227" y="1433843"/>
                </a:lnTo>
                <a:lnTo>
                  <a:pt x="221758" y="1431305"/>
                </a:lnTo>
                <a:lnTo>
                  <a:pt x="211288" y="1428766"/>
                </a:lnTo>
                <a:lnTo>
                  <a:pt x="201454" y="1425593"/>
                </a:lnTo>
                <a:lnTo>
                  <a:pt x="191619" y="1422420"/>
                </a:lnTo>
                <a:lnTo>
                  <a:pt x="182419" y="1418930"/>
                </a:lnTo>
                <a:lnTo>
                  <a:pt x="172901" y="1415440"/>
                </a:lnTo>
                <a:lnTo>
                  <a:pt x="164336" y="1411633"/>
                </a:lnTo>
                <a:lnTo>
                  <a:pt x="155452" y="1407190"/>
                </a:lnTo>
                <a:lnTo>
                  <a:pt x="147521" y="1402748"/>
                </a:lnTo>
                <a:lnTo>
                  <a:pt x="139273" y="1398306"/>
                </a:lnTo>
                <a:lnTo>
                  <a:pt x="131342" y="1393230"/>
                </a:lnTo>
                <a:lnTo>
                  <a:pt x="123728" y="1388470"/>
                </a:lnTo>
                <a:lnTo>
                  <a:pt x="116431" y="1383394"/>
                </a:lnTo>
                <a:lnTo>
                  <a:pt x="109768" y="1378000"/>
                </a:lnTo>
                <a:lnTo>
                  <a:pt x="102789" y="1372288"/>
                </a:lnTo>
                <a:lnTo>
                  <a:pt x="96127" y="1366577"/>
                </a:lnTo>
                <a:lnTo>
                  <a:pt x="89782" y="1360548"/>
                </a:lnTo>
                <a:lnTo>
                  <a:pt x="83754" y="1354203"/>
                </a:lnTo>
                <a:lnTo>
                  <a:pt x="78044" y="1347857"/>
                </a:lnTo>
                <a:lnTo>
                  <a:pt x="72333" y="1341194"/>
                </a:lnTo>
                <a:lnTo>
                  <a:pt x="66940" y="1334531"/>
                </a:lnTo>
                <a:lnTo>
                  <a:pt x="61864" y="1327867"/>
                </a:lnTo>
                <a:lnTo>
                  <a:pt x="56788" y="1320570"/>
                </a:lnTo>
                <a:lnTo>
                  <a:pt x="52346" y="1313589"/>
                </a:lnTo>
                <a:lnTo>
                  <a:pt x="47905" y="1305974"/>
                </a:lnTo>
                <a:lnTo>
                  <a:pt x="43780" y="1298677"/>
                </a:lnTo>
                <a:lnTo>
                  <a:pt x="39339" y="1291062"/>
                </a:lnTo>
                <a:lnTo>
                  <a:pt x="35849" y="1283129"/>
                </a:lnTo>
                <a:lnTo>
                  <a:pt x="32360" y="1275197"/>
                </a:lnTo>
                <a:lnTo>
                  <a:pt x="28870" y="1266947"/>
                </a:lnTo>
                <a:lnTo>
                  <a:pt x="25697" y="1259015"/>
                </a:lnTo>
                <a:lnTo>
                  <a:pt x="22525" y="1250448"/>
                </a:lnTo>
                <a:lnTo>
                  <a:pt x="19670" y="1242199"/>
                </a:lnTo>
                <a:lnTo>
                  <a:pt x="17132" y="1233314"/>
                </a:lnTo>
                <a:lnTo>
                  <a:pt x="14911" y="1224747"/>
                </a:lnTo>
                <a:lnTo>
                  <a:pt x="12690" y="1215863"/>
                </a:lnTo>
                <a:lnTo>
                  <a:pt x="10786" y="1206979"/>
                </a:lnTo>
                <a:lnTo>
                  <a:pt x="8883" y="1197778"/>
                </a:lnTo>
                <a:lnTo>
                  <a:pt x="7297" y="1188893"/>
                </a:lnTo>
                <a:lnTo>
                  <a:pt x="4442" y="1170173"/>
                </a:lnTo>
                <a:lnTo>
                  <a:pt x="2221" y="1151453"/>
                </a:lnTo>
                <a:lnTo>
                  <a:pt x="952" y="1131781"/>
                </a:lnTo>
                <a:lnTo>
                  <a:pt x="317" y="1112426"/>
                </a:lnTo>
                <a:lnTo>
                  <a:pt x="0" y="1092437"/>
                </a:lnTo>
                <a:lnTo>
                  <a:pt x="634" y="1072447"/>
                </a:lnTo>
                <a:lnTo>
                  <a:pt x="1586" y="1052458"/>
                </a:lnTo>
                <a:lnTo>
                  <a:pt x="3172" y="1032151"/>
                </a:lnTo>
                <a:lnTo>
                  <a:pt x="5393" y="1011845"/>
                </a:lnTo>
                <a:lnTo>
                  <a:pt x="8248" y="990903"/>
                </a:lnTo>
                <a:lnTo>
                  <a:pt x="11421" y="970279"/>
                </a:lnTo>
                <a:lnTo>
                  <a:pt x="14911" y="949655"/>
                </a:lnTo>
                <a:lnTo>
                  <a:pt x="19035" y="929031"/>
                </a:lnTo>
                <a:lnTo>
                  <a:pt x="23476" y="908407"/>
                </a:lnTo>
                <a:lnTo>
                  <a:pt x="28235" y="887783"/>
                </a:lnTo>
                <a:lnTo>
                  <a:pt x="33628" y="867477"/>
                </a:lnTo>
                <a:lnTo>
                  <a:pt x="39022" y="847170"/>
                </a:lnTo>
                <a:lnTo>
                  <a:pt x="45050" y="826863"/>
                </a:lnTo>
                <a:lnTo>
                  <a:pt x="51077" y="807191"/>
                </a:lnTo>
                <a:lnTo>
                  <a:pt x="58057" y="787519"/>
                </a:lnTo>
                <a:lnTo>
                  <a:pt x="64402" y="768164"/>
                </a:lnTo>
                <a:lnTo>
                  <a:pt x="71381" y="748492"/>
                </a:lnTo>
                <a:lnTo>
                  <a:pt x="78678" y="729772"/>
                </a:lnTo>
                <a:lnTo>
                  <a:pt x="85975" y="711369"/>
                </a:lnTo>
                <a:lnTo>
                  <a:pt x="93906" y="693283"/>
                </a:lnTo>
                <a:lnTo>
                  <a:pt x="101520" y="675832"/>
                </a:lnTo>
                <a:lnTo>
                  <a:pt x="109134" y="658698"/>
                </a:lnTo>
                <a:lnTo>
                  <a:pt x="117065" y="641882"/>
                </a:lnTo>
                <a:lnTo>
                  <a:pt x="124996" y="626017"/>
                </a:lnTo>
                <a:lnTo>
                  <a:pt x="133245" y="610153"/>
                </a:lnTo>
                <a:lnTo>
                  <a:pt x="141176" y="595557"/>
                </a:lnTo>
                <a:lnTo>
                  <a:pt x="149425" y="581279"/>
                </a:lnTo>
                <a:lnTo>
                  <a:pt x="157356" y="567318"/>
                </a:lnTo>
                <a:lnTo>
                  <a:pt x="165604" y="554309"/>
                </a:lnTo>
                <a:lnTo>
                  <a:pt x="173536" y="542252"/>
                </a:lnTo>
                <a:lnTo>
                  <a:pt x="181467" y="530830"/>
                </a:lnTo>
                <a:lnTo>
                  <a:pt x="189081" y="519725"/>
                </a:lnTo>
                <a:lnTo>
                  <a:pt x="197012" y="510206"/>
                </a:lnTo>
                <a:lnTo>
                  <a:pt x="204309" y="501004"/>
                </a:lnTo>
                <a:lnTo>
                  <a:pt x="211606" y="493072"/>
                </a:lnTo>
                <a:lnTo>
                  <a:pt x="218902" y="485457"/>
                </a:lnTo>
                <a:lnTo>
                  <a:pt x="225248" y="479428"/>
                </a:lnTo>
                <a:lnTo>
                  <a:pt x="232862" y="473083"/>
                </a:lnTo>
                <a:lnTo>
                  <a:pt x="248407" y="460074"/>
                </a:lnTo>
                <a:lnTo>
                  <a:pt x="265538" y="446430"/>
                </a:lnTo>
                <a:lnTo>
                  <a:pt x="283622" y="432469"/>
                </a:lnTo>
                <a:lnTo>
                  <a:pt x="322009" y="404548"/>
                </a:lnTo>
                <a:lnTo>
                  <a:pt x="360396" y="375991"/>
                </a:lnTo>
                <a:lnTo>
                  <a:pt x="379114" y="362030"/>
                </a:lnTo>
                <a:lnTo>
                  <a:pt x="396562" y="348387"/>
                </a:lnTo>
                <a:lnTo>
                  <a:pt x="412742" y="335060"/>
                </a:lnTo>
                <a:lnTo>
                  <a:pt x="420039" y="328397"/>
                </a:lnTo>
                <a:lnTo>
                  <a:pt x="427018" y="322369"/>
                </a:lnTo>
                <a:lnTo>
                  <a:pt x="433364" y="316340"/>
                </a:lnTo>
                <a:lnTo>
                  <a:pt x="439391" y="309994"/>
                </a:lnTo>
                <a:lnTo>
                  <a:pt x="444784" y="304283"/>
                </a:lnTo>
                <a:lnTo>
                  <a:pt x="449226" y="298572"/>
                </a:lnTo>
                <a:lnTo>
                  <a:pt x="453033" y="293178"/>
                </a:lnTo>
                <a:lnTo>
                  <a:pt x="456523" y="287784"/>
                </a:lnTo>
                <a:lnTo>
                  <a:pt x="459061" y="283024"/>
                </a:lnTo>
                <a:lnTo>
                  <a:pt x="460647" y="277948"/>
                </a:lnTo>
                <a:lnTo>
                  <a:pt x="461282" y="274775"/>
                </a:lnTo>
                <a:lnTo>
                  <a:pt x="461916" y="271919"/>
                </a:lnTo>
                <a:lnTo>
                  <a:pt x="456840" y="270967"/>
                </a:lnTo>
                <a:lnTo>
                  <a:pt x="452081" y="269698"/>
                </a:lnTo>
                <a:lnTo>
                  <a:pt x="448274" y="267794"/>
                </a:lnTo>
                <a:lnTo>
                  <a:pt x="444784" y="265256"/>
                </a:lnTo>
                <a:lnTo>
                  <a:pt x="441929" y="262083"/>
                </a:lnTo>
                <a:lnTo>
                  <a:pt x="440660" y="260497"/>
                </a:lnTo>
                <a:lnTo>
                  <a:pt x="439708" y="258910"/>
                </a:lnTo>
                <a:lnTo>
                  <a:pt x="438757" y="257324"/>
                </a:lnTo>
                <a:lnTo>
                  <a:pt x="438440" y="255420"/>
                </a:lnTo>
                <a:lnTo>
                  <a:pt x="438122" y="253834"/>
                </a:lnTo>
                <a:lnTo>
                  <a:pt x="437488" y="251930"/>
                </a:lnTo>
                <a:lnTo>
                  <a:pt x="438122" y="250026"/>
                </a:lnTo>
                <a:lnTo>
                  <a:pt x="438440" y="248122"/>
                </a:lnTo>
                <a:lnTo>
                  <a:pt x="438757" y="246536"/>
                </a:lnTo>
                <a:lnTo>
                  <a:pt x="439708" y="244315"/>
                </a:lnTo>
                <a:lnTo>
                  <a:pt x="440660" y="242728"/>
                </a:lnTo>
                <a:lnTo>
                  <a:pt x="441929" y="241142"/>
                </a:lnTo>
                <a:lnTo>
                  <a:pt x="444784" y="238286"/>
                </a:lnTo>
                <a:lnTo>
                  <a:pt x="448274" y="236065"/>
                </a:lnTo>
                <a:lnTo>
                  <a:pt x="452081" y="234161"/>
                </a:lnTo>
                <a:lnTo>
                  <a:pt x="456840" y="232575"/>
                </a:lnTo>
                <a:lnTo>
                  <a:pt x="461916" y="231940"/>
                </a:lnTo>
                <a:lnTo>
                  <a:pt x="460647" y="227498"/>
                </a:lnTo>
                <a:lnTo>
                  <a:pt x="459378" y="223374"/>
                </a:lnTo>
                <a:lnTo>
                  <a:pt x="457792" y="219249"/>
                </a:lnTo>
                <a:lnTo>
                  <a:pt x="456206" y="215124"/>
                </a:lnTo>
                <a:lnTo>
                  <a:pt x="451764" y="206874"/>
                </a:lnTo>
                <a:lnTo>
                  <a:pt x="447005" y="198307"/>
                </a:lnTo>
                <a:lnTo>
                  <a:pt x="441295" y="189423"/>
                </a:lnTo>
                <a:lnTo>
                  <a:pt x="434632" y="180222"/>
                </a:lnTo>
                <a:lnTo>
                  <a:pt x="420039" y="159598"/>
                </a:lnTo>
                <a:lnTo>
                  <a:pt x="412108" y="147541"/>
                </a:lnTo>
                <a:lnTo>
                  <a:pt x="403542" y="134532"/>
                </a:lnTo>
                <a:lnTo>
                  <a:pt x="394024" y="120254"/>
                </a:lnTo>
                <a:lnTo>
                  <a:pt x="384190" y="104706"/>
                </a:lnTo>
                <a:lnTo>
                  <a:pt x="374355" y="87573"/>
                </a:lnTo>
                <a:lnTo>
                  <a:pt x="363886" y="68535"/>
                </a:lnTo>
                <a:lnTo>
                  <a:pt x="353099" y="47911"/>
                </a:lnTo>
                <a:lnTo>
                  <a:pt x="341996" y="25066"/>
                </a:lnTo>
                <a:lnTo>
                  <a:pt x="352782" y="20307"/>
                </a:lnTo>
                <a:lnTo>
                  <a:pt x="362617" y="15865"/>
                </a:lnTo>
                <a:lnTo>
                  <a:pt x="372134" y="13009"/>
                </a:lnTo>
                <a:lnTo>
                  <a:pt x="380700" y="11105"/>
                </a:lnTo>
                <a:lnTo>
                  <a:pt x="388948" y="9836"/>
                </a:lnTo>
                <a:lnTo>
                  <a:pt x="396562" y="9519"/>
                </a:lnTo>
                <a:lnTo>
                  <a:pt x="403859" y="9519"/>
                </a:lnTo>
                <a:lnTo>
                  <a:pt x="410522" y="10471"/>
                </a:lnTo>
                <a:lnTo>
                  <a:pt x="416549" y="12057"/>
                </a:lnTo>
                <a:lnTo>
                  <a:pt x="422894" y="14278"/>
                </a:lnTo>
                <a:lnTo>
                  <a:pt x="428288" y="16816"/>
                </a:lnTo>
                <a:lnTo>
                  <a:pt x="433681" y="19989"/>
                </a:lnTo>
                <a:lnTo>
                  <a:pt x="439074" y="23162"/>
                </a:lnTo>
                <a:lnTo>
                  <a:pt x="443833" y="26970"/>
                </a:lnTo>
                <a:lnTo>
                  <a:pt x="448592" y="30777"/>
                </a:lnTo>
                <a:lnTo>
                  <a:pt x="453033" y="34585"/>
                </a:lnTo>
                <a:lnTo>
                  <a:pt x="462550" y="43152"/>
                </a:lnTo>
                <a:lnTo>
                  <a:pt x="471434" y="51401"/>
                </a:lnTo>
                <a:lnTo>
                  <a:pt x="476510" y="55843"/>
                </a:lnTo>
                <a:lnTo>
                  <a:pt x="481268" y="59651"/>
                </a:lnTo>
                <a:lnTo>
                  <a:pt x="486027" y="63141"/>
                </a:lnTo>
                <a:lnTo>
                  <a:pt x="491738" y="66314"/>
                </a:lnTo>
                <a:lnTo>
                  <a:pt x="497131" y="69170"/>
                </a:lnTo>
                <a:lnTo>
                  <a:pt x="502841" y="72025"/>
                </a:lnTo>
                <a:lnTo>
                  <a:pt x="509186" y="73929"/>
                </a:lnTo>
                <a:lnTo>
                  <a:pt x="515531" y="75198"/>
                </a:lnTo>
                <a:lnTo>
                  <a:pt x="522194" y="76150"/>
                </a:lnTo>
                <a:lnTo>
                  <a:pt x="529808" y="76150"/>
                </a:lnTo>
                <a:lnTo>
                  <a:pt x="537739" y="75515"/>
                </a:lnTo>
                <a:lnTo>
                  <a:pt x="546304" y="74246"/>
                </a:lnTo>
                <a:lnTo>
                  <a:pt x="557408" y="68218"/>
                </a:lnTo>
                <a:lnTo>
                  <a:pt x="568195" y="62824"/>
                </a:lnTo>
                <a:lnTo>
                  <a:pt x="587864" y="51719"/>
                </a:lnTo>
                <a:lnTo>
                  <a:pt x="605313" y="41882"/>
                </a:lnTo>
                <a:lnTo>
                  <a:pt x="620858" y="32681"/>
                </a:lnTo>
                <a:lnTo>
                  <a:pt x="635452" y="24749"/>
                </a:lnTo>
                <a:lnTo>
                  <a:pt x="648776" y="17134"/>
                </a:lnTo>
                <a:lnTo>
                  <a:pt x="655438" y="13961"/>
                </a:lnTo>
                <a:lnTo>
                  <a:pt x="661784" y="11422"/>
                </a:lnTo>
                <a:lnTo>
                  <a:pt x="668446" y="8884"/>
                </a:lnTo>
                <a:lnTo>
                  <a:pt x="675108" y="6663"/>
                </a:lnTo>
                <a:lnTo>
                  <a:pt x="682088" y="4759"/>
                </a:lnTo>
                <a:lnTo>
                  <a:pt x="688750" y="3173"/>
                </a:lnTo>
                <a:lnTo>
                  <a:pt x="695729" y="1586"/>
                </a:lnTo>
                <a:lnTo>
                  <a:pt x="703343" y="635"/>
                </a:lnTo>
                <a:lnTo>
                  <a:pt x="710957" y="317"/>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latin typeface="Calibri" panose="020F0502020204030204" pitchFamily="34" charset="0"/>
              <a:ea typeface="宋体" panose="02010600030101010101" pitchFamily="2" charset="-122"/>
            </a:endParaRPr>
          </a:p>
        </p:txBody>
      </p:sp>
      <p:sp>
        <p:nvSpPr>
          <p:cNvPr id="59" name="KSO_Shape"/>
          <p:cNvSpPr/>
          <p:nvPr/>
        </p:nvSpPr>
        <p:spPr>
          <a:xfrm>
            <a:off x="6749487" y="4650150"/>
            <a:ext cx="331505" cy="398604"/>
          </a:xfrm>
          <a:custGeom>
            <a:avLst/>
            <a:gdLst>
              <a:gd name="connsiteX0" fmla="*/ 331068 w 1208088"/>
              <a:gd name="connsiteY0" fmla="*/ 665573 h 1452563"/>
              <a:gd name="connsiteX1" fmla="*/ 508820 w 1208088"/>
              <a:gd name="connsiteY1" fmla="*/ 932822 h 1452563"/>
              <a:gd name="connsiteX2" fmla="*/ 369158 w 1208088"/>
              <a:gd name="connsiteY2" fmla="*/ 932822 h 1452563"/>
              <a:gd name="connsiteX3" fmla="*/ 369158 w 1208088"/>
              <a:gd name="connsiteY3" fmla="*/ 983727 h 1452563"/>
              <a:gd name="connsiteX4" fmla="*/ 534213 w 1208088"/>
              <a:gd name="connsiteY4" fmla="*/ 983727 h 1452563"/>
              <a:gd name="connsiteX5" fmla="*/ 534213 w 1208088"/>
              <a:gd name="connsiteY5" fmla="*/ 1034632 h 1452563"/>
              <a:gd name="connsiteX6" fmla="*/ 369158 w 1208088"/>
              <a:gd name="connsiteY6" fmla="*/ 1034632 h 1452563"/>
              <a:gd name="connsiteX7" fmla="*/ 369158 w 1208088"/>
              <a:gd name="connsiteY7" fmla="*/ 1085536 h 1452563"/>
              <a:gd name="connsiteX8" fmla="*/ 534213 w 1208088"/>
              <a:gd name="connsiteY8" fmla="*/ 1085536 h 1452563"/>
              <a:gd name="connsiteX9" fmla="*/ 534213 w 1208088"/>
              <a:gd name="connsiteY9" fmla="*/ 1238250 h 1452563"/>
              <a:gd name="connsiteX10" fmla="*/ 673875 w 1208088"/>
              <a:gd name="connsiteY10" fmla="*/ 1238250 h 1452563"/>
              <a:gd name="connsiteX11" fmla="*/ 673875 w 1208088"/>
              <a:gd name="connsiteY11" fmla="*/ 1085536 h 1452563"/>
              <a:gd name="connsiteX12" fmla="*/ 864324 w 1208088"/>
              <a:gd name="connsiteY12" fmla="*/ 1085536 h 1452563"/>
              <a:gd name="connsiteX13" fmla="*/ 864324 w 1208088"/>
              <a:gd name="connsiteY13" fmla="*/ 1034632 h 1452563"/>
              <a:gd name="connsiteX14" fmla="*/ 673875 w 1208088"/>
              <a:gd name="connsiteY14" fmla="*/ 1034632 h 1452563"/>
              <a:gd name="connsiteX15" fmla="*/ 673875 w 1208088"/>
              <a:gd name="connsiteY15" fmla="*/ 983727 h 1452563"/>
              <a:gd name="connsiteX16" fmla="*/ 864324 w 1208088"/>
              <a:gd name="connsiteY16" fmla="*/ 983727 h 1452563"/>
              <a:gd name="connsiteX17" fmla="*/ 864324 w 1208088"/>
              <a:gd name="connsiteY17" fmla="*/ 932822 h 1452563"/>
              <a:gd name="connsiteX18" fmla="*/ 699268 w 1208088"/>
              <a:gd name="connsiteY18" fmla="*/ 932822 h 1452563"/>
              <a:gd name="connsiteX19" fmla="*/ 877020 w 1208088"/>
              <a:gd name="connsiteY19" fmla="*/ 665573 h 1452563"/>
              <a:gd name="connsiteX20" fmla="*/ 737358 w 1208088"/>
              <a:gd name="connsiteY20" fmla="*/ 665573 h 1452563"/>
              <a:gd name="connsiteX21" fmla="*/ 597696 w 1208088"/>
              <a:gd name="connsiteY21" fmla="*/ 881918 h 1452563"/>
              <a:gd name="connsiteX22" fmla="*/ 458034 w 1208088"/>
              <a:gd name="connsiteY22" fmla="*/ 665573 h 1452563"/>
              <a:gd name="connsiteX23" fmla="*/ 331068 w 1208088"/>
              <a:gd name="connsiteY23" fmla="*/ 665573 h 1452563"/>
              <a:gd name="connsiteX24" fmla="*/ 719206 w 1208088"/>
              <a:gd name="connsiteY24" fmla="*/ 0 h 1452563"/>
              <a:gd name="connsiteX25" fmla="*/ 727454 w 1208088"/>
              <a:gd name="connsiteY25" fmla="*/ 317 h 1452563"/>
              <a:gd name="connsiteX26" fmla="*/ 736654 w 1208088"/>
              <a:gd name="connsiteY26" fmla="*/ 952 h 1452563"/>
              <a:gd name="connsiteX27" fmla="*/ 746172 w 1208088"/>
              <a:gd name="connsiteY27" fmla="*/ 2538 h 1452563"/>
              <a:gd name="connsiteX28" fmla="*/ 756641 w 1208088"/>
              <a:gd name="connsiteY28" fmla="*/ 4125 h 1452563"/>
              <a:gd name="connsiteX29" fmla="*/ 767428 w 1208088"/>
              <a:gd name="connsiteY29" fmla="*/ 6028 h 1452563"/>
              <a:gd name="connsiteX30" fmla="*/ 778849 w 1208088"/>
              <a:gd name="connsiteY30" fmla="*/ 8567 h 1452563"/>
              <a:gd name="connsiteX31" fmla="*/ 791222 w 1208088"/>
              <a:gd name="connsiteY31" fmla="*/ 11422 h 1452563"/>
              <a:gd name="connsiteX32" fmla="*/ 804546 w 1208088"/>
              <a:gd name="connsiteY32" fmla="*/ 14913 h 1452563"/>
              <a:gd name="connsiteX33" fmla="*/ 818822 w 1208088"/>
              <a:gd name="connsiteY33" fmla="*/ 18720 h 1452563"/>
              <a:gd name="connsiteX34" fmla="*/ 833416 w 1208088"/>
              <a:gd name="connsiteY34" fmla="*/ 23480 h 1452563"/>
              <a:gd name="connsiteX35" fmla="*/ 829609 w 1208088"/>
              <a:gd name="connsiteY35" fmla="*/ 36171 h 1452563"/>
              <a:gd name="connsiteX36" fmla="*/ 825802 w 1208088"/>
              <a:gd name="connsiteY36" fmla="*/ 48228 h 1452563"/>
              <a:gd name="connsiteX37" fmla="*/ 818188 w 1208088"/>
              <a:gd name="connsiteY37" fmla="*/ 70439 h 1452563"/>
              <a:gd name="connsiteX38" fmla="*/ 810256 w 1208088"/>
              <a:gd name="connsiteY38" fmla="*/ 91063 h 1452563"/>
              <a:gd name="connsiteX39" fmla="*/ 802960 w 1208088"/>
              <a:gd name="connsiteY39" fmla="*/ 108831 h 1452563"/>
              <a:gd name="connsiteX40" fmla="*/ 795663 w 1208088"/>
              <a:gd name="connsiteY40" fmla="*/ 125013 h 1452563"/>
              <a:gd name="connsiteX41" fmla="*/ 788684 w 1208088"/>
              <a:gd name="connsiteY41" fmla="*/ 138974 h 1452563"/>
              <a:gd name="connsiteX42" fmla="*/ 782021 w 1208088"/>
              <a:gd name="connsiteY42" fmla="*/ 151983 h 1452563"/>
              <a:gd name="connsiteX43" fmla="*/ 775994 w 1208088"/>
              <a:gd name="connsiteY43" fmla="*/ 163405 h 1452563"/>
              <a:gd name="connsiteX44" fmla="*/ 764572 w 1208088"/>
              <a:gd name="connsiteY44" fmla="*/ 183077 h 1452563"/>
              <a:gd name="connsiteX45" fmla="*/ 760131 w 1208088"/>
              <a:gd name="connsiteY45" fmla="*/ 191644 h 1452563"/>
              <a:gd name="connsiteX46" fmla="*/ 756007 w 1208088"/>
              <a:gd name="connsiteY46" fmla="*/ 200211 h 1452563"/>
              <a:gd name="connsiteX47" fmla="*/ 752517 w 1208088"/>
              <a:gd name="connsiteY47" fmla="*/ 207826 h 1452563"/>
              <a:gd name="connsiteX48" fmla="*/ 749662 w 1208088"/>
              <a:gd name="connsiteY48" fmla="*/ 215759 h 1452563"/>
              <a:gd name="connsiteX49" fmla="*/ 748393 w 1208088"/>
              <a:gd name="connsiteY49" fmla="*/ 219566 h 1452563"/>
              <a:gd name="connsiteX50" fmla="*/ 747441 w 1208088"/>
              <a:gd name="connsiteY50" fmla="*/ 223374 h 1452563"/>
              <a:gd name="connsiteX51" fmla="*/ 746806 w 1208088"/>
              <a:gd name="connsiteY51" fmla="*/ 227181 h 1452563"/>
              <a:gd name="connsiteX52" fmla="*/ 746489 w 1208088"/>
              <a:gd name="connsiteY52" fmla="*/ 231623 h 1452563"/>
              <a:gd name="connsiteX53" fmla="*/ 748076 w 1208088"/>
              <a:gd name="connsiteY53" fmla="*/ 231623 h 1452563"/>
              <a:gd name="connsiteX54" fmla="*/ 750931 w 1208088"/>
              <a:gd name="connsiteY54" fmla="*/ 231623 h 1452563"/>
              <a:gd name="connsiteX55" fmla="*/ 753786 w 1208088"/>
              <a:gd name="connsiteY55" fmla="*/ 231940 h 1452563"/>
              <a:gd name="connsiteX56" fmla="*/ 756324 w 1208088"/>
              <a:gd name="connsiteY56" fmla="*/ 232258 h 1452563"/>
              <a:gd name="connsiteX57" fmla="*/ 758862 w 1208088"/>
              <a:gd name="connsiteY57" fmla="*/ 233210 h 1452563"/>
              <a:gd name="connsiteX58" fmla="*/ 761400 w 1208088"/>
              <a:gd name="connsiteY58" fmla="*/ 233844 h 1452563"/>
              <a:gd name="connsiteX59" fmla="*/ 763621 w 1208088"/>
              <a:gd name="connsiteY59" fmla="*/ 234796 h 1452563"/>
              <a:gd name="connsiteX60" fmla="*/ 765842 w 1208088"/>
              <a:gd name="connsiteY60" fmla="*/ 236065 h 1452563"/>
              <a:gd name="connsiteX61" fmla="*/ 768062 w 1208088"/>
              <a:gd name="connsiteY61" fmla="*/ 237334 h 1452563"/>
              <a:gd name="connsiteX62" fmla="*/ 769966 w 1208088"/>
              <a:gd name="connsiteY62" fmla="*/ 238921 h 1452563"/>
              <a:gd name="connsiteX63" fmla="*/ 771552 w 1208088"/>
              <a:gd name="connsiteY63" fmla="*/ 240190 h 1452563"/>
              <a:gd name="connsiteX64" fmla="*/ 772821 w 1208088"/>
              <a:gd name="connsiteY64" fmla="*/ 242094 h 1452563"/>
              <a:gd name="connsiteX65" fmla="*/ 774090 w 1208088"/>
              <a:gd name="connsiteY65" fmla="*/ 243680 h 1452563"/>
              <a:gd name="connsiteX66" fmla="*/ 775042 w 1208088"/>
              <a:gd name="connsiteY66" fmla="*/ 245901 h 1452563"/>
              <a:gd name="connsiteX67" fmla="*/ 775676 w 1208088"/>
              <a:gd name="connsiteY67" fmla="*/ 247805 h 1452563"/>
              <a:gd name="connsiteX68" fmla="*/ 775994 w 1208088"/>
              <a:gd name="connsiteY68" fmla="*/ 249709 h 1452563"/>
              <a:gd name="connsiteX69" fmla="*/ 776311 w 1208088"/>
              <a:gd name="connsiteY69" fmla="*/ 251930 h 1452563"/>
              <a:gd name="connsiteX70" fmla="*/ 776311 w 1208088"/>
              <a:gd name="connsiteY70" fmla="*/ 253834 h 1452563"/>
              <a:gd name="connsiteX71" fmla="*/ 775676 w 1208088"/>
              <a:gd name="connsiteY71" fmla="*/ 255420 h 1452563"/>
              <a:gd name="connsiteX72" fmla="*/ 775359 w 1208088"/>
              <a:gd name="connsiteY72" fmla="*/ 257324 h 1452563"/>
              <a:gd name="connsiteX73" fmla="*/ 774407 w 1208088"/>
              <a:gd name="connsiteY73" fmla="*/ 258910 h 1452563"/>
              <a:gd name="connsiteX74" fmla="*/ 773456 w 1208088"/>
              <a:gd name="connsiteY74" fmla="*/ 260497 h 1452563"/>
              <a:gd name="connsiteX75" fmla="*/ 772186 w 1208088"/>
              <a:gd name="connsiteY75" fmla="*/ 262083 h 1452563"/>
              <a:gd name="connsiteX76" fmla="*/ 769331 w 1208088"/>
              <a:gd name="connsiteY76" fmla="*/ 265256 h 1452563"/>
              <a:gd name="connsiteX77" fmla="*/ 765524 w 1208088"/>
              <a:gd name="connsiteY77" fmla="*/ 267794 h 1452563"/>
              <a:gd name="connsiteX78" fmla="*/ 761717 w 1208088"/>
              <a:gd name="connsiteY78" fmla="*/ 269698 h 1452563"/>
              <a:gd name="connsiteX79" fmla="*/ 756958 w 1208088"/>
              <a:gd name="connsiteY79" fmla="*/ 270967 h 1452563"/>
              <a:gd name="connsiteX80" fmla="*/ 752200 w 1208088"/>
              <a:gd name="connsiteY80" fmla="*/ 271919 h 1452563"/>
              <a:gd name="connsiteX81" fmla="*/ 756324 w 1208088"/>
              <a:gd name="connsiteY81" fmla="*/ 284611 h 1452563"/>
              <a:gd name="connsiteX82" fmla="*/ 757910 w 1208088"/>
              <a:gd name="connsiteY82" fmla="*/ 289053 h 1452563"/>
              <a:gd name="connsiteX83" fmla="*/ 760448 w 1208088"/>
              <a:gd name="connsiteY83" fmla="*/ 293812 h 1452563"/>
              <a:gd name="connsiteX84" fmla="*/ 763621 w 1208088"/>
              <a:gd name="connsiteY84" fmla="*/ 299206 h 1452563"/>
              <a:gd name="connsiteX85" fmla="*/ 768062 w 1208088"/>
              <a:gd name="connsiteY85" fmla="*/ 304283 h 1452563"/>
              <a:gd name="connsiteX86" fmla="*/ 772504 w 1208088"/>
              <a:gd name="connsiteY86" fmla="*/ 309677 h 1452563"/>
              <a:gd name="connsiteX87" fmla="*/ 777580 w 1208088"/>
              <a:gd name="connsiteY87" fmla="*/ 315706 h 1452563"/>
              <a:gd name="connsiteX88" fmla="*/ 783608 w 1208088"/>
              <a:gd name="connsiteY88" fmla="*/ 321417 h 1452563"/>
              <a:gd name="connsiteX89" fmla="*/ 789952 w 1208088"/>
              <a:gd name="connsiteY89" fmla="*/ 327445 h 1452563"/>
              <a:gd name="connsiteX90" fmla="*/ 796615 w 1208088"/>
              <a:gd name="connsiteY90" fmla="*/ 333791 h 1452563"/>
              <a:gd name="connsiteX91" fmla="*/ 803912 w 1208088"/>
              <a:gd name="connsiteY91" fmla="*/ 339820 h 1452563"/>
              <a:gd name="connsiteX92" fmla="*/ 819774 w 1208088"/>
              <a:gd name="connsiteY92" fmla="*/ 353146 h 1452563"/>
              <a:gd name="connsiteX93" fmla="*/ 836588 w 1208088"/>
              <a:gd name="connsiteY93" fmla="*/ 366155 h 1452563"/>
              <a:gd name="connsiteX94" fmla="*/ 854672 w 1208088"/>
              <a:gd name="connsiteY94" fmla="*/ 379798 h 1452563"/>
              <a:gd name="connsiteX95" fmla="*/ 891472 w 1208088"/>
              <a:gd name="connsiteY95" fmla="*/ 407720 h 1452563"/>
              <a:gd name="connsiteX96" fmla="*/ 928274 w 1208088"/>
              <a:gd name="connsiteY96" fmla="*/ 435008 h 1452563"/>
              <a:gd name="connsiteX97" fmla="*/ 945405 w 1208088"/>
              <a:gd name="connsiteY97" fmla="*/ 448334 h 1452563"/>
              <a:gd name="connsiteX98" fmla="*/ 961902 w 1208088"/>
              <a:gd name="connsiteY98" fmla="*/ 461343 h 1452563"/>
              <a:gd name="connsiteX99" fmla="*/ 976496 w 1208088"/>
              <a:gd name="connsiteY99" fmla="*/ 474034 h 1452563"/>
              <a:gd name="connsiteX100" fmla="*/ 983158 w 1208088"/>
              <a:gd name="connsiteY100" fmla="*/ 479746 h 1452563"/>
              <a:gd name="connsiteX101" fmla="*/ 989186 w 1208088"/>
              <a:gd name="connsiteY101" fmla="*/ 485457 h 1452563"/>
              <a:gd name="connsiteX102" fmla="*/ 996482 w 1208088"/>
              <a:gd name="connsiteY102" fmla="*/ 493072 h 1452563"/>
              <a:gd name="connsiteX103" fmla="*/ 1003779 w 1208088"/>
              <a:gd name="connsiteY103" fmla="*/ 501004 h 1452563"/>
              <a:gd name="connsiteX104" fmla="*/ 1011393 w 1208088"/>
              <a:gd name="connsiteY104" fmla="*/ 510206 h 1452563"/>
              <a:gd name="connsiteX105" fmla="*/ 1019007 w 1208088"/>
              <a:gd name="connsiteY105" fmla="*/ 519725 h 1452563"/>
              <a:gd name="connsiteX106" fmla="*/ 1026938 w 1208088"/>
              <a:gd name="connsiteY106" fmla="*/ 530830 h 1452563"/>
              <a:gd name="connsiteX107" fmla="*/ 1034552 w 1208088"/>
              <a:gd name="connsiteY107" fmla="*/ 542252 h 1452563"/>
              <a:gd name="connsiteX108" fmla="*/ 1042801 w 1208088"/>
              <a:gd name="connsiteY108" fmla="*/ 554309 h 1452563"/>
              <a:gd name="connsiteX109" fmla="*/ 1050732 w 1208088"/>
              <a:gd name="connsiteY109" fmla="*/ 567318 h 1452563"/>
              <a:gd name="connsiteX110" fmla="*/ 1058663 w 1208088"/>
              <a:gd name="connsiteY110" fmla="*/ 581279 h 1452563"/>
              <a:gd name="connsiteX111" fmla="*/ 1066912 w 1208088"/>
              <a:gd name="connsiteY111" fmla="*/ 595557 h 1452563"/>
              <a:gd name="connsiteX112" fmla="*/ 1074843 w 1208088"/>
              <a:gd name="connsiteY112" fmla="*/ 610153 h 1452563"/>
              <a:gd name="connsiteX113" fmla="*/ 1083092 w 1208088"/>
              <a:gd name="connsiteY113" fmla="*/ 626017 h 1452563"/>
              <a:gd name="connsiteX114" fmla="*/ 1091023 w 1208088"/>
              <a:gd name="connsiteY114" fmla="*/ 641882 h 1452563"/>
              <a:gd name="connsiteX115" fmla="*/ 1098954 w 1208088"/>
              <a:gd name="connsiteY115" fmla="*/ 658698 h 1452563"/>
              <a:gd name="connsiteX116" fmla="*/ 1106568 w 1208088"/>
              <a:gd name="connsiteY116" fmla="*/ 675832 h 1452563"/>
              <a:gd name="connsiteX117" fmla="*/ 1114499 w 1208088"/>
              <a:gd name="connsiteY117" fmla="*/ 693283 h 1452563"/>
              <a:gd name="connsiteX118" fmla="*/ 1122113 w 1208088"/>
              <a:gd name="connsiteY118" fmla="*/ 711369 h 1452563"/>
              <a:gd name="connsiteX119" fmla="*/ 1129727 w 1208088"/>
              <a:gd name="connsiteY119" fmla="*/ 729772 h 1452563"/>
              <a:gd name="connsiteX120" fmla="*/ 1136707 w 1208088"/>
              <a:gd name="connsiteY120" fmla="*/ 748492 h 1452563"/>
              <a:gd name="connsiteX121" fmla="*/ 1143686 w 1208088"/>
              <a:gd name="connsiteY121" fmla="*/ 768164 h 1452563"/>
              <a:gd name="connsiteX122" fmla="*/ 1150348 w 1208088"/>
              <a:gd name="connsiteY122" fmla="*/ 787519 h 1452563"/>
              <a:gd name="connsiteX123" fmla="*/ 1157011 w 1208088"/>
              <a:gd name="connsiteY123" fmla="*/ 807191 h 1452563"/>
              <a:gd name="connsiteX124" fmla="*/ 1163038 w 1208088"/>
              <a:gd name="connsiteY124" fmla="*/ 826863 h 1452563"/>
              <a:gd name="connsiteX125" fmla="*/ 1169066 w 1208088"/>
              <a:gd name="connsiteY125" fmla="*/ 847170 h 1452563"/>
              <a:gd name="connsiteX126" fmla="*/ 1174460 w 1208088"/>
              <a:gd name="connsiteY126" fmla="*/ 867477 h 1452563"/>
              <a:gd name="connsiteX127" fmla="*/ 1179853 w 1208088"/>
              <a:gd name="connsiteY127" fmla="*/ 887783 h 1452563"/>
              <a:gd name="connsiteX128" fmla="*/ 1184929 w 1208088"/>
              <a:gd name="connsiteY128" fmla="*/ 908407 h 1452563"/>
              <a:gd name="connsiteX129" fmla="*/ 1189370 w 1208088"/>
              <a:gd name="connsiteY129" fmla="*/ 929031 h 1452563"/>
              <a:gd name="connsiteX130" fmla="*/ 1193177 w 1208088"/>
              <a:gd name="connsiteY130" fmla="*/ 949655 h 1452563"/>
              <a:gd name="connsiteX131" fmla="*/ 1196667 w 1208088"/>
              <a:gd name="connsiteY131" fmla="*/ 970279 h 1452563"/>
              <a:gd name="connsiteX132" fmla="*/ 1200157 w 1208088"/>
              <a:gd name="connsiteY132" fmla="*/ 990903 h 1452563"/>
              <a:gd name="connsiteX133" fmla="*/ 1202695 w 1208088"/>
              <a:gd name="connsiteY133" fmla="*/ 1011845 h 1452563"/>
              <a:gd name="connsiteX134" fmla="*/ 1204916 w 1208088"/>
              <a:gd name="connsiteY134" fmla="*/ 1032151 h 1452563"/>
              <a:gd name="connsiteX135" fmla="*/ 1206502 w 1208088"/>
              <a:gd name="connsiteY135" fmla="*/ 1052458 h 1452563"/>
              <a:gd name="connsiteX136" fmla="*/ 1207454 w 1208088"/>
              <a:gd name="connsiteY136" fmla="*/ 1072447 h 1452563"/>
              <a:gd name="connsiteX137" fmla="*/ 1208088 w 1208088"/>
              <a:gd name="connsiteY137" fmla="*/ 1092437 h 1452563"/>
              <a:gd name="connsiteX138" fmla="*/ 1207771 w 1208088"/>
              <a:gd name="connsiteY138" fmla="*/ 1112426 h 1452563"/>
              <a:gd name="connsiteX139" fmla="*/ 1207136 w 1208088"/>
              <a:gd name="connsiteY139" fmla="*/ 1131781 h 1452563"/>
              <a:gd name="connsiteX140" fmla="*/ 1205867 w 1208088"/>
              <a:gd name="connsiteY140" fmla="*/ 1151453 h 1452563"/>
              <a:gd name="connsiteX141" fmla="*/ 1203646 w 1208088"/>
              <a:gd name="connsiteY141" fmla="*/ 1170173 h 1452563"/>
              <a:gd name="connsiteX142" fmla="*/ 1201108 w 1208088"/>
              <a:gd name="connsiteY142" fmla="*/ 1188893 h 1452563"/>
              <a:gd name="connsiteX143" fmla="*/ 1199522 w 1208088"/>
              <a:gd name="connsiteY143" fmla="*/ 1197778 h 1452563"/>
              <a:gd name="connsiteX144" fmla="*/ 1197302 w 1208088"/>
              <a:gd name="connsiteY144" fmla="*/ 1206979 h 1452563"/>
              <a:gd name="connsiteX145" fmla="*/ 1195398 w 1208088"/>
              <a:gd name="connsiteY145" fmla="*/ 1215863 h 1452563"/>
              <a:gd name="connsiteX146" fmla="*/ 1193177 w 1208088"/>
              <a:gd name="connsiteY146" fmla="*/ 1224747 h 1452563"/>
              <a:gd name="connsiteX147" fmla="*/ 1190956 w 1208088"/>
              <a:gd name="connsiteY147" fmla="*/ 1233314 h 1452563"/>
              <a:gd name="connsiteX148" fmla="*/ 1188418 w 1208088"/>
              <a:gd name="connsiteY148" fmla="*/ 1242199 h 1452563"/>
              <a:gd name="connsiteX149" fmla="*/ 1185563 w 1208088"/>
              <a:gd name="connsiteY149" fmla="*/ 1250448 h 1452563"/>
              <a:gd name="connsiteX150" fmla="*/ 1182708 w 1208088"/>
              <a:gd name="connsiteY150" fmla="*/ 1259015 h 1452563"/>
              <a:gd name="connsiteX151" fmla="*/ 1179218 w 1208088"/>
              <a:gd name="connsiteY151" fmla="*/ 1266947 h 1452563"/>
              <a:gd name="connsiteX152" fmla="*/ 1175728 w 1208088"/>
              <a:gd name="connsiteY152" fmla="*/ 1275197 h 1452563"/>
              <a:gd name="connsiteX153" fmla="*/ 1172239 w 1208088"/>
              <a:gd name="connsiteY153" fmla="*/ 1283129 h 1452563"/>
              <a:gd name="connsiteX154" fmla="*/ 1168749 w 1208088"/>
              <a:gd name="connsiteY154" fmla="*/ 1291062 h 1452563"/>
              <a:gd name="connsiteX155" fmla="*/ 1164625 w 1208088"/>
              <a:gd name="connsiteY155" fmla="*/ 1298677 h 1452563"/>
              <a:gd name="connsiteX156" fmla="*/ 1160183 w 1208088"/>
              <a:gd name="connsiteY156" fmla="*/ 1305974 h 1452563"/>
              <a:gd name="connsiteX157" fmla="*/ 1155742 w 1208088"/>
              <a:gd name="connsiteY157" fmla="*/ 1313589 h 1452563"/>
              <a:gd name="connsiteX158" fmla="*/ 1151300 w 1208088"/>
              <a:gd name="connsiteY158" fmla="*/ 1320570 h 1452563"/>
              <a:gd name="connsiteX159" fmla="*/ 1146542 w 1208088"/>
              <a:gd name="connsiteY159" fmla="*/ 1327867 h 1452563"/>
              <a:gd name="connsiteX160" fmla="*/ 1141148 w 1208088"/>
              <a:gd name="connsiteY160" fmla="*/ 1334531 h 1452563"/>
              <a:gd name="connsiteX161" fmla="*/ 1135755 w 1208088"/>
              <a:gd name="connsiteY161" fmla="*/ 1341194 h 1452563"/>
              <a:gd name="connsiteX162" fmla="*/ 1130362 w 1208088"/>
              <a:gd name="connsiteY162" fmla="*/ 1347857 h 1452563"/>
              <a:gd name="connsiteX163" fmla="*/ 1124334 w 1208088"/>
              <a:gd name="connsiteY163" fmla="*/ 1354203 h 1452563"/>
              <a:gd name="connsiteX164" fmla="*/ 1118306 w 1208088"/>
              <a:gd name="connsiteY164" fmla="*/ 1360548 h 1452563"/>
              <a:gd name="connsiteX165" fmla="*/ 1112278 w 1208088"/>
              <a:gd name="connsiteY165" fmla="*/ 1366577 h 1452563"/>
              <a:gd name="connsiteX166" fmla="*/ 1105299 w 1208088"/>
              <a:gd name="connsiteY166" fmla="*/ 1372288 h 1452563"/>
              <a:gd name="connsiteX167" fmla="*/ 1098637 w 1208088"/>
              <a:gd name="connsiteY167" fmla="*/ 1378000 h 1452563"/>
              <a:gd name="connsiteX168" fmla="*/ 1091657 w 1208088"/>
              <a:gd name="connsiteY168" fmla="*/ 1383394 h 1452563"/>
              <a:gd name="connsiteX169" fmla="*/ 1084360 w 1208088"/>
              <a:gd name="connsiteY169" fmla="*/ 1388470 h 1452563"/>
              <a:gd name="connsiteX170" fmla="*/ 1076746 w 1208088"/>
              <a:gd name="connsiteY170" fmla="*/ 1393230 h 1452563"/>
              <a:gd name="connsiteX171" fmla="*/ 1068815 w 1208088"/>
              <a:gd name="connsiteY171" fmla="*/ 1398306 h 1452563"/>
              <a:gd name="connsiteX172" fmla="*/ 1061201 w 1208088"/>
              <a:gd name="connsiteY172" fmla="*/ 1402748 h 1452563"/>
              <a:gd name="connsiteX173" fmla="*/ 1052636 w 1208088"/>
              <a:gd name="connsiteY173" fmla="*/ 1407190 h 1452563"/>
              <a:gd name="connsiteX174" fmla="*/ 1044070 w 1208088"/>
              <a:gd name="connsiteY174" fmla="*/ 1411633 h 1452563"/>
              <a:gd name="connsiteX175" fmla="*/ 1035187 w 1208088"/>
              <a:gd name="connsiteY175" fmla="*/ 1415440 h 1452563"/>
              <a:gd name="connsiteX176" fmla="*/ 1025986 w 1208088"/>
              <a:gd name="connsiteY176" fmla="*/ 1418930 h 1452563"/>
              <a:gd name="connsiteX177" fmla="*/ 1016469 w 1208088"/>
              <a:gd name="connsiteY177" fmla="*/ 1422420 h 1452563"/>
              <a:gd name="connsiteX178" fmla="*/ 1006634 w 1208088"/>
              <a:gd name="connsiteY178" fmla="*/ 1425593 h 1452563"/>
              <a:gd name="connsiteX179" fmla="*/ 996800 w 1208088"/>
              <a:gd name="connsiteY179" fmla="*/ 1428766 h 1452563"/>
              <a:gd name="connsiteX180" fmla="*/ 986330 w 1208088"/>
              <a:gd name="connsiteY180" fmla="*/ 1431305 h 1452563"/>
              <a:gd name="connsiteX181" fmla="*/ 976178 w 1208088"/>
              <a:gd name="connsiteY181" fmla="*/ 1433843 h 1452563"/>
              <a:gd name="connsiteX182" fmla="*/ 965074 w 1208088"/>
              <a:gd name="connsiteY182" fmla="*/ 1436064 h 1452563"/>
              <a:gd name="connsiteX183" fmla="*/ 953971 w 1208088"/>
              <a:gd name="connsiteY183" fmla="*/ 1437968 h 1452563"/>
              <a:gd name="connsiteX184" fmla="*/ 942550 w 1208088"/>
              <a:gd name="connsiteY184" fmla="*/ 1439554 h 1452563"/>
              <a:gd name="connsiteX185" fmla="*/ 930812 w 1208088"/>
              <a:gd name="connsiteY185" fmla="*/ 1440823 h 1452563"/>
              <a:gd name="connsiteX186" fmla="*/ 918756 w 1208088"/>
              <a:gd name="connsiteY186" fmla="*/ 1442093 h 1452563"/>
              <a:gd name="connsiteX187" fmla="*/ 906383 w 1208088"/>
              <a:gd name="connsiteY187" fmla="*/ 1443044 h 1452563"/>
              <a:gd name="connsiteX188" fmla="*/ 893693 w 1208088"/>
              <a:gd name="connsiteY188" fmla="*/ 1443362 h 1452563"/>
              <a:gd name="connsiteX189" fmla="*/ 740144 w 1208088"/>
              <a:gd name="connsiteY189" fmla="*/ 1448756 h 1452563"/>
              <a:gd name="connsiteX190" fmla="*/ 652583 w 1208088"/>
              <a:gd name="connsiteY190" fmla="*/ 1451611 h 1452563"/>
              <a:gd name="connsiteX191" fmla="*/ 613244 w 1208088"/>
              <a:gd name="connsiteY191" fmla="*/ 1452563 h 1452563"/>
              <a:gd name="connsiteX192" fmla="*/ 604044 w 1208088"/>
              <a:gd name="connsiteY192" fmla="*/ 1452563 h 1452563"/>
              <a:gd name="connsiteX193" fmla="*/ 595161 w 1208088"/>
              <a:gd name="connsiteY193" fmla="*/ 1452563 h 1452563"/>
              <a:gd name="connsiteX194" fmla="*/ 555505 w 1208088"/>
              <a:gd name="connsiteY194" fmla="*/ 1451611 h 1452563"/>
              <a:gd name="connsiteX195" fmla="*/ 467944 w 1208088"/>
              <a:gd name="connsiteY195" fmla="*/ 1448756 h 1452563"/>
              <a:gd name="connsiteX196" fmla="*/ 314395 w 1208088"/>
              <a:gd name="connsiteY196" fmla="*/ 1443362 h 1452563"/>
              <a:gd name="connsiteX197" fmla="*/ 302022 w 1208088"/>
              <a:gd name="connsiteY197" fmla="*/ 1443044 h 1452563"/>
              <a:gd name="connsiteX198" fmla="*/ 289332 w 1208088"/>
              <a:gd name="connsiteY198" fmla="*/ 1442093 h 1452563"/>
              <a:gd name="connsiteX199" fmla="*/ 277276 w 1208088"/>
              <a:gd name="connsiteY199" fmla="*/ 1440823 h 1452563"/>
              <a:gd name="connsiteX200" fmla="*/ 265856 w 1208088"/>
              <a:gd name="connsiteY200" fmla="*/ 1439554 h 1452563"/>
              <a:gd name="connsiteX201" fmla="*/ 254117 w 1208088"/>
              <a:gd name="connsiteY201" fmla="*/ 1437968 h 1452563"/>
              <a:gd name="connsiteX202" fmla="*/ 243014 w 1208088"/>
              <a:gd name="connsiteY202" fmla="*/ 1436064 h 1452563"/>
              <a:gd name="connsiteX203" fmla="*/ 232227 w 1208088"/>
              <a:gd name="connsiteY203" fmla="*/ 1433843 h 1452563"/>
              <a:gd name="connsiteX204" fmla="*/ 221758 w 1208088"/>
              <a:gd name="connsiteY204" fmla="*/ 1431305 h 1452563"/>
              <a:gd name="connsiteX205" fmla="*/ 211288 w 1208088"/>
              <a:gd name="connsiteY205" fmla="*/ 1428766 h 1452563"/>
              <a:gd name="connsiteX206" fmla="*/ 201454 w 1208088"/>
              <a:gd name="connsiteY206" fmla="*/ 1425593 h 1452563"/>
              <a:gd name="connsiteX207" fmla="*/ 191619 w 1208088"/>
              <a:gd name="connsiteY207" fmla="*/ 1422420 h 1452563"/>
              <a:gd name="connsiteX208" fmla="*/ 182419 w 1208088"/>
              <a:gd name="connsiteY208" fmla="*/ 1418930 h 1452563"/>
              <a:gd name="connsiteX209" fmla="*/ 172901 w 1208088"/>
              <a:gd name="connsiteY209" fmla="*/ 1415440 h 1452563"/>
              <a:gd name="connsiteX210" fmla="*/ 164336 w 1208088"/>
              <a:gd name="connsiteY210" fmla="*/ 1411633 h 1452563"/>
              <a:gd name="connsiteX211" fmla="*/ 155452 w 1208088"/>
              <a:gd name="connsiteY211" fmla="*/ 1407190 h 1452563"/>
              <a:gd name="connsiteX212" fmla="*/ 147521 w 1208088"/>
              <a:gd name="connsiteY212" fmla="*/ 1402748 h 1452563"/>
              <a:gd name="connsiteX213" fmla="*/ 139273 w 1208088"/>
              <a:gd name="connsiteY213" fmla="*/ 1398306 h 1452563"/>
              <a:gd name="connsiteX214" fmla="*/ 131342 w 1208088"/>
              <a:gd name="connsiteY214" fmla="*/ 1393230 h 1452563"/>
              <a:gd name="connsiteX215" fmla="*/ 123728 w 1208088"/>
              <a:gd name="connsiteY215" fmla="*/ 1388470 h 1452563"/>
              <a:gd name="connsiteX216" fmla="*/ 116431 w 1208088"/>
              <a:gd name="connsiteY216" fmla="*/ 1383394 h 1452563"/>
              <a:gd name="connsiteX217" fmla="*/ 109768 w 1208088"/>
              <a:gd name="connsiteY217" fmla="*/ 1378000 h 1452563"/>
              <a:gd name="connsiteX218" fmla="*/ 102789 w 1208088"/>
              <a:gd name="connsiteY218" fmla="*/ 1372288 h 1452563"/>
              <a:gd name="connsiteX219" fmla="*/ 96127 w 1208088"/>
              <a:gd name="connsiteY219" fmla="*/ 1366577 h 1452563"/>
              <a:gd name="connsiteX220" fmla="*/ 89782 w 1208088"/>
              <a:gd name="connsiteY220" fmla="*/ 1360548 h 1452563"/>
              <a:gd name="connsiteX221" fmla="*/ 83754 w 1208088"/>
              <a:gd name="connsiteY221" fmla="*/ 1354203 h 1452563"/>
              <a:gd name="connsiteX222" fmla="*/ 78044 w 1208088"/>
              <a:gd name="connsiteY222" fmla="*/ 1347857 h 1452563"/>
              <a:gd name="connsiteX223" fmla="*/ 72333 w 1208088"/>
              <a:gd name="connsiteY223" fmla="*/ 1341194 h 1452563"/>
              <a:gd name="connsiteX224" fmla="*/ 66940 w 1208088"/>
              <a:gd name="connsiteY224" fmla="*/ 1334531 h 1452563"/>
              <a:gd name="connsiteX225" fmla="*/ 61864 w 1208088"/>
              <a:gd name="connsiteY225" fmla="*/ 1327867 h 1452563"/>
              <a:gd name="connsiteX226" fmla="*/ 56788 w 1208088"/>
              <a:gd name="connsiteY226" fmla="*/ 1320570 h 1452563"/>
              <a:gd name="connsiteX227" fmla="*/ 52346 w 1208088"/>
              <a:gd name="connsiteY227" fmla="*/ 1313589 h 1452563"/>
              <a:gd name="connsiteX228" fmla="*/ 47905 w 1208088"/>
              <a:gd name="connsiteY228" fmla="*/ 1305974 h 1452563"/>
              <a:gd name="connsiteX229" fmla="*/ 43780 w 1208088"/>
              <a:gd name="connsiteY229" fmla="*/ 1298677 h 1452563"/>
              <a:gd name="connsiteX230" fmla="*/ 39339 w 1208088"/>
              <a:gd name="connsiteY230" fmla="*/ 1291062 h 1452563"/>
              <a:gd name="connsiteX231" fmla="*/ 35849 w 1208088"/>
              <a:gd name="connsiteY231" fmla="*/ 1283129 h 1452563"/>
              <a:gd name="connsiteX232" fmla="*/ 32360 w 1208088"/>
              <a:gd name="connsiteY232" fmla="*/ 1275197 h 1452563"/>
              <a:gd name="connsiteX233" fmla="*/ 28870 w 1208088"/>
              <a:gd name="connsiteY233" fmla="*/ 1266947 h 1452563"/>
              <a:gd name="connsiteX234" fmla="*/ 25697 w 1208088"/>
              <a:gd name="connsiteY234" fmla="*/ 1259015 h 1452563"/>
              <a:gd name="connsiteX235" fmla="*/ 22525 w 1208088"/>
              <a:gd name="connsiteY235" fmla="*/ 1250448 h 1452563"/>
              <a:gd name="connsiteX236" fmla="*/ 19670 w 1208088"/>
              <a:gd name="connsiteY236" fmla="*/ 1242199 h 1452563"/>
              <a:gd name="connsiteX237" fmla="*/ 17132 w 1208088"/>
              <a:gd name="connsiteY237" fmla="*/ 1233314 h 1452563"/>
              <a:gd name="connsiteX238" fmla="*/ 14911 w 1208088"/>
              <a:gd name="connsiteY238" fmla="*/ 1224747 h 1452563"/>
              <a:gd name="connsiteX239" fmla="*/ 12690 w 1208088"/>
              <a:gd name="connsiteY239" fmla="*/ 1215863 h 1452563"/>
              <a:gd name="connsiteX240" fmla="*/ 10786 w 1208088"/>
              <a:gd name="connsiteY240" fmla="*/ 1206979 h 1452563"/>
              <a:gd name="connsiteX241" fmla="*/ 8883 w 1208088"/>
              <a:gd name="connsiteY241" fmla="*/ 1197778 h 1452563"/>
              <a:gd name="connsiteX242" fmla="*/ 7297 w 1208088"/>
              <a:gd name="connsiteY242" fmla="*/ 1188893 h 1452563"/>
              <a:gd name="connsiteX243" fmla="*/ 4442 w 1208088"/>
              <a:gd name="connsiteY243" fmla="*/ 1170173 h 1452563"/>
              <a:gd name="connsiteX244" fmla="*/ 2221 w 1208088"/>
              <a:gd name="connsiteY244" fmla="*/ 1151453 h 1452563"/>
              <a:gd name="connsiteX245" fmla="*/ 952 w 1208088"/>
              <a:gd name="connsiteY245" fmla="*/ 1131781 h 1452563"/>
              <a:gd name="connsiteX246" fmla="*/ 317 w 1208088"/>
              <a:gd name="connsiteY246" fmla="*/ 1112426 h 1452563"/>
              <a:gd name="connsiteX247" fmla="*/ 0 w 1208088"/>
              <a:gd name="connsiteY247" fmla="*/ 1092437 h 1452563"/>
              <a:gd name="connsiteX248" fmla="*/ 634 w 1208088"/>
              <a:gd name="connsiteY248" fmla="*/ 1072447 h 1452563"/>
              <a:gd name="connsiteX249" fmla="*/ 1586 w 1208088"/>
              <a:gd name="connsiteY249" fmla="*/ 1052458 h 1452563"/>
              <a:gd name="connsiteX250" fmla="*/ 3172 w 1208088"/>
              <a:gd name="connsiteY250" fmla="*/ 1032151 h 1452563"/>
              <a:gd name="connsiteX251" fmla="*/ 5393 w 1208088"/>
              <a:gd name="connsiteY251" fmla="*/ 1011845 h 1452563"/>
              <a:gd name="connsiteX252" fmla="*/ 8248 w 1208088"/>
              <a:gd name="connsiteY252" fmla="*/ 990903 h 1452563"/>
              <a:gd name="connsiteX253" fmla="*/ 11421 w 1208088"/>
              <a:gd name="connsiteY253" fmla="*/ 970279 h 1452563"/>
              <a:gd name="connsiteX254" fmla="*/ 14911 w 1208088"/>
              <a:gd name="connsiteY254" fmla="*/ 949655 h 1452563"/>
              <a:gd name="connsiteX255" fmla="*/ 19035 w 1208088"/>
              <a:gd name="connsiteY255" fmla="*/ 929031 h 1452563"/>
              <a:gd name="connsiteX256" fmla="*/ 23476 w 1208088"/>
              <a:gd name="connsiteY256" fmla="*/ 908407 h 1452563"/>
              <a:gd name="connsiteX257" fmla="*/ 28235 w 1208088"/>
              <a:gd name="connsiteY257" fmla="*/ 887783 h 1452563"/>
              <a:gd name="connsiteX258" fmla="*/ 33628 w 1208088"/>
              <a:gd name="connsiteY258" fmla="*/ 867477 h 1452563"/>
              <a:gd name="connsiteX259" fmla="*/ 39022 w 1208088"/>
              <a:gd name="connsiteY259" fmla="*/ 847170 h 1452563"/>
              <a:gd name="connsiteX260" fmla="*/ 45050 w 1208088"/>
              <a:gd name="connsiteY260" fmla="*/ 826863 h 1452563"/>
              <a:gd name="connsiteX261" fmla="*/ 51077 w 1208088"/>
              <a:gd name="connsiteY261" fmla="*/ 807191 h 1452563"/>
              <a:gd name="connsiteX262" fmla="*/ 58057 w 1208088"/>
              <a:gd name="connsiteY262" fmla="*/ 787519 h 1452563"/>
              <a:gd name="connsiteX263" fmla="*/ 64402 w 1208088"/>
              <a:gd name="connsiteY263" fmla="*/ 768164 h 1452563"/>
              <a:gd name="connsiteX264" fmla="*/ 71381 w 1208088"/>
              <a:gd name="connsiteY264" fmla="*/ 748492 h 1452563"/>
              <a:gd name="connsiteX265" fmla="*/ 78678 w 1208088"/>
              <a:gd name="connsiteY265" fmla="*/ 729772 h 1452563"/>
              <a:gd name="connsiteX266" fmla="*/ 85975 w 1208088"/>
              <a:gd name="connsiteY266" fmla="*/ 711369 h 1452563"/>
              <a:gd name="connsiteX267" fmla="*/ 93906 w 1208088"/>
              <a:gd name="connsiteY267" fmla="*/ 693283 h 1452563"/>
              <a:gd name="connsiteX268" fmla="*/ 101520 w 1208088"/>
              <a:gd name="connsiteY268" fmla="*/ 675832 h 1452563"/>
              <a:gd name="connsiteX269" fmla="*/ 109134 w 1208088"/>
              <a:gd name="connsiteY269" fmla="*/ 658698 h 1452563"/>
              <a:gd name="connsiteX270" fmla="*/ 117065 w 1208088"/>
              <a:gd name="connsiteY270" fmla="*/ 641882 h 1452563"/>
              <a:gd name="connsiteX271" fmla="*/ 124996 w 1208088"/>
              <a:gd name="connsiteY271" fmla="*/ 626017 h 1452563"/>
              <a:gd name="connsiteX272" fmla="*/ 133245 w 1208088"/>
              <a:gd name="connsiteY272" fmla="*/ 610153 h 1452563"/>
              <a:gd name="connsiteX273" fmla="*/ 141176 w 1208088"/>
              <a:gd name="connsiteY273" fmla="*/ 595557 h 1452563"/>
              <a:gd name="connsiteX274" fmla="*/ 149425 w 1208088"/>
              <a:gd name="connsiteY274" fmla="*/ 581279 h 1452563"/>
              <a:gd name="connsiteX275" fmla="*/ 157356 w 1208088"/>
              <a:gd name="connsiteY275" fmla="*/ 567318 h 1452563"/>
              <a:gd name="connsiteX276" fmla="*/ 165604 w 1208088"/>
              <a:gd name="connsiteY276" fmla="*/ 554309 h 1452563"/>
              <a:gd name="connsiteX277" fmla="*/ 173536 w 1208088"/>
              <a:gd name="connsiteY277" fmla="*/ 542252 h 1452563"/>
              <a:gd name="connsiteX278" fmla="*/ 181467 w 1208088"/>
              <a:gd name="connsiteY278" fmla="*/ 530830 h 1452563"/>
              <a:gd name="connsiteX279" fmla="*/ 189081 w 1208088"/>
              <a:gd name="connsiteY279" fmla="*/ 519725 h 1452563"/>
              <a:gd name="connsiteX280" fmla="*/ 197012 w 1208088"/>
              <a:gd name="connsiteY280" fmla="*/ 510206 h 1452563"/>
              <a:gd name="connsiteX281" fmla="*/ 204309 w 1208088"/>
              <a:gd name="connsiteY281" fmla="*/ 501004 h 1452563"/>
              <a:gd name="connsiteX282" fmla="*/ 211606 w 1208088"/>
              <a:gd name="connsiteY282" fmla="*/ 493072 h 1452563"/>
              <a:gd name="connsiteX283" fmla="*/ 218902 w 1208088"/>
              <a:gd name="connsiteY283" fmla="*/ 485457 h 1452563"/>
              <a:gd name="connsiteX284" fmla="*/ 225248 w 1208088"/>
              <a:gd name="connsiteY284" fmla="*/ 479428 h 1452563"/>
              <a:gd name="connsiteX285" fmla="*/ 232862 w 1208088"/>
              <a:gd name="connsiteY285" fmla="*/ 473083 h 1452563"/>
              <a:gd name="connsiteX286" fmla="*/ 248407 w 1208088"/>
              <a:gd name="connsiteY286" fmla="*/ 460074 h 1452563"/>
              <a:gd name="connsiteX287" fmla="*/ 265538 w 1208088"/>
              <a:gd name="connsiteY287" fmla="*/ 446430 h 1452563"/>
              <a:gd name="connsiteX288" fmla="*/ 283622 w 1208088"/>
              <a:gd name="connsiteY288" fmla="*/ 432469 h 1452563"/>
              <a:gd name="connsiteX289" fmla="*/ 322009 w 1208088"/>
              <a:gd name="connsiteY289" fmla="*/ 404548 h 1452563"/>
              <a:gd name="connsiteX290" fmla="*/ 360396 w 1208088"/>
              <a:gd name="connsiteY290" fmla="*/ 375991 h 1452563"/>
              <a:gd name="connsiteX291" fmla="*/ 379114 w 1208088"/>
              <a:gd name="connsiteY291" fmla="*/ 362030 h 1452563"/>
              <a:gd name="connsiteX292" fmla="*/ 396562 w 1208088"/>
              <a:gd name="connsiteY292" fmla="*/ 348387 h 1452563"/>
              <a:gd name="connsiteX293" fmla="*/ 412742 w 1208088"/>
              <a:gd name="connsiteY293" fmla="*/ 335060 h 1452563"/>
              <a:gd name="connsiteX294" fmla="*/ 420039 w 1208088"/>
              <a:gd name="connsiteY294" fmla="*/ 328397 h 1452563"/>
              <a:gd name="connsiteX295" fmla="*/ 427018 w 1208088"/>
              <a:gd name="connsiteY295" fmla="*/ 322369 h 1452563"/>
              <a:gd name="connsiteX296" fmla="*/ 433364 w 1208088"/>
              <a:gd name="connsiteY296" fmla="*/ 316340 h 1452563"/>
              <a:gd name="connsiteX297" fmla="*/ 439391 w 1208088"/>
              <a:gd name="connsiteY297" fmla="*/ 309994 h 1452563"/>
              <a:gd name="connsiteX298" fmla="*/ 444784 w 1208088"/>
              <a:gd name="connsiteY298" fmla="*/ 304283 h 1452563"/>
              <a:gd name="connsiteX299" fmla="*/ 449226 w 1208088"/>
              <a:gd name="connsiteY299" fmla="*/ 298572 h 1452563"/>
              <a:gd name="connsiteX300" fmla="*/ 453033 w 1208088"/>
              <a:gd name="connsiteY300" fmla="*/ 293178 h 1452563"/>
              <a:gd name="connsiteX301" fmla="*/ 456523 w 1208088"/>
              <a:gd name="connsiteY301" fmla="*/ 287784 h 1452563"/>
              <a:gd name="connsiteX302" fmla="*/ 459061 w 1208088"/>
              <a:gd name="connsiteY302" fmla="*/ 283024 h 1452563"/>
              <a:gd name="connsiteX303" fmla="*/ 460647 w 1208088"/>
              <a:gd name="connsiteY303" fmla="*/ 277948 h 1452563"/>
              <a:gd name="connsiteX304" fmla="*/ 461282 w 1208088"/>
              <a:gd name="connsiteY304" fmla="*/ 274775 h 1452563"/>
              <a:gd name="connsiteX305" fmla="*/ 461916 w 1208088"/>
              <a:gd name="connsiteY305" fmla="*/ 271919 h 1452563"/>
              <a:gd name="connsiteX306" fmla="*/ 456840 w 1208088"/>
              <a:gd name="connsiteY306" fmla="*/ 270967 h 1452563"/>
              <a:gd name="connsiteX307" fmla="*/ 452081 w 1208088"/>
              <a:gd name="connsiteY307" fmla="*/ 269698 h 1452563"/>
              <a:gd name="connsiteX308" fmla="*/ 448274 w 1208088"/>
              <a:gd name="connsiteY308" fmla="*/ 267794 h 1452563"/>
              <a:gd name="connsiteX309" fmla="*/ 444784 w 1208088"/>
              <a:gd name="connsiteY309" fmla="*/ 265256 h 1452563"/>
              <a:gd name="connsiteX310" fmla="*/ 441929 w 1208088"/>
              <a:gd name="connsiteY310" fmla="*/ 262083 h 1452563"/>
              <a:gd name="connsiteX311" fmla="*/ 440660 w 1208088"/>
              <a:gd name="connsiteY311" fmla="*/ 260497 h 1452563"/>
              <a:gd name="connsiteX312" fmla="*/ 439708 w 1208088"/>
              <a:gd name="connsiteY312" fmla="*/ 258910 h 1452563"/>
              <a:gd name="connsiteX313" fmla="*/ 438757 w 1208088"/>
              <a:gd name="connsiteY313" fmla="*/ 257324 h 1452563"/>
              <a:gd name="connsiteX314" fmla="*/ 438440 w 1208088"/>
              <a:gd name="connsiteY314" fmla="*/ 255420 h 1452563"/>
              <a:gd name="connsiteX315" fmla="*/ 438122 w 1208088"/>
              <a:gd name="connsiteY315" fmla="*/ 253834 h 1452563"/>
              <a:gd name="connsiteX316" fmla="*/ 437488 w 1208088"/>
              <a:gd name="connsiteY316" fmla="*/ 251930 h 1452563"/>
              <a:gd name="connsiteX317" fmla="*/ 438122 w 1208088"/>
              <a:gd name="connsiteY317" fmla="*/ 250026 h 1452563"/>
              <a:gd name="connsiteX318" fmla="*/ 438440 w 1208088"/>
              <a:gd name="connsiteY318" fmla="*/ 248122 h 1452563"/>
              <a:gd name="connsiteX319" fmla="*/ 438757 w 1208088"/>
              <a:gd name="connsiteY319" fmla="*/ 246536 h 1452563"/>
              <a:gd name="connsiteX320" fmla="*/ 439708 w 1208088"/>
              <a:gd name="connsiteY320" fmla="*/ 244315 h 1452563"/>
              <a:gd name="connsiteX321" fmla="*/ 440660 w 1208088"/>
              <a:gd name="connsiteY321" fmla="*/ 242728 h 1452563"/>
              <a:gd name="connsiteX322" fmla="*/ 441929 w 1208088"/>
              <a:gd name="connsiteY322" fmla="*/ 241142 h 1452563"/>
              <a:gd name="connsiteX323" fmla="*/ 444784 w 1208088"/>
              <a:gd name="connsiteY323" fmla="*/ 238286 h 1452563"/>
              <a:gd name="connsiteX324" fmla="*/ 448274 w 1208088"/>
              <a:gd name="connsiteY324" fmla="*/ 236065 h 1452563"/>
              <a:gd name="connsiteX325" fmla="*/ 452081 w 1208088"/>
              <a:gd name="connsiteY325" fmla="*/ 234161 h 1452563"/>
              <a:gd name="connsiteX326" fmla="*/ 456840 w 1208088"/>
              <a:gd name="connsiteY326" fmla="*/ 232575 h 1452563"/>
              <a:gd name="connsiteX327" fmla="*/ 461916 w 1208088"/>
              <a:gd name="connsiteY327" fmla="*/ 231940 h 1452563"/>
              <a:gd name="connsiteX328" fmla="*/ 460647 w 1208088"/>
              <a:gd name="connsiteY328" fmla="*/ 227498 h 1452563"/>
              <a:gd name="connsiteX329" fmla="*/ 459378 w 1208088"/>
              <a:gd name="connsiteY329" fmla="*/ 223374 h 1452563"/>
              <a:gd name="connsiteX330" fmla="*/ 457792 w 1208088"/>
              <a:gd name="connsiteY330" fmla="*/ 219249 h 1452563"/>
              <a:gd name="connsiteX331" fmla="*/ 456206 w 1208088"/>
              <a:gd name="connsiteY331" fmla="*/ 215124 h 1452563"/>
              <a:gd name="connsiteX332" fmla="*/ 451764 w 1208088"/>
              <a:gd name="connsiteY332" fmla="*/ 206874 h 1452563"/>
              <a:gd name="connsiteX333" fmla="*/ 447005 w 1208088"/>
              <a:gd name="connsiteY333" fmla="*/ 198307 h 1452563"/>
              <a:gd name="connsiteX334" fmla="*/ 441295 w 1208088"/>
              <a:gd name="connsiteY334" fmla="*/ 189423 h 1452563"/>
              <a:gd name="connsiteX335" fmla="*/ 434632 w 1208088"/>
              <a:gd name="connsiteY335" fmla="*/ 180222 h 1452563"/>
              <a:gd name="connsiteX336" fmla="*/ 420039 w 1208088"/>
              <a:gd name="connsiteY336" fmla="*/ 159598 h 1452563"/>
              <a:gd name="connsiteX337" fmla="*/ 412108 w 1208088"/>
              <a:gd name="connsiteY337" fmla="*/ 147541 h 1452563"/>
              <a:gd name="connsiteX338" fmla="*/ 403542 w 1208088"/>
              <a:gd name="connsiteY338" fmla="*/ 134532 h 1452563"/>
              <a:gd name="connsiteX339" fmla="*/ 394024 w 1208088"/>
              <a:gd name="connsiteY339" fmla="*/ 120254 h 1452563"/>
              <a:gd name="connsiteX340" fmla="*/ 384190 w 1208088"/>
              <a:gd name="connsiteY340" fmla="*/ 104706 h 1452563"/>
              <a:gd name="connsiteX341" fmla="*/ 374355 w 1208088"/>
              <a:gd name="connsiteY341" fmla="*/ 87573 h 1452563"/>
              <a:gd name="connsiteX342" fmla="*/ 363886 w 1208088"/>
              <a:gd name="connsiteY342" fmla="*/ 68535 h 1452563"/>
              <a:gd name="connsiteX343" fmla="*/ 353099 w 1208088"/>
              <a:gd name="connsiteY343" fmla="*/ 47911 h 1452563"/>
              <a:gd name="connsiteX344" fmla="*/ 341996 w 1208088"/>
              <a:gd name="connsiteY344" fmla="*/ 25066 h 1452563"/>
              <a:gd name="connsiteX345" fmla="*/ 352782 w 1208088"/>
              <a:gd name="connsiteY345" fmla="*/ 20307 h 1452563"/>
              <a:gd name="connsiteX346" fmla="*/ 362617 w 1208088"/>
              <a:gd name="connsiteY346" fmla="*/ 15865 h 1452563"/>
              <a:gd name="connsiteX347" fmla="*/ 372134 w 1208088"/>
              <a:gd name="connsiteY347" fmla="*/ 13009 h 1452563"/>
              <a:gd name="connsiteX348" fmla="*/ 380700 w 1208088"/>
              <a:gd name="connsiteY348" fmla="*/ 11105 h 1452563"/>
              <a:gd name="connsiteX349" fmla="*/ 388948 w 1208088"/>
              <a:gd name="connsiteY349" fmla="*/ 9836 h 1452563"/>
              <a:gd name="connsiteX350" fmla="*/ 396562 w 1208088"/>
              <a:gd name="connsiteY350" fmla="*/ 9519 h 1452563"/>
              <a:gd name="connsiteX351" fmla="*/ 403859 w 1208088"/>
              <a:gd name="connsiteY351" fmla="*/ 9519 h 1452563"/>
              <a:gd name="connsiteX352" fmla="*/ 410522 w 1208088"/>
              <a:gd name="connsiteY352" fmla="*/ 10471 h 1452563"/>
              <a:gd name="connsiteX353" fmla="*/ 416549 w 1208088"/>
              <a:gd name="connsiteY353" fmla="*/ 12057 h 1452563"/>
              <a:gd name="connsiteX354" fmla="*/ 422894 w 1208088"/>
              <a:gd name="connsiteY354" fmla="*/ 14278 h 1452563"/>
              <a:gd name="connsiteX355" fmla="*/ 428288 w 1208088"/>
              <a:gd name="connsiteY355" fmla="*/ 16816 h 1452563"/>
              <a:gd name="connsiteX356" fmla="*/ 433681 w 1208088"/>
              <a:gd name="connsiteY356" fmla="*/ 19989 h 1452563"/>
              <a:gd name="connsiteX357" fmla="*/ 439074 w 1208088"/>
              <a:gd name="connsiteY357" fmla="*/ 23162 h 1452563"/>
              <a:gd name="connsiteX358" fmla="*/ 443833 w 1208088"/>
              <a:gd name="connsiteY358" fmla="*/ 26970 h 1452563"/>
              <a:gd name="connsiteX359" fmla="*/ 448592 w 1208088"/>
              <a:gd name="connsiteY359" fmla="*/ 30777 h 1452563"/>
              <a:gd name="connsiteX360" fmla="*/ 453033 w 1208088"/>
              <a:gd name="connsiteY360" fmla="*/ 34585 h 1452563"/>
              <a:gd name="connsiteX361" fmla="*/ 462550 w 1208088"/>
              <a:gd name="connsiteY361" fmla="*/ 43152 h 1452563"/>
              <a:gd name="connsiteX362" fmla="*/ 471434 w 1208088"/>
              <a:gd name="connsiteY362" fmla="*/ 51401 h 1452563"/>
              <a:gd name="connsiteX363" fmla="*/ 476510 w 1208088"/>
              <a:gd name="connsiteY363" fmla="*/ 55843 h 1452563"/>
              <a:gd name="connsiteX364" fmla="*/ 481268 w 1208088"/>
              <a:gd name="connsiteY364" fmla="*/ 59651 h 1452563"/>
              <a:gd name="connsiteX365" fmla="*/ 486027 w 1208088"/>
              <a:gd name="connsiteY365" fmla="*/ 63141 h 1452563"/>
              <a:gd name="connsiteX366" fmla="*/ 491738 w 1208088"/>
              <a:gd name="connsiteY366" fmla="*/ 66314 h 1452563"/>
              <a:gd name="connsiteX367" fmla="*/ 497131 w 1208088"/>
              <a:gd name="connsiteY367" fmla="*/ 69170 h 1452563"/>
              <a:gd name="connsiteX368" fmla="*/ 502841 w 1208088"/>
              <a:gd name="connsiteY368" fmla="*/ 72025 h 1452563"/>
              <a:gd name="connsiteX369" fmla="*/ 509186 w 1208088"/>
              <a:gd name="connsiteY369" fmla="*/ 73929 h 1452563"/>
              <a:gd name="connsiteX370" fmla="*/ 515531 w 1208088"/>
              <a:gd name="connsiteY370" fmla="*/ 75198 h 1452563"/>
              <a:gd name="connsiteX371" fmla="*/ 522194 w 1208088"/>
              <a:gd name="connsiteY371" fmla="*/ 76150 h 1452563"/>
              <a:gd name="connsiteX372" fmla="*/ 529808 w 1208088"/>
              <a:gd name="connsiteY372" fmla="*/ 76150 h 1452563"/>
              <a:gd name="connsiteX373" fmla="*/ 537739 w 1208088"/>
              <a:gd name="connsiteY373" fmla="*/ 75515 h 1452563"/>
              <a:gd name="connsiteX374" fmla="*/ 546304 w 1208088"/>
              <a:gd name="connsiteY374" fmla="*/ 74246 h 1452563"/>
              <a:gd name="connsiteX375" fmla="*/ 557408 w 1208088"/>
              <a:gd name="connsiteY375" fmla="*/ 68218 h 1452563"/>
              <a:gd name="connsiteX376" fmla="*/ 568195 w 1208088"/>
              <a:gd name="connsiteY376" fmla="*/ 62824 h 1452563"/>
              <a:gd name="connsiteX377" fmla="*/ 587864 w 1208088"/>
              <a:gd name="connsiteY377" fmla="*/ 51719 h 1452563"/>
              <a:gd name="connsiteX378" fmla="*/ 605313 w 1208088"/>
              <a:gd name="connsiteY378" fmla="*/ 41882 h 1452563"/>
              <a:gd name="connsiteX379" fmla="*/ 620858 w 1208088"/>
              <a:gd name="connsiteY379" fmla="*/ 32681 h 1452563"/>
              <a:gd name="connsiteX380" fmla="*/ 635452 w 1208088"/>
              <a:gd name="connsiteY380" fmla="*/ 24749 h 1452563"/>
              <a:gd name="connsiteX381" fmla="*/ 648776 w 1208088"/>
              <a:gd name="connsiteY381" fmla="*/ 17134 h 1452563"/>
              <a:gd name="connsiteX382" fmla="*/ 655438 w 1208088"/>
              <a:gd name="connsiteY382" fmla="*/ 13961 h 1452563"/>
              <a:gd name="connsiteX383" fmla="*/ 661784 w 1208088"/>
              <a:gd name="connsiteY383" fmla="*/ 11422 h 1452563"/>
              <a:gd name="connsiteX384" fmla="*/ 668446 w 1208088"/>
              <a:gd name="connsiteY384" fmla="*/ 8884 h 1452563"/>
              <a:gd name="connsiteX385" fmla="*/ 675108 w 1208088"/>
              <a:gd name="connsiteY385" fmla="*/ 6663 h 1452563"/>
              <a:gd name="connsiteX386" fmla="*/ 682088 w 1208088"/>
              <a:gd name="connsiteY386" fmla="*/ 4759 h 1452563"/>
              <a:gd name="connsiteX387" fmla="*/ 688750 w 1208088"/>
              <a:gd name="connsiteY387" fmla="*/ 3173 h 1452563"/>
              <a:gd name="connsiteX388" fmla="*/ 695729 w 1208088"/>
              <a:gd name="connsiteY388" fmla="*/ 1586 h 1452563"/>
              <a:gd name="connsiteX389" fmla="*/ 703343 w 1208088"/>
              <a:gd name="connsiteY389" fmla="*/ 635 h 1452563"/>
              <a:gd name="connsiteX390" fmla="*/ 710957 w 1208088"/>
              <a:gd name="connsiteY390" fmla="*/ 317 h 1452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Lst>
            <a:rect l="l" t="t" r="r" b="b"/>
            <a:pathLst>
              <a:path w="1208088" h="1452563">
                <a:moveTo>
                  <a:pt x="331068" y="665573"/>
                </a:moveTo>
                <a:cubicBezTo>
                  <a:pt x="331068" y="665573"/>
                  <a:pt x="331068" y="665573"/>
                  <a:pt x="508820" y="932822"/>
                </a:cubicBezTo>
                <a:cubicBezTo>
                  <a:pt x="508820" y="932822"/>
                  <a:pt x="508820" y="932822"/>
                  <a:pt x="369158" y="932822"/>
                </a:cubicBezTo>
                <a:cubicBezTo>
                  <a:pt x="369158" y="932822"/>
                  <a:pt x="369158" y="932822"/>
                  <a:pt x="369158" y="983727"/>
                </a:cubicBezTo>
                <a:cubicBezTo>
                  <a:pt x="369158" y="983727"/>
                  <a:pt x="369158" y="983727"/>
                  <a:pt x="534213" y="983727"/>
                </a:cubicBezTo>
                <a:cubicBezTo>
                  <a:pt x="534213" y="983727"/>
                  <a:pt x="534213" y="983727"/>
                  <a:pt x="534213" y="1034632"/>
                </a:cubicBezTo>
                <a:cubicBezTo>
                  <a:pt x="534213" y="1034632"/>
                  <a:pt x="534213" y="1034632"/>
                  <a:pt x="369158" y="1034632"/>
                </a:cubicBezTo>
                <a:cubicBezTo>
                  <a:pt x="369158" y="1034632"/>
                  <a:pt x="369158" y="1034632"/>
                  <a:pt x="369158" y="1085536"/>
                </a:cubicBezTo>
                <a:cubicBezTo>
                  <a:pt x="369158" y="1085536"/>
                  <a:pt x="369158" y="1085536"/>
                  <a:pt x="534213" y="1085536"/>
                </a:cubicBezTo>
                <a:cubicBezTo>
                  <a:pt x="534213" y="1085536"/>
                  <a:pt x="534213" y="1085536"/>
                  <a:pt x="534213" y="1238250"/>
                </a:cubicBezTo>
                <a:cubicBezTo>
                  <a:pt x="534213" y="1238250"/>
                  <a:pt x="534213" y="1238250"/>
                  <a:pt x="673875" y="1238250"/>
                </a:cubicBezTo>
                <a:cubicBezTo>
                  <a:pt x="673875" y="1238250"/>
                  <a:pt x="673875" y="1238250"/>
                  <a:pt x="673875" y="1085536"/>
                </a:cubicBezTo>
                <a:cubicBezTo>
                  <a:pt x="673875" y="1085536"/>
                  <a:pt x="673875" y="1085536"/>
                  <a:pt x="864324" y="1085536"/>
                </a:cubicBezTo>
                <a:cubicBezTo>
                  <a:pt x="864324" y="1085536"/>
                  <a:pt x="864324" y="1085536"/>
                  <a:pt x="864324" y="1034632"/>
                </a:cubicBezTo>
                <a:cubicBezTo>
                  <a:pt x="864324" y="1034632"/>
                  <a:pt x="864324" y="1034632"/>
                  <a:pt x="673875" y="1034632"/>
                </a:cubicBezTo>
                <a:cubicBezTo>
                  <a:pt x="673875" y="1034632"/>
                  <a:pt x="673875" y="1034632"/>
                  <a:pt x="673875" y="983727"/>
                </a:cubicBezTo>
                <a:cubicBezTo>
                  <a:pt x="673875" y="983727"/>
                  <a:pt x="673875" y="983727"/>
                  <a:pt x="864324" y="983727"/>
                </a:cubicBezTo>
                <a:cubicBezTo>
                  <a:pt x="864324" y="983727"/>
                  <a:pt x="864324" y="983727"/>
                  <a:pt x="864324" y="932822"/>
                </a:cubicBezTo>
                <a:cubicBezTo>
                  <a:pt x="864324" y="932822"/>
                  <a:pt x="864324" y="932822"/>
                  <a:pt x="699268" y="932822"/>
                </a:cubicBezTo>
                <a:cubicBezTo>
                  <a:pt x="699268" y="932822"/>
                  <a:pt x="699268" y="932822"/>
                  <a:pt x="877020" y="665573"/>
                </a:cubicBezTo>
                <a:cubicBezTo>
                  <a:pt x="877020" y="665573"/>
                  <a:pt x="877020" y="665573"/>
                  <a:pt x="737358" y="665573"/>
                </a:cubicBezTo>
                <a:cubicBezTo>
                  <a:pt x="737358" y="665573"/>
                  <a:pt x="737358" y="665573"/>
                  <a:pt x="597696" y="881918"/>
                </a:cubicBezTo>
                <a:cubicBezTo>
                  <a:pt x="597696" y="881918"/>
                  <a:pt x="597696" y="881918"/>
                  <a:pt x="458034" y="665573"/>
                </a:cubicBezTo>
                <a:cubicBezTo>
                  <a:pt x="458034" y="665573"/>
                  <a:pt x="458034" y="665573"/>
                  <a:pt x="331068" y="665573"/>
                </a:cubicBezTo>
                <a:close/>
                <a:moveTo>
                  <a:pt x="719206" y="0"/>
                </a:moveTo>
                <a:lnTo>
                  <a:pt x="727454" y="317"/>
                </a:lnTo>
                <a:lnTo>
                  <a:pt x="736654" y="952"/>
                </a:lnTo>
                <a:lnTo>
                  <a:pt x="746172" y="2538"/>
                </a:lnTo>
                <a:lnTo>
                  <a:pt x="756641" y="4125"/>
                </a:lnTo>
                <a:lnTo>
                  <a:pt x="767428" y="6028"/>
                </a:lnTo>
                <a:lnTo>
                  <a:pt x="778849" y="8567"/>
                </a:lnTo>
                <a:lnTo>
                  <a:pt x="791222" y="11422"/>
                </a:lnTo>
                <a:lnTo>
                  <a:pt x="804546" y="14913"/>
                </a:lnTo>
                <a:lnTo>
                  <a:pt x="818822" y="18720"/>
                </a:lnTo>
                <a:lnTo>
                  <a:pt x="833416" y="23480"/>
                </a:lnTo>
                <a:lnTo>
                  <a:pt x="829609" y="36171"/>
                </a:lnTo>
                <a:lnTo>
                  <a:pt x="825802" y="48228"/>
                </a:lnTo>
                <a:lnTo>
                  <a:pt x="818188" y="70439"/>
                </a:lnTo>
                <a:lnTo>
                  <a:pt x="810256" y="91063"/>
                </a:lnTo>
                <a:lnTo>
                  <a:pt x="802960" y="108831"/>
                </a:lnTo>
                <a:lnTo>
                  <a:pt x="795663" y="125013"/>
                </a:lnTo>
                <a:lnTo>
                  <a:pt x="788684" y="138974"/>
                </a:lnTo>
                <a:lnTo>
                  <a:pt x="782021" y="151983"/>
                </a:lnTo>
                <a:lnTo>
                  <a:pt x="775994" y="163405"/>
                </a:lnTo>
                <a:lnTo>
                  <a:pt x="764572" y="183077"/>
                </a:lnTo>
                <a:lnTo>
                  <a:pt x="760131" y="191644"/>
                </a:lnTo>
                <a:lnTo>
                  <a:pt x="756007" y="200211"/>
                </a:lnTo>
                <a:lnTo>
                  <a:pt x="752517" y="207826"/>
                </a:lnTo>
                <a:lnTo>
                  <a:pt x="749662" y="215759"/>
                </a:lnTo>
                <a:lnTo>
                  <a:pt x="748393" y="219566"/>
                </a:lnTo>
                <a:lnTo>
                  <a:pt x="747441" y="223374"/>
                </a:lnTo>
                <a:lnTo>
                  <a:pt x="746806" y="227181"/>
                </a:lnTo>
                <a:lnTo>
                  <a:pt x="746489" y="231623"/>
                </a:lnTo>
                <a:lnTo>
                  <a:pt x="748076" y="231623"/>
                </a:lnTo>
                <a:lnTo>
                  <a:pt x="750931" y="231623"/>
                </a:lnTo>
                <a:lnTo>
                  <a:pt x="753786" y="231940"/>
                </a:lnTo>
                <a:lnTo>
                  <a:pt x="756324" y="232258"/>
                </a:lnTo>
                <a:lnTo>
                  <a:pt x="758862" y="233210"/>
                </a:lnTo>
                <a:lnTo>
                  <a:pt x="761400" y="233844"/>
                </a:lnTo>
                <a:lnTo>
                  <a:pt x="763621" y="234796"/>
                </a:lnTo>
                <a:lnTo>
                  <a:pt x="765842" y="236065"/>
                </a:lnTo>
                <a:lnTo>
                  <a:pt x="768062" y="237334"/>
                </a:lnTo>
                <a:lnTo>
                  <a:pt x="769966" y="238921"/>
                </a:lnTo>
                <a:lnTo>
                  <a:pt x="771552" y="240190"/>
                </a:lnTo>
                <a:lnTo>
                  <a:pt x="772821" y="242094"/>
                </a:lnTo>
                <a:lnTo>
                  <a:pt x="774090" y="243680"/>
                </a:lnTo>
                <a:lnTo>
                  <a:pt x="775042" y="245901"/>
                </a:lnTo>
                <a:lnTo>
                  <a:pt x="775676" y="247805"/>
                </a:lnTo>
                <a:lnTo>
                  <a:pt x="775994" y="249709"/>
                </a:lnTo>
                <a:lnTo>
                  <a:pt x="776311" y="251930"/>
                </a:lnTo>
                <a:lnTo>
                  <a:pt x="776311" y="253834"/>
                </a:lnTo>
                <a:lnTo>
                  <a:pt x="775676" y="255420"/>
                </a:lnTo>
                <a:lnTo>
                  <a:pt x="775359" y="257324"/>
                </a:lnTo>
                <a:lnTo>
                  <a:pt x="774407" y="258910"/>
                </a:lnTo>
                <a:lnTo>
                  <a:pt x="773456" y="260497"/>
                </a:lnTo>
                <a:lnTo>
                  <a:pt x="772186" y="262083"/>
                </a:lnTo>
                <a:lnTo>
                  <a:pt x="769331" y="265256"/>
                </a:lnTo>
                <a:lnTo>
                  <a:pt x="765524" y="267794"/>
                </a:lnTo>
                <a:lnTo>
                  <a:pt x="761717" y="269698"/>
                </a:lnTo>
                <a:lnTo>
                  <a:pt x="756958" y="270967"/>
                </a:lnTo>
                <a:lnTo>
                  <a:pt x="752200" y="271919"/>
                </a:lnTo>
                <a:lnTo>
                  <a:pt x="756324" y="284611"/>
                </a:lnTo>
                <a:lnTo>
                  <a:pt x="757910" y="289053"/>
                </a:lnTo>
                <a:lnTo>
                  <a:pt x="760448" y="293812"/>
                </a:lnTo>
                <a:lnTo>
                  <a:pt x="763621" y="299206"/>
                </a:lnTo>
                <a:lnTo>
                  <a:pt x="768062" y="304283"/>
                </a:lnTo>
                <a:lnTo>
                  <a:pt x="772504" y="309677"/>
                </a:lnTo>
                <a:lnTo>
                  <a:pt x="777580" y="315706"/>
                </a:lnTo>
                <a:lnTo>
                  <a:pt x="783608" y="321417"/>
                </a:lnTo>
                <a:lnTo>
                  <a:pt x="789952" y="327445"/>
                </a:lnTo>
                <a:lnTo>
                  <a:pt x="796615" y="333791"/>
                </a:lnTo>
                <a:lnTo>
                  <a:pt x="803912" y="339820"/>
                </a:lnTo>
                <a:lnTo>
                  <a:pt x="819774" y="353146"/>
                </a:lnTo>
                <a:lnTo>
                  <a:pt x="836588" y="366155"/>
                </a:lnTo>
                <a:lnTo>
                  <a:pt x="854672" y="379798"/>
                </a:lnTo>
                <a:lnTo>
                  <a:pt x="891472" y="407720"/>
                </a:lnTo>
                <a:lnTo>
                  <a:pt x="928274" y="435008"/>
                </a:lnTo>
                <a:lnTo>
                  <a:pt x="945405" y="448334"/>
                </a:lnTo>
                <a:lnTo>
                  <a:pt x="961902" y="461343"/>
                </a:lnTo>
                <a:lnTo>
                  <a:pt x="976496" y="474034"/>
                </a:lnTo>
                <a:lnTo>
                  <a:pt x="983158" y="479746"/>
                </a:lnTo>
                <a:lnTo>
                  <a:pt x="989186" y="485457"/>
                </a:lnTo>
                <a:lnTo>
                  <a:pt x="996482" y="493072"/>
                </a:lnTo>
                <a:lnTo>
                  <a:pt x="1003779" y="501004"/>
                </a:lnTo>
                <a:lnTo>
                  <a:pt x="1011393" y="510206"/>
                </a:lnTo>
                <a:lnTo>
                  <a:pt x="1019007" y="519725"/>
                </a:lnTo>
                <a:lnTo>
                  <a:pt x="1026938" y="530830"/>
                </a:lnTo>
                <a:lnTo>
                  <a:pt x="1034552" y="542252"/>
                </a:lnTo>
                <a:lnTo>
                  <a:pt x="1042801" y="554309"/>
                </a:lnTo>
                <a:lnTo>
                  <a:pt x="1050732" y="567318"/>
                </a:lnTo>
                <a:lnTo>
                  <a:pt x="1058663" y="581279"/>
                </a:lnTo>
                <a:lnTo>
                  <a:pt x="1066912" y="595557"/>
                </a:lnTo>
                <a:lnTo>
                  <a:pt x="1074843" y="610153"/>
                </a:lnTo>
                <a:lnTo>
                  <a:pt x="1083092" y="626017"/>
                </a:lnTo>
                <a:lnTo>
                  <a:pt x="1091023" y="641882"/>
                </a:lnTo>
                <a:lnTo>
                  <a:pt x="1098954" y="658698"/>
                </a:lnTo>
                <a:lnTo>
                  <a:pt x="1106568" y="675832"/>
                </a:lnTo>
                <a:lnTo>
                  <a:pt x="1114499" y="693283"/>
                </a:lnTo>
                <a:lnTo>
                  <a:pt x="1122113" y="711369"/>
                </a:lnTo>
                <a:lnTo>
                  <a:pt x="1129727" y="729772"/>
                </a:lnTo>
                <a:lnTo>
                  <a:pt x="1136707" y="748492"/>
                </a:lnTo>
                <a:lnTo>
                  <a:pt x="1143686" y="768164"/>
                </a:lnTo>
                <a:lnTo>
                  <a:pt x="1150348" y="787519"/>
                </a:lnTo>
                <a:lnTo>
                  <a:pt x="1157011" y="807191"/>
                </a:lnTo>
                <a:lnTo>
                  <a:pt x="1163038" y="826863"/>
                </a:lnTo>
                <a:lnTo>
                  <a:pt x="1169066" y="847170"/>
                </a:lnTo>
                <a:lnTo>
                  <a:pt x="1174460" y="867477"/>
                </a:lnTo>
                <a:lnTo>
                  <a:pt x="1179853" y="887783"/>
                </a:lnTo>
                <a:lnTo>
                  <a:pt x="1184929" y="908407"/>
                </a:lnTo>
                <a:lnTo>
                  <a:pt x="1189370" y="929031"/>
                </a:lnTo>
                <a:lnTo>
                  <a:pt x="1193177" y="949655"/>
                </a:lnTo>
                <a:lnTo>
                  <a:pt x="1196667" y="970279"/>
                </a:lnTo>
                <a:lnTo>
                  <a:pt x="1200157" y="990903"/>
                </a:lnTo>
                <a:lnTo>
                  <a:pt x="1202695" y="1011845"/>
                </a:lnTo>
                <a:lnTo>
                  <a:pt x="1204916" y="1032151"/>
                </a:lnTo>
                <a:lnTo>
                  <a:pt x="1206502" y="1052458"/>
                </a:lnTo>
                <a:lnTo>
                  <a:pt x="1207454" y="1072447"/>
                </a:lnTo>
                <a:lnTo>
                  <a:pt x="1208088" y="1092437"/>
                </a:lnTo>
                <a:lnTo>
                  <a:pt x="1207771" y="1112426"/>
                </a:lnTo>
                <a:lnTo>
                  <a:pt x="1207136" y="1131781"/>
                </a:lnTo>
                <a:lnTo>
                  <a:pt x="1205867" y="1151453"/>
                </a:lnTo>
                <a:lnTo>
                  <a:pt x="1203646" y="1170173"/>
                </a:lnTo>
                <a:lnTo>
                  <a:pt x="1201108" y="1188893"/>
                </a:lnTo>
                <a:lnTo>
                  <a:pt x="1199522" y="1197778"/>
                </a:lnTo>
                <a:lnTo>
                  <a:pt x="1197302" y="1206979"/>
                </a:lnTo>
                <a:lnTo>
                  <a:pt x="1195398" y="1215863"/>
                </a:lnTo>
                <a:lnTo>
                  <a:pt x="1193177" y="1224747"/>
                </a:lnTo>
                <a:lnTo>
                  <a:pt x="1190956" y="1233314"/>
                </a:lnTo>
                <a:lnTo>
                  <a:pt x="1188418" y="1242199"/>
                </a:lnTo>
                <a:lnTo>
                  <a:pt x="1185563" y="1250448"/>
                </a:lnTo>
                <a:lnTo>
                  <a:pt x="1182708" y="1259015"/>
                </a:lnTo>
                <a:lnTo>
                  <a:pt x="1179218" y="1266947"/>
                </a:lnTo>
                <a:lnTo>
                  <a:pt x="1175728" y="1275197"/>
                </a:lnTo>
                <a:lnTo>
                  <a:pt x="1172239" y="1283129"/>
                </a:lnTo>
                <a:lnTo>
                  <a:pt x="1168749" y="1291062"/>
                </a:lnTo>
                <a:lnTo>
                  <a:pt x="1164625" y="1298677"/>
                </a:lnTo>
                <a:lnTo>
                  <a:pt x="1160183" y="1305974"/>
                </a:lnTo>
                <a:lnTo>
                  <a:pt x="1155742" y="1313589"/>
                </a:lnTo>
                <a:lnTo>
                  <a:pt x="1151300" y="1320570"/>
                </a:lnTo>
                <a:lnTo>
                  <a:pt x="1146542" y="1327867"/>
                </a:lnTo>
                <a:lnTo>
                  <a:pt x="1141148" y="1334531"/>
                </a:lnTo>
                <a:lnTo>
                  <a:pt x="1135755" y="1341194"/>
                </a:lnTo>
                <a:lnTo>
                  <a:pt x="1130362" y="1347857"/>
                </a:lnTo>
                <a:lnTo>
                  <a:pt x="1124334" y="1354203"/>
                </a:lnTo>
                <a:lnTo>
                  <a:pt x="1118306" y="1360548"/>
                </a:lnTo>
                <a:lnTo>
                  <a:pt x="1112278" y="1366577"/>
                </a:lnTo>
                <a:lnTo>
                  <a:pt x="1105299" y="1372288"/>
                </a:lnTo>
                <a:lnTo>
                  <a:pt x="1098637" y="1378000"/>
                </a:lnTo>
                <a:lnTo>
                  <a:pt x="1091657" y="1383394"/>
                </a:lnTo>
                <a:lnTo>
                  <a:pt x="1084360" y="1388470"/>
                </a:lnTo>
                <a:lnTo>
                  <a:pt x="1076746" y="1393230"/>
                </a:lnTo>
                <a:lnTo>
                  <a:pt x="1068815" y="1398306"/>
                </a:lnTo>
                <a:lnTo>
                  <a:pt x="1061201" y="1402748"/>
                </a:lnTo>
                <a:lnTo>
                  <a:pt x="1052636" y="1407190"/>
                </a:lnTo>
                <a:lnTo>
                  <a:pt x="1044070" y="1411633"/>
                </a:lnTo>
                <a:lnTo>
                  <a:pt x="1035187" y="1415440"/>
                </a:lnTo>
                <a:lnTo>
                  <a:pt x="1025986" y="1418930"/>
                </a:lnTo>
                <a:lnTo>
                  <a:pt x="1016469" y="1422420"/>
                </a:lnTo>
                <a:lnTo>
                  <a:pt x="1006634" y="1425593"/>
                </a:lnTo>
                <a:lnTo>
                  <a:pt x="996800" y="1428766"/>
                </a:lnTo>
                <a:lnTo>
                  <a:pt x="986330" y="1431305"/>
                </a:lnTo>
                <a:lnTo>
                  <a:pt x="976178" y="1433843"/>
                </a:lnTo>
                <a:lnTo>
                  <a:pt x="965074" y="1436064"/>
                </a:lnTo>
                <a:lnTo>
                  <a:pt x="953971" y="1437968"/>
                </a:lnTo>
                <a:lnTo>
                  <a:pt x="942550" y="1439554"/>
                </a:lnTo>
                <a:lnTo>
                  <a:pt x="930812" y="1440823"/>
                </a:lnTo>
                <a:lnTo>
                  <a:pt x="918756" y="1442093"/>
                </a:lnTo>
                <a:lnTo>
                  <a:pt x="906383" y="1443044"/>
                </a:lnTo>
                <a:lnTo>
                  <a:pt x="893693" y="1443362"/>
                </a:lnTo>
                <a:lnTo>
                  <a:pt x="740144" y="1448756"/>
                </a:lnTo>
                <a:lnTo>
                  <a:pt x="652583" y="1451611"/>
                </a:lnTo>
                <a:lnTo>
                  <a:pt x="613244" y="1452563"/>
                </a:lnTo>
                <a:lnTo>
                  <a:pt x="604044" y="1452563"/>
                </a:lnTo>
                <a:lnTo>
                  <a:pt x="595161" y="1452563"/>
                </a:lnTo>
                <a:lnTo>
                  <a:pt x="555505" y="1451611"/>
                </a:lnTo>
                <a:lnTo>
                  <a:pt x="467944" y="1448756"/>
                </a:lnTo>
                <a:lnTo>
                  <a:pt x="314395" y="1443362"/>
                </a:lnTo>
                <a:lnTo>
                  <a:pt x="302022" y="1443044"/>
                </a:lnTo>
                <a:lnTo>
                  <a:pt x="289332" y="1442093"/>
                </a:lnTo>
                <a:lnTo>
                  <a:pt x="277276" y="1440823"/>
                </a:lnTo>
                <a:lnTo>
                  <a:pt x="265856" y="1439554"/>
                </a:lnTo>
                <a:lnTo>
                  <a:pt x="254117" y="1437968"/>
                </a:lnTo>
                <a:lnTo>
                  <a:pt x="243014" y="1436064"/>
                </a:lnTo>
                <a:lnTo>
                  <a:pt x="232227" y="1433843"/>
                </a:lnTo>
                <a:lnTo>
                  <a:pt x="221758" y="1431305"/>
                </a:lnTo>
                <a:lnTo>
                  <a:pt x="211288" y="1428766"/>
                </a:lnTo>
                <a:lnTo>
                  <a:pt x="201454" y="1425593"/>
                </a:lnTo>
                <a:lnTo>
                  <a:pt x="191619" y="1422420"/>
                </a:lnTo>
                <a:lnTo>
                  <a:pt x="182419" y="1418930"/>
                </a:lnTo>
                <a:lnTo>
                  <a:pt x="172901" y="1415440"/>
                </a:lnTo>
                <a:lnTo>
                  <a:pt x="164336" y="1411633"/>
                </a:lnTo>
                <a:lnTo>
                  <a:pt x="155452" y="1407190"/>
                </a:lnTo>
                <a:lnTo>
                  <a:pt x="147521" y="1402748"/>
                </a:lnTo>
                <a:lnTo>
                  <a:pt x="139273" y="1398306"/>
                </a:lnTo>
                <a:lnTo>
                  <a:pt x="131342" y="1393230"/>
                </a:lnTo>
                <a:lnTo>
                  <a:pt x="123728" y="1388470"/>
                </a:lnTo>
                <a:lnTo>
                  <a:pt x="116431" y="1383394"/>
                </a:lnTo>
                <a:lnTo>
                  <a:pt x="109768" y="1378000"/>
                </a:lnTo>
                <a:lnTo>
                  <a:pt x="102789" y="1372288"/>
                </a:lnTo>
                <a:lnTo>
                  <a:pt x="96127" y="1366577"/>
                </a:lnTo>
                <a:lnTo>
                  <a:pt x="89782" y="1360548"/>
                </a:lnTo>
                <a:lnTo>
                  <a:pt x="83754" y="1354203"/>
                </a:lnTo>
                <a:lnTo>
                  <a:pt x="78044" y="1347857"/>
                </a:lnTo>
                <a:lnTo>
                  <a:pt x="72333" y="1341194"/>
                </a:lnTo>
                <a:lnTo>
                  <a:pt x="66940" y="1334531"/>
                </a:lnTo>
                <a:lnTo>
                  <a:pt x="61864" y="1327867"/>
                </a:lnTo>
                <a:lnTo>
                  <a:pt x="56788" y="1320570"/>
                </a:lnTo>
                <a:lnTo>
                  <a:pt x="52346" y="1313589"/>
                </a:lnTo>
                <a:lnTo>
                  <a:pt x="47905" y="1305974"/>
                </a:lnTo>
                <a:lnTo>
                  <a:pt x="43780" y="1298677"/>
                </a:lnTo>
                <a:lnTo>
                  <a:pt x="39339" y="1291062"/>
                </a:lnTo>
                <a:lnTo>
                  <a:pt x="35849" y="1283129"/>
                </a:lnTo>
                <a:lnTo>
                  <a:pt x="32360" y="1275197"/>
                </a:lnTo>
                <a:lnTo>
                  <a:pt x="28870" y="1266947"/>
                </a:lnTo>
                <a:lnTo>
                  <a:pt x="25697" y="1259015"/>
                </a:lnTo>
                <a:lnTo>
                  <a:pt x="22525" y="1250448"/>
                </a:lnTo>
                <a:lnTo>
                  <a:pt x="19670" y="1242199"/>
                </a:lnTo>
                <a:lnTo>
                  <a:pt x="17132" y="1233314"/>
                </a:lnTo>
                <a:lnTo>
                  <a:pt x="14911" y="1224747"/>
                </a:lnTo>
                <a:lnTo>
                  <a:pt x="12690" y="1215863"/>
                </a:lnTo>
                <a:lnTo>
                  <a:pt x="10786" y="1206979"/>
                </a:lnTo>
                <a:lnTo>
                  <a:pt x="8883" y="1197778"/>
                </a:lnTo>
                <a:lnTo>
                  <a:pt x="7297" y="1188893"/>
                </a:lnTo>
                <a:lnTo>
                  <a:pt x="4442" y="1170173"/>
                </a:lnTo>
                <a:lnTo>
                  <a:pt x="2221" y="1151453"/>
                </a:lnTo>
                <a:lnTo>
                  <a:pt x="952" y="1131781"/>
                </a:lnTo>
                <a:lnTo>
                  <a:pt x="317" y="1112426"/>
                </a:lnTo>
                <a:lnTo>
                  <a:pt x="0" y="1092437"/>
                </a:lnTo>
                <a:lnTo>
                  <a:pt x="634" y="1072447"/>
                </a:lnTo>
                <a:lnTo>
                  <a:pt x="1586" y="1052458"/>
                </a:lnTo>
                <a:lnTo>
                  <a:pt x="3172" y="1032151"/>
                </a:lnTo>
                <a:lnTo>
                  <a:pt x="5393" y="1011845"/>
                </a:lnTo>
                <a:lnTo>
                  <a:pt x="8248" y="990903"/>
                </a:lnTo>
                <a:lnTo>
                  <a:pt x="11421" y="970279"/>
                </a:lnTo>
                <a:lnTo>
                  <a:pt x="14911" y="949655"/>
                </a:lnTo>
                <a:lnTo>
                  <a:pt x="19035" y="929031"/>
                </a:lnTo>
                <a:lnTo>
                  <a:pt x="23476" y="908407"/>
                </a:lnTo>
                <a:lnTo>
                  <a:pt x="28235" y="887783"/>
                </a:lnTo>
                <a:lnTo>
                  <a:pt x="33628" y="867477"/>
                </a:lnTo>
                <a:lnTo>
                  <a:pt x="39022" y="847170"/>
                </a:lnTo>
                <a:lnTo>
                  <a:pt x="45050" y="826863"/>
                </a:lnTo>
                <a:lnTo>
                  <a:pt x="51077" y="807191"/>
                </a:lnTo>
                <a:lnTo>
                  <a:pt x="58057" y="787519"/>
                </a:lnTo>
                <a:lnTo>
                  <a:pt x="64402" y="768164"/>
                </a:lnTo>
                <a:lnTo>
                  <a:pt x="71381" y="748492"/>
                </a:lnTo>
                <a:lnTo>
                  <a:pt x="78678" y="729772"/>
                </a:lnTo>
                <a:lnTo>
                  <a:pt x="85975" y="711369"/>
                </a:lnTo>
                <a:lnTo>
                  <a:pt x="93906" y="693283"/>
                </a:lnTo>
                <a:lnTo>
                  <a:pt x="101520" y="675832"/>
                </a:lnTo>
                <a:lnTo>
                  <a:pt x="109134" y="658698"/>
                </a:lnTo>
                <a:lnTo>
                  <a:pt x="117065" y="641882"/>
                </a:lnTo>
                <a:lnTo>
                  <a:pt x="124996" y="626017"/>
                </a:lnTo>
                <a:lnTo>
                  <a:pt x="133245" y="610153"/>
                </a:lnTo>
                <a:lnTo>
                  <a:pt x="141176" y="595557"/>
                </a:lnTo>
                <a:lnTo>
                  <a:pt x="149425" y="581279"/>
                </a:lnTo>
                <a:lnTo>
                  <a:pt x="157356" y="567318"/>
                </a:lnTo>
                <a:lnTo>
                  <a:pt x="165604" y="554309"/>
                </a:lnTo>
                <a:lnTo>
                  <a:pt x="173536" y="542252"/>
                </a:lnTo>
                <a:lnTo>
                  <a:pt x="181467" y="530830"/>
                </a:lnTo>
                <a:lnTo>
                  <a:pt x="189081" y="519725"/>
                </a:lnTo>
                <a:lnTo>
                  <a:pt x="197012" y="510206"/>
                </a:lnTo>
                <a:lnTo>
                  <a:pt x="204309" y="501004"/>
                </a:lnTo>
                <a:lnTo>
                  <a:pt x="211606" y="493072"/>
                </a:lnTo>
                <a:lnTo>
                  <a:pt x="218902" y="485457"/>
                </a:lnTo>
                <a:lnTo>
                  <a:pt x="225248" y="479428"/>
                </a:lnTo>
                <a:lnTo>
                  <a:pt x="232862" y="473083"/>
                </a:lnTo>
                <a:lnTo>
                  <a:pt x="248407" y="460074"/>
                </a:lnTo>
                <a:lnTo>
                  <a:pt x="265538" y="446430"/>
                </a:lnTo>
                <a:lnTo>
                  <a:pt x="283622" y="432469"/>
                </a:lnTo>
                <a:lnTo>
                  <a:pt x="322009" y="404548"/>
                </a:lnTo>
                <a:lnTo>
                  <a:pt x="360396" y="375991"/>
                </a:lnTo>
                <a:lnTo>
                  <a:pt x="379114" y="362030"/>
                </a:lnTo>
                <a:lnTo>
                  <a:pt x="396562" y="348387"/>
                </a:lnTo>
                <a:lnTo>
                  <a:pt x="412742" y="335060"/>
                </a:lnTo>
                <a:lnTo>
                  <a:pt x="420039" y="328397"/>
                </a:lnTo>
                <a:lnTo>
                  <a:pt x="427018" y="322369"/>
                </a:lnTo>
                <a:lnTo>
                  <a:pt x="433364" y="316340"/>
                </a:lnTo>
                <a:lnTo>
                  <a:pt x="439391" y="309994"/>
                </a:lnTo>
                <a:lnTo>
                  <a:pt x="444784" y="304283"/>
                </a:lnTo>
                <a:lnTo>
                  <a:pt x="449226" y="298572"/>
                </a:lnTo>
                <a:lnTo>
                  <a:pt x="453033" y="293178"/>
                </a:lnTo>
                <a:lnTo>
                  <a:pt x="456523" y="287784"/>
                </a:lnTo>
                <a:lnTo>
                  <a:pt x="459061" y="283024"/>
                </a:lnTo>
                <a:lnTo>
                  <a:pt x="460647" y="277948"/>
                </a:lnTo>
                <a:lnTo>
                  <a:pt x="461282" y="274775"/>
                </a:lnTo>
                <a:lnTo>
                  <a:pt x="461916" y="271919"/>
                </a:lnTo>
                <a:lnTo>
                  <a:pt x="456840" y="270967"/>
                </a:lnTo>
                <a:lnTo>
                  <a:pt x="452081" y="269698"/>
                </a:lnTo>
                <a:lnTo>
                  <a:pt x="448274" y="267794"/>
                </a:lnTo>
                <a:lnTo>
                  <a:pt x="444784" y="265256"/>
                </a:lnTo>
                <a:lnTo>
                  <a:pt x="441929" y="262083"/>
                </a:lnTo>
                <a:lnTo>
                  <a:pt x="440660" y="260497"/>
                </a:lnTo>
                <a:lnTo>
                  <a:pt x="439708" y="258910"/>
                </a:lnTo>
                <a:lnTo>
                  <a:pt x="438757" y="257324"/>
                </a:lnTo>
                <a:lnTo>
                  <a:pt x="438440" y="255420"/>
                </a:lnTo>
                <a:lnTo>
                  <a:pt x="438122" y="253834"/>
                </a:lnTo>
                <a:lnTo>
                  <a:pt x="437488" y="251930"/>
                </a:lnTo>
                <a:lnTo>
                  <a:pt x="438122" y="250026"/>
                </a:lnTo>
                <a:lnTo>
                  <a:pt x="438440" y="248122"/>
                </a:lnTo>
                <a:lnTo>
                  <a:pt x="438757" y="246536"/>
                </a:lnTo>
                <a:lnTo>
                  <a:pt x="439708" y="244315"/>
                </a:lnTo>
                <a:lnTo>
                  <a:pt x="440660" y="242728"/>
                </a:lnTo>
                <a:lnTo>
                  <a:pt x="441929" y="241142"/>
                </a:lnTo>
                <a:lnTo>
                  <a:pt x="444784" y="238286"/>
                </a:lnTo>
                <a:lnTo>
                  <a:pt x="448274" y="236065"/>
                </a:lnTo>
                <a:lnTo>
                  <a:pt x="452081" y="234161"/>
                </a:lnTo>
                <a:lnTo>
                  <a:pt x="456840" y="232575"/>
                </a:lnTo>
                <a:lnTo>
                  <a:pt x="461916" y="231940"/>
                </a:lnTo>
                <a:lnTo>
                  <a:pt x="460647" y="227498"/>
                </a:lnTo>
                <a:lnTo>
                  <a:pt x="459378" y="223374"/>
                </a:lnTo>
                <a:lnTo>
                  <a:pt x="457792" y="219249"/>
                </a:lnTo>
                <a:lnTo>
                  <a:pt x="456206" y="215124"/>
                </a:lnTo>
                <a:lnTo>
                  <a:pt x="451764" y="206874"/>
                </a:lnTo>
                <a:lnTo>
                  <a:pt x="447005" y="198307"/>
                </a:lnTo>
                <a:lnTo>
                  <a:pt x="441295" y="189423"/>
                </a:lnTo>
                <a:lnTo>
                  <a:pt x="434632" y="180222"/>
                </a:lnTo>
                <a:lnTo>
                  <a:pt x="420039" y="159598"/>
                </a:lnTo>
                <a:lnTo>
                  <a:pt x="412108" y="147541"/>
                </a:lnTo>
                <a:lnTo>
                  <a:pt x="403542" y="134532"/>
                </a:lnTo>
                <a:lnTo>
                  <a:pt x="394024" y="120254"/>
                </a:lnTo>
                <a:lnTo>
                  <a:pt x="384190" y="104706"/>
                </a:lnTo>
                <a:lnTo>
                  <a:pt x="374355" y="87573"/>
                </a:lnTo>
                <a:lnTo>
                  <a:pt x="363886" y="68535"/>
                </a:lnTo>
                <a:lnTo>
                  <a:pt x="353099" y="47911"/>
                </a:lnTo>
                <a:lnTo>
                  <a:pt x="341996" y="25066"/>
                </a:lnTo>
                <a:lnTo>
                  <a:pt x="352782" y="20307"/>
                </a:lnTo>
                <a:lnTo>
                  <a:pt x="362617" y="15865"/>
                </a:lnTo>
                <a:lnTo>
                  <a:pt x="372134" y="13009"/>
                </a:lnTo>
                <a:lnTo>
                  <a:pt x="380700" y="11105"/>
                </a:lnTo>
                <a:lnTo>
                  <a:pt x="388948" y="9836"/>
                </a:lnTo>
                <a:lnTo>
                  <a:pt x="396562" y="9519"/>
                </a:lnTo>
                <a:lnTo>
                  <a:pt x="403859" y="9519"/>
                </a:lnTo>
                <a:lnTo>
                  <a:pt x="410522" y="10471"/>
                </a:lnTo>
                <a:lnTo>
                  <a:pt x="416549" y="12057"/>
                </a:lnTo>
                <a:lnTo>
                  <a:pt x="422894" y="14278"/>
                </a:lnTo>
                <a:lnTo>
                  <a:pt x="428288" y="16816"/>
                </a:lnTo>
                <a:lnTo>
                  <a:pt x="433681" y="19989"/>
                </a:lnTo>
                <a:lnTo>
                  <a:pt x="439074" y="23162"/>
                </a:lnTo>
                <a:lnTo>
                  <a:pt x="443833" y="26970"/>
                </a:lnTo>
                <a:lnTo>
                  <a:pt x="448592" y="30777"/>
                </a:lnTo>
                <a:lnTo>
                  <a:pt x="453033" y="34585"/>
                </a:lnTo>
                <a:lnTo>
                  <a:pt x="462550" y="43152"/>
                </a:lnTo>
                <a:lnTo>
                  <a:pt x="471434" y="51401"/>
                </a:lnTo>
                <a:lnTo>
                  <a:pt x="476510" y="55843"/>
                </a:lnTo>
                <a:lnTo>
                  <a:pt x="481268" y="59651"/>
                </a:lnTo>
                <a:lnTo>
                  <a:pt x="486027" y="63141"/>
                </a:lnTo>
                <a:lnTo>
                  <a:pt x="491738" y="66314"/>
                </a:lnTo>
                <a:lnTo>
                  <a:pt x="497131" y="69170"/>
                </a:lnTo>
                <a:lnTo>
                  <a:pt x="502841" y="72025"/>
                </a:lnTo>
                <a:lnTo>
                  <a:pt x="509186" y="73929"/>
                </a:lnTo>
                <a:lnTo>
                  <a:pt x="515531" y="75198"/>
                </a:lnTo>
                <a:lnTo>
                  <a:pt x="522194" y="76150"/>
                </a:lnTo>
                <a:lnTo>
                  <a:pt x="529808" y="76150"/>
                </a:lnTo>
                <a:lnTo>
                  <a:pt x="537739" y="75515"/>
                </a:lnTo>
                <a:lnTo>
                  <a:pt x="546304" y="74246"/>
                </a:lnTo>
                <a:lnTo>
                  <a:pt x="557408" y="68218"/>
                </a:lnTo>
                <a:lnTo>
                  <a:pt x="568195" y="62824"/>
                </a:lnTo>
                <a:lnTo>
                  <a:pt x="587864" y="51719"/>
                </a:lnTo>
                <a:lnTo>
                  <a:pt x="605313" y="41882"/>
                </a:lnTo>
                <a:lnTo>
                  <a:pt x="620858" y="32681"/>
                </a:lnTo>
                <a:lnTo>
                  <a:pt x="635452" y="24749"/>
                </a:lnTo>
                <a:lnTo>
                  <a:pt x="648776" y="17134"/>
                </a:lnTo>
                <a:lnTo>
                  <a:pt x="655438" y="13961"/>
                </a:lnTo>
                <a:lnTo>
                  <a:pt x="661784" y="11422"/>
                </a:lnTo>
                <a:lnTo>
                  <a:pt x="668446" y="8884"/>
                </a:lnTo>
                <a:lnTo>
                  <a:pt x="675108" y="6663"/>
                </a:lnTo>
                <a:lnTo>
                  <a:pt x="682088" y="4759"/>
                </a:lnTo>
                <a:lnTo>
                  <a:pt x="688750" y="3173"/>
                </a:lnTo>
                <a:lnTo>
                  <a:pt x="695729" y="1586"/>
                </a:lnTo>
                <a:lnTo>
                  <a:pt x="703343" y="635"/>
                </a:lnTo>
                <a:lnTo>
                  <a:pt x="710957" y="317"/>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latin typeface="Calibri" panose="020F0502020204030204" pitchFamily="34" charset="0"/>
              <a:ea typeface="宋体" panose="02010600030101010101" pitchFamily="2" charset="-122"/>
            </a:endParaRPr>
          </a:p>
        </p:txBody>
      </p:sp>
      <p:sp>
        <p:nvSpPr>
          <p:cNvPr id="60" name="KSO_Shape"/>
          <p:cNvSpPr/>
          <p:nvPr/>
        </p:nvSpPr>
        <p:spPr bwMode="auto">
          <a:xfrm>
            <a:off x="6728844" y="5877145"/>
            <a:ext cx="372792" cy="448247"/>
          </a:xfrm>
          <a:custGeom>
            <a:avLst/>
            <a:gdLst>
              <a:gd name="T0" fmla="*/ 1027535 w 3807"/>
              <a:gd name="T1" fmla="*/ 421530 h 4578"/>
              <a:gd name="T2" fmla="*/ 1012969 w 3807"/>
              <a:gd name="T3" fmla="*/ 343716 h 4578"/>
              <a:gd name="T4" fmla="*/ 1007143 w 3807"/>
              <a:gd name="T5" fmla="*/ 311258 h 4578"/>
              <a:gd name="T6" fmla="*/ 986334 w 3807"/>
              <a:gd name="T7" fmla="*/ 272559 h 4578"/>
              <a:gd name="T8" fmla="*/ 1073314 w 3807"/>
              <a:gd name="T9" fmla="*/ 24551 h 4578"/>
              <a:gd name="T10" fmla="*/ 885204 w 3807"/>
              <a:gd name="T11" fmla="*/ 8322 h 4578"/>
              <a:gd name="T12" fmla="*/ 685024 w 3807"/>
              <a:gd name="T13" fmla="*/ 99453 h 4578"/>
              <a:gd name="T14" fmla="*/ 568495 w 3807"/>
              <a:gd name="T15" fmla="*/ 26216 h 4578"/>
              <a:gd name="T16" fmla="*/ 476936 w 3807"/>
              <a:gd name="T17" fmla="*/ 89882 h 4578"/>
              <a:gd name="T18" fmla="*/ 605534 w 3807"/>
              <a:gd name="T19" fmla="*/ 303768 h 4578"/>
              <a:gd name="T20" fmla="*/ 574321 w 3807"/>
              <a:gd name="T21" fmla="*/ 334977 h 4578"/>
              <a:gd name="T22" fmla="*/ 598459 w 3807"/>
              <a:gd name="T23" fmla="*/ 377421 h 4578"/>
              <a:gd name="T24" fmla="*/ 325032 w 3807"/>
              <a:gd name="T25" fmla="*/ 603375 h 4578"/>
              <a:gd name="T26" fmla="*/ 174377 w 3807"/>
              <a:gd name="T27" fmla="*/ 800200 h 4578"/>
              <a:gd name="T28" fmla="*/ 37040 w 3807"/>
              <a:gd name="T29" fmla="*/ 1164305 h 4578"/>
              <a:gd name="T30" fmla="*/ 9156 w 3807"/>
              <a:gd name="T31" fmla="*/ 1559204 h 4578"/>
              <a:gd name="T32" fmla="*/ 68253 w 3807"/>
              <a:gd name="T33" fmla="*/ 1722739 h 4578"/>
              <a:gd name="T34" fmla="*/ 192689 w 3807"/>
              <a:gd name="T35" fmla="*/ 1839669 h 4578"/>
              <a:gd name="T36" fmla="*/ 395366 w 3807"/>
              <a:gd name="T37" fmla="*/ 1892516 h 4578"/>
              <a:gd name="T38" fmla="*/ 1220640 w 3807"/>
              <a:gd name="T39" fmla="*/ 1889604 h 4578"/>
              <a:gd name="T40" fmla="*/ 1412081 w 3807"/>
              <a:gd name="T41" fmla="*/ 1827185 h 4578"/>
              <a:gd name="T42" fmla="*/ 1527361 w 3807"/>
              <a:gd name="T43" fmla="*/ 1703182 h 4578"/>
              <a:gd name="T44" fmla="*/ 1581464 w 3807"/>
              <a:gd name="T45" fmla="*/ 1510102 h 4578"/>
              <a:gd name="T46" fmla="*/ 1533604 w 3807"/>
              <a:gd name="T47" fmla="*/ 1111042 h 4578"/>
              <a:gd name="T48" fmla="*/ 1388359 w 3807"/>
              <a:gd name="T49" fmla="*/ 762333 h 4578"/>
              <a:gd name="T50" fmla="*/ 1125753 w 3807"/>
              <a:gd name="T51" fmla="*/ 1626615 h 4578"/>
              <a:gd name="T52" fmla="*/ 969271 w 3807"/>
              <a:gd name="T53" fmla="*/ 1655328 h 4578"/>
              <a:gd name="T54" fmla="*/ 717485 w 3807"/>
              <a:gd name="T55" fmla="*/ 1631609 h 4578"/>
              <a:gd name="T56" fmla="*/ 531039 w 3807"/>
              <a:gd name="T57" fmla="*/ 1654495 h 4578"/>
              <a:gd name="T58" fmla="*/ 500658 w 3807"/>
              <a:gd name="T59" fmla="*/ 1596239 h 4578"/>
              <a:gd name="T60" fmla="*/ 608447 w 3807"/>
              <a:gd name="T61" fmla="*/ 1495121 h 4578"/>
              <a:gd name="T62" fmla="*/ 643822 w 3807"/>
              <a:gd name="T63" fmla="*/ 1398581 h 4578"/>
              <a:gd name="T64" fmla="*/ 433654 w 3807"/>
              <a:gd name="T65" fmla="*/ 1333666 h 4578"/>
              <a:gd name="T66" fmla="*/ 442394 w 3807"/>
              <a:gd name="T67" fmla="*/ 1266255 h 4578"/>
              <a:gd name="T68" fmla="*/ 459457 w 3807"/>
              <a:gd name="T69" fmla="*/ 1180534 h 4578"/>
              <a:gd name="T70" fmla="*/ 422417 w 3807"/>
              <a:gd name="T71" fmla="*/ 1121861 h 4578"/>
              <a:gd name="T72" fmla="*/ 479849 w 3807"/>
              <a:gd name="T73" fmla="*/ 1068598 h 4578"/>
              <a:gd name="T74" fmla="*/ 581812 w 3807"/>
              <a:gd name="T75" fmla="*/ 896324 h 4578"/>
              <a:gd name="T76" fmla="*/ 696260 w 3807"/>
              <a:gd name="T77" fmla="*/ 757339 h 4578"/>
              <a:gd name="T78" fmla="*/ 881874 w 3807"/>
              <a:gd name="T79" fmla="*/ 720721 h 4578"/>
              <a:gd name="T80" fmla="*/ 1050425 w 3807"/>
              <a:gd name="T81" fmla="*/ 779394 h 4578"/>
              <a:gd name="T82" fmla="*/ 1151555 w 3807"/>
              <a:gd name="T83" fmla="*/ 917546 h 4578"/>
              <a:gd name="T84" fmla="*/ 1133660 w 3807"/>
              <a:gd name="T85" fmla="*/ 993280 h 4578"/>
              <a:gd name="T86" fmla="*/ 1076644 w 3807"/>
              <a:gd name="T87" fmla="*/ 969977 h 4578"/>
              <a:gd name="T88" fmla="*/ 1002981 w 3807"/>
              <a:gd name="T89" fmla="*/ 843476 h 4578"/>
              <a:gd name="T90" fmla="*/ 901018 w 3807"/>
              <a:gd name="T91" fmla="*/ 794790 h 4578"/>
              <a:gd name="T92" fmla="*/ 785322 w 3807"/>
              <a:gd name="T93" fmla="*/ 811435 h 4578"/>
              <a:gd name="T94" fmla="*/ 715820 w 3807"/>
              <a:gd name="T95" fmla="*/ 887585 h 4578"/>
              <a:gd name="T96" fmla="*/ 726225 w 3807"/>
              <a:gd name="T97" fmla="*/ 1059027 h 4578"/>
              <a:gd name="T98" fmla="*/ 970519 w 3807"/>
              <a:gd name="T99" fmla="*/ 1106048 h 4578"/>
              <a:gd name="T100" fmla="*/ 940555 w 3807"/>
              <a:gd name="T101" fmla="*/ 1175957 h 4578"/>
              <a:gd name="T102" fmla="*/ 928070 w 3807"/>
              <a:gd name="T103" fmla="*/ 1261678 h 4578"/>
              <a:gd name="T104" fmla="*/ 970103 w 3807"/>
              <a:gd name="T105" fmla="*/ 1320767 h 4578"/>
              <a:gd name="T106" fmla="*/ 903515 w 3807"/>
              <a:gd name="T107" fmla="*/ 1375695 h 4578"/>
              <a:gd name="T108" fmla="*/ 739959 w 3807"/>
              <a:gd name="T109" fmla="*/ 1503028 h 4578"/>
              <a:gd name="T110" fmla="*/ 759103 w 3807"/>
              <a:gd name="T111" fmla="*/ 1554626 h 4578"/>
              <a:gd name="T112" fmla="*/ 1006727 w 3807"/>
              <a:gd name="T113" fmla="*/ 1570855 h 4578"/>
              <a:gd name="T114" fmla="*/ 1138238 w 3807"/>
              <a:gd name="T115" fmla="*/ 1524250 h 4578"/>
              <a:gd name="T116" fmla="*/ 1182352 w 3807"/>
              <a:gd name="T117" fmla="*/ 1548801 h 457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3807" h="4578">
                <a:moveTo>
                  <a:pt x="3118" y="1530"/>
                </a:moveTo>
                <a:lnTo>
                  <a:pt x="3118" y="1530"/>
                </a:lnTo>
                <a:lnTo>
                  <a:pt x="3099" y="1512"/>
                </a:lnTo>
                <a:lnTo>
                  <a:pt x="3077" y="1494"/>
                </a:lnTo>
                <a:lnTo>
                  <a:pt x="3031" y="1454"/>
                </a:lnTo>
                <a:lnTo>
                  <a:pt x="2980" y="1413"/>
                </a:lnTo>
                <a:lnTo>
                  <a:pt x="2925" y="1371"/>
                </a:lnTo>
                <a:lnTo>
                  <a:pt x="2809" y="1285"/>
                </a:lnTo>
                <a:lnTo>
                  <a:pt x="2692" y="1197"/>
                </a:lnTo>
                <a:lnTo>
                  <a:pt x="2636" y="1154"/>
                </a:lnTo>
                <a:lnTo>
                  <a:pt x="2582" y="1112"/>
                </a:lnTo>
                <a:lnTo>
                  <a:pt x="2533" y="1071"/>
                </a:lnTo>
                <a:lnTo>
                  <a:pt x="2510" y="1052"/>
                </a:lnTo>
                <a:lnTo>
                  <a:pt x="2489" y="1031"/>
                </a:lnTo>
                <a:lnTo>
                  <a:pt x="2469" y="1013"/>
                </a:lnTo>
                <a:lnTo>
                  <a:pt x="2451" y="995"/>
                </a:lnTo>
                <a:lnTo>
                  <a:pt x="2434" y="976"/>
                </a:lnTo>
                <a:lnTo>
                  <a:pt x="2419" y="959"/>
                </a:lnTo>
                <a:lnTo>
                  <a:pt x="2407" y="943"/>
                </a:lnTo>
                <a:lnTo>
                  <a:pt x="2396" y="926"/>
                </a:lnTo>
                <a:lnTo>
                  <a:pt x="2388" y="911"/>
                </a:lnTo>
                <a:lnTo>
                  <a:pt x="2383" y="897"/>
                </a:lnTo>
                <a:lnTo>
                  <a:pt x="2370" y="857"/>
                </a:lnTo>
                <a:lnTo>
                  <a:pt x="2386" y="854"/>
                </a:lnTo>
                <a:lnTo>
                  <a:pt x="2400" y="850"/>
                </a:lnTo>
                <a:lnTo>
                  <a:pt x="2413" y="844"/>
                </a:lnTo>
                <a:lnTo>
                  <a:pt x="2424" y="836"/>
                </a:lnTo>
                <a:lnTo>
                  <a:pt x="2434" y="826"/>
                </a:lnTo>
                <a:lnTo>
                  <a:pt x="2437" y="821"/>
                </a:lnTo>
                <a:lnTo>
                  <a:pt x="2440" y="816"/>
                </a:lnTo>
                <a:lnTo>
                  <a:pt x="2443" y="811"/>
                </a:lnTo>
                <a:lnTo>
                  <a:pt x="2445" y="805"/>
                </a:lnTo>
                <a:lnTo>
                  <a:pt x="2446" y="799"/>
                </a:lnTo>
                <a:lnTo>
                  <a:pt x="2446" y="794"/>
                </a:lnTo>
                <a:lnTo>
                  <a:pt x="2446" y="787"/>
                </a:lnTo>
                <a:lnTo>
                  <a:pt x="2444" y="781"/>
                </a:lnTo>
                <a:lnTo>
                  <a:pt x="2442" y="775"/>
                </a:lnTo>
                <a:lnTo>
                  <a:pt x="2439" y="768"/>
                </a:lnTo>
                <a:lnTo>
                  <a:pt x="2436" y="762"/>
                </a:lnTo>
                <a:lnTo>
                  <a:pt x="2431" y="757"/>
                </a:lnTo>
                <a:lnTo>
                  <a:pt x="2425" y="752"/>
                </a:lnTo>
                <a:lnTo>
                  <a:pt x="2420" y="748"/>
                </a:lnTo>
                <a:lnTo>
                  <a:pt x="2414" y="744"/>
                </a:lnTo>
                <a:lnTo>
                  <a:pt x="2407" y="740"/>
                </a:lnTo>
                <a:lnTo>
                  <a:pt x="2400" y="737"/>
                </a:lnTo>
                <a:lnTo>
                  <a:pt x="2392" y="734"/>
                </a:lnTo>
                <a:lnTo>
                  <a:pt x="2384" y="732"/>
                </a:lnTo>
                <a:lnTo>
                  <a:pt x="2376" y="731"/>
                </a:lnTo>
                <a:lnTo>
                  <a:pt x="2366" y="730"/>
                </a:lnTo>
                <a:lnTo>
                  <a:pt x="2357" y="730"/>
                </a:lnTo>
                <a:lnTo>
                  <a:pt x="2352" y="730"/>
                </a:lnTo>
                <a:lnTo>
                  <a:pt x="2354" y="716"/>
                </a:lnTo>
                <a:lnTo>
                  <a:pt x="2356" y="704"/>
                </a:lnTo>
                <a:lnTo>
                  <a:pt x="2359" y="691"/>
                </a:lnTo>
                <a:lnTo>
                  <a:pt x="2362" y="680"/>
                </a:lnTo>
                <a:lnTo>
                  <a:pt x="2370" y="655"/>
                </a:lnTo>
                <a:lnTo>
                  <a:pt x="2382" y="630"/>
                </a:lnTo>
                <a:lnTo>
                  <a:pt x="2395" y="604"/>
                </a:lnTo>
                <a:lnTo>
                  <a:pt x="2410" y="577"/>
                </a:lnTo>
                <a:lnTo>
                  <a:pt x="2445" y="515"/>
                </a:lnTo>
                <a:lnTo>
                  <a:pt x="2464" y="479"/>
                </a:lnTo>
                <a:lnTo>
                  <a:pt x="2486" y="438"/>
                </a:lnTo>
                <a:lnTo>
                  <a:pt x="2507" y="394"/>
                </a:lnTo>
                <a:lnTo>
                  <a:pt x="2530" y="343"/>
                </a:lnTo>
                <a:lnTo>
                  <a:pt x="2554" y="286"/>
                </a:lnTo>
                <a:lnTo>
                  <a:pt x="2578" y="222"/>
                </a:lnTo>
                <a:lnTo>
                  <a:pt x="2602" y="152"/>
                </a:lnTo>
                <a:lnTo>
                  <a:pt x="2614" y="113"/>
                </a:lnTo>
                <a:lnTo>
                  <a:pt x="2627" y="74"/>
                </a:lnTo>
                <a:lnTo>
                  <a:pt x="2579" y="59"/>
                </a:lnTo>
                <a:lnTo>
                  <a:pt x="2535" y="47"/>
                </a:lnTo>
                <a:lnTo>
                  <a:pt x="2494" y="36"/>
                </a:lnTo>
                <a:lnTo>
                  <a:pt x="2455" y="27"/>
                </a:lnTo>
                <a:lnTo>
                  <a:pt x="2418" y="19"/>
                </a:lnTo>
                <a:lnTo>
                  <a:pt x="2384" y="13"/>
                </a:lnTo>
                <a:lnTo>
                  <a:pt x="2352" y="8"/>
                </a:lnTo>
                <a:lnTo>
                  <a:pt x="2322" y="3"/>
                </a:lnTo>
                <a:lnTo>
                  <a:pt x="2293" y="1"/>
                </a:lnTo>
                <a:lnTo>
                  <a:pt x="2265" y="0"/>
                </a:lnTo>
                <a:lnTo>
                  <a:pt x="2240" y="0"/>
                </a:lnTo>
                <a:lnTo>
                  <a:pt x="2216" y="2"/>
                </a:lnTo>
                <a:lnTo>
                  <a:pt x="2193" y="5"/>
                </a:lnTo>
                <a:lnTo>
                  <a:pt x="2171" y="10"/>
                </a:lnTo>
                <a:lnTo>
                  <a:pt x="2148" y="14"/>
                </a:lnTo>
                <a:lnTo>
                  <a:pt x="2127" y="20"/>
                </a:lnTo>
                <a:lnTo>
                  <a:pt x="2107" y="27"/>
                </a:lnTo>
                <a:lnTo>
                  <a:pt x="2086" y="35"/>
                </a:lnTo>
                <a:lnTo>
                  <a:pt x="2065" y="44"/>
                </a:lnTo>
                <a:lnTo>
                  <a:pt x="2044" y="54"/>
                </a:lnTo>
                <a:lnTo>
                  <a:pt x="2002" y="78"/>
                </a:lnTo>
                <a:lnTo>
                  <a:pt x="1957" y="103"/>
                </a:lnTo>
                <a:lnTo>
                  <a:pt x="1907" y="132"/>
                </a:lnTo>
                <a:lnTo>
                  <a:pt x="1852" y="163"/>
                </a:lnTo>
                <a:lnTo>
                  <a:pt x="1791" y="197"/>
                </a:lnTo>
                <a:lnTo>
                  <a:pt x="1757" y="215"/>
                </a:lnTo>
                <a:lnTo>
                  <a:pt x="1720" y="234"/>
                </a:lnTo>
                <a:lnTo>
                  <a:pt x="1694" y="238"/>
                </a:lnTo>
                <a:lnTo>
                  <a:pt x="1670" y="240"/>
                </a:lnTo>
                <a:lnTo>
                  <a:pt x="1646" y="239"/>
                </a:lnTo>
                <a:lnTo>
                  <a:pt x="1624" y="237"/>
                </a:lnTo>
                <a:lnTo>
                  <a:pt x="1603" y="233"/>
                </a:lnTo>
                <a:lnTo>
                  <a:pt x="1584" y="225"/>
                </a:lnTo>
                <a:lnTo>
                  <a:pt x="1566" y="218"/>
                </a:lnTo>
                <a:lnTo>
                  <a:pt x="1548" y="209"/>
                </a:lnTo>
                <a:lnTo>
                  <a:pt x="1532" y="199"/>
                </a:lnTo>
                <a:lnTo>
                  <a:pt x="1516" y="188"/>
                </a:lnTo>
                <a:lnTo>
                  <a:pt x="1500" y="176"/>
                </a:lnTo>
                <a:lnTo>
                  <a:pt x="1486" y="162"/>
                </a:lnTo>
                <a:lnTo>
                  <a:pt x="1457" y="136"/>
                </a:lnTo>
                <a:lnTo>
                  <a:pt x="1428" y="109"/>
                </a:lnTo>
                <a:lnTo>
                  <a:pt x="1413" y="97"/>
                </a:lnTo>
                <a:lnTo>
                  <a:pt x="1398" y="85"/>
                </a:lnTo>
                <a:lnTo>
                  <a:pt x="1382" y="73"/>
                </a:lnTo>
                <a:lnTo>
                  <a:pt x="1366" y="63"/>
                </a:lnTo>
                <a:lnTo>
                  <a:pt x="1350" y="53"/>
                </a:lnTo>
                <a:lnTo>
                  <a:pt x="1331" y="45"/>
                </a:lnTo>
                <a:lnTo>
                  <a:pt x="1313" y="38"/>
                </a:lnTo>
                <a:lnTo>
                  <a:pt x="1293" y="33"/>
                </a:lnTo>
                <a:lnTo>
                  <a:pt x="1271" y="30"/>
                </a:lnTo>
                <a:lnTo>
                  <a:pt x="1249" y="29"/>
                </a:lnTo>
                <a:lnTo>
                  <a:pt x="1225" y="31"/>
                </a:lnTo>
                <a:lnTo>
                  <a:pt x="1199" y="35"/>
                </a:lnTo>
                <a:lnTo>
                  <a:pt x="1171" y="41"/>
                </a:lnTo>
                <a:lnTo>
                  <a:pt x="1142" y="50"/>
                </a:lnTo>
                <a:lnTo>
                  <a:pt x="1110" y="63"/>
                </a:lnTo>
                <a:lnTo>
                  <a:pt x="1077" y="79"/>
                </a:lnTo>
                <a:lnTo>
                  <a:pt x="1112" y="150"/>
                </a:lnTo>
                <a:lnTo>
                  <a:pt x="1146" y="216"/>
                </a:lnTo>
                <a:lnTo>
                  <a:pt x="1179" y="275"/>
                </a:lnTo>
                <a:lnTo>
                  <a:pt x="1211" y="330"/>
                </a:lnTo>
                <a:lnTo>
                  <a:pt x="1242" y="379"/>
                </a:lnTo>
                <a:lnTo>
                  <a:pt x="1270" y="424"/>
                </a:lnTo>
                <a:lnTo>
                  <a:pt x="1298" y="465"/>
                </a:lnTo>
                <a:lnTo>
                  <a:pt x="1324" y="503"/>
                </a:lnTo>
                <a:lnTo>
                  <a:pt x="1370" y="568"/>
                </a:lnTo>
                <a:lnTo>
                  <a:pt x="1390" y="597"/>
                </a:lnTo>
                <a:lnTo>
                  <a:pt x="1408" y="625"/>
                </a:lnTo>
                <a:lnTo>
                  <a:pt x="1423" y="652"/>
                </a:lnTo>
                <a:lnTo>
                  <a:pt x="1436" y="678"/>
                </a:lnTo>
                <a:lnTo>
                  <a:pt x="1442" y="691"/>
                </a:lnTo>
                <a:lnTo>
                  <a:pt x="1447" y="704"/>
                </a:lnTo>
                <a:lnTo>
                  <a:pt x="1452" y="716"/>
                </a:lnTo>
                <a:lnTo>
                  <a:pt x="1455" y="730"/>
                </a:lnTo>
                <a:lnTo>
                  <a:pt x="1439" y="733"/>
                </a:lnTo>
                <a:lnTo>
                  <a:pt x="1425" y="738"/>
                </a:lnTo>
                <a:lnTo>
                  <a:pt x="1412" y="744"/>
                </a:lnTo>
                <a:lnTo>
                  <a:pt x="1401" y="751"/>
                </a:lnTo>
                <a:lnTo>
                  <a:pt x="1391" y="760"/>
                </a:lnTo>
                <a:lnTo>
                  <a:pt x="1387" y="765"/>
                </a:lnTo>
                <a:lnTo>
                  <a:pt x="1384" y="770"/>
                </a:lnTo>
                <a:lnTo>
                  <a:pt x="1382" y="776"/>
                </a:lnTo>
                <a:lnTo>
                  <a:pt x="1380" y="782"/>
                </a:lnTo>
                <a:lnTo>
                  <a:pt x="1379" y="788"/>
                </a:lnTo>
                <a:lnTo>
                  <a:pt x="1378" y="794"/>
                </a:lnTo>
                <a:lnTo>
                  <a:pt x="1379" y="799"/>
                </a:lnTo>
                <a:lnTo>
                  <a:pt x="1380" y="805"/>
                </a:lnTo>
                <a:lnTo>
                  <a:pt x="1382" y="811"/>
                </a:lnTo>
                <a:lnTo>
                  <a:pt x="1384" y="816"/>
                </a:lnTo>
                <a:lnTo>
                  <a:pt x="1387" y="821"/>
                </a:lnTo>
                <a:lnTo>
                  <a:pt x="1391" y="826"/>
                </a:lnTo>
                <a:lnTo>
                  <a:pt x="1401" y="836"/>
                </a:lnTo>
                <a:lnTo>
                  <a:pt x="1412" y="843"/>
                </a:lnTo>
                <a:lnTo>
                  <a:pt x="1425" y="850"/>
                </a:lnTo>
                <a:lnTo>
                  <a:pt x="1439" y="854"/>
                </a:lnTo>
                <a:lnTo>
                  <a:pt x="1455" y="857"/>
                </a:lnTo>
                <a:lnTo>
                  <a:pt x="1454" y="866"/>
                </a:lnTo>
                <a:lnTo>
                  <a:pt x="1451" y="876"/>
                </a:lnTo>
                <a:lnTo>
                  <a:pt x="1445" y="892"/>
                </a:lnTo>
                <a:lnTo>
                  <a:pt x="1438" y="907"/>
                </a:lnTo>
                <a:lnTo>
                  <a:pt x="1428" y="923"/>
                </a:lnTo>
                <a:lnTo>
                  <a:pt x="1416" y="941"/>
                </a:lnTo>
                <a:lnTo>
                  <a:pt x="1401" y="959"/>
                </a:lnTo>
                <a:lnTo>
                  <a:pt x="1384" y="977"/>
                </a:lnTo>
                <a:lnTo>
                  <a:pt x="1366" y="997"/>
                </a:lnTo>
                <a:lnTo>
                  <a:pt x="1346" y="1016"/>
                </a:lnTo>
                <a:lnTo>
                  <a:pt x="1323" y="1035"/>
                </a:lnTo>
                <a:lnTo>
                  <a:pt x="1300" y="1056"/>
                </a:lnTo>
                <a:lnTo>
                  <a:pt x="1249" y="1097"/>
                </a:lnTo>
                <a:lnTo>
                  <a:pt x="1194" y="1141"/>
                </a:lnTo>
                <a:lnTo>
                  <a:pt x="1136" y="1185"/>
                </a:lnTo>
                <a:lnTo>
                  <a:pt x="1014" y="1275"/>
                </a:lnTo>
                <a:lnTo>
                  <a:pt x="893" y="1363"/>
                </a:lnTo>
                <a:lnTo>
                  <a:pt x="835" y="1407"/>
                </a:lnTo>
                <a:lnTo>
                  <a:pt x="781" y="1450"/>
                </a:lnTo>
                <a:lnTo>
                  <a:pt x="732" y="1491"/>
                </a:lnTo>
                <a:lnTo>
                  <a:pt x="710" y="1511"/>
                </a:lnTo>
                <a:lnTo>
                  <a:pt x="689" y="1530"/>
                </a:lnTo>
                <a:lnTo>
                  <a:pt x="666" y="1554"/>
                </a:lnTo>
                <a:lnTo>
                  <a:pt x="643" y="1579"/>
                </a:lnTo>
                <a:lnTo>
                  <a:pt x="619" y="1608"/>
                </a:lnTo>
                <a:lnTo>
                  <a:pt x="595" y="1639"/>
                </a:lnTo>
                <a:lnTo>
                  <a:pt x="570" y="1673"/>
                </a:lnTo>
                <a:lnTo>
                  <a:pt x="546" y="1709"/>
                </a:lnTo>
                <a:lnTo>
                  <a:pt x="520" y="1747"/>
                </a:lnTo>
                <a:lnTo>
                  <a:pt x="495" y="1788"/>
                </a:lnTo>
                <a:lnTo>
                  <a:pt x="470" y="1832"/>
                </a:lnTo>
                <a:lnTo>
                  <a:pt x="444" y="1877"/>
                </a:lnTo>
                <a:lnTo>
                  <a:pt x="419" y="1923"/>
                </a:lnTo>
                <a:lnTo>
                  <a:pt x="393" y="1972"/>
                </a:lnTo>
                <a:lnTo>
                  <a:pt x="369" y="2023"/>
                </a:lnTo>
                <a:lnTo>
                  <a:pt x="343" y="2076"/>
                </a:lnTo>
                <a:lnTo>
                  <a:pt x="319" y="2130"/>
                </a:lnTo>
                <a:lnTo>
                  <a:pt x="294" y="2185"/>
                </a:lnTo>
                <a:lnTo>
                  <a:pt x="271" y="2242"/>
                </a:lnTo>
                <a:lnTo>
                  <a:pt x="247" y="2300"/>
                </a:lnTo>
                <a:lnTo>
                  <a:pt x="224" y="2359"/>
                </a:lnTo>
                <a:lnTo>
                  <a:pt x="203" y="2420"/>
                </a:lnTo>
                <a:lnTo>
                  <a:pt x="181" y="2482"/>
                </a:lnTo>
                <a:lnTo>
                  <a:pt x="161" y="2544"/>
                </a:lnTo>
                <a:lnTo>
                  <a:pt x="141" y="2606"/>
                </a:lnTo>
                <a:lnTo>
                  <a:pt x="122" y="2670"/>
                </a:lnTo>
                <a:lnTo>
                  <a:pt x="105" y="2733"/>
                </a:lnTo>
                <a:lnTo>
                  <a:pt x="89" y="2798"/>
                </a:lnTo>
                <a:lnTo>
                  <a:pt x="73" y="2863"/>
                </a:lnTo>
                <a:lnTo>
                  <a:pt x="59" y="2928"/>
                </a:lnTo>
                <a:lnTo>
                  <a:pt x="46" y="2993"/>
                </a:lnTo>
                <a:lnTo>
                  <a:pt x="35" y="3058"/>
                </a:lnTo>
                <a:lnTo>
                  <a:pt x="24" y="3123"/>
                </a:lnTo>
                <a:lnTo>
                  <a:pt x="16" y="3188"/>
                </a:lnTo>
                <a:lnTo>
                  <a:pt x="10" y="3253"/>
                </a:lnTo>
                <a:lnTo>
                  <a:pt x="5" y="3317"/>
                </a:lnTo>
                <a:lnTo>
                  <a:pt x="1" y="3380"/>
                </a:lnTo>
                <a:lnTo>
                  <a:pt x="0" y="3443"/>
                </a:lnTo>
                <a:lnTo>
                  <a:pt x="0" y="3505"/>
                </a:lnTo>
                <a:lnTo>
                  <a:pt x="3" y="3567"/>
                </a:lnTo>
                <a:lnTo>
                  <a:pt x="7" y="3629"/>
                </a:lnTo>
                <a:lnTo>
                  <a:pt x="13" y="3688"/>
                </a:lnTo>
                <a:lnTo>
                  <a:pt x="22" y="3747"/>
                </a:lnTo>
                <a:lnTo>
                  <a:pt x="27" y="3775"/>
                </a:lnTo>
                <a:lnTo>
                  <a:pt x="32" y="3804"/>
                </a:lnTo>
                <a:lnTo>
                  <a:pt x="40" y="3832"/>
                </a:lnTo>
                <a:lnTo>
                  <a:pt x="46" y="3860"/>
                </a:lnTo>
                <a:lnTo>
                  <a:pt x="54" y="3887"/>
                </a:lnTo>
                <a:lnTo>
                  <a:pt x="62" y="3914"/>
                </a:lnTo>
                <a:lnTo>
                  <a:pt x="70" y="3941"/>
                </a:lnTo>
                <a:lnTo>
                  <a:pt x="80" y="3968"/>
                </a:lnTo>
                <a:lnTo>
                  <a:pt x="90" y="3993"/>
                </a:lnTo>
                <a:lnTo>
                  <a:pt x="101" y="4019"/>
                </a:lnTo>
                <a:lnTo>
                  <a:pt x="112" y="4044"/>
                </a:lnTo>
                <a:lnTo>
                  <a:pt x="124" y="4069"/>
                </a:lnTo>
                <a:lnTo>
                  <a:pt x="136" y="4093"/>
                </a:lnTo>
                <a:lnTo>
                  <a:pt x="150" y="4116"/>
                </a:lnTo>
                <a:lnTo>
                  <a:pt x="164" y="4140"/>
                </a:lnTo>
                <a:lnTo>
                  <a:pt x="179" y="4162"/>
                </a:lnTo>
                <a:lnTo>
                  <a:pt x="194" y="4185"/>
                </a:lnTo>
                <a:lnTo>
                  <a:pt x="211" y="4206"/>
                </a:lnTo>
                <a:lnTo>
                  <a:pt x="227" y="4227"/>
                </a:lnTo>
                <a:lnTo>
                  <a:pt x="244" y="4248"/>
                </a:lnTo>
                <a:lnTo>
                  <a:pt x="263" y="4268"/>
                </a:lnTo>
                <a:lnTo>
                  <a:pt x="282" y="4288"/>
                </a:lnTo>
                <a:lnTo>
                  <a:pt x="302" y="4307"/>
                </a:lnTo>
                <a:lnTo>
                  <a:pt x="323" y="4325"/>
                </a:lnTo>
                <a:lnTo>
                  <a:pt x="344" y="4343"/>
                </a:lnTo>
                <a:lnTo>
                  <a:pt x="367" y="4360"/>
                </a:lnTo>
                <a:lnTo>
                  <a:pt x="389" y="4376"/>
                </a:lnTo>
                <a:lnTo>
                  <a:pt x="413" y="4391"/>
                </a:lnTo>
                <a:lnTo>
                  <a:pt x="438" y="4407"/>
                </a:lnTo>
                <a:lnTo>
                  <a:pt x="463" y="4421"/>
                </a:lnTo>
                <a:lnTo>
                  <a:pt x="490" y="4435"/>
                </a:lnTo>
                <a:lnTo>
                  <a:pt x="516" y="4449"/>
                </a:lnTo>
                <a:lnTo>
                  <a:pt x="545" y="4461"/>
                </a:lnTo>
                <a:lnTo>
                  <a:pt x="573" y="4472"/>
                </a:lnTo>
                <a:lnTo>
                  <a:pt x="603" y="4483"/>
                </a:lnTo>
                <a:lnTo>
                  <a:pt x="634" y="4493"/>
                </a:lnTo>
                <a:lnTo>
                  <a:pt x="665" y="4503"/>
                </a:lnTo>
                <a:lnTo>
                  <a:pt x="698" y="4511"/>
                </a:lnTo>
                <a:lnTo>
                  <a:pt x="731" y="4519"/>
                </a:lnTo>
                <a:lnTo>
                  <a:pt x="765" y="4526"/>
                </a:lnTo>
                <a:lnTo>
                  <a:pt x="801" y="4532"/>
                </a:lnTo>
                <a:lnTo>
                  <a:pt x="836" y="4537"/>
                </a:lnTo>
                <a:lnTo>
                  <a:pt x="873" y="4541"/>
                </a:lnTo>
                <a:lnTo>
                  <a:pt x="912" y="4545"/>
                </a:lnTo>
                <a:lnTo>
                  <a:pt x="950" y="4548"/>
                </a:lnTo>
                <a:lnTo>
                  <a:pt x="990" y="4549"/>
                </a:lnTo>
                <a:lnTo>
                  <a:pt x="1475" y="4566"/>
                </a:lnTo>
                <a:lnTo>
                  <a:pt x="1751" y="4575"/>
                </a:lnTo>
                <a:lnTo>
                  <a:pt x="1874" y="4578"/>
                </a:lnTo>
                <a:lnTo>
                  <a:pt x="1903" y="4578"/>
                </a:lnTo>
                <a:lnTo>
                  <a:pt x="1932" y="4578"/>
                </a:lnTo>
                <a:lnTo>
                  <a:pt x="2056" y="4575"/>
                </a:lnTo>
                <a:lnTo>
                  <a:pt x="2332" y="4566"/>
                </a:lnTo>
                <a:lnTo>
                  <a:pt x="2817" y="4549"/>
                </a:lnTo>
                <a:lnTo>
                  <a:pt x="2856" y="4548"/>
                </a:lnTo>
                <a:lnTo>
                  <a:pt x="2895" y="4545"/>
                </a:lnTo>
                <a:lnTo>
                  <a:pt x="2933" y="4541"/>
                </a:lnTo>
                <a:lnTo>
                  <a:pt x="2970" y="4537"/>
                </a:lnTo>
                <a:lnTo>
                  <a:pt x="3006" y="4532"/>
                </a:lnTo>
                <a:lnTo>
                  <a:pt x="3042" y="4526"/>
                </a:lnTo>
                <a:lnTo>
                  <a:pt x="3075" y="4519"/>
                </a:lnTo>
                <a:lnTo>
                  <a:pt x="3109" y="4511"/>
                </a:lnTo>
                <a:lnTo>
                  <a:pt x="3142" y="4503"/>
                </a:lnTo>
                <a:lnTo>
                  <a:pt x="3173" y="4493"/>
                </a:lnTo>
                <a:lnTo>
                  <a:pt x="3204" y="4483"/>
                </a:lnTo>
                <a:lnTo>
                  <a:pt x="3233" y="4472"/>
                </a:lnTo>
                <a:lnTo>
                  <a:pt x="3262" y="4461"/>
                </a:lnTo>
                <a:lnTo>
                  <a:pt x="3290" y="4449"/>
                </a:lnTo>
                <a:lnTo>
                  <a:pt x="3317" y="4435"/>
                </a:lnTo>
                <a:lnTo>
                  <a:pt x="3343" y="4421"/>
                </a:lnTo>
                <a:lnTo>
                  <a:pt x="3369" y="4407"/>
                </a:lnTo>
                <a:lnTo>
                  <a:pt x="3393" y="4391"/>
                </a:lnTo>
                <a:lnTo>
                  <a:pt x="3418" y="4376"/>
                </a:lnTo>
                <a:lnTo>
                  <a:pt x="3440" y="4360"/>
                </a:lnTo>
                <a:lnTo>
                  <a:pt x="3462" y="4343"/>
                </a:lnTo>
                <a:lnTo>
                  <a:pt x="3484" y="4325"/>
                </a:lnTo>
                <a:lnTo>
                  <a:pt x="3504" y="4307"/>
                </a:lnTo>
                <a:lnTo>
                  <a:pt x="3525" y="4288"/>
                </a:lnTo>
                <a:lnTo>
                  <a:pt x="3544" y="4268"/>
                </a:lnTo>
                <a:lnTo>
                  <a:pt x="3562" y="4248"/>
                </a:lnTo>
                <a:lnTo>
                  <a:pt x="3580" y="4227"/>
                </a:lnTo>
                <a:lnTo>
                  <a:pt x="3596" y="4206"/>
                </a:lnTo>
                <a:lnTo>
                  <a:pt x="3612" y="4185"/>
                </a:lnTo>
                <a:lnTo>
                  <a:pt x="3628" y="4162"/>
                </a:lnTo>
                <a:lnTo>
                  <a:pt x="3643" y="4140"/>
                </a:lnTo>
                <a:lnTo>
                  <a:pt x="3657" y="4116"/>
                </a:lnTo>
                <a:lnTo>
                  <a:pt x="3670" y="4093"/>
                </a:lnTo>
                <a:lnTo>
                  <a:pt x="3683" y="4069"/>
                </a:lnTo>
                <a:lnTo>
                  <a:pt x="3695" y="4044"/>
                </a:lnTo>
                <a:lnTo>
                  <a:pt x="3706" y="4019"/>
                </a:lnTo>
                <a:lnTo>
                  <a:pt x="3716" y="3993"/>
                </a:lnTo>
                <a:lnTo>
                  <a:pt x="3726" y="3968"/>
                </a:lnTo>
                <a:lnTo>
                  <a:pt x="3737" y="3941"/>
                </a:lnTo>
                <a:lnTo>
                  <a:pt x="3745" y="3914"/>
                </a:lnTo>
                <a:lnTo>
                  <a:pt x="3753" y="3887"/>
                </a:lnTo>
                <a:lnTo>
                  <a:pt x="3760" y="3860"/>
                </a:lnTo>
                <a:lnTo>
                  <a:pt x="3767" y="3832"/>
                </a:lnTo>
                <a:lnTo>
                  <a:pt x="3774" y="3804"/>
                </a:lnTo>
                <a:lnTo>
                  <a:pt x="3779" y="3775"/>
                </a:lnTo>
                <a:lnTo>
                  <a:pt x="3784" y="3747"/>
                </a:lnTo>
                <a:lnTo>
                  <a:pt x="3794" y="3688"/>
                </a:lnTo>
                <a:lnTo>
                  <a:pt x="3800" y="3629"/>
                </a:lnTo>
                <a:lnTo>
                  <a:pt x="3804" y="3567"/>
                </a:lnTo>
                <a:lnTo>
                  <a:pt x="3807" y="3505"/>
                </a:lnTo>
                <a:lnTo>
                  <a:pt x="3807" y="3443"/>
                </a:lnTo>
                <a:lnTo>
                  <a:pt x="3806" y="3380"/>
                </a:lnTo>
                <a:lnTo>
                  <a:pt x="3802" y="3317"/>
                </a:lnTo>
                <a:lnTo>
                  <a:pt x="3797" y="3253"/>
                </a:lnTo>
                <a:lnTo>
                  <a:pt x="3791" y="3188"/>
                </a:lnTo>
                <a:lnTo>
                  <a:pt x="3781" y="3123"/>
                </a:lnTo>
                <a:lnTo>
                  <a:pt x="3772" y="3058"/>
                </a:lnTo>
                <a:lnTo>
                  <a:pt x="3761" y="2993"/>
                </a:lnTo>
                <a:lnTo>
                  <a:pt x="3748" y="2928"/>
                </a:lnTo>
                <a:lnTo>
                  <a:pt x="3733" y="2863"/>
                </a:lnTo>
                <a:lnTo>
                  <a:pt x="3718" y="2798"/>
                </a:lnTo>
                <a:lnTo>
                  <a:pt x="3702" y="2733"/>
                </a:lnTo>
                <a:lnTo>
                  <a:pt x="3685" y="2670"/>
                </a:lnTo>
                <a:lnTo>
                  <a:pt x="3665" y="2606"/>
                </a:lnTo>
                <a:lnTo>
                  <a:pt x="3646" y="2544"/>
                </a:lnTo>
                <a:lnTo>
                  <a:pt x="3625" y="2482"/>
                </a:lnTo>
                <a:lnTo>
                  <a:pt x="3604" y="2420"/>
                </a:lnTo>
                <a:lnTo>
                  <a:pt x="3582" y="2359"/>
                </a:lnTo>
                <a:lnTo>
                  <a:pt x="3559" y="2300"/>
                </a:lnTo>
                <a:lnTo>
                  <a:pt x="3536" y="2242"/>
                </a:lnTo>
                <a:lnTo>
                  <a:pt x="3512" y="2185"/>
                </a:lnTo>
                <a:lnTo>
                  <a:pt x="3488" y="2130"/>
                </a:lnTo>
                <a:lnTo>
                  <a:pt x="3463" y="2076"/>
                </a:lnTo>
                <a:lnTo>
                  <a:pt x="3438" y="2023"/>
                </a:lnTo>
                <a:lnTo>
                  <a:pt x="3413" y="1972"/>
                </a:lnTo>
                <a:lnTo>
                  <a:pt x="3388" y="1923"/>
                </a:lnTo>
                <a:lnTo>
                  <a:pt x="3363" y="1877"/>
                </a:lnTo>
                <a:lnTo>
                  <a:pt x="3336" y="1832"/>
                </a:lnTo>
                <a:lnTo>
                  <a:pt x="3311" y="1788"/>
                </a:lnTo>
                <a:lnTo>
                  <a:pt x="3286" y="1747"/>
                </a:lnTo>
                <a:lnTo>
                  <a:pt x="3261" y="1709"/>
                </a:lnTo>
                <a:lnTo>
                  <a:pt x="3236" y="1673"/>
                </a:lnTo>
                <a:lnTo>
                  <a:pt x="3211" y="1639"/>
                </a:lnTo>
                <a:lnTo>
                  <a:pt x="3187" y="1608"/>
                </a:lnTo>
                <a:lnTo>
                  <a:pt x="3164" y="1579"/>
                </a:lnTo>
                <a:lnTo>
                  <a:pt x="3141" y="1554"/>
                </a:lnTo>
                <a:lnTo>
                  <a:pt x="3118" y="1530"/>
                </a:lnTo>
                <a:close/>
                <a:moveTo>
                  <a:pt x="2776" y="3860"/>
                </a:moveTo>
                <a:lnTo>
                  <a:pt x="2776" y="3860"/>
                </a:lnTo>
                <a:lnTo>
                  <a:pt x="2751" y="3878"/>
                </a:lnTo>
                <a:lnTo>
                  <a:pt x="2728" y="3894"/>
                </a:lnTo>
                <a:lnTo>
                  <a:pt x="2705" y="3909"/>
                </a:lnTo>
                <a:lnTo>
                  <a:pt x="2681" y="3921"/>
                </a:lnTo>
                <a:lnTo>
                  <a:pt x="2660" y="3931"/>
                </a:lnTo>
                <a:lnTo>
                  <a:pt x="2638" y="3940"/>
                </a:lnTo>
                <a:lnTo>
                  <a:pt x="2617" y="3947"/>
                </a:lnTo>
                <a:lnTo>
                  <a:pt x="2597" y="3953"/>
                </a:lnTo>
                <a:lnTo>
                  <a:pt x="2577" y="3959"/>
                </a:lnTo>
                <a:lnTo>
                  <a:pt x="2558" y="3963"/>
                </a:lnTo>
                <a:lnTo>
                  <a:pt x="2521" y="3969"/>
                </a:lnTo>
                <a:lnTo>
                  <a:pt x="2487" y="3973"/>
                </a:lnTo>
                <a:lnTo>
                  <a:pt x="2455" y="3977"/>
                </a:lnTo>
                <a:lnTo>
                  <a:pt x="2428" y="3979"/>
                </a:lnTo>
                <a:lnTo>
                  <a:pt x="2398" y="3980"/>
                </a:lnTo>
                <a:lnTo>
                  <a:pt x="2365" y="3980"/>
                </a:lnTo>
                <a:lnTo>
                  <a:pt x="2329" y="3978"/>
                </a:lnTo>
                <a:lnTo>
                  <a:pt x="2289" y="3975"/>
                </a:lnTo>
                <a:lnTo>
                  <a:pt x="2246" y="3971"/>
                </a:lnTo>
                <a:lnTo>
                  <a:pt x="2199" y="3964"/>
                </a:lnTo>
                <a:lnTo>
                  <a:pt x="2149" y="3957"/>
                </a:lnTo>
                <a:lnTo>
                  <a:pt x="2046" y="3940"/>
                </a:lnTo>
                <a:lnTo>
                  <a:pt x="1956" y="3928"/>
                </a:lnTo>
                <a:lnTo>
                  <a:pt x="1916" y="3923"/>
                </a:lnTo>
                <a:lnTo>
                  <a:pt x="1879" y="3920"/>
                </a:lnTo>
                <a:lnTo>
                  <a:pt x="1847" y="3918"/>
                </a:lnTo>
                <a:lnTo>
                  <a:pt x="1818" y="3917"/>
                </a:lnTo>
                <a:lnTo>
                  <a:pt x="1786" y="3917"/>
                </a:lnTo>
                <a:lnTo>
                  <a:pt x="1754" y="3919"/>
                </a:lnTo>
                <a:lnTo>
                  <a:pt x="1724" y="3921"/>
                </a:lnTo>
                <a:lnTo>
                  <a:pt x="1692" y="3925"/>
                </a:lnTo>
                <a:lnTo>
                  <a:pt x="1661" y="3929"/>
                </a:lnTo>
                <a:lnTo>
                  <a:pt x="1631" y="3934"/>
                </a:lnTo>
                <a:lnTo>
                  <a:pt x="1601" y="3940"/>
                </a:lnTo>
                <a:lnTo>
                  <a:pt x="1573" y="3946"/>
                </a:lnTo>
                <a:lnTo>
                  <a:pt x="1516" y="3960"/>
                </a:lnTo>
                <a:lnTo>
                  <a:pt x="1462" y="3974"/>
                </a:lnTo>
                <a:lnTo>
                  <a:pt x="1362" y="4001"/>
                </a:lnTo>
                <a:lnTo>
                  <a:pt x="1350" y="4000"/>
                </a:lnTo>
                <a:lnTo>
                  <a:pt x="1338" y="3998"/>
                </a:lnTo>
                <a:lnTo>
                  <a:pt x="1327" y="3995"/>
                </a:lnTo>
                <a:lnTo>
                  <a:pt x="1317" y="3992"/>
                </a:lnTo>
                <a:lnTo>
                  <a:pt x="1296" y="3985"/>
                </a:lnTo>
                <a:lnTo>
                  <a:pt x="1276" y="3976"/>
                </a:lnTo>
                <a:lnTo>
                  <a:pt x="1259" y="3964"/>
                </a:lnTo>
                <a:lnTo>
                  <a:pt x="1243" y="3951"/>
                </a:lnTo>
                <a:lnTo>
                  <a:pt x="1229" y="3937"/>
                </a:lnTo>
                <a:lnTo>
                  <a:pt x="1223" y="3929"/>
                </a:lnTo>
                <a:lnTo>
                  <a:pt x="1218" y="3922"/>
                </a:lnTo>
                <a:lnTo>
                  <a:pt x="1213" y="3914"/>
                </a:lnTo>
                <a:lnTo>
                  <a:pt x="1209" y="3906"/>
                </a:lnTo>
                <a:lnTo>
                  <a:pt x="1206" y="3896"/>
                </a:lnTo>
                <a:lnTo>
                  <a:pt x="1203" y="3888"/>
                </a:lnTo>
                <a:lnTo>
                  <a:pt x="1201" y="3880"/>
                </a:lnTo>
                <a:lnTo>
                  <a:pt x="1200" y="3871"/>
                </a:lnTo>
                <a:lnTo>
                  <a:pt x="1199" y="3862"/>
                </a:lnTo>
                <a:lnTo>
                  <a:pt x="1200" y="3854"/>
                </a:lnTo>
                <a:lnTo>
                  <a:pt x="1201" y="3845"/>
                </a:lnTo>
                <a:lnTo>
                  <a:pt x="1203" y="3836"/>
                </a:lnTo>
                <a:lnTo>
                  <a:pt x="1206" y="3827"/>
                </a:lnTo>
                <a:lnTo>
                  <a:pt x="1210" y="3818"/>
                </a:lnTo>
                <a:lnTo>
                  <a:pt x="1215" y="3810"/>
                </a:lnTo>
                <a:lnTo>
                  <a:pt x="1220" y="3802"/>
                </a:lnTo>
                <a:lnTo>
                  <a:pt x="1227" y="3793"/>
                </a:lnTo>
                <a:lnTo>
                  <a:pt x="1236" y="3785"/>
                </a:lnTo>
                <a:lnTo>
                  <a:pt x="1288" y="3749"/>
                </a:lnTo>
                <a:lnTo>
                  <a:pt x="1314" y="3730"/>
                </a:lnTo>
                <a:lnTo>
                  <a:pt x="1341" y="3710"/>
                </a:lnTo>
                <a:lnTo>
                  <a:pt x="1367" y="3689"/>
                </a:lnTo>
                <a:lnTo>
                  <a:pt x="1392" y="3667"/>
                </a:lnTo>
                <a:lnTo>
                  <a:pt x="1417" y="3644"/>
                </a:lnTo>
                <a:lnTo>
                  <a:pt x="1440" y="3618"/>
                </a:lnTo>
                <a:lnTo>
                  <a:pt x="1462" y="3593"/>
                </a:lnTo>
                <a:lnTo>
                  <a:pt x="1472" y="3579"/>
                </a:lnTo>
                <a:lnTo>
                  <a:pt x="1482" y="3565"/>
                </a:lnTo>
                <a:lnTo>
                  <a:pt x="1491" y="3550"/>
                </a:lnTo>
                <a:lnTo>
                  <a:pt x="1499" y="3536"/>
                </a:lnTo>
                <a:lnTo>
                  <a:pt x="1508" y="3521"/>
                </a:lnTo>
                <a:lnTo>
                  <a:pt x="1515" y="3504"/>
                </a:lnTo>
                <a:lnTo>
                  <a:pt x="1522" y="3488"/>
                </a:lnTo>
                <a:lnTo>
                  <a:pt x="1528" y="3472"/>
                </a:lnTo>
                <a:lnTo>
                  <a:pt x="1533" y="3454"/>
                </a:lnTo>
                <a:lnTo>
                  <a:pt x="1537" y="3437"/>
                </a:lnTo>
                <a:lnTo>
                  <a:pt x="1541" y="3419"/>
                </a:lnTo>
                <a:lnTo>
                  <a:pt x="1544" y="3399"/>
                </a:lnTo>
                <a:lnTo>
                  <a:pt x="1546" y="3381"/>
                </a:lnTo>
                <a:lnTo>
                  <a:pt x="1547" y="3361"/>
                </a:lnTo>
                <a:lnTo>
                  <a:pt x="1547" y="3337"/>
                </a:lnTo>
                <a:lnTo>
                  <a:pt x="1547" y="3311"/>
                </a:lnTo>
                <a:lnTo>
                  <a:pt x="1164" y="3282"/>
                </a:lnTo>
                <a:lnTo>
                  <a:pt x="1151" y="3280"/>
                </a:lnTo>
                <a:lnTo>
                  <a:pt x="1137" y="3277"/>
                </a:lnTo>
                <a:lnTo>
                  <a:pt x="1124" y="3273"/>
                </a:lnTo>
                <a:lnTo>
                  <a:pt x="1111" y="3268"/>
                </a:lnTo>
                <a:lnTo>
                  <a:pt x="1099" y="3261"/>
                </a:lnTo>
                <a:lnTo>
                  <a:pt x="1088" y="3254"/>
                </a:lnTo>
                <a:lnTo>
                  <a:pt x="1077" y="3246"/>
                </a:lnTo>
                <a:lnTo>
                  <a:pt x="1066" y="3236"/>
                </a:lnTo>
                <a:lnTo>
                  <a:pt x="1057" y="3226"/>
                </a:lnTo>
                <a:lnTo>
                  <a:pt x="1049" y="3216"/>
                </a:lnTo>
                <a:lnTo>
                  <a:pt x="1042" y="3205"/>
                </a:lnTo>
                <a:lnTo>
                  <a:pt x="1036" y="3193"/>
                </a:lnTo>
                <a:lnTo>
                  <a:pt x="1030" y="3180"/>
                </a:lnTo>
                <a:lnTo>
                  <a:pt x="1026" y="3168"/>
                </a:lnTo>
                <a:lnTo>
                  <a:pt x="1024" y="3155"/>
                </a:lnTo>
                <a:lnTo>
                  <a:pt x="1022" y="3142"/>
                </a:lnTo>
                <a:lnTo>
                  <a:pt x="1022" y="3128"/>
                </a:lnTo>
                <a:lnTo>
                  <a:pt x="1023" y="3115"/>
                </a:lnTo>
                <a:lnTo>
                  <a:pt x="1025" y="3103"/>
                </a:lnTo>
                <a:lnTo>
                  <a:pt x="1029" y="3092"/>
                </a:lnTo>
                <a:lnTo>
                  <a:pt x="1034" y="3081"/>
                </a:lnTo>
                <a:lnTo>
                  <a:pt x="1040" y="3069"/>
                </a:lnTo>
                <a:lnTo>
                  <a:pt x="1047" y="3060"/>
                </a:lnTo>
                <a:lnTo>
                  <a:pt x="1055" y="3051"/>
                </a:lnTo>
                <a:lnTo>
                  <a:pt x="1063" y="3043"/>
                </a:lnTo>
                <a:lnTo>
                  <a:pt x="1074" y="3036"/>
                </a:lnTo>
                <a:lnTo>
                  <a:pt x="1085" y="3030"/>
                </a:lnTo>
                <a:lnTo>
                  <a:pt x="1096" y="3025"/>
                </a:lnTo>
                <a:lnTo>
                  <a:pt x="1108" y="3020"/>
                </a:lnTo>
                <a:lnTo>
                  <a:pt x="1120" y="3017"/>
                </a:lnTo>
                <a:lnTo>
                  <a:pt x="1134" y="3016"/>
                </a:lnTo>
                <a:lnTo>
                  <a:pt x="1148" y="3016"/>
                </a:lnTo>
                <a:lnTo>
                  <a:pt x="1518" y="3029"/>
                </a:lnTo>
                <a:lnTo>
                  <a:pt x="1463" y="2843"/>
                </a:lnTo>
                <a:lnTo>
                  <a:pt x="1145" y="2843"/>
                </a:lnTo>
                <a:lnTo>
                  <a:pt x="1131" y="2843"/>
                </a:lnTo>
                <a:lnTo>
                  <a:pt x="1117" y="2841"/>
                </a:lnTo>
                <a:lnTo>
                  <a:pt x="1104" y="2837"/>
                </a:lnTo>
                <a:lnTo>
                  <a:pt x="1092" y="2833"/>
                </a:lnTo>
                <a:lnTo>
                  <a:pt x="1081" y="2827"/>
                </a:lnTo>
                <a:lnTo>
                  <a:pt x="1070" y="2821"/>
                </a:lnTo>
                <a:lnTo>
                  <a:pt x="1059" y="2813"/>
                </a:lnTo>
                <a:lnTo>
                  <a:pt x="1050" y="2805"/>
                </a:lnTo>
                <a:lnTo>
                  <a:pt x="1042" y="2794"/>
                </a:lnTo>
                <a:lnTo>
                  <a:pt x="1035" y="2784"/>
                </a:lnTo>
                <a:lnTo>
                  <a:pt x="1028" y="2773"/>
                </a:lnTo>
                <a:lnTo>
                  <a:pt x="1023" y="2762"/>
                </a:lnTo>
                <a:lnTo>
                  <a:pt x="1019" y="2750"/>
                </a:lnTo>
                <a:lnTo>
                  <a:pt x="1016" y="2736"/>
                </a:lnTo>
                <a:lnTo>
                  <a:pt x="1015" y="2723"/>
                </a:lnTo>
                <a:lnTo>
                  <a:pt x="1014" y="2710"/>
                </a:lnTo>
                <a:lnTo>
                  <a:pt x="1015" y="2696"/>
                </a:lnTo>
                <a:lnTo>
                  <a:pt x="1018" y="2682"/>
                </a:lnTo>
                <a:lnTo>
                  <a:pt x="1021" y="2669"/>
                </a:lnTo>
                <a:lnTo>
                  <a:pt x="1026" y="2657"/>
                </a:lnTo>
                <a:lnTo>
                  <a:pt x="1032" y="2645"/>
                </a:lnTo>
                <a:lnTo>
                  <a:pt x="1039" y="2633"/>
                </a:lnTo>
                <a:lnTo>
                  <a:pt x="1047" y="2623"/>
                </a:lnTo>
                <a:lnTo>
                  <a:pt x="1056" y="2613"/>
                </a:lnTo>
                <a:lnTo>
                  <a:pt x="1065" y="2604"/>
                </a:lnTo>
                <a:lnTo>
                  <a:pt x="1077" y="2596"/>
                </a:lnTo>
                <a:lnTo>
                  <a:pt x="1088" y="2588"/>
                </a:lnTo>
                <a:lnTo>
                  <a:pt x="1100" y="2581"/>
                </a:lnTo>
                <a:lnTo>
                  <a:pt x="1112" y="2576"/>
                </a:lnTo>
                <a:lnTo>
                  <a:pt x="1126" y="2572"/>
                </a:lnTo>
                <a:lnTo>
                  <a:pt x="1139" y="2569"/>
                </a:lnTo>
                <a:lnTo>
                  <a:pt x="1153" y="2568"/>
                </a:lnTo>
                <a:lnTo>
                  <a:pt x="1390" y="2554"/>
                </a:lnTo>
                <a:lnTo>
                  <a:pt x="1383" y="2518"/>
                </a:lnTo>
                <a:lnTo>
                  <a:pt x="1378" y="2483"/>
                </a:lnTo>
                <a:lnTo>
                  <a:pt x="1374" y="2448"/>
                </a:lnTo>
                <a:lnTo>
                  <a:pt x="1371" y="2414"/>
                </a:lnTo>
                <a:lnTo>
                  <a:pt x="1369" y="2382"/>
                </a:lnTo>
                <a:lnTo>
                  <a:pt x="1369" y="2350"/>
                </a:lnTo>
                <a:lnTo>
                  <a:pt x="1370" y="2320"/>
                </a:lnTo>
                <a:lnTo>
                  <a:pt x="1372" y="2291"/>
                </a:lnTo>
                <a:lnTo>
                  <a:pt x="1376" y="2254"/>
                </a:lnTo>
                <a:lnTo>
                  <a:pt x="1381" y="2220"/>
                </a:lnTo>
                <a:lnTo>
                  <a:pt x="1388" y="2186"/>
                </a:lnTo>
                <a:lnTo>
                  <a:pt x="1398" y="2154"/>
                </a:lnTo>
                <a:lnTo>
                  <a:pt x="1408" y="2122"/>
                </a:lnTo>
                <a:lnTo>
                  <a:pt x="1419" y="2092"/>
                </a:lnTo>
                <a:lnTo>
                  <a:pt x="1432" y="2063"/>
                </a:lnTo>
                <a:lnTo>
                  <a:pt x="1447" y="2036"/>
                </a:lnTo>
                <a:lnTo>
                  <a:pt x="1464" y="2008"/>
                </a:lnTo>
                <a:lnTo>
                  <a:pt x="1481" y="1983"/>
                </a:lnTo>
                <a:lnTo>
                  <a:pt x="1500" y="1958"/>
                </a:lnTo>
                <a:lnTo>
                  <a:pt x="1521" y="1935"/>
                </a:lnTo>
                <a:lnTo>
                  <a:pt x="1543" y="1912"/>
                </a:lnTo>
                <a:lnTo>
                  <a:pt x="1567" y="1891"/>
                </a:lnTo>
                <a:lnTo>
                  <a:pt x="1592" y="1870"/>
                </a:lnTo>
                <a:lnTo>
                  <a:pt x="1619" y="1851"/>
                </a:lnTo>
                <a:lnTo>
                  <a:pt x="1646" y="1835"/>
                </a:lnTo>
                <a:lnTo>
                  <a:pt x="1673" y="1820"/>
                </a:lnTo>
                <a:lnTo>
                  <a:pt x="1701" y="1805"/>
                </a:lnTo>
                <a:lnTo>
                  <a:pt x="1730" y="1792"/>
                </a:lnTo>
                <a:lnTo>
                  <a:pt x="1759" y="1780"/>
                </a:lnTo>
                <a:lnTo>
                  <a:pt x="1789" y="1770"/>
                </a:lnTo>
                <a:lnTo>
                  <a:pt x="1819" y="1760"/>
                </a:lnTo>
                <a:lnTo>
                  <a:pt x="1850" y="1752"/>
                </a:lnTo>
                <a:lnTo>
                  <a:pt x="1881" y="1745"/>
                </a:lnTo>
                <a:lnTo>
                  <a:pt x="1914" y="1740"/>
                </a:lnTo>
                <a:lnTo>
                  <a:pt x="1947" y="1735"/>
                </a:lnTo>
                <a:lnTo>
                  <a:pt x="1979" y="1732"/>
                </a:lnTo>
                <a:lnTo>
                  <a:pt x="2014" y="1730"/>
                </a:lnTo>
                <a:lnTo>
                  <a:pt x="2047" y="1729"/>
                </a:lnTo>
                <a:lnTo>
                  <a:pt x="2083" y="1730"/>
                </a:lnTo>
                <a:lnTo>
                  <a:pt x="2119" y="1732"/>
                </a:lnTo>
                <a:lnTo>
                  <a:pt x="2149" y="1734"/>
                </a:lnTo>
                <a:lnTo>
                  <a:pt x="2179" y="1737"/>
                </a:lnTo>
                <a:lnTo>
                  <a:pt x="2208" y="1742"/>
                </a:lnTo>
                <a:lnTo>
                  <a:pt x="2238" y="1747"/>
                </a:lnTo>
                <a:lnTo>
                  <a:pt x="2267" y="1754"/>
                </a:lnTo>
                <a:lnTo>
                  <a:pt x="2294" y="1762"/>
                </a:lnTo>
                <a:lnTo>
                  <a:pt x="2322" y="1770"/>
                </a:lnTo>
                <a:lnTo>
                  <a:pt x="2349" y="1779"/>
                </a:lnTo>
                <a:lnTo>
                  <a:pt x="2376" y="1789"/>
                </a:lnTo>
                <a:lnTo>
                  <a:pt x="2401" y="1801"/>
                </a:lnTo>
                <a:lnTo>
                  <a:pt x="2426" y="1813"/>
                </a:lnTo>
                <a:lnTo>
                  <a:pt x="2452" y="1827"/>
                </a:lnTo>
                <a:lnTo>
                  <a:pt x="2476" y="1841"/>
                </a:lnTo>
                <a:lnTo>
                  <a:pt x="2501" y="1856"/>
                </a:lnTo>
                <a:lnTo>
                  <a:pt x="2524" y="1873"/>
                </a:lnTo>
                <a:lnTo>
                  <a:pt x="2548" y="1890"/>
                </a:lnTo>
                <a:lnTo>
                  <a:pt x="2570" y="1908"/>
                </a:lnTo>
                <a:lnTo>
                  <a:pt x="2591" y="1928"/>
                </a:lnTo>
                <a:lnTo>
                  <a:pt x="2612" y="1948"/>
                </a:lnTo>
                <a:lnTo>
                  <a:pt x="2631" y="1969"/>
                </a:lnTo>
                <a:lnTo>
                  <a:pt x="2651" y="1992"/>
                </a:lnTo>
                <a:lnTo>
                  <a:pt x="2668" y="2015"/>
                </a:lnTo>
                <a:lnTo>
                  <a:pt x="2684" y="2040"/>
                </a:lnTo>
                <a:lnTo>
                  <a:pt x="2700" y="2065"/>
                </a:lnTo>
                <a:lnTo>
                  <a:pt x="2715" y="2091"/>
                </a:lnTo>
                <a:lnTo>
                  <a:pt x="2729" y="2118"/>
                </a:lnTo>
                <a:lnTo>
                  <a:pt x="2742" y="2146"/>
                </a:lnTo>
                <a:lnTo>
                  <a:pt x="2754" y="2175"/>
                </a:lnTo>
                <a:lnTo>
                  <a:pt x="2767" y="2205"/>
                </a:lnTo>
                <a:lnTo>
                  <a:pt x="2778" y="2235"/>
                </a:lnTo>
                <a:lnTo>
                  <a:pt x="2788" y="2266"/>
                </a:lnTo>
                <a:lnTo>
                  <a:pt x="2797" y="2297"/>
                </a:lnTo>
                <a:lnTo>
                  <a:pt x="2796" y="2305"/>
                </a:lnTo>
                <a:lnTo>
                  <a:pt x="2794" y="2314"/>
                </a:lnTo>
                <a:lnTo>
                  <a:pt x="2788" y="2329"/>
                </a:lnTo>
                <a:lnTo>
                  <a:pt x="2781" y="2343"/>
                </a:lnTo>
                <a:lnTo>
                  <a:pt x="2771" y="2356"/>
                </a:lnTo>
                <a:lnTo>
                  <a:pt x="2760" y="2368"/>
                </a:lnTo>
                <a:lnTo>
                  <a:pt x="2753" y="2373"/>
                </a:lnTo>
                <a:lnTo>
                  <a:pt x="2746" y="2377"/>
                </a:lnTo>
                <a:lnTo>
                  <a:pt x="2739" y="2381"/>
                </a:lnTo>
                <a:lnTo>
                  <a:pt x="2732" y="2384"/>
                </a:lnTo>
                <a:lnTo>
                  <a:pt x="2724" y="2387"/>
                </a:lnTo>
                <a:lnTo>
                  <a:pt x="2717" y="2389"/>
                </a:lnTo>
                <a:lnTo>
                  <a:pt x="2709" y="2390"/>
                </a:lnTo>
                <a:lnTo>
                  <a:pt x="2699" y="2391"/>
                </a:lnTo>
                <a:lnTo>
                  <a:pt x="2691" y="2391"/>
                </a:lnTo>
                <a:lnTo>
                  <a:pt x="2682" y="2390"/>
                </a:lnTo>
                <a:lnTo>
                  <a:pt x="2673" y="2389"/>
                </a:lnTo>
                <a:lnTo>
                  <a:pt x="2664" y="2386"/>
                </a:lnTo>
                <a:lnTo>
                  <a:pt x="2655" y="2383"/>
                </a:lnTo>
                <a:lnTo>
                  <a:pt x="2645" y="2379"/>
                </a:lnTo>
                <a:lnTo>
                  <a:pt x="2635" y="2374"/>
                </a:lnTo>
                <a:lnTo>
                  <a:pt x="2626" y="2367"/>
                </a:lnTo>
                <a:lnTo>
                  <a:pt x="2616" y="2359"/>
                </a:lnTo>
                <a:lnTo>
                  <a:pt x="2607" y="2351"/>
                </a:lnTo>
                <a:lnTo>
                  <a:pt x="2597" y="2342"/>
                </a:lnTo>
                <a:lnTo>
                  <a:pt x="2587" y="2331"/>
                </a:lnTo>
                <a:lnTo>
                  <a:pt x="2577" y="2320"/>
                </a:lnTo>
                <a:lnTo>
                  <a:pt x="2568" y="2306"/>
                </a:lnTo>
                <a:lnTo>
                  <a:pt x="2551" y="2259"/>
                </a:lnTo>
                <a:lnTo>
                  <a:pt x="2533" y="2217"/>
                </a:lnTo>
                <a:lnTo>
                  <a:pt x="2517" y="2178"/>
                </a:lnTo>
                <a:lnTo>
                  <a:pt x="2501" y="2144"/>
                </a:lnTo>
                <a:lnTo>
                  <a:pt x="2492" y="2128"/>
                </a:lnTo>
                <a:lnTo>
                  <a:pt x="2482" y="2113"/>
                </a:lnTo>
                <a:lnTo>
                  <a:pt x="2472" y="2098"/>
                </a:lnTo>
                <a:lnTo>
                  <a:pt x="2461" y="2083"/>
                </a:lnTo>
                <a:lnTo>
                  <a:pt x="2450" y="2069"/>
                </a:lnTo>
                <a:lnTo>
                  <a:pt x="2438" y="2055"/>
                </a:lnTo>
                <a:lnTo>
                  <a:pt x="2424" y="2042"/>
                </a:lnTo>
                <a:lnTo>
                  <a:pt x="2410" y="2027"/>
                </a:lnTo>
                <a:lnTo>
                  <a:pt x="2395" y="2014"/>
                </a:lnTo>
                <a:lnTo>
                  <a:pt x="2379" y="2002"/>
                </a:lnTo>
                <a:lnTo>
                  <a:pt x="2363" y="1990"/>
                </a:lnTo>
                <a:lnTo>
                  <a:pt x="2347" y="1978"/>
                </a:lnTo>
                <a:lnTo>
                  <a:pt x="2330" y="1968"/>
                </a:lnTo>
                <a:lnTo>
                  <a:pt x="2313" y="1959"/>
                </a:lnTo>
                <a:lnTo>
                  <a:pt x="2296" y="1950"/>
                </a:lnTo>
                <a:lnTo>
                  <a:pt x="2278" y="1942"/>
                </a:lnTo>
                <a:lnTo>
                  <a:pt x="2260" y="1935"/>
                </a:lnTo>
                <a:lnTo>
                  <a:pt x="2242" y="1929"/>
                </a:lnTo>
                <a:lnTo>
                  <a:pt x="2223" y="1922"/>
                </a:lnTo>
                <a:lnTo>
                  <a:pt x="2204" y="1918"/>
                </a:lnTo>
                <a:lnTo>
                  <a:pt x="2184" y="1913"/>
                </a:lnTo>
                <a:lnTo>
                  <a:pt x="2165" y="1910"/>
                </a:lnTo>
                <a:lnTo>
                  <a:pt x="2144" y="1908"/>
                </a:lnTo>
                <a:lnTo>
                  <a:pt x="2124" y="1906"/>
                </a:lnTo>
                <a:lnTo>
                  <a:pt x="2101" y="1905"/>
                </a:lnTo>
                <a:lnTo>
                  <a:pt x="2079" y="1904"/>
                </a:lnTo>
                <a:lnTo>
                  <a:pt x="2058" y="1905"/>
                </a:lnTo>
                <a:lnTo>
                  <a:pt x="2036" y="1906"/>
                </a:lnTo>
                <a:lnTo>
                  <a:pt x="2016" y="1908"/>
                </a:lnTo>
                <a:lnTo>
                  <a:pt x="1996" y="1912"/>
                </a:lnTo>
                <a:lnTo>
                  <a:pt x="1976" y="1916"/>
                </a:lnTo>
                <a:lnTo>
                  <a:pt x="1958" y="1920"/>
                </a:lnTo>
                <a:lnTo>
                  <a:pt x="1940" y="1927"/>
                </a:lnTo>
                <a:lnTo>
                  <a:pt x="1921" y="1934"/>
                </a:lnTo>
                <a:lnTo>
                  <a:pt x="1904" y="1941"/>
                </a:lnTo>
                <a:lnTo>
                  <a:pt x="1887" y="1950"/>
                </a:lnTo>
                <a:lnTo>
                  <a:pt x="1870" y="1959"/>
                </a:lnTo>
                <a:lnTo>
                  <a:pt x="1855" y="1969"/>
                </a:lnTo>
                <a:lnTo>
                  <a:pt x="1839" y="1981"/>
                </a:lnTo>
                <a:lnTo>
                  <a:pt x="1824" y="1993"/>
                </a:lnTo>
                <a:lnTo>
                  <a:pt x="1810" y="2005"/>
                </a:lnTo>
                <a:lnTo>
                  <a:pt x="1797" y="2018"/>
                </a:lnTo>
                <a:lnTo>
                  <a:pt x="1784" y="2031"/>
                </a:lnTo>
                <a:lnTo>
                  <a:pt x="1772" y="2045"/>
                </a:lnTo>
                <a:lnTo>
                  <a:pt x="1761" y="2059"/>
                </a:lnTo>
                <a:lnTo>
                  <a:pt x="1752" y="2073"/>
                </a:lnTo>
                <a:lnTo>
                  <a:pt x="1743" y="2087"/>
                </a:lnTo>
                <a:lnTo>
                  <a:pt x="1735" y="2103"/>
                </a:lnTo>
                <a:lnTo>
                  <a:pt x="1728" y="2118"/>
                </a:lnTo>
                <a:lnTo>
                  <a:pt x="1720" y="2133"/>
                </a:lnTo>
                <a:lnTo>
                  <a:pt x="1715" y="2150"/>
                </a:lnTo>
                <a:lnTo>
                  <a:pt x="1711" y="2166"/>
                </a:lnTo>
                <a:lnTo>
                  <a:pt x="1707" y="2182"/>
                </a:lnTo>
                <a:lnTo>
                  <a:pt x="1704" y="2199"/>
                </a:lnTo>
                <a:lnTo>
                  <a:pt x="1702" y="2216"/>
                </a:lnTo>
                <a:lnTo>
                  <a:pt x="1701" y="2234"/>
                </a:lnTo>
                <a:lnTo>
                  <a:pt x="1702" y="2258"/>
                </a:lnTo>
                <a:lnTo>
                  <a:pt x="1703" y="2286"/>
                </a:lnTo>
                <a:lnTo>
                  <a:pt x="1706" y="2319"/>
                </a:lnTo>
                <a:lnTo>
                  <a:pt x="1710" y="2354"/>
                </a:lnTo>
                <a:lnTo>
                  <a:pt x="1716" y="2396"/>
                </a:lnTo>
                <a:lnTo>
                  <a:pt x="1725" y="2441"/>
                </a:lnTo>
                <a:lnTo>
                  <a:pt x="1734" y="2491"/>
                </a:lnTo>
                <a:lnTo>
                  <a:pt x="1745" y="2545"/>
                </a:lnTo>
                <a:lnTo>
                  <a:pt x="2179" y="2552"/>
                </a:lnTo>
                <a:lnTo>
                  <a:pt x="2195" y="2554"/>
                </a:lnTo>
                <a:lnTo>
                  <a:pt x="2212" y="2556"/>
                </a:lnTo>
                <a:lnTo>
                  <a:pt x="2226" y="2560"/>
                </a:lnTo>
                <a:lnTo>
                  <a:pt x="2241" y="2566"/>
                </a:lnTo>
                <a:lnTo>
                  <a:pt x="2254" y="2572"/>
                </a:lnTo>
                <a:lnTo>
                  <a:pt x="2268" y="2580"/>
                </a:lnTo>
                <a:lnTo>
                  <a:pt x="2280" y="2589"/>
                </a:lnTo>
                <a:lnTo>
                  <a:pt x="2291" y="2598"/>
                </a:lnTo>
                <a:lnTo>
                  <a:pt x="2302" y="2609"/>
                </a:lnTo>
                <a:lnTo>
                  <a:pt x="2311" y="2620"/>
                </a:lnTo>
                <a:lnTo>
                  <a:pt x="2319" y="2632"/>
                </a:lnTo>
                <a:lnTo>
                  <a:pt x="2326" y="2645"/>
                </a:lnTo>
                <a:lnTo>
                  <a:pt x="2332" y="2658"/>
                </a:lnTo>
                <a:lnTo>
                  <a:pt x="2336" y="2672"/>
                </a:lnTo>
                <a:lnTo>
                  <a:pt x="2339" y="2685"/>
                </a:lnTo>
                <a:lnTo>
                  <a:pt x="2340" y="2701"/>
                </a:lnTo>
                <a:lnTo>
                  <a:pt x="2339" y="2715"/>
                </a:lnTo>
                <a:lnTo>
                  <a:pt x="2337" y="2729"/>
                </a:lnTo>
                <a:lnTo>
                  <a:pt x="2334" y="2742"/>
                </a:lnTo>
                <a:lnTo>
                  <a:pt x="2329" y="2756"/>
                </a:lnTo>
                <a:lnTo>
                  <a:pt x="2323" y="2769"/>
                </a:lnTo>
                <a:lnTo>
                  <a:pt x="2314" y="2780"/>
                </a:lnTo>
                <a:lnTo>
                  <a:pt x="2306" y="2791"/>
                </a:lnTo>
                <a:lnTo>
                  <a:pt x="2296" y="2801"/>
                </a:lnTo>
                <a:lnTo>
                  <a:pt x="2285" y="2811"/>
                </a:lnTo>
                <a:lnTo>
                  <a:pt x="2274" y="2819"/>
                </a:lnTo>
                <a:lnTo>
                  <a:pt x="2260" y="2826"/>
                </a:lnTo>
                <a:lnTo>
                  <a:pt x="2246" y="2832"/>
                </a:lnTo>
                <a:lnTo>
                  <a:pt x="2232" y="2837"/>
                </a:lnTo>
                <a:lnTo>
                  <a:pt x="2217" y="2841"/>
                </a:lnTo>
                <a:lnTo>
                  <a:pt x="2201" y="2843"/>
                </a:lnTo>
                <a:lnTo>
                  <a:pt x="2185" y="2843"/>
                </a:lnTo>
                <a:lnTo>
                  <a:pt x="1814" y="2843"/>
                </a:lnTo>
                <a:lnTo>
                  <a:pt x="1840" y="2948"/>
                </a:lnTo>
                <a:lnTo>
                  <a:pt x="1850" y="2993"/>
                </a:lnTo>
                <a:lnTo>
                  <a:pt x="1859" y="3032"/>
                </a:lnTo>
                <a:lnTo>
                  <a:pt x="2183" y="3027"/>
                </a:lnTo>
                <a:lnTo>
                  <a:pt x="2199" y="3027"/>
                </a:lnTo>
                <a:lnTo>
                  <a:pt x="2215" y="3029"/>
                </a:lnTo>
                <a:lnTo>
                  <a:pt x="2230" y="3032"/>
                </a:lnTo>
                <a:lnTo>
                  <a:pt x="2244" y="3036"/>
                </a:lnTo>
                <a:lnTo>
                  <a:pt x="2257" y="3042"/>
                </a:lnTo>
                <a:lnTo>
                  <a:pt x="2270" y="3048"/>
                </a:lnTo>
                <a:lnTo>
                  <a:pt x="2282" y="3055"/>
                </a:lnTo>
                <a:lnTo>
                  <a:pt x="2292" y="3064"/>
                </a:lnTo>
                <a:lnTo>
                  <a:pt x="2302" y="3073"/>
                </a:lnTo>
                <a:lnTo>
                  <a:pt x="2310" y="3085"/>
                </a:lnTo>
                <a:lnTo>
                  <a:pt x="2317" y="3095"/>
                </a:lnTo>
                <a:lnTo>
                  <a:pt x="2324" y="3107"/>
                </a:lnTo>
                <a:lnTo>
                  <a:pt x="2328" y="3119"/>
                </a:lnTo>
                <a:lnTo>
                  <a:pt x="2331" y="3133"/>
                </a:lnTo>
                <a:lnTo>
                  <a:pt x="2333" y="3147"/>
                </a:lnTo>
                <a:lnTo>
                  <a:pt x="2333" y="3160"/>
                </a:lnTo>
                <a:lnTo>
                  <a:pt x="2331" y="3174"/>
                </a:lnTo>
                <a:lnTo>
                  <a:pt x="2328" y="3188"/>
                </a:lnTo>
                <a:lnTo>
                  <a:pt x="2324" y="3202"/>
                </a:lnTo>
                <a:lnTo>
                  <a:pt x="2317" y="3214"/>
                </a:lnTo>
                <a:lnTo>
                  <a:pt x="2310" y="3226"/>
                </a:lnTo>
                <a:lnTo>
                  <a:pt x="2302" y="3238"/>
                </a:lnTo>
                <a:lnTo>
                  <a:pt x="2293" y="3249"/>
                </a:lnTo>
                <a:lnTo>
                  <a:pt x="2283" y="3259"/>
                </a:lnTo>
                <a:lnTo>
                  <a:pt x="2271" y="3269"/>
                </a:lnTo>
                <a:lnTo>
                  <a:pt x="2258" y="3277"/>
                </a:lnTo>
                <a:lnTo>
                  <a:pt x="2245" y="3284"/>
                </a:lnTo>
                <a:lnTo>
                  <a:pt x="2232" y="3291"/>
                </a:lnTo>
                <a:lnTo>
                  <a:pt x="2218" y="3297"/>
                </a:lnTo>
                <a:lnTo>
                  <a:pt x="2202" y="3301"/>
                </a:lnTo>
                <a:lnTo>
                  <a:pt x="2187" y="3304"/>
                </a:lnTo>
                <a:lnTo>
                  <a:pt x="2171" y="3306"/>
                </a:lnTo>
                <a:lnTo>
                  <a:pt x="1867" y="3316"/>
                </a:lnTo>
                <a:lnTo>
                  <a:pt x="1865" y="3343"/>
                </a:lnTo>
                <a:lnTo>
                  <a:pt x="1862" y="3367"/>
                </a:lnTo>
                <a:lnTo>
                  <a:pt x="1857" y="3395"/>
                </a:lnTo>
                <a:lnTo>
                  <a:pt x="1852" y="3422"/>
                </a:lnTo>
                <a:lnTo>
                  <a:pt x="1847" y="3448"/>
                </a:lnTo>
                <a:lnTo>
                  <a:pt x="1840" y="3474"/>
                </a:lnTo>
                <a:lnTo>
                  <a:pt x="1833" y="3498"/>
                </a:lnTo>
                <a:lnTo>
                  <a:pt x="1823" y="3522"/>
                </a:lnTo>
                <a:lnTo>
                  <a:pt x="1814" y="3545"/>
                </a:lnTo>
                <a:lnTo>
                  <a:pt x="1803" y="3568"/>
                </a:lnTo>
                <a:lnTo>
                  <a:pt x="1791" y="3590"/>
                </a:lnTo>
                <a:lnTo>
                  <a:pt x="1778" y="3612"/>
                </a:lnTo>
                <a:lnTo>
                  <a:pt x="1761" y="3634"/>
                </a:lnTo>
                <a:lnTo>
                  <a:pt x="1745" y="3655"/>
                </a:lnTo>
                <a:lnTo>
                  <a:pt x="1726" y="3676"/>
                </a:lnTo>
                <a:lnTo>
                  <a:pt x="1705" y="3698"/>
                </a:lnTo>
                <a:lnTo>
                  <a:pt x="1682" y="3718"/>
                </a:lnTo>
                <a:lnTo>
                  <a:pt x="1657" y="3740"/>
                </a:lnTo>
                <a:lnTo>
                  <a:pt x="1686" y="3736"/>
                </a:lnTo>
                <a:lnTo>
                  <a:pt x="1708" y="3732"/>
                </a:lnTo>
                <a:lnTo>
                  <a:pt x="1729" y="3731"/>
                </a:lnTo>
                <a:lnTo>
                  <a:pt x="1746" y="3731"/>
                </a:lnTo>
                <a:lnTo>
                  <a:pt x="1781" y="3734"/>
                </a:lnTo>
                <a:lnTo>
                  <a:pt x="1801" y="3736"/>
                </a:lnTo>
                <a:lnTo>
                  <a:pt x="1824" y="3736"/>
                </a:lnTo>
                <a:lnTo>
                  <a:pt x="1861" y="3737"/>
                </a:lnTo>
                <a:lnTo>
                  <a:pt x="1898" y="3738"/>
                </a:lnTo>
                <a:lnTo>
                  <a:pt x="1934" y="3739"/>
                </a:lnTo>
                <a:lnTo>
                  <a:pt x="1973" y="3741"/>
                </a:lnTo>
                <a:lnTo>
                  <a:pt x="2012" y="3744"/>
                </a:lnTo>
                <a:lnTo>
                  <a:pt x="2051" y="3748"/>
                </a:lnTo>
                <a:lnTo>
                  <a:pt x="2090" y="3752"/>
                </a:lnTo>
                <a:lnTo>
                  <a:pt x="2130" y="3757"/>
                </a:lnTo>
                <a:lnTo>
                  <a:pt x="2191" y="3764"/>
                </a:lnTo>
                <a:lnTo>
                  <a:pt x="2247" y="3769"/>
                </a:lnTo>
                <a:lnTo>
                  <a:pt x="2297" y="3772"/>
                </a:lnTo>
                <a:lnTo>
                  <a:pt x="2343" y="3774"/>
                </a:lnTo>
                <a:lnTo>
                  <a:pt x="2384" y="3775"/>
                </a:lnTo>
                <a:lnTo>
                  <a:pt x="2419" y="3775"/>
                </a:lnTo>
                <a:lnTo>
                  <a:pt x="2450" y="3774"/>
                </a:lnTo>
                <a:lnTo>
                  <a:pt x="2476" y="3771"/>
                </a:lnTo>
                <a:lnTo>
                  <a:pt x="2502" y="3767"/>
                </a:lnTo>
                <a:lnTo>
                  <a:pt x="2530" y="3761"/>
                </a:lnTo>
                <a:lnTo>
                  <a:pt x="2561" y="3752"/>
                </a:lnTo>
                <a:lnTo>
                  <a:pt x="2595" y="3740"/>
                </a:lnTo>
                <a:lnTo>
                  <a:pt x="2629" y="3725"/>
                </a:lnTo>
                <a:lnTo>
                  <a:pt x="2646" y="3717"/>
                </a:lnTo>
                <a:lnTo>
                  <a:pt x="2664" y="3708"/>
                </a:lnTo>
                <a:lnTo>
                  <a:pt x="2682" y="3698"/>
                </a:lnTo>
                <a:lnTo>
                  <a:pt x="2699" y="3687"/>
                </a:lnTo>
                <a:lnTo>
                  <a:pt x="2718" y="3675"/>
                </a:lnTo>
                <a:lnTo>
                  <a:pt x="2735" y="3663"/>
                </a:lnTo>
                <a:lnTo>
                  <a:pt x="2751" y="3661"/>
                </a:lnTo>
                <a:lnTo>
                  <a:pt x="2767" y="3660"/>
                </a:lnTo>
                <a:lnTo>
                  <a:pt x="2782" y="3661"/>
                </a:lnTo>
                <a:lnTo>
                  <a:pt x="2795" y="3664"/>
                </a:lnTo>
                <a:lnTo>
                  <a:pt x="2808" y="3669"/>
                </a:lnTo>
                <a:lnTo>
                  <a:pt x="2814" y="3672"/>
                </a:lnTo>
                <a:lnTo>
                  <a:pt x="2819" y="3675"/>
                </a:lnTo>
                <a:lnTo>
                  <a:pt x="2824" y="3679"/>
                </a:lnTo>
                <a:lnTo>
                  <a:pt x="2828" y="3684"/>
                </a:lnTo>
                <a:lnTo>
                  <a:pt x="2832" y="3689"/>
                </a:lnTo>
                <a:lnTo>
                  <a:pt x="2835" y="3695"/>
                </a:lnTo>
                <a:lnTo>
                  <a:pt x="2837" y="3701"/>
                </a:lnTo>
                <a:lnTo>
                  <a:pt x="2839" y="3707"/>
                </a:lnTo>
                <a:lnTo>
                  <a:pt x="2840" y="3714"/>
                </a:lnTo>
                <a:lnTo>
                  <a:pt x="2841" y="3722"/>
                </a:lnTo>
                <a:lnTo>
                  <a:pt x="2840" y="3730"/>
                </a:lnTo>
                <a:lnTo>
                  <a:pt x="2839" y="3740"/>
                </a:lnTo>
                <a:lnTo>
                  <a:pt x="2837" y="3749"/>
                </a:lnTo>
                <a:lnTo>
                  <a:pt x="2834" y="3759"/>
                </a:lnTo>
                <a:lnTo>
                  <a:pt x="2831" y="3769"/>
                </a:lnTo>
                <a:lnTo>
                  <a:pt x="2826" y="3780"/>
                </a:lnTo>
                <a:lnTo>
                  <a:pt x="2820" y="3792"/>
                </a:lnTo>
                <a:lnTo>
                  <a:pt x="2814" y="3804"/>
                </a:lnTo>
                <a:lnTo>
                  <a:pt x="2797" y="3830"/>
                </a:lnTo>
                <a:lnTo>
                  <a:pt x="2776" y="386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15" name="MH_Other_3"/>
          <p:cNvSpPr/>
          <p:nvPr>
            <p:custDataLst>
              <p:tags r:id="rId1"/>
            </p:custDataLst>
          </p:nvPr>
        </p:nvSpPr>
        <p:spPr bwMode="auto">
          <a:xfrm>
            <a:off x="5762381" y="4015566"/>
            <a:ext cx="1115969" cy="194058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90000"/>
              <a:lumOff val="10000"/>
            </a:schemeClr>
          </a:solidFill>
          <a:ln>
            <a:noFill/>
          </a:ln>
        </p:spPr>
        <p:txBody>
          <a:bodyPr lIns="68580" tIns="34290" rIns="68580" bIns="34290"/>
          <a:lstStyle/>
          <a:p>
            <a:pPr>
              <a:defRPr/>
            </a:pPr>
            <a:endParaRPr lang="zh-CN" altLang="en-US" kern="0">
              <a:solidFill>
                <a:prstClr val="black"/>
              </a:solidFill>
            </a:endParaRPr>
          </a:p>
        </p:txBody>
      </p:sp>
      <p:sp>
        <p:nvSpPr>
          <p:cNvPr id="18" name="MH_Other_4"/>
          <p:cNvSpPr/>
          <p:nvPr>
            <p:custDataLst>
              <p:tags r:id="rId2"/>
            </p:custDataLst>
          </p:nvPr>
        </p:nvSpPr>
        <p:spPr bwMode="auto">
          <a:xfrm>
            <a:off x="6878352" y="4015566"/>
            <a:ext cx="1115967" cy="194058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endParaRPr lang="zh-CN" altLang="en-US" kern="0" dirty="0">
              <a:solidFill>
                <a:srgbClr val="FFFFFF"/>
              </a:solidFill>
              <a:latin typeface="+mj-ea"/>
              <a:ea typeface="+mj-ea"/>
            </a:endParaRPr>
          </a:p>
        </p:txBody>
      </p:sp>
      <p:sp>
        <p:nvSpPr>
          <p:cNvPr id="20" name="MH_Other_3"/>
          <p:cNvSpPr/>
          <p:nvPr>
            <p:custDataLst>
              <p:tags r:id="rId3"/>
            </p:custDataLst>
          </p:nvPr>
        </p:nvSpPr>
        <p:spPr bwMode="auto">
          <a:xfrm>
            <a:off x="4252693" y="4015566"/>
            <a:ext cx="1115969" cy="1940588"/>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90000"/>
              <a:lumOff val="10000"/>
            </a:schemeClr>
          </a:solidFill>
          <a:ln>
            <a:noFill/>
          </a:ln>
        </p:spPr>
        <p:txBody>
          <a:bodyPr lIns="68580" tIns="34290" rIns="68580" bIns="34290"/>
          <a:lstStyle/>
          <a:p>
            <a:pPr>
              <a:defRPr/>
            </a:pPr>
            <a:endParaRPr lang="zh-CN" altLang="en-US" kern="0">
              <a:solidFill>
                <a:prstClr val="black"/>
              </a:solidFill>
            </a:endParaRPr>
          </a:p>
        </p:txBody>
      </p:sp>
      <p:sp>
        <p:nvSpPr>
          <p:cNvPr id="21" name="MH_Other_4"/>
          <p:cNvSpPr/>
          <p:nvPr>
            <p:custDataLst>
              <p:tags r:id="rId4"/>
            </p:custDataLst>
          </p:nvPr>
        </p:nvSpPr>
        <p:spPr bwMode="auto">
          <a:xfrm>
            <a:off x="5368664" y="4015566"/>
            <a:ext cx="1115967" cy="1940588"/>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endParaRPr lang="zh-CN" altLang="en-US" kern="0" dirty="0">
              <a:solidFill>
                <a:srgbClr val="FFFFFF"/>
              </a:solidFill>
              <a:latin typeface="+mj-ea"/>
              <a:ea typeface="+mj-ea"/>
            </a:endParaRPr>
          </a:p>
        </p:txBody>
      </p:sp>
      <p:sp>
        <p:nvSpPr>
          <p:cNvPr id="22" name="KSO_Shape"/>
          <p:cNvSpPr/>
          <p:nvPr/>
        </p:nvSpPr>
        <p:spPr bwMode="auto">
          <a:xfrm>
            <a:off x="5657885" y="4718441"/>
            <a:ext cx="537526" cy="534838"/>
          </a:xfrm>
          <a:custGeom>
            <a:avLst/>
            <a:gdLst>
              <a:gd name="T0" fmla="*/ 856656 w 3140075"/>
              <a:gd name="T1" fmla="*/ 1691167 h 3122613"/>
              <a:gd name="T2" fmla="*/ 1073068 w 3140075"/>
              <a:gd name="T3" fmla="*/ 1815808 h 3122613"/>
              <a:gd name="T4" fmla="*/ 701412 w 3140075"/>
              <a:gd name="T5" fmla="*/ 1794927 h 3122613"/>
              <a:gd name="T6" fmla="*/ 519677 w 3140075"/>
              <a:gd name="T7" fmla="*/ 1614390 h 3122613"/>
              <a:gd name="T8" fmla="*/ 1112080 w 3140075"/>
              <a:gd name="T9" fmla="*/ 1834440 h 3122613"/>
              <a:gd name="T10" fmla="*/ 151232 w 3140075"/>
              <a:gd name="T11" fmla="*/ 1365912 h 3122613"/>
              <a:gd name="T12" fmla="*/ 589352 w 3140075"/>
              <a:gd name="T13" fmla="*/ 1778705 h 3122613"/>
              <a:gd name="T14" fmla="*/ 185748 w 3140075"/>
              <a:gd name="T15" fmla="*/ 1392093 h 3122613"/>
              <a:gd name="T16" fmla="*/ 611989 w 3140075"/>
              <a:gd name="T17" fmla="*/ 1524122 h 3122613"/>
              <a:gd name="T18" fmla="*/ 1348719 w 3140075"/>
              <a:gd name="T19" fmla="*/ 1359968 h 3122613"/>
              <a:gd name="T20" fmla="*/ 1609441 w 3140075"/>
              <a:gd name="T21" fmla="*/ 1300861 h 3122613"/>
              <a:gd name="T22" fmla="*/ 1525959 w 3140075"/>
              <a:gd name="T23" fmla="*/ 1562350 h 3122613"/>
              <a:gd name="T24" fmla="*/ 1480525 w 3140075"/>
              <a:gd name="T25" fmla="*/ 1690685 h 3122613"/>
              <a:gd name="T26" fmla="*/ 1788125 w 3140075"/>
              <a:gd name="T27" fmla="*/ 1316119 h 3122613"/>
              <a:gd name="T28" fmla="*/ 244988 w 3140075"/>
              <a:gd name="T29" fmla="*/ 1396108 h 3122613"/>
              <a:gd name="T30" fmla="*/ 68070 w 3140075"/>
              <a:gd name="T31" fmla="*/ 1110686 h 3122613"/>
              <a:gd name="T32" fmla="*/ 1643958 w 3140075"/>
              <a:gd name="T33" fmla="*/ 1401730 h 3122613"/>
              <a:gd name="T34" fmla="*/ 1684254 w 3140075"/>
              <a:gd name="T35" fmla="*/ 1165297 h 3122613"/>
              <a:gd name="T36" fmla="*/ 54585 w 3140075"/>
              <a:gd name="T37" fmla="*/ 1018812 h 3122613"/>
              <a:gd name="T38" fmla="*/ 211916 w 3140075"/>
              <a:gd name="T39" fmla="*/ 995361 h 3122613"/>
              <a:gd name="T40" fmla="*/ 1778171 w 3140075"/>
              <a:gd name="T41" fmla="*/ 789607 h 3122613"/>
              <a:gd name="T42" fmla="*/ 54585 w 3140075"/>
              <a:gd name="T43" fmla="*/ 876664 h 3122613"/>
              <a:gd name="T44" fmla="*/ 1157523 w 3140075"/>
              <a:gd name="T45" fmla="*/ 1119858 h 3122613"/>
              <a:gd name="T46" fmla="*/ 1773997 w 3140075"/>
              <a:gd name="T47" fmla="*/ 733872 h 3122613"/>
              <a:gd name="T48" fmla="*/ 334090 w 3140075"/>
              <a:gd name="T49" fmla="*/ 426285 h 3122613"/>
              <a:gd name="T50" fmla="*/ 64539 w 3140075"/>
              <a:gd name="T51" fmla="*/ 782058 h 3122613"/>
              <a:gd name="T52" fmla="*/ 1298470 w 3140075"/>
              <a:gd name="T53" fmla="*/ 358343 h 3122613"/>
              <a:gd name="T54" fmla="*/ 1506693 w 3140075"/>
              <a:gd name="T55" fmla="*/ 390306 h 3122613"/>
              <a:gd name="T56" fmla="*/ 315306 w 3140075"/>
              <a:gd name="T57" fmla="*/ 566346 h 3122613"/>
              <a:gd name="T58" fmla="*/ 832093 w 3140075"/>
              <a:gd name="T59" fmla="*/ 245909 h 3122613"/>
              <a:gd name="T60" fmla="*/ 596256 w 3140075"/>
              <a:gd name="T61" fmla="*/ 583853 h 3122613"/>
              <a:gd name="T62" fmla="*/ 257350 w 3140075"/>
              <a:gd name="T63" fmla="*/ 819162 h 3122613"/>
              <a:gd name="T64" fmla="*/ 537016 w 3140075"/>
              <a:gd name="T65" fmla="*/ 1299576 h 3122613"/>
              <a:gd name="T66" fmla="*/ 629328 w 3140075"/>
              <a:gd name="T67" fmla="*/ 1449434 h 3122613"/>
              <a:gd name="T68" fmla="*/ 1160242 w 3140075"/>
              <a:gd name="T69" fmla="*/ 1635913 h 3122613"/>
              <a:gd name="T70" fmla="*/ 1330739 w 3140075"/>
              <a:gd name="T71" fmla="*/ 1242234 h 3122613"/>
              <a:gd name="T72" fmla="*/ 1658407 w 3140075"/>
              <a:gd name="T73" fmla="*/ 1071335 h 3122613"/>
              <a:gd name="T74" fmla="*/ 1421285 w 3140075"/>
              <a:gd name="T75" fmla="*/ 611480 h 3122613"/>
              <a:gd name="T76" fmla="*/ 1311313 w 3140075"/>
              <a:gd name="T77" fmla="*/ 546590 h 3122613"/>
              <a:gd name="T78" fmla="*/ 1340853 w 3140075"/>
              <a:gd name="T79" fmla="*/ 134600 h 3122613"/>
              <a:gd name="T80" fmla="*/ 1722945 w 3140075"/>
              <a:gd name="T81" fmla="*/ 518481 h 3122613"/>
              <a:gd name="T82" fmla="*/ 1659691 w 3140075"/>
              <a:gd name="T83" fmla="*/ 371514 h 3122613"/>
              <a:gd name="T84" fmla="*/ 599628 w 3140075"/>
              <a:gd name="T85" fmla="*/ 112434 h 3122613"/>
              <a:gd name="T86" fmla="*/ 160543 w 3140075"/>
              <a:gd name="T87" fmla="*/ 512056 h 3122613"/>
              <a:gd name="T88" fmla="*/ 566555 w 3140075"/>
              <a:gd name="T89" fmla="*/ 140381 h 3122613"/>
              <a:gd name="T90" fmla="*/ 1459815 w 3140075"/>
              <a:gd name="T91" fmla="*/ 319473 h 3122613"/>
              <a:gd name="T92" fmla="*/ 793563 w 3140075"/>
              <a:gd name="T93" fmla="*/ 63766 h 3122613"/>
              <a:gd name="T94" fmla="*/ 601233 w 3140075"/>
              <a:gd name="T95" fmla="*/ 252494 h 3122613"/>
              <a:gd name="T96" fmla="*/ 1182718 w 3140075"/>
              <a:gd name="T97" fmla="*/ 224226 h 3122613"/>
              <a:gd name="T98" fmla="*/ 900324 w 3140075"/>
              <a:gd name="T99" fmla="*/ 49149 h 3122613"/>
              <a:gd name="T100" fmla="*/ 910759 w 3140075"/>
              <a:gd name="T101" fmla="*/ 201578 h 3122613"/>
              <a:gd name="T102" fmla="*/ 1393992 w 3140075"/>
              <a:gd name="T103" fmla="*/ 106330 h 3122613"/>
              <a:gd name="T104" fmla="*/ 1764204 w 3140075"/>
              <a:gd name="T105" fmla="*/ 450539 h 3122613"/>
              <a:gd name="T106" fmla="*/ 1904840 w 3140075"/>
              <a:gd name="T107" fmla="*/ 936093 h 3122613"/>
              <a:gd name="T108" fmla="*/ 1776084 w 3140075"/>
              <a:gd name="T109" fmla="*/ 1425020 h 3122613"/>
              <a:gd name="T110" fmla="*/ 1414542 w 3140075"/>
              <a:gd name="T111" fmla="*/ 1778062 h 3122613"/>
              <a:gd name="T112" fmla="*/ 934359 w 3140075"/>
              <a:gd name="T113" fmla="*/ 1895315 h 3122613"/>
              <a:gd name="T114" fmla="*/ 450644 w 3140075"/>
              <a:gd name="T115" fmla="*/ 1748508 h 3122613"/>
              <a:gd name="T116" fmla="*/ 111256 w 3140075"/>
              <a:gd name="T117" fmla="*/ 1373942 h 3122613"/>
              <a:gd name="T118" fmla="*/ 3853 w 3140075"/>
              <a:gd name="T119" fmla="*/ 881321 h 3122613"/>
              <a:gd name="T120" fmla="*/ 183019 w 3140075"/>
              <a:gd name="T121" fmla="*/ 402192 h 3122613"/>
              <a:gd name="T122" fmla="*/ 573619 w 3140075"/>
              <a:gd name="T123" fmla="*/ 81113 h 31226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140075" h="3122613">
                <a:moveTo>
                  <a:pt x="1189503" y="2756134"/>
                </a:moveTo>
                <a:lnTo>
                  <a:pt x="1201676" y="2777038"/>
                </a:lnTo>
                <a:lnTo>
                  <a:pt x="1214113" y="2797148"/>
                </a:lnTo>
                <a:lnTo>
                  <a:pt x="1227080" y="2816994"/>
                </a:lnTo>
                <a:lnTo>
                  <a:pt x="1240311" y="2836839"/>
                </a:lnTo>
                <a:lnTo>
                  <a:pt x="1248515" y="2847688"/>
                </a:lnTo>
                <a:lnTo>
                  <a:pt x="1256454" y="2858537"/>
                </a:lnTo>
                <a:lnTo>
                  <a:pt x="1264922" y="2869385"/>
                </a:lnTo>
                <a:lnTo>
                  <a:pt x="1273390" y="2879970"/>
                </a:lnTo>
                <a:lnTo>
                  <a:pt x="1281593" y="2890554"/>
                </a:lnTo>
                <a:lnTo>
                  <a:pt x="1290591" y="2900874"/>
                </a:lnTo>
                <a:lnTo>
                  <a:pt x="1299323" y="2910664"/>
                </a:lnTo>
                <a:lnTo>
                  <a:pt x="1308585" y="2920719"/>
                </a:lnTo>
                <a:lnTo>
                  <a:pt x="1318112" y="2930245"/>
                </a:lnTo>
                <a:lnTo>
                  <a:pt x="1327374" y="2939771"/>
                </a:lnTo>
                <a:lnTo>
                  <a:pt x="1336900" y="2949032"/>
                </a:lnTo>
                <a:lnTo>
                  <a:pt x="1346956" y="2958028"/>
                </a:lnTo>
                <a:lnTo>
                  <a:pt x="1356748" y="2966760"/>
                </a:lnTo>
                <a:lnTo>
                  <a:pt x="1367068" y="2975228"/>
                </a:lnTo>
                <a:lnTo>
                  <a:pt x="1377653" y="2983166"/>
                </a:lnTo>
                <a:lnTo>
                  <a:pt x="1387974" y="2991369"/>
                </a:lnTo>
                <a:lnTo>
                  <a:pt x="1396971" y="2997455"/>
                </a:lnTo>
                <a:lnTo>
                  <a:pt x="1405968" y="3003805"/>
                </a:lnTo>
                <a:lnTo>
                  <a:pt x="1415495" y="3009362"/>
                </a:lnTo>
                <a:lnTo>
                  <a:pt x="1425022" y="3014919"/>
                </a:lnTo>
                <a:lnTo>
                  <a:pt x="1434548" y="3020211"/>
                </a:lnTo>
                <a:lnTo>
                  <a:pt x="1444339" y="3025238"/>
                </a:lnTo>
                <a:lnTo>
                  <a:pt x="1453866" y="3029737"/>
                </a:lnTo>
                <a:lnTo>
                  <a:pt x="1463922" y="3034235"/>
                </a:lnTo>
                <a:lnTo>
                  <a:pt x="1473978" y="3038204"/>
                </a:lnTo>
                <a:lnTo>
                  <a:pt x="1484034" y="3041644"/>
                </a:lnTo>
                <a:lnTo>
                  <a:pt x="1494089" y="3045084"/>
                </a:lnTo>
                <a:lnTo>
                  <a:pt x="1504410" y="3047994"/>
                </a:lnTo>
                <a:lnTo>
                  <a:pt x="1514730" y="3050640"/>
                </a:lnTo>
                <a:lnTo>
                  <a:pt x="1525316" y="3052757"/>
                </a:lnTo>
                <a:lnTo>
                  <a:pt x="1535901" y="3054610"/>
                </a:lnTo>
                <a:lnTo>
                  <a:pt x="1546221" y="3056197"/>
                </a:lnTo>
                <a:lnTo>
                  <a:pt x="1546221" y="2791591"/>
                </a:lnTo>
                <a:lnTo>
                  <a:pt x="1523728" y="2791327"/>
                </a:lnTo>
                <a:lnTo>
                  <a:pt x="1501234" y="2790533"/>
                </a:lnTo>
                <a:lnTo>
                  <a:pt x="1479006" y="2790004"/>
                </a:lnTo>
                <a:lnTo>
                  <a:pt x="1456777" y="2788681"/>
                </a:lnTo>
                <a:lnTo>
                  <a:pt x="1434284" y="2787622"/>
                </a:lnTo>
                <a:lnTo>
                  <a:pt x="1412055" y="2786035"/>
                </a:lnTo>
                <a:lnTo>
                  <a:pt x="1389561" y="2784182"/>
                </a:lnTo>
                <a:lnTo>
                  <a:pt x="1367333" y="2782066"/>
                </a:lnTo>
                <a:lnTo>
                  <a:pt x="1345104" y="2779684"/>
                </a:lnTo>
                <a:lnTo>
                  <a:pt x="1322611" y="2777303"/>
                </a:lnTo>
                <a:lnTo>
                  <a:pt x="1300382" y="2774392"/>
                </a:lnTo>
                <a:lnTo>
                  <a:pt x="1277888" y="2771481"/>
                </a:lnTo>
                <a:lnTo>
                  <a:pt x="1255924" y="2768041"/>
                </a:lnTo>
                <a:lnTo>
                  <a:pt x="1233696" y="2764337"/>
                </a:lnTo>
                <a:lnTo>
                  <a:pt x="1211467" y="2760632"/>
                </a:lnTo>
                <a:lnTo>
                  <a:pt x="1189503" y="2756134"/>
                </a:lnTo>
                <a:close/>
                <a:moveTo>
                  <a:pt x="1971743" y="2748725"/>
                </a:moveTo>
                <a:lnTo>
                  <a:pt x="1949250" y="2753488"/>
                </a:lnTo>
                <a:lnTo>
                  <a:pt x="1927021" y="2757722"/>
                </a:lnTo>
                <a:lnTo>
                  <a:pt x="1904527" y="2762220"/>
                </a:lnTo>
                <a:lnTo>
                  <a:pt x="1882299" y="2765925"/>
                </a:lnTo>
                <a:lnTo>
                  <a:pt x="1859541" y="2769364"/>
                </a:lnTo>
                <a:lnTo>
                  <a:pt x="1837312" y="2772540"/>
                </a:lnTo>
                <a:lnTo>
                  <a:pt x="1814554" y="2775715"/>
                </a:lnTo>
                <a:lnTo>
                  <a:pt x="1792061" y="2778361"/>
                </a:lnTo>
                <a:lnTo>
                  <a:pt x="1769303" y="2780743"/>
                </a:lnTo>
                <a:lnTo>
                  <a:pt x="1746809" y="2783124"/>
                </a:lnTo>
                <a:lnTo>
                  <a:pt x="1724051" y="2784976"/>
                </a:lnTo>
                <a:lnTo>
                  <a:pt x="1701558" y="2786564"/>
                </a:lnTo>
                <a:lnTo>
                  <a:pt x="1678800" y="2788151"/>
                </a:lnTo>
                <a:lnTo>
                  <a:pt x="1656042" y="2789475"/>
                </a:lnTo>
                <a:lnTo>
                  <a:pt x="1633284" y="2790268"/>
                </a:lnTo>
                <a:lnTo>
                  <a:pt x="1610526" y="2791062"/>
                </a:lnTo>
                <a:lnTo>
                  <a:pt x="1610526" y="3056197"/>
                </a:lnTo>
                <a:lnTo>
                  <a:pt x="1621111" y="3054610"/>
                </a:lnTo>
                <a:lnTo>
                  <a:pt x="1631696" y="3052757"/>
                </a:lnTo>
                <a:lnTo>
                  <a:pt x="1641752" y="3050640"/>
                </a:lnTo>
                <a:lnTo>
                  <a:pt x="1652337" y="3047994"/>
                </a:lnTo>
                <a:lnTo>
                  <a:pt x="1662657" y="3045084"/>
                </a:lnTo>
                <a:lnTo>
                  <a:pt x="1672978" y="3041644"/>
                </a:lnTo>
                <a:lnTo>
                  <a:pt x="1682769" y="3038204"/>
                </a:lnTo>
                <a:lnTo>
                  <a:pt x="1692825" y="3034235"/>
                </a:lnTo>
                <a:lnTo>
                  <a:pt x="1702616" y="3029737"/>
                </a:lnTo>
                <a:lnTo>
                  <a:pt x="1712672" y="3025238"/>
                </a:lnTo>
                <a:lnTo>
                  <a:pt x="1722199" y="3020211"/>
                </a:lnTo>
                <a:lnTo>
                  <a:pt x="1731725" y="3014919"/>
                </a:lnTo>
                <a:lnTo>
                  <a:pt x="1741252" y="3009362"/>
                </a:lnTo>
                <a:lnTo>
                  <a:pt x="1750514" y="3003805"/>
                </a:lnTo>
                <a:lnTo>
                  <a:pt x="1759776" y="2997455"/>
                </a:lnTo>
                <a:lnTo>
                  <a:pt x="1768773" y="2991369"/>
                </a:lnTo>
                <a:lnTo>
                  <a:pt x="1779358" y="2983166"/>
                </a:lnTo>
                <a:lnTo>
                  <a:pt x="1789944" y="2975228"/>
                </a:lnTo>
                <a:lnTo>
                  <a:pt x="1799999" y="2966760"/>
                </a:lnTo>
                <a:lnTo>
                  <a:pt x="1810055" y="2958028"/>
                </a:lnTo>
                <a:lnTo>
                  <a:pt x="1819846" y="2949032"/>
                </a:lnTo>
                <a:lnTo>
                  <a:pt x="1829638" y="2939771"/>
                </a:lnTo>
                <a:lnTo>
                  <a:pt x="1838900" y="2930245"/>
                </a:lnTo>
                <a:lnTo>
                  <a:pt x="1848162" y="2920719"/>
                </a:lnTo>
                <a:lnTo>
                  <a:pt x="1857159" y="2910664"/>
                </a:lnTo>
                <a:lnTo>
                  <a:pt x="1866156" y="2900874"/>
                </a:lnTo>
                <a:lnTo>
                  <a:pt x="1874889" y="2890554"/>
                </a:lnTo>
                <a:lnTo>
                  <a:pt x="1883622" y="2879970"/>
                </a:lnTo>
                <a:lnTo>
                  <a:pt x="1891825" y="2869385"/>
                </a:lnTo>
                <a:lnTo>
                  <a:pt x="1900293" y="2858537"/>
                </a:lnTo>
                <a:lnTo>
                  <a:pt x="1908497" y="2847688"/>
                </a:lnTo>
                <a:lnTo>
                  <a:pt x="1916171" y="2836839"/>
                </a:lnTo>
                <a:lnTo>
                  <a:pt x="1930990" y="2815141"/>
                </a:lnTo>
                <a:lnTo>
                  <a:pt x="1945015" y="2793444"/>
                </a:lnTo>
                <a:lnTo>
                  <a:pt x="1958511" y="2771481"/>
                </a:lnTo>
                <a:lnTo>
                  <a:pt x="1971743" y="2748725"/>
                </a:lnTo>
                <a:close/>
                <a:moveTo>
                  <a:pt x="747839" y="2611395"/>
                </a:moveTo>
                <a:lnTo>
                  <a:pt x="765569" y="2633886"/>
                </a:lnTo>
                <a:lnTo>
                  <a:pt x="783564" y="2656113"/>
                </a:lnTo>
                <a:lnTo>
                  <a:pt x="802087" y="2678075"/>
                </a:lnTo>
                <a:lnTo>
                  <a:pt x="821405" y="2699509"/>
                </a:lnTo>
                <a:lnTo>
                  <a:pt x="840723" y="2720148"/>
                </a:lnTo>
                <a:lnTo>
                  <a:pt x="860570" y="2740787"/>
                </a:lnTo>
                <a:lnTo>
                  <a:pt x="881211" y="2760897"/>
                </a:lnTo>
                <a:lnTo>
                  <a:pt x="901852" y="2780478"/>
                </a:lnTo>
                <a:lnTo>
                  <a:pt x="923287" y="2799530"/>
                </a:lnTo>
                <a:lnTo>
                  <a:pt x="944987" y="2818052"/>
                </a:lnTo>
                <a:lnTo>
                  <a:pt x="967215" y="2836310"/>
                </a:lnTo>
                <a:lnTo>
                  <a:pt x="989709" y="2853509"/>
                </a:lnTo>
                <a:lnTo>
                  <a:pt x="1012731" y="2870444"/>
                </a:lnTo>
                <a:lnTo>
                  <a:pt x="1036283" y="2886849"/>
                </a:lnTo>
                <a:lnTo>
                  <a:pt x="1048191" y="2894523"/>
                </a:lnTo>
                <a:lnTo>
                  <a:pt x="1060100" y="2902197"/>
                </a:lnTo>
                <a:lnTo>
                  <a:pt x="1072273" y="2909870"/>
                </a:lnTo>
                <a:lnTo>
                  <a:pt x="1084445" y="2917279"/>
                </a:lnTo>
                <a:lnTo>
                  <a:pt x="1098206" y="2925482"/>
                </a:lnTo>
                <a:lnTo>
                  <a:pt x="1112496" y="2933949"/>
                </a:lnTo>
                <a:lnTo>
                  <a:pt x="1127315" y="2941623"/>
                </a:lnTo>
                <a:lnTo>
                  <a:pt x="1141340" y="2949561"/>
                </a:lnTo>
                <a:lnTo>
                  <a:pt x="1156160" y="2956970"/>
                </a:lnTo>
                <a:lnTo>
                  <a:pt x="1170979" y="2964114"/>
                </a:lnTo>
                <a:lnTo>
                  <a:pt x="1185798" y="2971259"/>
                </a:lnTo>
                <a:lnTo>
                  <a:pt x="1200617" y="2977609"/>
                </a:lnTo>
                <a:lnTo>
                  <a:pt x="1215966" y="2984224"/>
                </a:lnTo>
                <a:lnTo>
                  <a:pt x="1230785" y="2990310"/>
                </a:lnTo>
                <a:lnTo>
                  <a:pt x="1246398" y="2996396"/>
                </a:lnTo>
                <a:lnTo>
                  <a:pt x="1261482" y="3002218"/>
                </a:lnTo>
                <a:lnTo>
                  <a:pt x="1277095" y="3007510"/>
                </a:lnTo>
                <a:lnTo>
                  <a:pt x="1292443" y="3012802"/>
                </a:lnTo>
                <a:lnTo>
                  <a:pt x="1308056" y="3017300"/>
                </a:lnTo>
                <a:lnTo>
                  <a:pt x="1323934" y="3022063"/>
                </a:lnTo>
                <a:lnTo>
                  <a:pt x="1313878" y="3013860"/>
                </a:lnTo>
                <a:lnTo>
                  <a:pt x="1304351" y="3005657"/>
                </a:lnTo>
                <a:lnTo>
                  <a:pt x="1295089" y="2997190"/>
                </a:lnTo>
                <a:lnTo>
                  <a:pt x="1285827" y="2988458"/>
                </a:lnTo>
                <a:lnTo>
                  <a:pt x="1276830" y="2979461"/>
                </a:lnTo>
                <a:lnTo>
                  <a:pt x="1267833" y="2970465"/>
                </a:lnTo>
                <a:lnTo>
                  <a:pt x="1259100" y="2961468"/>
                </a:lnTo>
                <a:lnTo>
                  <a:pt x="1250632" y="2952207"/>
                </a:lnTo>
                <a:lnTo>
                  <a:pt x="1242164" y="2942681"/>
                </a:lnTo>
                <a:lnTo>
                  <a:pt x="1233960" y="2933420"/>
                </a:lnTo>
                <a:lnTo>
                  <a:pt x="1225757" y="2923630"/>
                </a:lnTo>
                <a:lnTo>
                  <a:pt x="1218083" y="2913839"/>
                </a:lnTo>
                <a:lnTo>
                  <a:pt x="1202469" y="2893994"/>
                </a:lnTo>
                <a:lnTo>
                  <a:pt x="1187915" y="2874148"/>
                </a:lnTo>
                <a:lnTo>
                  <a:pt x="1176536" y="2857743"/>
                </a:lnTo>
                <a:lnTo>
                  <a:pt x="1165686" y="2840808"/>
                </a:lnTo>
                <a:lnTo>
                  <a:pt x="1155101" y="2824138"/>
                </a:lnTo>
                <a:lnTo>
                  <a:pt x="1144516" y="2807468"/>
                </a:lnTo>
                <a:lnTo>
                  <a:pt x="1134725" y="2790268"/>
                </a:lnTo>
                <a:lnTo>
                  <a:pt x="1124669" y="2773069"/>
                </a:lnTo>
                <a:lnTo>
                  <a:pt x="1115407" y="2755870"/>
                </a:lnTo>
                <a:lnTo>
                  <a:pt x="1106145" y="2738406"/>
                </a:lnTo>
                <a:lnTo>
                  <a:pt x="1082858" y="2732584"/>
                </a:lnTo>
                <a:lnTo>
                  <a:pt x="1059835" y="2726763"/>
                </a:lnTo>
                <a:lnTo>
                  <a:pt x="1036812" y="2720148"/>
                </a:lnTo>
                <a:lnTo>
                  <a:pt x="1014054" y="2713797"/>
                </a:lnTo>
                <a:lnTo>
                  <a:pt x="991296" y="2706918"/>
                </a:lnTo>
                <a:lnTo>
                  <a:pt x="968538" y="2699773"/>
                </a:lnTo>
                <a:lnTo>
                  <a:pt x="946045" y="2692364"/>
                </a:lnTo>
                <a:lnTo>
                  <a:pt x="923287" y="2684691"/>
                </a:lnTo>
                <a:lnTo>
                  <a:pt x="901058" y="2676488"/>
                </a:lnTo>
                <a:lnTo>
                  <a:pt x="878565" y="2668020"/>
                </a:lnTo>
                <a:lnTo>
                  <a:pt x="856601" y="2659553"/>
                </a:lnTo>
                <a:lnTo>
                  <a:pt x="834637" y="2650556"/>
                </a:lnTo>
                <a:lnTo>
                  <a:pt x="812673" y="2641031"/>
                </a:lnTo>
                <a:lnTo>
                  <a:pt x="790973" y="2631505"/>
                </a:lnTo>
                <a:lnTo>
                  <a:pt x="769274" y="2621714"/>
                </a:lnTo>
                <a:lnTo>
                  <a:pt x="747839" y="2611395"/>
                </a:lnTo>
                <a:close/>
                <a:moveTo>
                  <a:pt x="2428755" y="2584670"/>
                </a:moveTo>
                <a:lnTo>
                  <a:pt x="2406262" y="2596048"/>
                </a:lnTo>
                <a:lnTo>
                  <a:pt x="2384033" y="2607426"/>
                </a:lnTo>
                <a:lnTo>
                  <a:pt x="2361275" y="2618275"/>
                </a:lnTo>
                <a:lnTo>
                  <a:pt x="2338782" y="2628859"/>
                </a:lnTo>
                <a:lnTo>
                  <a:pt x="2315759" y="2638914"/>
                </a:lnTo>
                <a:lnTo>
                  <a:pt x="2292737" y="2648969"/>
                </a:lnTo>
                <a:lnTo>
                  <a:pt x="2269449" y="2658230"/>
                </a:lnTo>
                <a:lnTo>
                  <a:pt x="2246162" y="2667491"/>
                </a:lnTo>
                <a:lnTo>
                  <a:pt x="2222875" y="2676223"/>
                </a:lnTo>
                <a:lnTo>
                  <a:pt x="2199323" y="2684691"/>
                </a:lnTo>
                <a:lnTo>
                  <a:pt x="2175771" y="2692893"/>
                </a:lnTo>
                <a:lnTo>
                  <a:pt x="2151954" y="2700567"/>
                </a:lnTo>
                <a:lnTo>
                  <a:pt x="2128138" y="2708241"/>
                </a:lnTo>
                <a:lnTo>
                  <a:pt x="2104057" y="2715385"/>
                </a:lnTo>
                <a:lnTo>
                  <a:pt x="2080240" y="2722000"/>
                </a:lnTo>
                <a:lnTo>
                  <a:pt x="2056159" y="2728615"/>
                </a:lnTo>
                <a:lnTo>
                  <a:pt x="2046103" y="2747138"/>
                </a:lnTo>
                <a:lnTo>
                  <a:pt x="2036312" y="2765925"/>
                </a:lnTo>
                <a:lnTo>
                  <a:pt x="2025727" y="2784447"/>
                </a:lnTo>
                <a:lnTo>
                  <a:pt x="2015142" y="2802440"/>
                </a:lnTo>
                <a:lnTo>
                  <a:pt x="2004027" y="2820698"/>
                </a:lnTo>
                <a:lnTo>
                  <a:pt x="1992648" y="2838691"/>
                </a:lnTo>
                <a:lnTo>
                  <a:pt x="1981005" y="2856420"/>
                </a:lnTo>
                <a:lnTo>
                  <a:pt x="1968832" y="2874148"/>
                </a:lnTo>
                <a:lnTo>
                  <a:pt x="1954277" y="2893994"/>
                </a:lnTo>
                <a:lnTo>
                  <a:pt x="1938664" y="2913839"/>
                </a:lnTo>
                <a:lnTo>
                  <a:pt x="1930990" y="2923630"/>
                </a:lnTo>
                <a:lnTo>
                  <a:pt x="1923051" y="2933420"/>
                </a:lnTo>
                <a:lnTo>
                  <a:pt x="1914583" y="2942681"/>
                </a:lnTo>
                <a:lnTo>
                  <a:pt x="1906115" y="2952207"/>
                </a:lnTo>
                <a:lnTo>
                  <a:pt x="1897912" y="2961468"/>
                </a:lnTo>
                <a:lnTo>
                  <a:pt x="1889179" y="2970465"/>
                </a:lnTo>
                <a:lnTo>
                  <a:pt x="1880182" y="2979461"/>
                </a:lnTo>
                <a:lnTo>
                  <a:pt x="1871184" y="2988458"/>
                </a:lnTo>
                <a:lnTo>
                  <a:pt x="1861922" y="2997190"/>
                </a:lnTo>
                <a:lnTo>
                  <a:pt x="1852131" y="3005657"/>
                </a:lnTo>
                <a:lnTo>
                  <a:pt x="1842869" y="3013860"/>
                </a:lnTo>
                <a:lnTo>
                  <a:pt x="1833078" y="3022063"/>
                </a:lnTo>
                <a:lnTo>
                  <a:pt x="1848426" y="3017300"/>
                </a:lnTo>
                <a:lnTo>
                  <a:pt x="1864304" y="3012802"/>
                </a:lnTo>
                <a:lnTo>
                  <a:pt x="1879917" y="3007510"/>
                </a:lnTo>
                <a:lnTo>
                  <a:pt x="1895265" y="3001953"/>
                </a:lnTo>
                <a:lnTo>
                  <a:pt x="1910614" y="2996396"/>
                </a:lnTo>
                <a:lnTo>
                  <a:pt x="1925698" y="2990310"/>
                </a:lnTo>
                <a:lnTo>
                  <a:pt x="1941046" y="2984224"/>
                </a:lnTo>
                <a:lnTo>
                  <a:pt x="1956130" y="2977609"/>
                </a:lnTo>
                <a:lnTo>
                  <a:pt x="1970949" y="2971259"/>
                </a:lnTo>
                <a:lnTo>
                  <a:pt x="1986033" y="2964114"/>
                </a:lnTo>
                <a:lnTo>
                  <a:pt x="2000587" y="2956970"/>
                </a:lnTo>
                <a:lnTo>
                  <a:pt x="2015142" y="2949561"/>
                </a:lnTo>
                <a:lnTo>
                  <a:pt x="2029696" y="2941623"/>
                </a:lnTo>
                <a:lnTo>
                  <a:pt x="2043986" y="2933949"/>
                </a:lnTo>
                <a:lnTo>
                  <a:pt x="2058276" y="2925482"/>
                </a:lnTo>
                <a:lnTo>
                  <a:pt x="2072566" y="2917279"/>
                </a:lnTo>
                <a:lnTo>
                  <a:pt x="2085533" y="2909341"/>
                </a:lnTo>
                <a:lnTo>
                  <a:pt x="2098500" y="2901138"/>
                </a:lnTo>
                <a:lnTo>
                  <a:pt x="2111202" y="2892935"/>
                </a:lnTo>
                <a:lnTo>
                  <a:pt x="2123904" y="2884203"/>
                </a:lnTo>
                <a:lnTo>
                  <a:pt x="2136341" y="2875736"/>
                </a:lnTo>
                <a:lnTo>
                  <a:pt x="2148779" y="2867004"/>
                </a:lnTo>
                <a:lnTo>
                  <a:pt x="2161216" y="2857743"/>
                </a:lnTo>
                <a:lnTo>
                  <a:pt x="2173389" y="2848746"/>
                </a:lnTo>
                <a:lnTo>
                  <a:pt x="2185298" y="2839220"/>
                </a:lnTo>
                <a:lnTo>
                  <a:pt x="2197470" y="2829695"/>
                </a:lnTo>
                <a:lnTo>
                  <a:pt x="2209379" y="2820169"/>
                </a:lnTo>
                <a:lnTo>
                  <a:pt x="2221022" y="2810114"/>
                </a:lnTo>
                <a:lnTo>
                  <a:pt x="2232666" y="2800323"/>
                </a:lnTo>
                <a:lnTo>
                  <a:pt x="2244045" y="2790004"/>
                </a:lnTo>
                <a:lnTo>
                  <a:pt x="2255424" y="2779684"/>
                </a:lnTo>
                <a:lnTo>
                  <a:pt x="2266803" y="2769364"/>
                </a:lnTo>
                <a:lnTo>
                  <a:pt x="2277653" y="2758780"/>
                </a:lnTo>
                <a:lnTo>
                  <a:pt x="2288767" y="2747931"/>
                </a:lnTo>
                <a:lnTo>
                  <a:pt x="2310202" y="2726234"/>
                </a:lnTo>
                <a:lnTo>
                  <a:pt x="2331108" y="2703742"/>
                </a:lnTo>
                <a:lnTo>
                  <a:pt x="2351749" y="2680722"/>
                </a:lnTo>
                <a:lnTo>
                  <a:pt x="2371596" y="2657701"/>
                </a:lnTo>
                <a:lnTo>
                  <a:pt x="2391178" y="2633622"/>
                </a:lnTo>
                <a:lnTo>
                  <a:pt x="2409967" y="2609543"/>
                </a:lnTo>
                <a:lnTo>
                  <a:pt x="2428755" y="2584670"/>
                </a:lnTo>
                <a:close/>
                <a:moveTo>
                  <a:pt x="220435" y="2191465"/>
                </a:moveTo>
                <a:lnTo>
                  <a:pt x="234196" y="2221101"/>
                </a:lnTo>
                <a:lnTo>
                  <a:pt x="249280" y="2250208"/>
                </a:lnTo>
                <a:lnTo>
                  <a:pt x="264628" y="2279050"/>
                </a:lnTo>
                <a:lnTo>
                  <a:pt x="280770" y="2307892"/>
                </a:lnTo>
                <a:lnTo>
                  <a:pt x="297707" y="2336205"/>
                </a:lnTo>
                <a:lnTo>
                  <a:pt x="314643" y="2364253"/>
                </a:lnTo>
                <a:lnTo>
                  <a:pt x="332637" y="2391507"/>
                </a:lnTo>
                <a:lnTo>
                  <a:pt x="351161" y="2418762"/>
                </a:lnTo>
                <a:lnTo>
                  <a:pt x="370215" y="2445487"/>
                </a:lnTo>
                <a:lnTo>
                  <a:pt x="390062" y="2471683"/>
                </a:lnTo>
                <a:lnTo>
                  <a:pt x="410174" y="2497614"/>
                </a:lnTo>
                <a:lnTo>
                  <a:pt x="431079" y="2523016"/>
                </a:lnTo>
                <a:lnTo>
                  <a:pt x="452514" y="2547889"/>
                </a:lnTo>
                <a:lnTo>
                  <a:pt x="474478" y="2572233"/>
                </a:lnTo>
                <a:lnTo>
                  <a:pt x="496707" y="2596048"/>
                </a:lnTo>
                <a:lnTo>
                  <a:pt x="519729" y="2619862"/>
                </a:lnTo>
                <a:lnTo>
                  <a:pt x="532696" y="2632828"/>
                </a:lnTo>
                <a:lnTo>
                  <a:pt x="546192" y="2645529"/>
                </a:lnTo>
                <a:lnTo>
                  <a:pt x="559424" y="2657965"/>
                </a:lnTo>
                <a:lnTo>
                  <a:pt x="573184" y="2670402"/>
                </a:lnTo>
                <a:lnTo>
                  <a:pt x="586680" y="2682574"/>
                </a:lnTo>
                <a:lnTo>
                  <a:pt x="600441" y="2694746"/>
                </a:lnTo>
                <a:lnTo>
                  <a:pt x="614466" y="2706653"/>
                </a:lnTo>
                <a:lnTo>
                  <a:pt x="628756" y="2718296"/>
                </a:lnTo>
                <a:lnTo>
                  <a:pt x="642781" y="2730203"/>
                </a:lnTo>
                <a:lnTo>
                  <a:pt x="657071" y="2741316"/>
                </a:lnTo>
                <a:lnTo>
                  <a:pt x="671891" y="2752430"/>
                </a:lnTo>
                <a:lnTo>
                  <a:pt x="686710" y="2763543"/>
                </a:lnTo>
                <a:lnTo>
                  <a:pt x="701264" y="2774392"/>
                </a:lnTo>
                <a:lnTo>
                  <a:pt x="716348" y="2785241"/>
                </a:lnTo>
                <a:lnTo>
                  <a:pt x="731432" y="2795560"/>
                </a:lnTo>
                <a:lnTo>
                  <a:pt x="746516" y="2806145"/>
                </a:lnTo>
                <a:lnTo>
                  <a:pt x="762129" y="2816200"/>
                </a:lnTo>
                <a:lnTo>
                  <a:pt x="777477" y="2825990"/>
                </a:lnTo>
                <a:lnTo>
                  <a:pt x="793090" y="2836045"/>
                </a:lnTo>
                <a:lnTo>
                  <a:pt x="808703" y="2845571"/>
                </a:lnTo>
                <a:lnTo>
                  <a:pt x="824316" y="2854832"/>
                </a:lnTo>
                <a:lnTo>
                  <a:pt x="840459" y="2863829"/>
                </a:lnTo>
                <a:lnTo>
                  <a:pt x="856336" y="2872825"/>
                </a:lnTo>
                <a:lnTo>
                  <a:pt x="872479" y="2881557"/>
                </a:lnTo>
                <a:lnTo>
                  <a:pt x="888885" y="2890289"/>
                </a:lnTo>
                <a:lnTo>
                  <a:pt x="905028" y="2898492"/>
                </a:lnTo>
                <a:lnTo>
                  <a:pt x="921435" y="2906695"/>
                </a:lnTo>
                <a:lnTo>
                  <a:pt x="938371" y="2914633"/>
                </a:lnTo>
                <a:lnTo>
                  <a:pt x="954778" y="2922571"/>
                </a:lnTo>
                <a:lnTo>
                  <a:pt x="971449" y="2930245"/>
                </a:lnTo>
                <a:lnTo>
                  <a:pt x="988386" y="2937389"/>
                </a:lnTo>
                <a:lnTo>
                  <a:pt x="1005322" y="2944534"/>
                </a:lnTo>
                <a:lnTo>
                  <a:pt x="1010879" y="2946650"/>
                </a:lnTo>
                <a:lnTo>
                  <a:pt x="997912" y="2937918"/>
                </a:lnTo>
                <a:lnTo>
                  <a:pt x="984681" y="2928922"/>
                </a:lnTo>
                <a:lnTo>
                  <a:pt x="971714" y="2919925"/>
                </a:lnTo>
                <a:lnTo>
                  <a:pt x="959012" y="2910664"/>
                </a:lnTo>
                <a:lnTo>
                  <a:pt x="946574" y="2901138"/>
                </a:lnTo>
                <a:lnTo>
                  <a:pt x="933872" y="2891348"/>
                </a:lnTo>
                <a:lnTo>
                  <a:pt x="921435" y="2881822"/>
                </a:lnTo>
                <a:lnTo>
                  <a:pt x="909526" y="2872032"/>
                </a:lnTo>
                <a:lnTo>
                  <a:pt x="897354" y="2861712"/>
                </a:lnTo>
                <a:lnTo>
                  <a:pt x="885181" y="2851392"/>
                </a:lnTo>
                <a:lnTo>
                  <a:pt x="873537" y="2841073"/>
                </a:lnTo>
                <a:lnTo>
                  <a:pt x="861629" y="2830753"/>
                </a:lnTo>
                <a:lnTo>
                  <a:pt x="850250" y="2820169"/>
                </a:lnTo>
                <a:lnTo>
                  <a:pt x="838606" y="2809320"/>
                </a:lnTo>
                <a:lnTo>
                  <a:pt x="827492" y="2798471"/>
                </a:lnTo>
                <a:lnTo>
                  <a:pt x="816377" y="2787358"/>
                </a:lnTo>
                <a:lnTo>
                  <a:pt x="794413" y="2764602"/>
                </a:lnTo>
                <a:lnTo>
                  <a:pt x="772978" y="2741581"/>
                </a:lnTo>
                <a:lnTo>
                  <a:pt x="751808" y="2718296"/>
                </a:lnTo>
                <a:lnTo>
                  <a:pt x="731696" y="2694481"/>
                </a:lnTo>
                <a:lnTo>
                  <a:pt x="711849" y="2669873"/>
                </a:lnTo>
                <a:lnTo>
                  <a:pt x="692532" y="2645264"/>
                </a:lnTo>
                <a:lnTo>
                  <a:pt x="673743" y="2620127"/>
                </a:lnTo>
                <a:lnTo>
                  <a:pt x="655748" y="2594725"/>
                </a:lnTo>
                <a:lnTo>
                  <a:pt x="638547" y="2569058"/>
                </a:lnTo>
                <a:lnTo>
                  <a:pt x="621876" y="2543656"/>
                </a:lnTo>
                <a:lnTo>
                  <a:pt x="598324" y="2529367"/>
                </a:lnTo>
                <a:lnTo>
                  <a:pt x="574772" y="2514549"/>
                </a:lnTo>
                <a:lnTo>
                  <a:pt x="551485" y="2499731"/>
                </a:lnTo>
                <a:lnTo>
                  <a:pt x="528462" y="2483855"/>
                </a:lnTo>
                <a:lnTo>
                  <a:pt x="506763" y="2468772"/>
                </a:lnTo>
                <a:lnTo>
                  <a:pt x="485328" y="2452896"/>
                </a:lnTo>
                <a:lnTo>
                  <a:pt x="464158" y="2436755"/>
                </a:lnTo>
                <a:lnTo>
                  <a:pt x="442987" y="2420085"/>
                </a:lnTo>
                <a:lnTo>
                  <a:pt x="422611" y="2403150"/>
                </a:lnTo>
                <a:lnTo>
                  <a:pt x="402499" y="2385951"/>
                </a:lnTo>
                <a:lnTo>
                  <a:pt x="382652" y="2368222"/>
                </a:lnTo>
                <a:lnTo>
                  <a:pt x="363070" y="2349964"/>
                </a:lnTo>
                <a:lnTo>
                  <a:pt x="343752" y="2331706"/>
                </a:lnTo>
                <a:lnTo>
                  <a:pt x="324963" y="2312655"/>
                </a:lnTo>
                <a:lnTo>
                  <a:pt x="306175" y="2293339"/>
                </a:lnTo>
                <a:lnTo>
                  <a:pt x="288180" y="2273493"/>
                </a:lnTo>
                <a:lnTo>
                  <a:pt x="270715" y="2253648"/>
                </a:lnTo>
                <a:lnTo>
                  <a:pt x="253514" y="2233273"/>
                </a:lnTo>
                <a:lnTo>
                  <a:pt x="236578" y="2212369"/>
                </a:lnTo>
                <a:lnTo>
                  <a:pt x="220435" y="2191465"/>
                </a:lnTo>
                <a:close/>
                <a:moveTo>
                  <a:pt x="484799" y="2081389"/>
                </a:moveTo>
                <a:lnTo>
                  <a:pt x="492737" y="2108644"/>
                </a:lnTo>
                <a:lnTo>
                  <a:pt x="501470" y="2135898"/>
                </a:lnTo>
                <a:lnTo>
                  <a:pt x="510468" y="2162888"/>
                </a:lnTo>
                <a:lnTo>
                  <a:pt x="519729" y="2189878"/>
                </a:lnTo>
                <a:lnTo>
                  <a:pt x="529785" y="2216603"/>
                </a:lnTo>
                <a:lnTo>
                  <a:pt x="540106" y="2242799"/>
                </a:lnTo>
                <a:lnTo>
                  <a:pt x="550691" y="2269260"/>
                </a:lnTo>
                <a:lnTo>
                  <a:pt x="562335" y="2295191"/>
                </a:lnTo>
                <a:lnTo>
                  <a:pt x="573714" y="2321387"/>
                </a:lnTo>
                <a:lnTo>
                  <a:pt x="586151" y="2347054"/>
                </a:lnTo>
                <a:lnTo>
                  <a:pt x="598589" y="2372456"/>
                </a:lnTo>
                <a:lnTo>
                  <a:pt x="611555" y="2397858"/>
                </a:lnTo>
                <a:lnTo>
                  <a:pt x="625316" y="2422731"/>
                </a:lnTo>
                <a:lnTo>
                  <a:pt x="639077" y="2447604"/>
                </a:lnTo>
                <a:lnTo>
                  <a:pt x="653367" y="2472212"/>
                </a:lnTo>
                <a:lnTo>
                  <a:pt x="668450" y="2496556"/>
                </a:lnTo>
                <a:lnTo>
                  <a:pt x="692002" y="2510051"/>
                </a:lnTo>
                <a:lnTo>
                  <a:pt x="715819" y="2523016"/>
                </a:lnTo>
                <a:lnTo>
                  <a:pt x="739635" y="2535718"/>
                </a:lnTo>
                <a:lnTo>
                  <a:pt x="763981" y="2547889"/>
                </a:lnTo>
                <a:lnTo>
                  <a:pt x="788327" y="2559532"/>
                </a:lnTo>
                <a:lnTo>
                  <a:pt x="813202" y="2570646"/>
                </a:lnTo>
                <a:lnTo>
                  <a:pt x="838077" y="2582024"/>
                </a:lnTo>
                <a:lnTo>
                  <a:pt x="862952" y="2592343"/>
                </a:lnTo>
                <a:lnTo>
                  <a:pt x="888356" y="2602663"/>
                </a:lnTo>
                <a:lnTo>
                  <a:pt x="913496" y="2612189"/>
                </a:lnTo>
                <a:lnTo>
                  <a:pt x="939165" y="2621714"/>
                </a:lnTo>
                <a:lnTo>
                  <a:pt x="964569" y="2630711"/>
                </a:lnTo>
                <a:lnTo>
                  <a:pt x="990767" y="2638914"/>
                </a:lnTo>
                <a:lnTo>
                  <a:pt x="1016436" y="2647381"/>
                </a:lnTo>
                <a:lnTo>
                  <a:pt x="1042899" y="2655055"/>
                </a:lnTo>
                <a:lnTo>
                  <a:pt x="1068832" y="2662199"/>
                </a:lnTo>
                <a:lnTo>
                  <a:pt x="1057983" y="2637326"/>
                </a:lnTo>
                <a:lnTo>
                  <a:pt x="1047398" y="2612189"/>
                </a:lnTo>
                <a:lnTo>
                  <a:pt x="1037342" y="2587051"/>
                </a:lnTo>
                <a:lnTo>
                  <a:pt x="1027286" y="2561649"/>
                </a:lnTo>
                <a:lnTo>
                  <a:pt x="1018024" y="2536247"/>
                </a:lnTo>
                <a:lnTo>
                  <a:pt x="1008762" y="2510845"/>
                </a:lnTo>
                <a:lnTo>
                  <a:pt x="1000029" y="2485178"/>
                </a:lnTo>
                <a:lnTo>
                  <a:pt x="991561" y="2459776"/>
                </a:lnTo>
                <a:lnTo>
                  <a:pt x="982299" y="2429346"/>
                </a:lnTo>
                <a:lnTo>
                  <a:pt x="973302" y="2399181"/>
                </a:lnTo>
                <a:lnTo>
                  <a:pt x="964834" y="2368751"/>
                </a:lnTo>
                <a:lnTo>
                  <a:pt x="956895" y="2338322"/>
                </a:lnTo>
                <a:lnTo>
                  <a:pt x="949221" y="2307627"/>
                </a:lnTo>
                <a:lnTo>
                  <a:pt x="941546" y="2276933"/>
                </a:lnTo>
                <a:lnTo>
                  <a:pt x="934931" y="2246239"/>
                </a:lnTo>
                <a:lnTo>
                  <a:pt x="928050" y="2215545"/>
                </a:lnTo>
                <a:lnTo>
                  <a:pt x="894707" y="2208665"/>
                </a:lnTo>
                <a:lnTo>
                  <a:pt x="861364" y="2201256"/>
                </a:lnTo>
                <a:lnTo>
                  <a:pt x="828021" y="2193582"/>
                </a:lnTo>
                <a:lnTo>
                  <a:pt x="794943" y="2185379"/>
                </a:lnTo>
                <a:lnTo>
                  <a:pt x="762129" y="2176912"/>
                </a:lnTo>
                <a:lnTo>
                  <a:pt x="728786" y="2167915"/>
                </a:lnTo>
                <a:lnTo>
                  <a:pt x="695972" y="2158125"/>
                </a:lnTo>
                <a:lnTo>
                  <a:pt x="663422" y="2148335"/>
                </a:lnTo>
                <a:lnTo>
                  <a:pt x="640664" y="2140926"/>
                </a:lnTo>
                <a:lnTo>
                  <a:pt x="618171" y="2132988"/>
                </a:lnTo>
                <a:lnTo>
                  <a:pt x="595678" y="2125314"/>
                </a:lnTo>
                <a:lnTo>
                  <a:pt x="573449" y="2116847"/>
                </a:lnTo>
                <a:lnTo>
                  <a:pt x="550956" y="2108644"/>
                </a:lnTo>
                <a:lnTo>
                  <a:pt x="528727" y="2099647"/>
                </a:lnTo>
                <a:lnTo>
                  <a:pt x="506763" y="2090651"/>
                </a:lnTo>
                <a:lnTo>
                  <a:pt x="484799" y="2081389"/>
                </a:lnTo>
                <a:close/>
                <a:moveTo>
                  <a:pt x="2676447" y="2064455"/>
                </a:moveTo>
                <a:lnTo>
                  <a:pt x="2650249" y="2076626"/>
                </a:lnTo>
                <a:lnTo>
                  <a:pt x="2623521" y="2088004"/>
                </a:lnTo>
                <a:lnTo>
                  <a:pt x="2596529" y="2099383"/>
                </a:lnTo>
                <a:lnTo>
                  <a:pt x="2569537" y="2109702"/>
                </a:lnTo>
                <a:lnTo>
                  <a:pt x="2542281" y="2120022"/>
                </a:lnTo>
                <a:lnTo>
                  <a:pt x="2514759" y="2129548"/>
                </a:lnTo>
                <a:lnTo>
                  <a:pt x="2487503" y="2139073"/>
                </a:lnTo>
                <a:lnTo>
                  <a:pt x="2459981" y="2148335"/>
                </a:lnTo>
                <a:lnTo>
                  <a:pt x="2431666" y="2157067"/>
                </a:lnTo>
                <a:lnTo>
                  <a:pt x="2402822" y="2165269"/>
                </a:lnTo>
                <a:lnTo>
                  <a:pt x="2374242" y="2173472"/>
                </a:lnTo>
                <a:lnTo>
                  <a:pt x="2345927" y="2181146"/>
                </a:lnTo>
                <a:lnTo>
                  <a:pt x="2317082" y="2188555"/>
                </a:lnTo>
                <a:lnTo>
                  <a:pt x="2287973" y="2195699"/>
                </a:lnTo>
                <a:lnTo>
                  <a:pt x="2258864" y="2202314"/>
                </a:lnTo>
                <a:lnTo>
                  <a:pt x="2230020" y="2208665"/>
                </a:lnTo>
                <a:lnTo>
                  <a:pt x="2223139" y="2240417"/>
                </a:lnTo>
                <a:lnTo>
                  <a:pt x="2216259" y="2271906"/>
                </a:lnTo>
                <a:lnTo>
                  <a:pt x="2208585" y="2303394"/>
                </a:lnTo>
                <a:lnTo>
                  <a:pt x="2200911" y="2334882"/>
                </a:lnTo>
                <a:lnTo>
                  <a:pt x="2192443" y="2366370"/>
                </a:lnTo>
                <a:lnTo>
                  <a:pt x="2183974" y="2397329"/>
                </a:lnTo>
                <a:lnTo>
                  <a:pt x="2174977" y="2428552"/>
                </a:lnTo>
                <a:lnTo>
                  <a:pt x="2165186" y="2459776"/>
                </a:lnTo>
                <a:lnTo>
                  <a:pt x="2157247" y="2483855"/>
                </a:lnTo>
                <a:lnTo>
                  <a:pt x="2149044" y="2508199"/>
                </a:lnTo>
                <a:lnTo>
                  <a:pt x="2140311" y="2532278"/>
                </a:lnTo>
                <a:lnTo>
                  <a:pt x="2131313" y="2556357"/>
                </a:lnTo>
                <a:lnTo>
                  <a:pt x="2122051" y="2580436"/>
                </a:lnTo>
                <a:lnTo>
                  <a:pt x="2112790" y="2604250"/>
                </a:lnTo>
                <a:lnTo>
                  <a:pt x="2102998" y="2628065"/>
                </a:lnTo>
                <a:lnTo>
                  <a:pt x="2092678" y="2651615"/>
                </a:lnTo>
                <a:lnTo>
                  <a:pt x="2119934" y="2643412"/>
                </a:lnTo>
                <a:lnTo>
                  <a:pt x="2146927" y="2634680"/>
                </a:lnTo>
                <a:lnTo>
                  <a:pt x="2174183" y="2625419"/>
                </a:lnTo>
                <a:lnTo>
                  <a:pt x="2200911" y="2615629"/>
                </a:lnTo>
                <a:lnTo>
                  <a:pt x="2227638" y="2605573"/>
                </a:lnTo>
                <a:lnTo>
                  <a:pt x="2254365" y="2594989"/>
                </a:lnTo>
                <a:lnTo>
                  <a:pt x="2280564" y="2584140"/>
                </a:lnTo>
                <a:lnTo>
                  <a:pt x="2306762" y="2572498"/>
                </a:lnTo>
                <a:lnTo>
                  <a:pt x="2332695" y="2560855"/>
                </a:lnTo>
                <a:lnTo>
                  <a:pt x="2358100" y="2548419"/>
                </a:lnTo>
                <a:lnTo>
                  <a:pt x="2384033" y="2535718"/>
                </a:lnTo>
                <a:lnTo>
                  <a:pt x="2409173" y="2522223"/>
                </a:lnTo>
                <a:lnTo>
                  <a:pt x="2434312" y="2508728"/>
                </a:lnTo>
                <a:lnTo>
                  <a:pt x="2458658" y="2494439"/>
                </a:lnTo>
                <a:lnTo>
                  <a:pt x="2483269" y="2479886"/>
                </a:lnTo>
                <a:lnTo>
                  <a:pt x="2507350" y="2464539"/>
                </a:lnTo>
                <a:lnTo>
                  <a:pt x="2521110" y="2440989"/>
                </a:lnTo>
                <a:lnTo>
                  <a:pt x="2534342" y="2417439"/>
                </a:lnTo>
                <a:lnTo>
                  <a:pt x="2547044" y="2393360"/>
                </a:lnTo>
                <a:lnTo>
                  <a:pt x="2559481" y="2369016"/>
                </a:lnTo>
                <a:lnTo>
                  <a:pt x="2571654" y="2344937"/>
                </a:lnTo>
                <a:lnTo>
                  <a:pt x="2583033" y="2320064"/>
                </a:lnTo>
                <a:lnTo>
                  <a:pt x="2594412" y="2295191"/>
                </a:lnTo>
                <a:lnTo>
                  <a:pt x="2605262" y="2270583"/>
                </a:lnTo>
                <a:lnTo>
                  <a:pt x="2615318" y="2244916"/>
                </a:lnTo>
                <a:lnTo>
                  <a:pt x="2625374" y="2220043"/>
                </a:lnTo>
                <a:lnTo>
                  <a:pt x="2634900" y="2194376"/>
                </a:lnTo>
                <a:lnTo>
                  <a:pt x="2644162" y="2168709"/>
                </a:lnTo>
                <a:lnTo>
                  <a:pt x="2652895" y="2143043"/>
                </a:lnTo>
                <a:lnTo>
                  <a:pt x="2661363" y="2116847"/>
                </a:lnTo>
                <a:lnTo>
                  <a:pt x="2669037" y="2090915"/>
                </a:lnTo>
                <a:lnTo>
                  <a:pt x="2676447" y="2064455"/>
                </a:lnTo>
                <a:close/>
                <a:moveTo>
                  <a:pt x="2991354" y="2056252"/>
                </a:moveTo>
                <a:lnTo>
                  <a:pt x="2982357" y="2072393"/>
                </a:lnTo>
                <a:lnTo>
                  <a:pt x="2977858" y="2080596"/>
                </a:lnTo>
                <a:lnTo>
                  <a:pt x="2973095" y="2088534"/>
                </a:lnTo>
                <a:lnTo>
                  <a:pt x="2964098" y="2103352"/>
                </a:lnTo>
                <a:lnTo>
                  <a:pt x="2954836" y="2117905"/>
                </a:lnTo>
                <a:lnTo>
                  <a:pt x="2945574" y="2132458"/>
                </a:lnTo>
                <a:lnTo>
                  <a:pt x="2935782" y="2146747"/>
                </a:lnTo>
                <a:lnTo>
                  <a:pt x="2925991" y="2161036"/>
                </a:lnTo>
                <a:lnTo>
                  <a:pt x="2915671" y="2175060"/>
                </a:lnTo>
                <a:lnTo>
                  <a:pt x="2905350" y="2188819"/>
                </a:lnTo>
                <a:lnTo>
                  <a:pt x="2895030" y="2202579"/>
                </a:lnTo>
                <a:lnTo>
                  <a:pt x="2884445" y="2215809"/>
                </a:lnTo>
                <a:lnTo>
                  <a:pt x="2873595" y="2229569"/>
                </a:lnTo>
                <a:lnTo>
                  <a:pt x="2862745" y="2242534"/>
                </a:lnTo>
                <a:lnTo>
                  <a:pt x="2851101" y="2255500"/>
                </a:lnTo>
                <a:lnTo>
                  <a:pt x="2839987" y="2268730"/>
                </a:lnTo>
                <a:lnTo>
                  <a:pt x="2828343" y="2281431"/>
                </a:lnTo>
                <a:lnTo>
                  <a:pt x="2816700" y="2294132"/>
                </a:lnTo>
                <a:lnTo>
                  <a:pt x="2804527" y="2306569"/>
                </a:lnTo>
                <a:lnTo>
                  <a:pt x="2792619" y="2318741"/>
                </a:lnTo>
                <a:lnTo>
                  <a:pt x="2780446" y="2330913"/>
                </a:lnTo>
                <a:lnTo>
                  <a:pt x="2768008" y="2343085"/>
                </a:lnTo>
                <a:lnTo>
                  <a:pt x="2755571" y="2354727"/>
                </a:lnTo>
                <a:lnTo>
                  <a:pt x="2742869" y="2366370"/>
                </a:lnTo>
                <a:lnTo>
                  <a:pt x="2730166" y="2377748"/>
                </a:lnTo>
                <a:lnTo>
                  <a:pt x="2717200" y="2389391"/>
                </a:lnTo>
                <a:lnTo>
                  <a:pt x="2704233" y="2400504"/>
                </a:lnTo>
                <a:lnTo>
                  <a:pt x="2690737" y="2411353"/>
                </a:lnTo>
                <a:lnTo>
                  <a:pt x="2677506" y="2422202"/>
                </a:lnTo>
                <a:lnTo>
                  <a:pt x="2664009" y="2433050"/>
                </a:lnTo>
                <a:lnTo>
                  <a:pt x="2650513" y="2443635"/>
                </a:lnTo>
                <a:lnTo>
                  <a:pt x="2636753" y="2453690"/>
                </a:lnTo>
                <a:lnTo>
                  <a:pt x="2623257" y="2464009"/>
                </a:lnTo>
                <a:lnTo>
                  <a:pt x="2609232" y="2474064"/>
                </a:lnTo>
                <a:lnTo>
                  <a:pt x="2595206" y="2483855"/>
                </a:lnTo>
                <a:lnTo>
                  <a:pt x="2575359" y="2497085"/>
                </a:lnTo>
                <a:lnTo>
                  <a:pt x="2555247" y="2510315"/>
                </a:lnTo>
                <a:lnTo>
                  <a:pt x="2542281" y="2531748"/>
                </a:lnTo>
                <a:lnTo>
                  <a:pt x="2528785" y="2552652"/>
                </a:lnTo>
                <a:lnTo>
                  <a:pt x="2515289" y="2573821"/>
                </a:lnTo>
                <a:lnTo>
                  <a:pt x="2501263" y="2594725"/>
                </a:lnTo>
                <a:lnTo>
                  <a:pt x="2483004" y="2620127"/>
                </a:lnTo>
                <a:lnTo>
                  <a:pt x="2464215" y="2645264"/>
                </a:lnTo>
                <a:lnTo>
                  <a:pt x="2445162" y="2669873"/>
                </a:lnTo>
                <a:lnTo>
                  <a:pt x="2425315" y="2694216"/>
                </a:lnTo>
                <a:lnTo>
                  <a:pt x="2404674" y="2718296"/>
                </a:lnTo>
                <a:lnTo>
                  <a:pt x="2384033" y="2741581"/>
                </a:lnTo>
                <a:lnTo>
                  <a:pt x="2362598" y="2764602"/>
                </a:lnTo>
                <a:lnTo>
                  <a:pt x="2340634" y="2787358"/>
                </a:lnTo>
                <a:lnTo>
                  <a:pt x="2329255" y="2798207"/>
                </a:lnTo>
                <a:lnTo>
                  <a:pt x="2317876" y="2809320"/>
                </a:lnTo>
                <a:lnTo>
                  <a:pt x="2306762" y="2819904"/>
                </a:lnTo>
                <a:lnTo>
                  <a:pt x="2294854" y="2830753"/>
                </a:lnTo>
                <a:lnTo>
                  <a:pt x="2283475" y="2841073"/>
                </a:lnTo>
                <a:lnTo>
                  <a:pt x="2271302" y="2851392"/>
                </a:lnTo>
                <a:lnTo>
                  <a:pt x="2259658" y="2861712"/>
                </a:lnTo>
                <a:lnTo>
                  <a:pt x="2247485" y="2871502"/>
                </a:lnTo>
                <a:lnTo>
                  <a:pt x="2235048" y="2881557"/>
                </a:lnTo>
                <a:lnTo>
                  <a:pt x="2222875" y="2891348"/>
                </a:lnTo>
                <a:lnTo>
                  <a:pt x="2210173" y="2901138"/>
                </a:lnTo>
                <a:lnTo>
                  <a:pt x="2197735" y="2910399"/>
                </a:lnTo>
                <a:lnTo>
                  <a:pt x="2185033" y="2919661"/>
                </a:lnTo>
                <a:lnTo>
                  <a:pt x="2172066" y="2928922"/>
                </a:lnTo>
                <a:lnTo>
                  <a:pt x="2159099" y="2937918"/>
                </a:lnTo>
                <a:lnTo>
                  <a:pt x="2146133" y="2946650"/>
                </a:lnTo>
                <a:lnTo>
                  <a:pt x="2151161" y="2944534"/>
                </a:lnTo>
                <a:lnTo>
                  <a:pt x="2168361" y="2937389"/>
                </a:lnTo>
                <a:lnTo>
                  <a:pt x="2185033" y="2930245"/>
                </a:lnTo>
                <a:lnTo>
                  <a:pt x="2201969" y="2922571"/>
                </a:lnTo>
                <a:lnTo>
                  <a:pt x="2218641" y="2914633"/>
                </a:lnTo>
                <a:lnTo>
                  <a:pt x="2235048" y="2906695"/>
                </a:lnTo>
                <a:lnTo>
                  <a:pt x="2251455" y="2898492"/>
                </a:lnTo>
                <a:lnTo>
                  <a:pt x="2267861" y="2890289"/>
                </a:lnTo>
                <a:lnTo>
                  <a:pt x="2284004" y="2881557"/>
                </a:lnTo>
                <a:lnTo>
                  <a:pt x="2300146" y="2872825"/>
                </a:lnTo>
                <a:lnTo>
                  <a:pt x="2316288" y="2863829"/>
                </a:lnTo>
                <a:lnTo>
                  <a:pt x="2332166" y="2854832"/>
                </a:lnTo>
                <a:lnTo>
                  <a:pt x="2348044" y="2845571"/>
                </a:lnTo>
                <a:lnTo>
                  <a:pt x="2363921" y="2836045"/>
                </a:lnTo>
                <a:lnTo>
                  <a:pt x="2379270" y="2825990"/>
                </a:lnTo>
                <a:lnTo>
                  <a:pt x="2394883" y="2816200"/>
                </a:lnTo>
                <a:lnTo>
                  <a:pt x="2409967" y="2806145"/>
                </a:lnTo>
                <a:lnTo>
                  <a:pt x="2425315" y="2795560"/>
                </a:lnTo>
                <a:lnTo>
                  <a:pt x="2440399" y="2785241"/>
                </a:lnTo>
                <a:lnTo>
                  <a:pt x="2455218" y="2774392"/>
                </a:lnTo>
                <a:lnTo>
                  <a:pt x="2470302" y="2763543"/>
                </a:lnTo>
                <a:lnTo>
                  <a:pt x="2484856" y="2752430"/>
                </a:lnTo>
                <a:lnTo>
                  <a:pt x="2499411" y="2741316"/>
                </a:lnTo>
                <a:lnTo>
                  <a:pt x="2513965" y="2730203"/>
                </a:lnTo>
                <a:lnTo>
                  <a:pt x="2528255" y="2718296"/>
                </a:lnTo>
                <a:lnTo>
                  <a:pt x="2542281" y="2706653"/>
                </a:lnTo>
                <a:lnTo>
                  <a:pt x="2556041" y="2694746"/>
                </a:lnTo>
                <a:lnTo>
                  <a:pt x="2570067" y="2682574"/>
                </a:lnTo>
                <a:lnTo>
                  <a:pt x="2583827" y="2670402"/>
                </a:lnTo>
                <a:lnTo>
                  <a:pt x="2597323" y="2657965"/>
                </a:lnTo>
                <a:lnTo>
                  <a:pt x="2610819" y="2645529"/>
                </a:lnTo>
                <a:lnTo>
                  <a:pt x="2623786" y="2632828"/>
                </a:lnTo>
                <a:lnTo>
                  <a:pt x="2637017" y="2619862"/>
                </a:lnTo>
                <a:lnTo>
                  <a:pt x="2649720" y="2606632"/>
                </a:lnTo>
                <a:lnTo>
                  <a:pt x="2662686" y="2593402"/>
                </a:lnTo>
                <a:lnTo>
                  <a:pt x="2675388" y="2579907"/>
                </a:lnTo>
                <a:lnTo>
                  <a:pt x="2687561" y="2566412"/>
                </a:lnTo>
                <a:lnTo>
                  <a:pt x="2699734" y="2552652"/>
                </a:lnTo>
                <a:lnTo>
                  <a:pt x="2711907" y="2539157"/>
                </a:lnTo>
                <a:lnTo>
                  <a:pt x="2724080" y="2525133"/>
                </a:lnTo>
                <a:lnTo>
                  <a:pt x="2735724" y="2510845"/>
                </a:lnTo>
                <a:lnTo>
                  <a:pt x="2747367" y="2496556"/>
                </a:lnTo>
                <a:lnTo>
                  <a:pt x="2758746" y="2482267"/>
                </a:lnTo>
                <a:lnTo>
                  <a:pt x="2769861" y="2467714"/>
                </a:lnTo>
                <a:lnTo>
                  <a:pt x="2780710" y="2452896"/>
                </a:lnTo>
                <a:lnTo>
                  <a:pt x="2791825" y="2438343"/>
                </a:lnTo>
                <a:lnTo>
                  <a:pt x="2802410" y="2422995"/>
                </a:lnTo>
                <a:lnTo>
                  <a:pt x="2812995" y="2408178"/>
                </a:lnTo>
                <a:lnTo>
                  <a:pt x="2823316" y="2393095"/>
                </a:lnTo>
                <a:lnTo>
                  <a:pt x="2833371" y="2377483"/>
                </a:lnTo>
                <a:lnTo>
                  <a:pt x="2843427" y="2362401"/>
                </a:lnTo>
                <a:lnTo>
                  <a:pt x="2852954" y="2346524"/>
                </a:lnTo>
                <a:lnTo>
                  <a:pt x="2862745" y="2330913"/>
                </a:lnTo>
                <a:lnTo>
                  <a:pt x="2872007" y="2315036"/>
                </a:lnTo>
                <a:lnTo>
                  <a:pt x="2881269" y="2299425"/>
                </a:lnTo>
                <a:lnTo>
                  <a:pt x="2890266" y="2283284"/>
                </a:lnTo>
                <a:lnTo>
                  <a:pt x="2898999" y="2267143"/>
                </a:lnTo>
                <a:lnTo>
                  <a:pt x="2907732" y="2250737"/>
                </a:lnTo>
                <a:lnTo>
                  <a:pt x="2915935" y="2234596"/>
                </a:lnTo>
                <a:lnTo>
                  <a:pt x="2924139" y="2218191"/>
                </a:lnTo>
                <a:lnTo>
                  <a:pt x="2932078" y="2201256"/>
                </a:lnTo>
                <a:lnTo>
                  <a:pt x="2940016" y="2184850"/>
                </a:lnTo>
                <a:lnTo>
                  <a:pt x="2947426" y="2168180"/>
                </a:lnTo>
                <a:lnTo>
                  <a:pt x="2954836" y="2150981"/>
                </a:lnTo>
                <a:lnTo>
                  <a:pt x="2961981" y="2134311"/>
                </a:lnTo>
                <a:lnTo>
                  <a:pt x="2969655" y="2114730"/>
                </a:lnTo>
                <a:lnTo>
                  <a:pt x="2977064" y="2095149"/>
                </a:lnTo>
                <a:lnTo>
                  <a:pt x="2984474" y="2075568"/>
                </a:lnTo>
                <a:lnTo>
                  <a:pt x="2991354" y="2056252"/>
                </a:lnTo>
                <a:close/>
                <a:moveTo>
                  <a:pt x="103999" y="1820223"/>
                </a:moveTo>
                <a:lnTo>
                  <a:pt x="106381" y="1834247"/>
                </a:lnTo>
                <a:lnTo>
                  <a:pt x="111144" y="1849065"/>
                </a:lnTo>
                <a:lnTo>
                  <a:pt x="115907" y="1863090"/>
                </a:lnTo>
                <a:lnTo>
                  <a:pt x="120670" y="1877378"/>
                </a:lnTo>
                <a:lnTo>
                  <a:pt x="125963" y="1891667"/>
                </a:lnTo>
                <a:lnTo>
                  <a:pt x="131520" y="1905956"/>
                </a:lnTo>
                <a:lnTo>
                  <a:pt x="137342" y="1919980"/>
                </a:lnTo>
                <a:lnTo>
                  <a:pt x="143164" y="1934004"/>
                </a:lnTo>
                <a:lnTo>
                  <a:pt x="149250" y="1948028"/>
                </a:lnTo>
                <a:lnTo>
                  <a:pt x="155601" y="1961523"/>
                </a:lnTo>
                <a:lnTo>
                  <a:pt x="161952" y="1975547"/>
                </a:lnTo>
                <a:lnTo>
                  <a:pt x="168568" y="1988777"/>
                </a:lnTo>
                <a:lnTo>
                  <a:pt x="175713" y="2002537"/>
                </a:lnTo>
                <a:lnTo>
                  <a:pt x="182858" y="2015767"/>
                </a:lnTo>
                <a:lnTo>
                  <a:pt x="190268" y="2029262"/>
                </a:lnTo>
                <a:lnTo>
                  <a:pt x="197677" y="2042228"/>
                </a:lnTo>
                <a:lnTo>
                  <a:pt x="205351" y="2055458"/>
                </a:lnTo>
                <a:lnTo>
                  <a:pt x="213820" y="2068953"/>
                </a:lnTo>
                <a:lnTo>
                  <a:pt x="222288" y="2082183"/>
                </a:lnTo>
                <a:lnTo>
                  <a:pt x="230491" y="2095149"/>
                </a:lnTo>
                <a:lnTo>
                  <a:pt x="239488" y="2108644"/>
                </a:lnTo>
                <a:lnTo>
                  <a:pt x="248486" y="2121345"/>
                </a:lnTo>
                <a:lnTo>
                  <a:pt x="257483" y="2134311"/>
                </a:lnTo>
                <a:lnTo>
                  <a:pt x="267274" y="2147012"/>
                </a:lnTo>
                <a:lnTo>
                  <a:pt x="276536" y="2159448"/>
                </a:lnTo>
                <a:lnTo>
                  <a:pt x="286328" y="2171885"/>
                </a:lnTo>
                <a:lnTo>
                  <a:pt x="296383" y="2184321"/>
                </a:lnTo>
                <a:lnTo>
                  <a:pt x="306175" y="2196228"/>
                </a:lnTo>
                <a:lnTo>
                  <a:pt x="316495" y="2208400"/>
                </a:lnTo>
                <a:lnTo>
                  <a:pt x="326816" y="2220307"/>
                </a:lnTo>
                <a:lnTo>
                  <a:pt x="337401" y="2231950"/>
                </a:lnTo>
                <a:lnTo>
                  <a:pt x="348250" y="2243857"/>
                </a:lnTo>
                <a:lnTo>
                  <a:pt x="359100" y="2255235"/>
                </a:lnTo>
                <a:lnTo>
                  <a:pt x="369950" y="2266349"/>
                </a:lnTo>
                <a:lnTo>
                  <a:pt x="381064" y="2277727"/>
                </a:lnTo>
                <a:lnTo>
                  <a:pt x="392443" y="2288840"/>
                </a:lnTo>
                <a:lnTo>
                  <a:pt x="403822" y="2299954"/>
                </a:lnTo>
                <a:lnTo>
                  <a:pt x="415466" y="2310538"/>
                </a:lnTo>
                <a:lnTo>
                  <a:pt x="427110" y="2321387"/>
                </a:lnTo>
                <a:lnTo>
                  <a:pt x="439018" y="2331971"/>
                </a:lnTo>
                <a:lnTo>
                  <a:pt x="450926" y="2342555"/>
                </a:lnTo>
                <a:lnTo>
                  <a:pt x="475007" y="2362665"/>
                </a:lnTo>
                <a:lnTo>
                  <a:pt x="499882" y="2382511"/>
                </a:lnTo>
                <a:lnTo>
                  <a:pt x="525022" y="2402092"/>
                </a:lnTo>
                <a:lnTo>
                  <a:pt x="550691" y="2420614"/>
                </a:lnTo>
                <a:lnTo>
                  <a:pt x="539312" y="2398387"/>
                </a:lnTo>
                <a:lnTo>
                  <a:pt x="528198" y="2375631"/>
                </a:lnTo>
                <a:lnTo>
                  <a:pt x="517612" y="2352875"/>
                </a:lnTo>
                <a:lnTo>
                  <a:pt x="507027" y="2330119"/>
                </a:lnTo>
                <a:lnTo>
                  <a:pt x="496971" y="2307098"/>
                </a:lnTo>
                <a:lnTo>
                  <a:pt x="487180" y="2284077"/>
                </a:lnTo>
                <a:lnTo>
                  <a:pt x="477918" y="2260528"/>
                </a:lnTo>
                <a:lnTo>
                  <a:pt x="468921" y="2237242"/>
                </a:lnTo>
                <a:lnTo>
                  <a:pt x="460188" y="2213692"/>
                </a:lnTo>
                <a:lnTo>
                  <a:pt x="451720" y="2190142"/>
                </a:lnTo>
                <a:lnTo>
                  <a:pt x="443781" y="2166328"/>
                </a:lnTo>
                <a:lnTo>
                  <a:pt x="436107" y="2142249"/>
                </a:lnTo>
                <a:lnTo>
                  <a:pt x="428433" y="2118434"/>
                </a:lnTo>
                <a:lnTo>
                  <a:pt x="421288" y="2094355"/>
                </a:lnTo>
                <a:lnTo>
                  <a:pt x="414672" y="2070011"/>
                </a:lnTo>
                <a:lnTo>
                  <a:pt x="408321" y="2045932"/>
                </a:lnTo>
                <a:lnTo>
                  <a:pt x="387680" y="2035348"/>
                </a:lnTo>
                <a:lnTo>
                  <a:pt x="367304" y="2024499"/>
                </a:lnTo>
                <a:lnTo>
                  <a:pt x="347192" y="2013386"/>
                </a:lnTo>
                <a:lnTo>
                  <a:pt x="327080" y="2001743"/>
                </a:lnTo>
                <a:lnTo>
                  <a:pt x="307233" y="1990100"/>
                </a:lnTo>
                <a:lnTo>
                  <a:pt x="287651" y="1977664"/>
                </a:lnTo>
                <a:lnTo>
                  <a:pt x="268068" y="1964963"/>
                </a:lnTo>
                <a:lnTo>
                  <a:pt x="249015" y="1951732"/>
                </a:lnTo>
                <a:lnTo>
                  <a:pt x="229433" y="1937444"/>
                </a:lnTo>
                <a:lnTo>
                  <a:pt x="210115" y="1922361"/>
                </a:lnTo>
                <a:lnTo>
                  <a:pt x="191326" y="1907014"/>
                </a:lnTo>
                <a:lnTo>
                  <a:pt x="181800" y="1899076"/>
                </a:lnTo>
                <a:lnTo>
                  <a:pt x="172538" y="1891138"/>
                </a:lnTo>
                <a:lnTo>
                  <a:pt x="163540" y="1882670"/>
                </a:lnTo>
                <a:lnTo>
                  <a:pt x="154543" y="1874468"/>
                </a:lnTo>
                <a:lnTo>
                  <a:pt x="145810" y="1865736"/>
                </a:lnTo>
                <a:lnTo>
                  <a:pt x="137342" y="1857004"/>
                </a:lnTo>
                <a:lnTo>
                  <a:pt x="128874" y="1848007"/>
                </a:lnTo>
                <a:lnTo>
                  <a:pt x="120406" y="1839010"/>
                </a:lnTo>
                <a:lnTo>
                  <a:pt x="112202" y="1829749"/>
                </a:lnTo>
                <a:lnTo>
                  <a:pt x="103999" y="1820223"/>
                </a:lnTo>
                <a:close/>
                <a:moveTo>
                  <a:pt x="3022845" y="1815725"/>
                </a:moveTo>
                <a:lnTo>
                  <a:pt x="3014642" y="1825780"/>
                </a:lnTo>
                <a:lnTo>
                  <a:pt x="3006173" y="1835306"/>
                </a:lnTo>
                <a:lnTo>
                  <a:pt x="2997705" y="1844567"/>
                </a:lnTo>
                <a:lnTo>
                  <a:pt x="2988973" y="1853828"/>
                </a:lnTo>
                <a:lnTo>
                  <a:pt x="2980240" y="1862825"/>
                </a:lnTo>
                <a:lnTo>
                  <a:pt x="2971243" y="1871822"/>
                </a:lnTo>
                <a:lnTo>
                  <a:pt x="2962245" y="1880554"/>
                </a:lnTo>
                <a:lnTo>
                  <a:pt x="2952983" y="1889286"/>
                </a:lnTo>
                <a:lnTo>
                  <a:pt x="2943457" y="1897753"/>
                </a:lnTo>
                <a:lnTo>
                  <a:pt x="2933930" y="1905691"/>
                </a:lnTo>
                <a:lnTo>
                  <a:pt x="2924403" y="1913894"/>
                </a:lnTo>
                <a:lnTo>
                  <a:pt x="2914348" y="1921832"/>
                </a:lnTo>
                <a:lnTo>
                  <a:pt x="2894500" y="1936915"/>
                </a:lnTo>
                <a:lnTo>
                  <a:pt x="2874389" y="1951732"/>
                </a:lnTo>
                <a:lnTo>
                  <a:pt x="2859834" y="1961787"/>
                </a:lnTo>
                <a:lnTo>
                  <a:pt x="2845015" y="1971843"/>
                </a:lnTo>
                <a:lnTo>
                  <a:pt x="2830196" y="1981368"/>
                </a:lnTo>
                <a:lnTo>
                  <a:pt x="2814847" y="1990630"/>
                </a:lnTo>
                <a:lnTo>
                  <a:pt x="2799764" y="1999626"/>
                </a:lnTo>
                <a:lnTo>
                  <a:pt x="2784415" y="2008623"/>
                </a:lnTo>
                <a:lnTo>
                  <a:pt x="2769067" y="2017355"/>
                </a:lnTo>
                <a:lnTo>
                  <a:pt x="2753454" y="2025822"/>
                </a:lnTo>
                <a:lnTo>
                  <a:pt x="2747897" y="2048578"/>
                </a:lnTo>
                <a:lnTo>
                  <a:pt x="2741545" y="2071599"/>
                </a:lnTo>
                <a:lnTo>
                  <a:pt x="2735459" y="2094355"/>
                </a:lnTo>
                <a:lnTo>
                  <a:pt x="2728579" y="2116847"/>
                </a:lnTo>
                <a:lnTo>
                  <a:pt x="2721698" y="2139603"/>
                </a:lnTo>
                <a:lnTo>
                  <a:pt x="2714289" y="2161830"/>
                </a:lnTo>
                <a:lnTo>
                  <a:pt x="2706879" y="2184321"/>
                </a:lnTo>
                <a:lnTo>
                  <a:pt x="2699205" y="2206548"/>
                </a:lnTo>
                <a:lnTo>
                  <a:pt x="2691002" y="2229039"/>
                </a:lnTo>
                <a:lnTo>
                  <a:pt x="2682798" y="2251002"/>
                </a:lnTo>
                <a:lnTo>
                  <a:pt x="2673801" y="2272964"/>
                </a:lnTo>
                <a:lnTo>
                  <a:pt x="2664803" y="2294662"/>
                </a:lnTo>
                <a:lnTo>
                  <a:pt x="2655541" y="2316359"/>
                </a:lnTo>
                <a:lnTo>
                  <a:pt x="2645750" y="2338057"/>
                </a:lnTo>
                <a:lnTo>
                  <a:pt x="2635959" y="2359490"/>
                </a:lnTo>
                <a:lnTo>
                  <a:pt x="2625903" y="2380659"/>
                </a:lnTo>
                <a:lnTo>
                  <a:pt x="2647338" y="2363459"/>
                </a:lnTo>
                <a:lnTo>
                  <a:pt x="2668508" y="2345731"/>
                </a:lnTo>
                <a:lnTo>
                  <a:pt x="2689149" y="2327473"/>
                </a:lnTo>
                <a:lnTo>
                  <a:pt x="2709790" y="2309215"/>
                </a:lnTo>
                <a:lnTo>
                  <a:pt x="2729637" y="2290428"/>
                </a:lnTo>
                <a:lnTo>
                  <a:pt x="2749220" y="2270847"/>
                </a:lnTo>
                <a:lnTo>
                  <a:pt x="2768273" y="2251266"/>
                </a:lnTo>
                <a:lnTo>
                  <a:pt x="2787061" y="2231156"/>
                </a:lnTo>
                <a:lnTo>
                  <a:pt x="2805321" y="2210252"/>
                </a:lnTo>
                <a:lnTo>
                  <a:pt x="2823051" y="2189613"/>
                </a:lnTo>
                <a:lnTo>
                  <a:pt x="2839987" y="2168180"/>
                </a:lnTo>
                <a:lnTo>
                  <a:pt x="2856659" y="2146482"/>
                </a:lnTo>
                <a:lnTo>
                  <a:pt x="2872801" y="2123991"/>
                </a:lnTo>
                <a:lnTo>
                  <a:pt x="2888414" y="2101764"/>
                </a:lnTo>
                <a:lnTo>
                  <a:pt x="2903498" y="2078743"/>
                </a:lnTo>
                <a:lnTo>
                  <a:pt x="2917788" y="2055193"/>
                </a:lnTo>
                <a:lnTo>
                  <a:pt x="2926256" y="2041169"/>
                </a:lnTo>
                <a:lnTo>
                  <a:pt x="2934724" y="2026881"/>
                </a:lnTo>
                <a:lnTo>
                  <a:pt x="2942398" y="2012592"/>
                </a:lnTo>
                <a:lnTo>
                  <a:pt x="2950072" y="1998038"/>
                </a:lnTo>
                <a:lnTo>
                  <a:pt x="2957482" y="1983485"/>
                </a:lnTo>
                <a:lnTo>
                  <a:pt x="2964627" y="1968667"/>
                </a:lnTo>
                <a:lnTo>
                  <a:pt x="2971772" y="1953849"/>
                </a:lnTo>
                <a:lnTo>
                  <a:pt x="2978387" y="1939031"/>
                </a:lnTo>
                <a:lnTo>
                  <a:pt x="2985003" y="1923949"/>
                </a:lnTo>
                <a:lnTo>
                  <a:pt x="2991090" y="1908866"/>
                </a:lnTo>
                <a:lnTo>
                  <a:pt x="2996911" y="1893255"/>
                </a:lnTo>
                <a:lnTo>
                  <a:pt x="3002469" y="1878172"/>
                </a:lnTo>
                <a:lnTo>
                  <a:pt x="3008290" y="1862560"/>
                </a:lnTo>
                <a:lnTo>
                  <a:pt x="3013318" y="1847213"/>
                </a:lnTo>
                <a:lnTo>
                  <a:pt x="3018082" y="1831601"/>
                </a:lnTo>
                <a:lnTo>
                  <a:pt x="3022845" y="1815725"/>
                </a:lnTo>
                <a:close/>
                <a:moveTo>
                  <a:pt x="2808496" y="1593721"/>
                </a:moveTo>
                <a:lnTo>
                  <a:pt x="2807967" y="1615418"/>
                </a:lnTo>
                <a:lnTo>
                  <a:pt x="2807438" y="1637116"/>
                </a:lnTo>
                <a:lnTo>
                  <a:pt x="2806379" y="1659078"/>
                </a:lnTo>
                <a:lnTo>
                  <a:pt x="2805321" y="1680776"/>
                </a:lnTo>
                <a:lnTo>
                  <a:pt x="2803733" y="1702474"/>
                </a:lnTo>
                <a:lnTo>
                  <a:pt x="2802145" y="1724701"/>
                </a:lnTo>
                <a:lnTo>
                  <a:pt x="2800293" y="1746398"/>
                </a:lnTo>
                <a:lnTo>
                  <a:pt x="2798176" y="1768096"/>
                </a:lnTo>
                <a:lnTo>
                  <a:pt x="2795530" y="1789794"/>
                </a:lnTo>
                <a:lnTo>
                  <a:pt x="2793148" y="1811491"/>
                </a:lnTo>
                <a:lnTo>
                  <a:pt x="2789972" y="1833189"/>
                </a:lnTo>
                <a:lnTo>
                  <a:pt x="2787061" y="1854887"/>
                </a:lnTo>
                <a:lnTo>
                  <a:pt x="2783621" y="1876584"/>
                </a:lnTo>
                <a:lnTo>
                  <a:pt x="2780181" y="1898017"/>
                </a:lnTo>
                <a:lnTo>
                  <a:pt x="2776212" y="1919715"/>
                </a:lnTo>
                <a:lnTo>
                  <a:pt x="2771978" y="1941148"/>
                </a:lnTo>
                <a:lnTo>
                  <a:pt x="2788385" y="1931093"/>
                </a:lnTo>
                <a:lnTo>
                  <a:pt x="2805056" y="1920509"/>
                </a:lnTo>
                <a:lnTo>
                  <a:pt x="2821463" y="1909925"/>
                </a:lnTo>
                <a:lnTo>
                  <a:pt x="2837341" y="1899076"/>
                </a:lnTo>
                <a:lnTo>
                  <a:pt x="2848455" y="1891138"/>
                </a:lnTo>
                <a:lnTo>
                  <a:pt x="2859305" y="1883200"/>
                </a:lnTo>
                <a:lnTo>
                  <a:pt x="2870155" y="1874997"/>
                </a:lnTo>
                <a:lnTo>
                  <a:pt x="2880740" y="1866265"/>
                </a:lnTo>
                <a:lnTo>
                  <a:pt x="2891325" y="1858062"/>
                </a:lnTo>
                <a:lnTo>
                  <a:pt x="2901381" y="1849330"/>
                </a:lnTo>
                <a:lnTo>
                  <a:pt x="2911437" y="1840333"/>
                </a:lnTo>
                <a:lnTo>
                  <a:pt x="2921228" y="1831072"/>
                </a:lnTo>
                <a:lnTo>
                  <a:pt x="2931019" y="1821546"/>
                </a:lnTo>
                <a:lnTo>
                  <a:pt x="2940546" y="1812285"/>
                </a:lnTo>
                <a:lnTo>
                  <a:pt x="2949808" y="1802759"/>
                </a:lnTo>
                <a:lnTo>
                  <a:pt x="2958805" y="1792704"/>
                </a:lnTo>
                <a:lnTo>
                  <a:pt x="2967538" y="1782914"/>
                </a:lnTo>
                <a:lnTo>
                  <a:pt x="2976006" y="1772594"/>
                </a:lnTo>
                <a:lnTo>
                  <a:pt x="2983945" y="1762539"/>
                </a:lnTo>
                <a:lnTo>
                  <a:pt x="2991619" y="1751426"/>
                </a:lnTo>
                <a:lnTo>
                  <a:pt x="2998235" y="1742429"/>
                </a:lnTo>
                <a:lnTo>
                  <a:pt x="3004056" y="1733697"/>
                </a:lnTo>
                <a:lnTo>
                  <a:pt x="3010143" y="1724171"/>
                </a:lnTo>
                <a:lnTo>
                  <a:pt x="3015700" y="1714646"/>
                </a:lnTo>
                <a:lnTo>
                  <a:pt x="3020993" y="1705384"/>
                </a:lnTo>
                <a:lnTo>
                  <a:pt x="3025756" y="1695329"/>
                </a:lnTo>
                <a:lnTo>
                  <a:pt x="3030519" y="1685804"/>
                </a:lnTo>
                <a:lnTo>
                  <a:pt x="3034753" y="1675749"/>
                </a:lnTo>
                <a:lnTo>
                  <a:pt x="3038458" y="1665958"/>
                </a:lnTo>
                <a:lnTo>
                  <a:pt x="3042163" y="1655639"/>
                </a:lnTo>
                <a:lnTo>
                  <a:pt x="3045603" y="1645584"/>
                </a:lnTo>
                <a:lnTo>
                  <a:pt x="3048514" y="1635264"/>
                </a:lnTo>
                <a:lnTo>
                  <a:pt x="3051160" y="1624944"/>
                </a:lnTo>
                <a:lnTo>
                  <a:pt x="3053542" y="1614360"/>
                </a:lnTo>
                <a:lnTo>
                  <a:pt x="3055394" y="1604305"/>
                </a:lnTo>
                <a:lnTo>
                  <a:pt x="3056453" y="1593721"/>
                </a:lnTo>
                <a:lnTo>
                  <a:pt x="2808496" y="1593721"/>
                </a:lnTo>
                <a:close/>
                <a:moveTo>
                  <a:pt x="82035" y="1593721"/>
                </a:moveTo>
                <a:lnTo>
                  <a:pt x="82564" y="1611979"/>
                </a:lnTo>
                <a:lnTo>
                  <a:pt x="83358" y="1630501"/>
                </a:lnTo>
                <a:lnTo>
                  <a:pt x="84152" y="1648759"/>
                </a:lnTo>
                <a:lnTo>
                  <a:pt x="85475" y="1667546"/>
                </a:lnTo>
                <a:lnTo>
                  <a:pt x="89974" y="1678395"/>
                </a:lnTo>
                <a:lnTo>
                  <a:pt x="94737" y="1689508"/>
                </a:lnTo>
                <a:lnTo>
                  <a:pt x="100029" y="1700092"/>
                </a:lnTo>
                <a:lnTo>
                  <a:pt x="105587" y="1710941"/>
                </a:lnTo>
                <a:lnTo>
                  <a:pt x="111673" y="1721261"/>
                </a:lnTo>
                <a:lnTo>
                  <a:pt x="118024" y="1731580"/>
                </a:lnTo>
                <a:lnTo>
                  <a:pt x="124905" y="1741635"/>
                </a:lnTo>
                <a:lnTo>
                  <a:pt x="131520" y="1751426"/>
                </a:lnTo>
                <a:lnTo>
                  <a:pt x="139459" y="1762539"/>
                </a:lnTo>
                <a:lnTo>
                  <a:pt x="147663" y="1772594"/>
                </a:lnTo>
                <a:lnTo>
                  <a:pt x="156131" y="1782914"/>
                </a:lnTo>
                <a:lnTo>
                  <a:pt x="164863" y="1792704"/>
                </a:lnTo>
                <a:lnTo>
                  <a:pt x="173861" y="1802759"/>
                </a:lnTo>
                <a:lnTo>
                  <a:pt x="182858" y="1812285"/>
                </a:lnTo>
                <a:lnTo>
                  <a:pt x="192385" y="1822076"/>
                </a:lnTo>
                <a:lnTo>
                  <a:pt x="202176" y="1831072"/>
                </a:lnTo>
                <a:lnTo>
                  <a:pt x="211967" y="1840333"/>
                </a:lnTo>
                <a:lnTo>
                  <a:pt x="222288" y="1849330"/>
                </a:lnTo>
                <a:lnTo>
                  <a:pt x="232343" y="1858062"/>
                </a:lnTo>
                <a:lnTo>
                  <a:pt x="242664" y="1866265"/>
                </a:lnTo>
                <a:lnTo>
                  <a:pt x="253514" y="1874997"/>
                </a:lnTo>
                <a:lnTo>
                  <a:pt x="264099" y="1883200"/>
                </a:lnTo>
                <a:lnTo>
                  <a:pt x="274949" y="1891138"/>
                </a:lnTo>
                <a:lnTo>
                  <a:pt x="286063" y="1899076"/>
                </a:lnTo>
                <a:lnTo>
                  <a:pt x="298500" y="1907808"/>
                </a:lnTo>
                <a:lnTo>
                  <a:pt x="310938" y="1916275"/>
                </a:lnTo>
                <a:lnTo>
                  <a:pt x="323640" y="1924213"/>
                </a:lnTo>
                <a:lnTo>
                  <a:pt x="336607" y="1932416"/>
                </a:lnTo>
                <a:lnTo>
                  <a:pt x="349309" y="1940090"/>
                </a:lnTo>
                <a:lnTo>
                  <a:pt x="362540" y="1948028"/>
                </a:lnTo>
                <a:lnTo>
                  <a:pt x="388739" y="1962846"/>
                </a:lnTo>
                <a:lnTo>
                  <a:pt x="384240" y="1940090"/>
                </a:lnTo>
                <a:lnTo>
                  <a:pt x="379741" y="1917069"/>
                </a:lnTo>
                <a:lnTo>
                  <a:pt x="375772" y="1894313"/>
                </a:lnTo>
                <a:lnTo>
                  <a:pt x="372067" y="1871292"/>
                </a:lnTo>
                <a:lnTo>
                  <a:pt x="368627" y="1848272"/>
                </a:lnTo>
                <a:lnTo>
                  <a:pt x="365187" y="1825251"/>
                </a:lnTo>
                <a:lnTo>
                  <a:pt x="362540" y="1802230"/>
                </a:lnTo>
                <a:lnTo>
                  <a:pt x="359629" y="1779209"/>
                </a:lnTo>
                <a:lnTo>
                  <a:pt x="357512" y="1755924"/>
                </a:lnTo>
                <a:lnTo>
                  <a:pt x="355395" y="1732639"/>
                </a:lnTo>
                <a:lnTo>
                  <a:pt x="353543" y="1709618"/>
                </a:lnTo>
                <a:lnTo>
                  <a:pt x="351955" y="1686333"/>
                </a:lnTo>
                <a:lnTo>
                  <a:pt x="350632" y="1663048"/>
                </a:lnTo>
                <a:lnTo>
                  <a:pt x="349309" y="1639762"/>
                </a:lnTo>
                <a:lnTo>
                  <a:pt x="348780" y="1616742"/>
                </a:lnTo>
                <a:lnTo>
                  <a:pt x="348250" y="1593721"/>
                </a:lnTo>
                <a:lnTo>
                  <a:pt x="82035" y="1593721"/>
                </a:lnTo>
                <a:close/>
                <a:moveTo>
                  <a:pt x="2771978" y="1181465"/>
                </a:moveTo>
                <a:lnTo>
                  <a:pt x="2776212" y="1203163"/>
                </a:lnTo>
                <a:lnTo>
                  <a:pt x="2780181" y="1224596"/>
                </a:lnTo>
                <a:lnTo>
                  <a:pt x="2783621" y="1246293"/>
                </a:lnTo>
                <a:lnTo>
                  <a:pt x="2787061" y="1267991"/>
                </a:lnTo>
                <a:lnTo>
                  <a:pt x="2789972" y="1289424"/>
                </a:lnTo>
                <a:lnTo>
                  <a:pt x="2793148" y="1311122"/>
                </a:lnTo>
                <a:lnTo>
                  <a:pt x="2795530" y="1332819"/>
                </a:lnTo>
                <a:lnTo>
                  <a:pt x="2798176" y="1354782"/>
                </a:lnTo>
                <a:lnTo>
                  <a:pt x="2800293" y="1376479"/>
                </a:lnTo>
                <a:lnTo>
                  <a:pt x="2802145" y="1398177"/>
                </a:lnTo>
                <a:lnTo>
                  <a:pt x="2803733" y="1419875"/>
                </a:lnTo>
                <a:lnTo>
                  <a:pt x="2805321" y="1442102"/>
                </a:lnTo>
                <a:lnTo>
                  <a:pt x="2806379" y="1463799"/>
                </a:lnTo>
                <a:lnTo>
                  <a:pt x="2807438" y="1485497"/>
                </a:lnTo>
                <a:lnTo>
                  <a:pt x="2807967" y="1507459"/>
                </a:lnTo>
                <a:lnTo>
                  <a:pt x="2808496" y="1529157"/>
                </a:lnTo>
                <a:lnTo>
                  <a:pt x="3056453" y="1529157"/>
                </a:lnTo>
                <a:lnTo>
                  <a:pt x="3055394" y="1518573"/>
                </a:lnTo>
                <a:lnTo>
                  <a:pt x="3053542" y="1507989"/>
                </a:lnTo>
                <a:lnTo>
                  <a:pt x="3051160" y="1497934"/>
                </a:lnTo>
                <a:lnTo>
                  <a:pt x="3048514" y="1487349"/>
                </a:lnTo>
                <a:lnTo>
                  <a:pt x="3045603" y="1477030"/>
                </a:lnTo>
                <a:lnTo>
                  <a:pt x="3042163" y="1467239"/>
                </a:lnTo>
                <a:lnTo>
                  <a:pt x="3038458" y="1456920"/>
                </a:lnTo>
                <a:lnTo>
                  <a:pt x="3034753" y="1446865"/>
                </a:lnTo>
                <a:lnTo>
                  <a:pt x="3030519" y="1437074"/>
                </a:lnTo>
                <a:lnTo>
                  <a:pt x="3025756" y="1427019"/>
                </a:lnTo>
                <a:lnTo>
                  <a:pt x="3020993" y="1417493"/>
                </a:lnTo>
                <a:lnTo>
                  <a:pt x="3015700" y="1407968"/>
                </a:lnTo>
                <a:lnTo>
                  <a:pt x="3010143" y="1398706"/>
                </a:lnTo>
                <a:lnTo>
                  <a:pt x="3004056" y="1389181"/>
                </a:lnTo>
                <a:lnTo>
                  <a:pt x="2998235" y="1379919"/>
                </a:lnTo>
                <a:lnTo>
                  <a:pt x="2991619" y="1370923"/>
                </a:lnTo>
                <a:lnTo>
                  <a:pt x="2983945" y="1360339"/>
                </a:lnTo>
                <a:lnTo>
                  <a:pt x="2976006" y="1350283"/>
                </a:lnTo>
                <a:lnTo>
                  <a:pt x="2967538" y="1339964"/>
                </a:lnTo>
                <a:lnTo>
                  <a:pt x="2958805" y="1329644"/>
                </a:lnTo>
                <a:lnTo>
                  <a:pt x="2949808" y="1320118"/>
                </a:lnTo>
                <a:lnTo>
                  <a:pt x="2940546" y="1310593"/>
                </a:lnTo>
                <a:lnTo>
                  <a:pt x="2931019" y="1300802"/>
                </a:lnTo>
                <a:lnTo>
                  <a:pt x="2921228" y="1291541"/>
                </a:lnTo>
                <a:lnTo>
                  <a:pt x="2911437" y="1282544"/>
                </a:lnTo>
                <a:lnTo>
                  <a:pt x="2901381" y="1273548"/>
                </a:lnTo>
                <a:lnTo>
                  <a:pt x="2891325" y="1264816"/>
                </a:lnTo>
                <a:lnTo>
                  <a:pt x="2880740" y="1256084"/>
                </a:lnTo>
                <a:lnTo>
                  <a:pt x="2870155" y="1247881"/>
                </a:lnTo>
                <a:lnTo>
                  <a:pt x="2859305" y="1239414"/>
                </a:lnTo>
                <a:lnTo>
                  <a:pt x="2848455" y="1231475"/>
                </a:lnTo>
                <a:lnTo>
                  <a:pt x="2837341" y="1223537"/>
                </a:lnTo>
                <a:lnTo>
                  <a:pt x="2821463" y="1212424"/>
                </a:lnTo>
                <a:lnTo>
                  <a:pt x="2805056" y="1201840"/>
                </a:lnTo>
                <a:lnTo>
                  <a:pt x="2788385" y="1191785"/>
                </a:lnTo>
                <a:lnTo>
                  <a:pt x="2771978" y="1181465"/>
                </a:lnTo>
                <a:close/>
                <a:moveTo>
                  <a:pt x="388739" y="1159767"/>
                </a:moveTo>
                <a:lnTo>
                  <a:pt x="362540" y="1174585"/>
                </a:lnTo>
                <a:lnTo>
                  <a:pt x="349309" y="1182259"/>
                </a:lnTo>
                <a:lnTo>
                  <a:pt x="336342" y="1190462"/>
                </a:lnTo>
                <a:lnTo>
                  <a:pt x="323640" y="1198400"/>
                </a:lnTo>
                <a:lnTo>
                  <a:pt x="310938" y="1206603"/>
                </a:lnTo>
                <a:lnTo>
                  <a:pt x="298500" y="1215070"/>
                </a:lnTo>
                <a:lnTo>
                  <a:pt x="286063" y="1223537"/>
                </a:lnTo>
                <a:lnTo>
                  <a:pt x="274949" y="1231475"/>
                </a:lnTo>
                <a:lnTo>
                  <a:pt x="264099" y="1239678"/>
                </a:lnTo>
                <a:lnTo>
                  <a:pt x="253514" y="1247881"/>
                </a:lnTo>
                <a:lnTo>
                  <a:pt x="242664" y="1256084"/>
                </a:lnTo>
                <a:lnTo>
                  <a:pt x="232343" y="1264816"/>
                </a:lnTo>
                <a:lnTo>
                  <a:pt x="222288" y="1273548"/>
                </a:lnTo>
                <a:lnTo>
                  <a:pt x="211967" y="1282544"/>
                </a:lnTo>
                <a:lnTo>
                  <a:pt x="202176" y="1291541"/>
                </a:lnTo>
                <a:lnTo>
                  <a:pt x="192385" y="1300802"/>
                </a:lnTo>
                <a:lnTo>
                  <a:pt x="182858" y="1310593"/>
                </a:lnTo>
                <a:lnTo>
                  <a:pt x="173861" y="1320118"/>
                </a:lnTo>
                <a:lnTo>
                  <a:pt x="164863" y="1329644"/>
                </a:lnTo>
                <a:lnTo>
                  <a:pt x="156131" y="1339964"/>
                </a:lnTo>
                <a:lnTo>
                  <a:pt x="147663" y="1350283"/>
                </a:lnTo>
                <a:lnTo>
                  <a:pt x="139459" y="1360339"/>
                </a:lnTo>
                <a:lnTo>
                  <a:pt x="131520" y="1370923"/>
                </a:lnTo>
                <a:lnTo>
                  <a:pt x="124375" y="1380978"/>
                </a:lnTo>
                <a:lnTo>
                  <a:pt x="118024" y="1391033"/>
                </a:lnTo>
                <a:lnTo>
                  <a:pt x="111673" y="1401352"/>
                </a:lnTo>
                <a:lnTo>
                  <a:pt x="105587" y="1411937"/>
                </a:lnTo>
                <a:lnTo>
                  <a:pt x="100029" y="1422521"/>
                </a:lnTo>
                <a:lnTo>
                  <a:pt x="94737" y="1433370"/>
                </a:lnTo>
                <a:lnTo>
                  <a:pt x="89974" y="1444219"/>
                </a:lnTo>
                <a:lnTo>
                  <a:pt x="85475" y="1455332"/>
                </a:lnTo>
                <a:lnTo>
                  <a:pt x="84152" y="1473590"/>
                </a:lnTo>
                <a:lnTo>
                  <a:pt x="83358" y="1492377"/>
                </a:lnTo>
                <a:lnTo>
                  <a:pt x="82564" y="1510635"/>
                </a:lnTo>
                <a:lnTo>
                  <a:pt x="82035" y="1529157"/>
                </a:lnTo>
                <a:lnTo>
                  <a:pt x="348250" y="1529157"/>
                </a:lnTo>
                <a:lnTo>
                  <a:pt x="348780" y="1505872"/>
                </a:lnTo>
                <a:lnTo>
                  <a:pt x="349309" y="1482586"/>
                </a:lnTo>
                <a:lnTo>
                  <a:pt x="350632" y="1459566"/>
                </a:lnTo>
                <a:lnTo>
                  <a:pt x="351955" y="1436545"/>
                </a:lnTo>
                <a:lnTo>
                  <a:pt x="353543" y="1413260"/>
                </a:lnTo>
                <a:lnTo>
                  <a:pt x="355395" y="1389974"/>
                </a:lnTo>
                <a:lnTo>
                  <a:pt x="357512" y="1366954"/>
                </a:lnTo>
                <a:lnTo>
                  <a:pt x="359629" y="1343668"/>
                </a:lnTo>
                <a:lnTo>
                  <a:pt x="362540" y="1320383"/>
                </a:lnTo>
                <a:lnTo>
                  <a:pt x="365187" y="1297362"/>
                </a:lnTo>
                <a:lnTo>
                  <a:pt x="368627" y="1274606"/>
                </a:lnTo>
                <a:lnTo>
                  <a:pt x="372067" y="1251586"/>
                </a:lnTo>
                <a:lnTo>
                  <a:pt x="375772" y="1228300"/>
                </a:lnTo>
                <a:lnTo>
                  <a:pt x="379741" y="1205544"/>
                </a:lnTo>
                <a:lnTo>
                  <a:pt x="384240" y="1182788"/>
                </a:lnTo>
                <a:lnTo>
                  <a:pt x="388739" y="1159767"/>
                </a:lnTo>
                <a:close/>
                <a:moveTo>
                  <a:pt x="1055688" y="1066800"/>
                </a:moveTo>
                <a:lnTo>
                  <a:pt x="1366095" y="1066800"/>
                </a:lnTo>
                <a:lnTo>
                  <a:pt x="1486868" y="1354010"/>
                </a:lnTo>
                <a:lnTo>
                  <a:pt x="1513088" y="1415366"/>
                </a:lnTo>
                <a:lnTo>
                  <a:pt x="1524742" y="1443664"/>
                </a:lnTo>
                <a:lnTo>
                  <a:pt x="1536395" y="1471433"/>
                </a:lnTo>
                <a:lnTo>
                  <a:pt x="1547254" y="1498673"/>
                </a:lnTo>
                <a:lnTo>
                  <a:pt x="1558113" y="1525913"/>
                </a:lnTo>
                <a:lnTo>
                  <a:pt x="1568707" y="1553418"/>
                </a:lnTo>
                <a:lnTo>
                  <a:pt x="1579037" y="1582244"/>
                </a:lnTo>
                <a:lnTo>
                  <a:pt x="1582480" y="1582244"/>
                </a:lnTo>
                <a:lnTo>
                  <a:pt x="1592809" y="1554476"/>
                </a:lnTo>
                <a:lnTo>
                  <a:pt x="1603138" y="1527236"/>
                </a:lnTo>
                <a:lnTo>
                  <a:pt x="1613732" y="1499467"/>
                </a:lnTo>
                <a:lnTo>
                  <a:pt x="1624591" y="1471962"/>
                </a:lnTo>
                <a:lnTo>
                  <a:pt x="1647898" y="1414837"/>
                </a:lnTo>
                <a:lnTo>
                  <a:pt x="1673324" y="1354010"/>
                </a:lnTo>
                <a:lnTo>
                  <a:pt x="1793832" y="1066800"/>
                </a:lnTo>
                <a:lnTo>
                  <a:pt x="2097088" y="1066800"/>
                </a:lnTo>
                <a:lnTo>
                  <a:pt x="1729208" y="1717651"/>
                </a:lnTo>
                <a:lnTo>
                  <a:pt x="1907983" y="1717651"/>
                </a:lnTo>
                <a:lnTo>
                  <a:pt x="1907983" y="1844859"/>
                </a:lnTo>
                <a:lnTo>
                  <a:pt x="1703253" y="1844859"/>
                </a:lnTo>
                <a:lnTo>
                  <a:pt x="1703253" y="1925257"/>
                </a:lnTo>
                <a:lnTo>
                  <a:pt x="1907983" y="1925257"/>
                </a:lnTo>
                <a:lnTo>
                  <a:pt x="1907983" y="2052730"/>
                </a:lnTo>
                <a:lnTo>
                  <a:pt x="1703253" y="2052730"/>
                </a:lnTo>
                <a:lnTo>
                  <a:pt x="1703253" y="2260600"/>
                </a:lnTo>
                <a:lnTo>
                  <a:pt x="1433633" y="2260600"/>
                </a:lnTo>
                <a:lnTo>
                  <a:pt x="1433633" y="2052730"/>
                </a:lnTo>
                <a:lnTo>
                  <a:pt x="1244793" y="2052730"/>
                </a:lnTo>
                <a:lnTo>
                  <a:pt x="1244793" y="1925257"/>
                </a:lnTo>
                <a:lnTo>
                  <a:pt x="1433633" y="1925257"/>
                </a:lnTo>
                <a:lnTo>
                  <a:pt x="1433633" y="1844859"/>
                </a:lnTo>
                <a:lnTo>
                  <a:pt x="1244793" y="1844859"/>
                </a:lnTo>
                <a:lnTo>
                  <a:pt x="1244793" y="1717651"/>
                </a:lnTo>
                <a:lnTo>
                  <a:pt x="1404234" y="1717651"/>
                </a:lnTo>
                <a:lnTo>
                  <a:pt x="1055688" y="1066800"/>
                </a:lnTo>
                <a:close/>
                <a:moveTo>
                  <a:pt x="2625903" y="741955"/>
                </a:moveTo>
                <a:lnTo>
                  <a:pt x="2636224" y="763388"/>
                </a:lnTo>
                <a:lnTo>
                  <a:pt x="2646015" y="784821"/>
                </a:lnTo>
                <a:lnTo>
                  <a:pt x="2655806" y="806519"/>
                </a:lnTo>
                <a:lnTo>
                  <a:pt x="2665068" y="828216"/>
                </a:lnTo>
                <a:lnTo>
                  <a:pt x="2674065" y="849914"/>
                </a:lnTo>
                <a:lnTo>
                  <a:pt x="2682798" y="871876"/>
                </a:lnTo>
                <a:lnTo>
                  <a:pt x="2691002" y="893838"/>
                </a:lnTo>
                <a:lnTo>
                  <a:pt x="2699205" y="916330"/>
                </a:lnTo>
                <a:lnTo>
                  <a:pt x="2706879" y="938292"/>
                </a:lnTo>
                <a:lnTo>
                  <a:pt x="2714553" y="960519"/>
                </a:lnTo>
                <a:lnTo>
                  <a:pt x="2721698" y="983275"/>
                </a:lnTo>
                <a:lnTo>
                  <a:pt x="2728579" y="1005767"/>
                </a:lnTo>
                <a:lnTo>
                  <a:pt x="2735459" y="1028523"/>
                </a:lnTo>
                <a:lnTo>
                  <a:pt x="2741545" y="1051279"/>
                </a:lnTo>
                <a:lnTo>
                  <a:pt x="2747897" y="1074035"/>
                </a:lnTo>
                <a:lnTo>
                  <a:pt x="2753454" y="1096791"/>
                </a:lnTo>
                <a:lnTo>
                  <a:pt x="2769067" y="1105523"/>
                </a:lnTo>
                <a:lnTo>
                  <a:pt x="2784415" y="1114255"/>
                </a:lnTo>
                <a:lnTo>
                  <a:pt x="2799764" y="1122722"/>
                </a:lnTo>
                <a:lnTo>
                  <a:pt x="2814847" y="1132248"/>
                </a:lnTo>
                <a:lnTo>
                  <a:pt x="2830196" y="1141510"/>
                </a:lnTo>
                <a:lnTo>
                  <a:pt x="2845015" y="1151035"/>
                </a:lnTo>
                <a:lnTo>
                  <a:pt x="2859834" y="1161090"/>
                </a:lnTo>
                <a:lnTo>
                  <a:pt x="2874389" y="1170881"/>
                </a:lnTo>
                <a:lnTo>
                  <a:pt x="2894500" y="1185699"/>
                </a:lnTo>
                <a:lnTo>
                  <a:pt x="2914348" y="1201046"/>
                </a:lnTo>
                <a:lnTo>
                  <a:pt x="2924139" y="1208984"/>
                </a:lnTo>
                <a:lnTo>
                  <a:pt x="2933930" y="1217187"/>
                </a:lnTo>
                <a:lnTo>
                  <a:pt x="2943457" y="1225125"/>
                </a:lnTo>
                <a:lnTo>
                  <a:pt x="2952719" y="1233592"/>
                </a:lnTo>
                <a:lnTo>
                  <a:pt x="2961981" y="1242324"/>
                </a:lnTo>
                <a:lnTo>
                  <a:pt x="2971243" y="1251056"/>
                </a:lnTo>
                <a:lnTo>
                  <a:pt x="2980240" y="1259524"/>
                </a:lnTo>
                <a:lnTo>
                  <a:pt x="2988973" y="1269050"/>
                </a:lnTo>
                <a:lnTo>
                  <a:pt x="2997705" y="1278046"/>
                </a:lnTo>
                <a:lnTo>
                  <a:pt x="3006173" y="1287572"/>
                </a:lnTo>
                <a:lnTo>
                  <a:pt x="3014642" y="1297098"/>
                </a:lnTo>
                <a:lnTo>
                  <a:pt x="3022845" y="1306888"/>
                </a:lnTo>
                <a:lnTo>
                  <a:pt x="3018082" y="1291276"/>
                </a:lnTo>
                <a:lnTo>
                  <a:pt x="3013054" y="1275400"/>
                </a:lnTo>
                <a:lnTo>
                  <a:pt x="3008290" y="1260053"/>
                </a:lnTo>
                <a:lnTo>
                  <a:pt x="3002469" y="1244706"/>
                </a:lnTo>
                <a:lnTo>
                  <a:pt x="2996911" y="1229094"/>
                </a:lnTo>
                <a:lnTo>
                  <a:pt x="2991090" y="1214011"/>
                </a:lnTo>
                <a:lnTo>
                  <a:pt x="2985003" y="1198929"/>
                </a:lnTo>
                <a:lnTo>
                  <a:pt x="2978387" y="1183582"/>
                </a:lnTo>
                <a:lnTo>
                  <a:pt x="2971507" y="1168764"/>
                </a:lnTo>
                <a:lnTo>
                  <a:pt x="2964627" y="1153946"/>
                </a:lnTo>
                <a:lnTo>
                  <a:pt x="2957482" y="1139393"/>
                </a:lnTo>
                <a:lnTo>
                  <a:pt x="2950072" y="1124575"/>
                </a:lnTo>
                <a:lnTo>
                  <a:pt x="2942398" y="1110021"/>
                </a:lnTo>
                <a:lnTo>
                  <a:pt x="2934724" y="1095733"/>
                </a:lnTo>
                <a:lnTo>
                  <a:pt x="2926256" y="1081709"/>
                </a:lnTo>
                <a:lnTo>
                  <a:pt x="2917788" y="1067420"/>
                </a:lnTo>
                <a:lnTo>
                  <a:pt x="2903498" y="1044135"/>
                </a:lnTo>
                <a:lnTo>
                  <a:pt x="2888414" y="1021114"/>
                </a:lnTo>
                <a:lnTo>
                  <a:pt x="2872801" y="998887"/>
                </a:lnTo>
                <a:lnTo>
                  <a:pt x="2856659" y="976395"/>
                </a:lnTo>
                <a:lnTo>
                  <a:pt x="2839987" y="954698"/>
                </a:lnTo>
                <a:lnTo>
                  <a:pt x="2823051" y="933265"/>
                </a:lnTo>
                <a:lnTo>
                  <a:pt x="2805321" y="912625"/>
                </a:lnTo>
                <a:lnTo>
                  <a:pt x="2787061" y="891722"/>
                </a:lnTo>
                <a:lnTo>
                  <a:pt x="2768273" y="871612"/>
                </a:lnTo>
                <a:lnTo>
                  <a:pt x="2749220" y="852031"/>
                </a:lnTo>
                <a:lnTo>
                  <a:pt x="2729637" y="832450"/>
                </a:lnTo>
                <a:lnTo>
                  <a:pt x="2709790" y="813663"/>
                </a:lnTo>
                <a:lnTo>
                  <a:pt x="2689149" y="795405"/>
                </a:lnTo>
                <a:lnTo>
                  <a:pt x="2668508" y="776883"/>
                </a:lnTo>
                <a:lnTo>
                  <a:pt x="2647338" y="759419"/>
                </a:lnTo>
                <a:lnTo>
                  <a:pt x="2625903" y="741955"/>
                </a:lnTo>
                <a:close/>
                <a:moveTo>
                  <a:pt x="550691" y="702264"/>
                </a:moveTo>
                <a:lnTo>
                  <a:pt x="525022" y="720786"/>
                </a:lnTo>
                <a:lnTo>
                  <a:pt x="499882" y="740367"/>
                </a:lnTo>
                <a:lnTo>
                  <a:pt x="475007" y="760213"/>
                </a:lnTo>
                <a:lnTo>
                  <a:pt x="450926" y="780323"/>
                </a:lnTo>
                <a:lnTo>
                  <a:pt x="438753" y="790907"/>
                </a:lnTo>
                <a:lnTo>
                  <a:pt x="427110" y="801491"/>
                </a:lnTo>
                <a:lnTo>
                  <a:pt x="415201" y="812075"/>
                </a:lnTo>
                <a:lnTo>
                  <a:pt x="403822" y="822924"/>
                </a:lnTo>
                <a:lnTo>
                  <a:pt x="392179" y="834038"/>
                </a:lnTo>
                <a:lnTo>
                  <a:pt x="381064" y="844886"/>
                </a:lnTo>
                <a:lnTo>
                  <a:pt x="369950" y="856264"/>
                </a:lnTo>
                <a:lnTo>
                  <a:pt x="359100" y="867642"/>
                </a:lnTo>
                <a:lnTo>
                  <a:pt x="348250" y="879021"/>
                </a:lnTo>
                <a:lnTo>
                  <a:pt x="337401" y="890928"/>
                </a:lnTo>
                <a:lnTo>
                  <a:pt x="326816" y="902570"/>
                </a:lnTo>
                <a:lnTo>
                  <a:pt x="316495" y="914478"/>
                </a:lnTo>
                <a:lnTo>
                  <a:pt x="306175" y="926385"/>
                </a:lnTo>
                <a:lnTo>
                  <a:pt x="296119" y="938557"/>
                </a:lnTo>
                <a:lnTo>
                  <a:pt x="286328" y="950993"/>
                </a:lnTo>
                <a:lnTo>
                  <a:pt x="276536" y="963430"/>
                </a:lnTo>
                <a:lnTo>
                  <a:pt x="267274" y="975866"/>
                </a:lnTo>
                <a:lnTo>
                  <a:pt x="257483" y="988567"/>
                </a:lnTo>
                <a:lnTo>
                  <a:pt x="248486" y="1001533"/>
                </a:lnTo>
                <a:lnTo>
                  <a:pt x="239488" y="1014234"/>
                </a:lnTo>
                <a:lnTo>
                  <a:pt x="230491" y="1027729"/>
                </a:lnTo>
                <a:lnTo>
                  <a:pt x="222288" y="1040695"/>
                </a:lnTo>
                <a:lnTo>
                  <a:pt x="213820" y="1053925"/>
                </a:lnTo>
                <a:lnTo>
                  <a:pt x="205351" y="1067684"/>
                </a:lnTo>
                <a:lnTo>
                  <a:pt x="197677" y="1080650"/>
                </a:lnTo>
                <a:lnTo>
                  <a:pt x="190268" y="1093616"/>
                </a:lnTo>
                <a:lnTo>
                  <a:pt x="182858" y="1107111"/>
                </a:lnTo>
                <a:lnTo>
                  <a:pt x="175713" y="1120341"/>
                </a:lnTo>
                <a:lnTo>
                  <a:pt x="168568" y="1134101"/>
                </a:lnTo>
                <a:lnTo>
                  <a:pt x="161952" y="1147331"/>
                </a:lnTo>
                <a:lnTo>
                  <a:pt x="155601" y="1161355"/>
                </a:lnTo>
                <a:lnTo>
                  <a:pt x="149250" y="1174850"/>
                </a:lnTo>
                <a:lnTo>
                  <a:pt x="143164" y="1188874"/>
                </a:lnTo>
                <a:lnTo>
                  <a:pt x="137342" y="1202898"/>
                </a:lnTo>
                <a:lnTo>
                  <a:pt x="131520" y="1216922"/>
                </a:lnTo>
                <a:lnTo>
                  <a:pt x="125963" y="1231211"/>
                </a:lnTo>
                <a:lnTo>
                  <a:pt x="120670" y="1245235"/>
                </a:lnTo>
                <a:lnTo>
                  <a:pt x="115907" y="1259524"/>
                </a:lnTo>
                <a:lnTo>
                  <a:pt x="111144" y="1273812"/>
                </a:lnTo>
                <a:lnTo>
                  <a:pt x="106381" y="1288366"/>
                </a:lnTo>
                <a:lnTo>
                  <a:pt x="103999" y="1302654"/>
                </a:lnTo>
                <a:lnTo>
                  <a:pt x="112202" y="1293129"/>
                </a:lnTo>
                <a:lnTo>
                  <a:pt x="120406" y="1283867"/>
                </a:lnTo>
                <a:lnTo>
                  <a:pt x="128874" y="1274871"/>
                </a:lnTo>
                <a:lnTo>
                  <a:pt x="137342" y="1265874"/>
                </a:lnTo>
                <a:lnTo>
                  <a:pt x="145810" y="1257142"/>
                </a:lnTo>
                <a:lnTo>
                  <a:pt x="154543" y="1248410"/>
                </a:lnTo>
                <a:lnTo>
                  <a:pt x="163540" y="1240207"/>
                </a:lnTo>
                <a:lnTo>
                  <a:pt x="172538" y="1231740"/>
                </a:lnTo>
                <a:lnTo>
                  <a:pt x="181800" y="1223537"/>
                </a:lnTo>
                <a:lnTo>
                  <a:pt x="191326" y="1215599"/>
                </a:lnTo>
                <a:lnTo>
                  <a:pt x="209850" y="1199987"/>
                </a:lnTo>
                <a:lnTo>
                  <a:pt x="229433" y="1185169"/>
                </a:lnTo>
                <a:lnTo>
                  <a:pt x="249015" y="1170881"/>
                </a:lnTo>
                <a:lnTo>
                  <a:pt x="268068" y="1157915"/>
                </a:lnTo>
                <a:lnTo>
                  <a:pt x="287386" y="1145214"/>
                </a:lnTo>
                <a:lnTo>
                  <a:pt x="307233" y="1132778"/>
                </a:lnTo>
                <a:lnTo>
                  <a:pt x="327080" y="1120870"/>
                </a:lnTo>
                <a:lnTo>
                  <a:pt x="346927" y="1109228"/>
                </a:lnTo>
                <a:lnTo>
                  <a:pt x="367304" y="1098114"/>
                </a:lnTo>
                <a:lnTo>
                  <a:pt x="387680" y="1087530"/>
                </a:lnTo>
                <a:lnTo>
                  <a:pt x="408321" y="1076946"/>
                </a:lnTo>
                <a:lnTo>
                  <a:pt x="414672" y="1052602"/>
                </a:lnTo>
                <a:lnTo>
                  <a:pt x="421288" y="1028523"/>
                </a:lnTo>
                <a:lnTo>
                  <a:pt x="428433" y="1004444"/>
                </a:lnTo>
                <a:lnTo>
                  <a:pt x="436107" y="980365"/>
                </a:lnTo>
                <a:lnTo>
                  <a:pt x="443781" y="956550"/>
                </a:lnTo>
                <a:lnTo>
                  <a:pt x="451720" y="932735"/>
                </a:lnTo>
                <a:lnTo>
                  <a:pt x="460188" y="909186"/>
                </a:lnTo>
                <a:lnTo>
                  <a:pt x="468921" y="885636"/>
                </a:lnTo>
                <a:lnTo>
                  <a:pt x="477918" y="862086"/>
                </a:lnTo>
                <a:lnTo>
                  <a:pt x="487180" y="838800"/>
                </a:lnTo>
                <a:lnTo>
                  <a:pt x="496707" y="815780"/>
                </a:lnTo>
                <a:lnTo>
                  <a:pt x="507027" y="792759"/>
                </a:lnTo>
                <a:lnTo>
                  <a:pt x="517348" y="769738"/>
                </a:lnTo>
                <a:lnTo>
                  <a:pt x="528198" y="747247"/>
                </a:lnTo>
                <a:lnTo>
                  <a:pt x="539312" y="724491"/>
                </a:lnTo>
                <a:lnTo>
                  <a:pt x="550691" y="702264"/>
                </a:lnTo>
                <a:close/>
                <a:moveTo>
                  <a:pt x="2092678" y="471263"/>
                </a:moveTo>
                <a:lnTo>
                  <a:pt x="2102998" y="494813"/>
                </a:lnTo>
                <a:lnTo>
                  <a:pt x="2112790" y="518627"/>
                </a:lnTo>
                <a:lnTo>
                  <a:pt x="2122316" y="542442"/>
                </a:lnTo>
                <a:lnTo>
                  <a:pt x="2131313" y="566256"/>
                </a:lnTo>
                <a:lnTo>
                  <a:pt x="2140311" y="590336"/>
                </a:lnTo>
                <a:lnTo>
                  <a:pt x="2149044" y="614415"/>
                </a:lnTo>
                <a:lnTo>
                  <a:pt x="2157247" y="639023"/>
                </a:lnTo>
                <a:lnTo>
                  <a:pt x="2165186" y="663102"/>
                </a:lnTo>
                <a:lnTo>
                  <a:pt x="2174977" y="694061"/>
                </a:lnTo>
                <a:lnTo>
                  <a:pt x="2183974" y="725285"/>
                </a:lnTo>
                <a:lnTo>
                  <a:pt x="2192443" y="756508"/>
                </a:lnTo>
                <a:lnTo>
                  <a:pt x="2200911" y="787732"/>
                </a:lnTo>
                <a:lnTo>
                  <a:pt x="2208585" y="819220"/>
                </a:lnTo>
                <a:lnTo>
                  <a:pt x="2216259" y="850708"/>
                </a:lnTo>
                <a:lnTo>
                  <a:pt x="2223139" y="882460"/>
                </a:lnTo>
                <a:lnTo>
                  <a:pt x="2230020" y="914213"/>
                </a:lnTo>
                <a:lnTo>
                  <a:pt x="2258864" y="920299"/>
                </a:lnTo>
                <a:lnTo>
                  <a:pt x="2287973" y="927179"/>
                </a:lnTo>
                <a:lnTo>
                  <a:pt x="2317082" y="934323"/>
                </a:lnTo>
                <a:lnTo>
                  <a:pt x="2345927" y="941732"/>
                </a:lnTo>
                <a:lnTo>
                  <a:pt x="2374242" y="949406"/>
                </a:lnTo>
                <a:lnTo>
                  <a:pt x="2402822" y="957608"/>
                </a:lnTo>
                <a:lnTo>
                  <a:pt x="2431666" y="965811"/>
                </a:lnTo>
                <a:lnTo>
                  <a:pt x="2459981" y="974543"/>
                </a:lnTo>
                <a:lnTo>
                  <a:pt x="2487503" y="983540"/>
                </a:lnTo>
                <a:lnTo>
                  <a:pt x="2514759" y="993066"/>
                </a:lnTo>
                <a:lnTo>
                  <a:pt x="2542281" y="1002856"/>
                </a:lnTo>
                <a:lnTo>
                  <a:pt x="2569537" y="1012911"/>
                </a:lnTo>
                <a:lnTo>
                  <a:pt x="2596529" y="1023495"/>
                </a:lnTo>
                <a:lnTo>
                  <a:pt x="2623521" y="1034873"/>
                </a:lnTo>
                <a:lnTo>
                  <a:pt x="2650249" y="1046251"/>
                </a:lnTo>
                <a:lnTo>
                  <a:pt x="2676447" y="1058423"/>
                </a:lnTo>
                <a:lnTo>
                  <a:pt x="2669037" y="1031963"/>
                </a:lnTo>
                <a:lnTo>
                  <a:pt x="2661363" y="1005767"/>
                </a:lnTo>
                <a:lnTo>
                  <a:pt x="2652895" y="979835"/>
                </a:lnTo>
                <a:lnTo>
                  <a:pt x="2644162" y="954169"/>
                </a:lnTo>
                <a:lnTo>
                  <a:pt x="2634900" y="928237"/>
                </a:lnTo>
                <a:lnTo>
                  <a:pt x="2625638" y="902835"/>
                </a:lnTo>
                <a:lnTo>
                  <a:pt x="2615318" y="877433"/>
                </a:lnTo>
                <a:lnTo>
                  <a:pt x="2605262" y="852295"/>
                </a:lnTo>
                <a:lnTo>
                  <a:pt x="2594412" y="827422"/>
                </a:lnTo>
                <a:lnTo>
                  <a:pt x="2583033" y="802814"/>
                </a:lnTo>
                <a:lnTo>
                  <a:pt x="2571654" y="777941"/>
                </a:lnTo>
                <a:lnTo>
                  <a:pt x="2559481" y="753597"/>
                </a:lnTo>
                <a:lnTo>
                  <a:pt x="2547044" y="729518"/>
                </a:lnTo>
                <a:lnTo>
                  <a:pt x="2534342" y="705439"/>
                </a:lnTo>
                <a:lnTo>
                  <a:pt x="2521375" y="681889"/>
                </a:lnTo>
                <a:lnTo>
                  <a:pt x="2507879" y="658075"/>
                </a:lnTo>
                <a:lnTo>
                  <a:pt x="2483533" y="642992"/>
                </a:lnTo>
                <a:lnTo>
                  <a:pt x="2458923" y="628439"/>
                </a:lnTo>
                <a:lnTo>
                  <a:pt x="2434312" y="614150"/>
                </a:lnTo>
                <a:lnTo>
                  <a:pt x="2409173" y="600391"/>
                </a:lnTo>
                <a:lnTo>
                  <a:pt x="2384033" y="587160"/>
                </a:lnTo>
                <a:lnTo>
                  <a:pt x="2358629" y="574459"/>
                </a:lnTo>
                <a:lnTo>
                  <a:pt x="2332695" y="562023"/>
                </a:lnTo>
                <a:lnTo>
                  <a:pt x="2306762" y="550380"/>
                </a:lnTo>
                <a:lnTo>
                  <a:pt x="2280564" y="538737"/>
                </a:lnTo>
                <a:lnTo>
                  <a:pt x="2254365" y="527889"/>
                </a:lnTo>
                <a:lnTo>
                  <a:pt x="2227903" y="517304"/>
                </a:lnTo>
                <a:lnTo>
                  <a:pt x="2200911" y="507249"/>
                </a:lnTo>
                <a:lnTo>
                  <a:pt x="2174183" y="497459"/>
                </a:lnTo>
                <a:lnTo>
                  <a:pt x="2147191" y="488198"/>
                </a:lnTo>
                <a:lnTo>
                  <a:pt x="2119934" y="479466"/>
                </a:lnTo>
                <a:lnTo>
                  <a:pt x="2092678" y="471263"/>
                </a:lnTo>
                <a:close/>
                <a:moveTo>
                  <a:pt x="1068832" y="460679"/>
                </a:moveTo>
                <a:lnTo>
                  <a:pt x="1042370" y="467823"/>
                </a:lnTo>
                <a:lnTo>
                  <a:pt x="1016436" y="475497"/>
                </a:lnTo>
                <a:lnTo>
                  <a:pt x="990767" y="483435"/>
                </a:lnTo>
                <a:lnTo>
                  <a:pt x="964569" y="492167"/>
                </a:lnTo>
                <a:lnTo>
                  <a:pt x="939165" y="501163"/>
                </a:lnTo>
                <a:lnTo>
                  <a:pt x="913496" y="510425"/>
                </a:lnTo>
                <a:lnTo>
                  <a:pt x="888356" y="520215"/>
                </a:lnTo>
                <a:lnTo>
                  <a:pt x="862952" y="530270"/>
                </a:lnTo>
                <a:lnTo>
                  <a:pt x="838077" y="540854"/>
                </a:lnTo>
                <a:lnTo>
                  <a:pt x="813202" y="551703"/>
                </a:lnTo>
                <a:lnTo>
                  <a:pt x="788327" y="563346"/>
                </a:lnTo>
                <a:lnTo>
                  <a:pt x="763981" y="574988"/>
                </a:lnTo>
                <a:lnTo>
                  <a:pt x="739635" y="587160"/>
                </a:lnTo>
                <a:lnTo>
                  <a:pt x="715819" y="599861"/>
                </a:lnTo>
                <a:lnTo>
                  <a:pt x="692002" y="612827"/>
                </a:lnTo>
                <a:lnTo>
                  <a:pt x="668450" y="626322"/>
                </a:lnTo>
                <a:lnTo>
                  <a:pt x="653367" y="650666"/>
                </a:lnTo>
                <a:lnTo>
                  <a:pt x="638812" y="675274"/>
                </a:lnTo>
                <a:lnTo>
                  <a:pt x="624787" y="700147"/>
                </a:lnTo>
                <a:lnTo>
                  <a:pt x="611555" y="724755"/>
                </a:lnTo>
                <a:lnTo>
                  <a:pt x="598589" y="750422"/>
                </a:lnTo>
                <a:lnTo>
                  <a:pt x="585886" y="775824"/>
                </a:lnTo>
                <a:lnTo>
                  <a:pt x="573714" y="801491"/>
                </a:lnTo>
                <a:lnTo>
                  <a:pt x="562335" y="827158"/>
                </a:lnTo>
                <a:lnTo>
                  <a:pt x="550691" y="853618"/>
                </a:lnTo>
                <a:lnTo>
                  <a:pt x="540106" y="879550"/>
                </a:lnTo>
                <a:lnTo>
                  <a:pt x="529785" y="906275"/>
                </a:lnTo>
                <a:lnTo>
                  <a:pt x="519729" y="933000"/>
                </a:lnTo>
                <a:lnTo>
                  <a:pt x="510468" y="959990"/>
                </a:lnTo>
                <a:lnTo>
                  <a:pt x="501470" y="986980"/>
                </a:lnTo>
                <a:lnTo>
                  <a:pt x="492737" y="1013969"/>
                </a:lnTo>
                <a:lnTo>
                  <a:pt x="484799" y="1041488"/>
                </a:lnTo>
                <a:lnTo>
                  <a:pt x="506763" y="1031963"/>
                </a:lnTo>
                <a:lnTo>
                  <a:pt x="528727" y="1022966"/>
                </a:lnTo>
                <a:lnTo>
                  <a:pt x="550956" y="1014234"/>
                </a:lnTo>
                <a:lnTo>
                  <a:pt x="573449" y="1005767"/>
                </a:lnTo>
                <a:lnTo>
                  <a:pt x="595678" y="997564"/>
                </a:lnTo>
                <a:lnTo>
                  <a:pt x="618171" y="989890"/>
                </a:lnTo>
                <a:lnTo>
                  <a:pt x="640664" y="981952"/>
                </a:lnTo>
                <a:lnTo>
                  <a:pt x="663422" y="974543"/>
                </a:lnTo>
                <a:lnTo>
                  <a:pt x="695972" y="964753"/>
                </a:lnTo>
                <a:lnTo>
                  <a:pt x="728786" y="954962"/>
                </a:lnTo>
                <a:lnTo>
                  <a:pt x="761599" y="945966"/>
                </a:lnTo>
                <a:lnTo>
                  <a:pt x="794943" y="937234"/>
                </a:lnTo>
                <a:lnTo>
                  <a:pt x="828021" y="929296"/>
                </a:lnTo>
                <a:lnTo>
                  <a:pt x="861364" y="921622"/>
                </a:lnTo>
                <a:lnTo>
                  <a:pt x="894707" y="914213"/>
                </a:lnTo>
                <a:lnTo>
                  <a:pt x="928050" y="907333"/>
                </a:lnTo>
                <a:lnTo>
                  <a:pt x="934931" y="876374"/>
                </a:lnTo>
                <a:lnTo>
                  <a:pt x="941546" y="845416"/>
                </a:lnTo>
                <a:lnTo>
                  <a:pt x="949221" y="815251"/>
                </a:lnTo>
                <a:lnTo>
                  <a:pt x="956895" y="784556"/>
                </a:lnTo>
                <a:lnTo>
                  <a:pt x="964834" y="754127"/>
                </a:lnTo>
                <a:lnTo>
                  <a:pt x="973302" y="723697"/>
                </a:lnTo>
                <a:lnTo>
                  <a:pt x="982299" y="693267"/>
                </a:lnTo>
                <a:lnTo>
                  <a:pt x="991561" y="663102"/>
                </a:lnTo>
                <a:lnTo>
                  <a:pt x="1000029" y="637435"/>
                </a:lnTo>
                <a:lnTo>
                  <a:pt x="1008762" y="612033"/>
                </a:lnTo>
                <a:lnTo>
                  <a:pt x="1017759" y="586102"/>
                </a:lnTo>
                <a:lnTo>
                  <a:pt x="1027286" y="560700"/>
                </a:lnTo>
                <a:lnTo>
                  <a:pt x="1037342" y="535562"/>
                </a:lnTo>
                <a:lnTo>
                  <a:pt x="1047133" y="510425"/>
                </a:lnTo>
                <a:lnTo>
                  <a:pt x="1057983" y="485552"/>
                </a:lnTo>
                <a:lnTo>
                  <a:pt x="1068832" y="460679"/>
                </a:lnTo>
                <a:close/>
                <a:moveTo>
                  <a:pt x="1546221" y="395850"/>
                </a:moveTo>
                <a:lnTo>
                  <a:pt x="1521082" y="396115"/>
                </a:lnTo>
                <a:lnTo>
                  <a:pt x="1496471" y="396644"/>
                </a:lnTo>
                <a:lnTo>
                  <a:pt x="1471331" y="397703"/>
                </a:lnTo>
                <a:lnTo>
                  <a:pt x="1446456" y="398761"/>
                </a:lnTo>
                <a:lnTo>
                  <a:pt x="1421581" y="400878"/>
                </a:lnTo>
                <a:lnTo>
                  <a:pt x="1396442" y="402730"/>
                </a:lnTo>
                <a:lnTo>
                  <a:pt x="1371567" y="405112"/>
                </a:lnTo>
                <a:lnTo>
                  <a:pt x="1346956" y="407493"/>
                </a:lnTo>
                <a:lnTo>
                  <a:pt x="1322081" y="410668"/>
                </a:lnTo>
                <a:lnTo>
                  <a:pt x="1297206" y="413843"/>
                </a:lnTo>
                <a:lnTo>
                  <a:pt x="1272331" y="417548"/>
                </a:lnTo>
                <a:lnTo>
                  <a:pt x="1247986" y="421517"/>
                </a:lnTo>
                <a:lnTo>
                  <a:pt x="1223375" y="425486"/>
                </a:lnTo>
                <a:lnTo>
                  <a:pt x="1198500" y="430249"/>
                </a:lnTo>
                <a:lnTo>
                  <a:pt x="1174154" y="435277"/>
                </a:lnTo>
                <a:lnTo>
                  <a:pt x="1149809" y="440569"/>
                </a:lnTo>
                <a:lnTo>
                  <a:pt x="1135519" y="469940"/>
                </a:lnTo>
                <a:lnTo>
                  <a:pt x="1122287" y="499311"/>
                </a:lnTo>
                <a:lnTo>
                  <a:pt x="1109320" y="529476"/>
                </a:lnTo>
                <a:lnTo>
                  <a:pt x="1096883" y="559641"/>
                </a:lnTo>
                <a:lnTo>
                  <a:pt x="1084975" y="590336"/>
                </a:lnTo>
                <a:lnTo>
                  <a:pt x="1073860" y="621030"/>
                </a:lnTo>
                <a:lnTo>
                  <a:pt x="1063275" y="651724"/>
                </a:lnTo>
                <a:lnTo>
                  <a:pt x="1052690" y="682683"/>
                </a:lnTo>
                <a:lnTo>
                  <a:pt x="1045016" y="708879"/>
                </a:lnTo>
                <a:lnTo>
                  <a:pt x="1037342" y="735075"/>
                </a:lnTo>
                <a:lnTo>
                  <a:pt x="1029667" y="761271"/>
                </a:lnTo>
                <a:lnTo>
                  <a:pt x="1022258" y="787467"/>
                </a:lnTo>
                <a:lnTo>
                  <a:pt x="1015378" y="813927"/>
                </a:lnTo>
                <a:lnTo>
                  <a:pt x="1009027" y="840653"/>
                </a:lnTo>
                <a:lnTo>
                  <a:pt x="1002675" y="866849"/>
                </a:lnTo>
                <a:lnTo>
                  <a:pt x="996589" y="893574"/>
                </a:lnTo>
                <a:lnTo>
                  <a:pt x="1021464" y="889340"/>
                </a:lnTo>
                <a:lnTo>
                  <a:pt x="1046339" y="885106"/>
                </a:lnTo>
                <a:lnTo>
                  <a:pt x="1070949" y="881402"/>
                </a:lnTo>
                <a:lnTo>
                  <a:pt x="1095824" y="877697"/>
                </a:lnTo>
                <a:lnTo>
                  <a:pt x="1120699" y="874258"/>
                </a:lnTo>
                <a:lnTo>
                  <a:pt x="1145839" y="871347"/>
                </a:lnTo>
                <a:lnTo>
                  <a:pt x="1170714" y="868172"/>
                </a:lnTo>
                <a:lnTo>
                  <a:pt x="1195854" y="865261"/>
                </a:lnTo>
                <a:lnTo>
                  <a:pt x="1179711" y="874258"/>
                </a:lnTo>
                <a:lnTo>
                  <a:pt x="1163834" y="883783"/>
                </a:lnTo>
                <a:lnTo>
                  <a:pt x="1147956" y="893309"/>
                </a:lnTo>
                <a:lnTo>
                  <a:pt x="1132872" y="903629"/>
                </a:lnTo>
                <a:lnTo>
                  <a:pt x="1117524" y="913684"/>
                </a:lnTo>
                <a:lnTo>
                  <a:pt x="1102705" y="924268"/>
                </a:lnTo>
                <a:lnTo>
                  <a:pt x="1088150" y="935382"/>
                </a:lnTo>
                <a:lnTo>
                  <a:pt x="1073860" y="946760"/>
                </a:lnTo>
                <a:lnTo>
                  <a:pt x="1028344" y="954169"/>
                </a:lnTo>
                <a:lnTo>
                  <a:pt x="1005586" y="957873"/>
                </a:lnTo>
                <a:lnTo>
                  <a:pt x="982828" y="961842"/>
                </a:lnTo>
                <a:lnTo>
                  <a:pt x="978859" y="984069"/>
                </a:lnTo>
                <a:lnTo>
                  <a:pt x="974890" y="1006296"/>
                </a:lnTo>
                <a:lnTo>
                  <a:pt x="967480" y="1050485"/>
                </a:lnTo>
                <a:lnTo>
                  <a:pt x="956366" y="1064245"/>
                </a:lnTo>
                <a:lnTo>
                  <a:pt x="944987" y="1078269"/>
                </a:lnTo>
                <a:lnTo>
                  <a:pt x="934401" y="1092028"/>
                </a:lnTo>
                <a:lnTo>
                  <a:pt x="924346" y="1106317"/>
                </a:lnTo>
                <a:lnTo>
                  <a:pt x="914290" y="1120870"/>
                </a:lnTo>
                <a:lnTo>
                  <a:pt x="904498" y="1135424"/>
                </a:lnTo>
                <a:lnTo>
                  <a:pt x="895237" y="1150771"/>
                </a:lnTo>
                <a:lnTo>
                  <a:pt x="886239" y="1165853"/>
                </a:lnTo>
                <a:lnTo>
                  <a:pt x="888885" y="1142039"/>
                </a:lnTo>
                <a:lnTo>
                  <a:pt x="892061" y="1118224"/>
                </a:lnTo>
                <a:lnTo>
                  <a:pt x="895501" y="1094410"/>
                </a:lnTo>
                <a:lnTo>
                  <a:pt x="898941" y="1070331"/>
                </a:lnTo>
                <a:lnTo>
                  <a:pt x="902381" y="1046781"/>
                </a:lnTo>
                <a:lnTo>
                  <a:pt x="906351" y="1022966"/>
                </a:lnTo>
                <a:lnTo>
                  <a:pt x="910320" y="999152"/>
                </a:lnTo>
                <a:lnTo>
                  <a:pt x="914554" y="975602"/>
                </a:lnTo>
                <a:lnTo>
                  <a:pt x="885181" y="981952"/>
                </a:lnTo>
                <a:lnTo>
                  <a:pt x="856072" y="988567"/>
                </a:lnTo>
                <a:lnTo>
                  <a:pt x="826962" y="995712"/>
                </a:lnTo>
                <a:lnTo>
                  <a:pt x="798118" y="1003121"/>
                </a:lnTo>
                <a:lnTo>
                  <a:pt x="769274" y="1010530"/>
                </a:lnTo>
                <a:lnTo>
                  <a:pt x="740429" y="1018732"/>
                </a:lnTo>
                <a:lnTo>
                  <a:pt x="711585" y="1026935"/>
                </a:lnTo>
                <a:lnTo>
                  <a:pt x="683005" y="1035932"/>
                </a:lnTo>
                <a:lnTo>
                  <a:pt x="654954" y="1045193"/>
                </a:lnTo>
                <a:lnTo>
                  <a:pt x="627168" y="1054983"/>
                </a:lnTo>
                <a:lnTo>
                  <a:pt x="599382" y="1064774"/>
                </a:lnTo>
                <a:lnTo>
                  <a:pt x="571861" y="1075358"/>
                </a:lnTo>
                <a:lnTo>
                  <a:pt x="544604" y="1086207"/>
                </a:lnTo>
                <a:lnTo>
                  <a:pt x="517348" y="1097320"/>
                </a:lnTo>
                <a:lnTo>
                  <a:pt x="490356" y="1109228"/>
                </a:lnTo>
                <a:lnTo>
                  <a:pt x="463628" y="1121664"/>
                </a:lnTo>
                <a:lnTo>
                  <a:pt x="458071" y="1146802"/>
                </a:lnTo>
                <a:lnTo>
                  <a:pt x="452514" y="1171939"/>
                </a:lnTo>
                <a:lnTo>
                  <a:pt x="447486" y="1197077"/>
                </a:lnTo>
                <a:lnTo>
                  <a:pt x="442458" y="1222479"/>
                </a:lnTo>
                <a:lnTo>
                  <a:pt x="438224" y="1247616"/>
                </a:lnTo>
                <a:lnTo>
                  <a:pt x="433990" y="1273019"/>
                </a:lnTo>
                <a:lnTo>
                  <a:pt x="430285" y="1298421"/>
                </a:lnTo>
                <a:lnTo>
                  <a:pt x="427110" y="1324088"/>
                </a:lnTo>
                <a:lnTo>
                  <a:pt x="424199" y="1349490"/>
                </a:lnTo>
                <a:lnTo>
                  <a:pt x="421288" y="1374892"/>
                </a:lnTo>
                <a:lnTo>
                  <a:pt x="419171" y="1400823"/>
                </a:lnTo>
                <a:lnTo>
                  <a:pt x="417054" y="1426490"/>
                </a:lnTo>
                <a:lnTo>
                  <a:pt x="415466" y="1452157"/>
                </a:lnTo>
                <a:lnTo>
                  <a:pt x="414143" y="1477559"/>
                </a:lnTo>
                <a:lnTo>
                  <a:pt x="413349" y="1503490"/>
                </a:lnTo>
                <a:lnTo>
                  <a:pt x="412820" y="1529157"/>
                </a:lnTo>
                <a:lnTo>
                  <a:pt x="780653" y="1529157"/>
                </a:lnTo>
                <a:lnTo>
                  <a:pt x="780123" y="1545298"/>
                </a:lnTo>
                <a:lnTo>
                  <a:pt x="780123" y="1561439"/>
                </a:lnTo>
                <a:lnTo>
                  <a:pt x="780123" y="1577580"/>
                </a:lnTo>
                <a:lnTo>
                  <a:pt x="780653" y="1593721"/>
                </a:lnTo>
                <a:lnTo>
                  <a:pt x="412820" y="1593721"/>
                </a:lnTo>
                <a:lnTo>
                  <a:pt x="413349" y="1619123"/>
                </a:lnTo>
                <a:lnTo>
                  <a:pt x="414143" y="1644790"/>
                </a:lnTo>
                <a:lnTo>
                  <a:pt x="415466" y="1670721"/>
                </a:lnTo>
                <a:lnTo>
                  <a:pt x="417054" y="1696388"/>
                </a:lnTo>
                <a:lnTo>
                  <a:pt x="419171" y="1722055"/>
                </a:lnTo>
                <a:lnTo>
                  <a:pt x="421288" y="1747457"/>
                </a:lnTo>
                <a:lnTo>
                  <a:pt x="424199" y="1773388"/>
                </a:lnTo>
                <a:lnTo>
                  <a:pt x="427110" y="1798790"/>
                </a:lnTo>
                <a:lnTo>
                  <a:pt x="430285" y="1824192"/>
                </a:lnTo>
                <a:lnTo>
                  <a:pt x="433990" y="1849595"/>
                </a:lnTo>
                <a:lnTo>
                  <a:pt x="438224" y="1874997"/>
                </a:lnTo>
                <a:lnTo>
                  <a:pt x="442458" y="1900399"/>
                </a:lnTo>
                <a:lnTo>
                  <a:pt x="447486" y="1925801"/>
                </a:lnTo>
                <a:lnTo>
                  <a:pt x="452514" y="1950939"/>
                </a:lnTo>
                <a:lnTo>
                  <a:pt x="458071" y="1976076"/>
                </a:lnTo>
                <a:lnTo>
                  <a:pt x="463628" y="2001214"/>
                </a:lnTo>
                <a:lnTo>
                  <a:pt x="490356" y="2013386"/>
                </a:lnTo>
                <a:lnTo>
                  <a:pt x="517348" y="2025028"/>
                </a:lnTo>
                <a:lnTo>
                  <a:pt x="544604" y="2036671"/>
                </a:lnTo>
                <a:lnTo>
                  <a:pt x="571861" y="2047520"/>
                </a:lnTo>
                <a:lnTo>
                  <a:pt x="599382" y="2058104"/>
                </a:lnTo>
                <a:lnTo>
                  <a:pt x="627168" y="2067894"/>
                </a:lnTo>
                <a:lnTo>
                  <a:pt x="654954" y="2077420"/>
                </a:lnTo>
                <a:lnTo>
                  <a:pt x="683005" y="2086946"/>
                </a:lnTo>
                <a:lnTo>
                  <a:pt x="711585" y="2095414"/>
                </a:lnTo>
                <a:lnTo>
                  <a:pt x="740429" y="2103881"/>
                </a:lnTo>
                <a:lnTo>
                  <a:pt x="769274" y="2112084"/>
                </a:lnTo>
                <a:lnTo>
                  <a:pt x="798118" y="2119757"/>
                </a:lnTo>
                <a:lnTo>
                  <a:pt x="827227" y="2127166"/>
                </a:lnTo>
                <a:lnTo>
                  <a:pt x="856072" y="2134311"/>
                </a:lnTo>
                <a:lnTo>
                  <a:pt x="885181" y="2140926"/>
                </a:lnTo>
                <a:lnTo>
                  <a:pt x="914554" y="2147276"/>
                </a:lnTo>
                <a:lnTo>
                  <a:pt x="910320" y="2123462"/>
                </a:lnTo>
                <a:lnTo>
                  <a:pt x="906351" y="2099912"/>
                </a:lnTo>
                <a:lnTo>
                  <a:pt x="902646" y="2076097"/>
                </a:lnTo>
                <a:lnTo>
                  <a:pt x="898941" y="2052547"/>
                </a:lnTo>
                <a:lnTo>
                  <a:pt x="895501" y="2028468"/>
                </a:lnTo>
                <a:lnTo>
                  <a:pt x="892061" y="2004654"/>
                </a:lnTo>
                <a:lnTo>
                  <a:pt x="886239" y="1956760"/>
                </a:lnTo>
                <a:lnTo>
                  <a:pt x="895237" y="1972107"/>
                </a:lnTo>
                <a:lnTo>
                  <a:pt x="904498" y="1986925"/>
                </a:lnTo>
                <a:lnTo>
                  <a:pt x="914290" y="2001743"/>
                </a:lnTo>
                <a:lnTo>
                  <a:pt x="924346" y="2016561"/>
                </a:lnTo>
                <a:lnTo>
                  <a:pt x="934401" y="2030585"/>
                </a:lnTo>
                <a:lnTo>
                  <a:pt x="944987" y="2044609"/>
                </a:lnTo>
                <a:lnTo>
                  <a:pt x="956366" y="2058633"/>
                </a:lnTo>
                <a:lnTo>
                  <a:pt x="967480" y="2071864"/>
                </a:lnTo>
                <a:lnTo>
                  <a:pt x="974890" y="2116582"/>
                </a:lnTo>
                <a:lnTo>
                  <a:pt x="978859" y="2138544"/>
                </a:lnTo>
                <a:lnTo>
                  <a:pt x="982828" y="2161036"/>
                </a:lnTo>
                <a:lnTo>
                  <a:pt x="1005586" y="2165005"/>
                </a:lnTo>
                <a:lnTo>
                  <a:pt x="1028344" y="2168709"/>
                </a:lnTo>
                <a:lnTo>
                  <a:pt x="1073860" y="2175854"/>
                </a:lnTo>
                <a:lnTo>
                  <a:pt x="1088150" y="2187232"/>
                </a:lnTo>
                <a:lnTo>
                  <a:pt x="1102705" y="2198081"/>
                </a:lnTo>
                <a:lnTo>
                  <a:pt x="1117524" y="2209194"/>
                </a:lnTo>
                <a:lnTo>
                  <a:pt x="1132872" y="2219249"/>
                </a:lnTo>
                <a:lnTo>
                  <a:pt x="1148221" y="2229304"/>
                </a:lnTo>
                <a:lnTo>
                  <a:pt x="1163834" y="2239094"/>
                </a:lnTo>
                <a:lnTo>
                  <a:pt x="1179711" y="2248091"/>
                </a:lnTo>
                <a:lnTo>
                  <a:pt x="1195854" y="2257088"/>
                </a:lnTo>
                <a:lnTo>
                  <a:pt x="1170714" y="2254442"/>
                </a:lnTo>
                <a:lnTo>
                  <a:pt x="1145839" y="2251531"/>
                </a:lnTo>
                <a:lnTo>
                  <a:pt x="1120964" y="2248091"/>
                </a:lnTo>
                <a:lnTo>
                  <a:pt x="1095824" y="2244651"/>
                </a:lnTo>
                <a:lnTo>
                  <a:pt x="1070949" y="2241211"/>
                </a:lnTo>
                <a:lnTo>
                  <a:pt x="1046339" y="2237507"/>
                </a:lnTo>
                <a:lnTo>
                  <a:pt x="1021464" y="2233538"/>
                </a:lnTo>
                <a:lnTo>
                  <a:pt x="996589" y="2229304"/>
                </a:lnTo>
                <a:lnTo>
                  <a:pt x="1002675" y="2256029"/>
                </a:lnTo>
                <a:lnTo>
                  <a:pt x="1009027" y="2282225"/>
                </a:lnTo>
                <a:lnTo>
                  <a:pt x="1015378" y="2308950"/>
                </a:lnTo>
                <a:lnTo>
                  <a:pt x="1022258" y="2335411"/>
                </a:lnTo>
                <a:lnTo>
                  <a:pt x="1029667" y="2361342"/>
                </a:lnTo>
                <a:lnTo>
                  <a:pt x="1037342" y="2387803"/>
                </a:lnTo>
                <a:lnTo>
                  <a:pt x="1045016" y="2413734"/>
                </a:lnTo>
                <a:lnTo>
                  <a:pt x="1052690" y="2439930"/>
                </a:lnTo>
                <a:lnTo>
                  <a:pt x="1063275" y="2470889"/>
                </a:lnTo>
                <a:lnTo>
                  <a:pt x="1073860" y="2501848"/>
                </a:lnTo>
                <a:lnTo>
                  <a:pt x="1084975" y="2532542"/>
                </a:lnTo>
                <a:lnTo>
                  <a:pt x="1096883" y="2562972"/>
                </a:lnTo>
                <a:lnTo>
                  <a:pt x="1109320" y="2593402"/>
                </a:lnTo>
                <a:lnTo>
                  <a:pt x="1122287" y="2623567"/>
                </a:lnTo>
                <a:lnTo>
                  <a:pt x="1135519" y="2652938"/>
                </a:lnTo>
                <a:lnTo>
                  <a:pt x="1149809" y="2682309"/>
                </a:lnTo>
                <a:lnTo>
                  <a:pt x="1174419" y="2687601"/>
                </a:lnTo>
                <a:lnTo>
                  <a:pt x="1198500" y="2692629"/>
                </a:lnTo>
                <a:lnTo>
                  <a:pt x="1223375" y="2697392"/>
                </a:lnTo>
                <a:lnTo>
                  <a:pt x="1247986" y="2701361"/>
                </a:lnTo>
                <a:lnTo>
                  <a:pt x="1272596" y="2705330"/>
                </a:lnTo>
                <a:lnTo>
                  <a:pt x="1297206" y="2709034"/>
                </a:lnTo>
                <a:lnTo>
                  <a:pt x="1322081" y="2712210"/>
                </a:lnTo>
                <a:lnTo>
                  <a:pt x="1346956" y="2715385"/>
                </a:lnTo>
                <a:lnTo>
                  <a:pt x="1371567" y="2717766"/>
                </a:lnTo>
                <a:lnTo>
                  <a:pt x="1396442" y="2720148"/>
                </a:lnTo>
                <a:lnTo>
                  <a:pt x="1421581" y="2722000"/>
                </a:lnTo>
                <a:lnTo>
                  <a:pt x="1446456" y="2723588"/>
                </a:lnTo>
                <a:lnTo>
                  <a:pt x="1471331" y="2725175"/>
                </a:lnTo>
                <a:lnTo>
                  <a:pt x="1496471" y="2726234"/>
                </a:lnTo>
                <a:lnTo>
                  <a:pt x="1521082" y="2726763"/>
                </a:lnTo>
                <a:lnTo>
                  <a:pt x="1546221" y="2727028"/>
                </a:lnTo>
                <a:lnTo>
                  <a:pt x="1546221" y="2350758"/>
                </a:lnTo>
                <a:lnTo>
                  <a:pt x="1558129" y="2351023"/>
                </a:lnTo>
                <a:lnTo>
                  <a:pt x="1569773" y="2351552"/>
                </a:lnTo>
                <a:lnTo>
                  <a:pt x="1590414" y="2351023"/>
                </a:lnTo>
                <a:lnTo>
                  <a:pt x="1610526" y="2350229"/>
                </a:lnTo>
                <a:lnTo>
                  <a:pt x="1610526" y="2726763"/>
                </a:lnTo>
                <a:lnTo>
                  <a:pt x="1635930" y="2725705"/>
                </a:lnTo>
                <a:lnTo>
                  <a:pt x="1661070" y="2724646"/>
                </a:lnTo>
                <a:lnTo>
                  <a:pt x="1686474" y="2723323"/>
                </a:lnTo>
                <a:lnTo>
                  <a:pt x="1711614" y="2721471"/>
                </a:lnTo>
                <a:lnTo>
                  <a:pt x="1736753" y="2719354"/>
                </a:lnTo>
                <a:lnTo>
                  <a:pt x="1761893" y="2716708"/>
                </a:lnTo>
                <a:lnTo>
                  <a:pt x="1787297" y="2714062"/>
                </a:lnTo>
                <a:lnTo>
                  <a:pt x="1812172" y="2710887"/>
                </a:lnTo>
                <a:lnTo>
                  <a:pt x="1837312" y="2707447"/>
                </a:lnTo>
                <a:lnTo>
                  <a:pt x="1862452" y="2703478"/>
                </a:lnTo>
                <a:lnTo>
                  <a:pt x="1887327" y="2699509"/>
                </a:lnTo>
                <a:lnTo>
                  <a:pt x="1912466" y="2695010"/>
                </a:lnTo>
                <a:lnTo>
                  <a:pt x="1937341" y="2690247"/>
                </a:lnTo>
                <a:lnTo>
                  <a:pt x="1961952" y="2684955"/>
                </a:lnTo>
                <a:lnTo>
                  <a:pt x="1986562" y="2679663"/>
                </a:lnTo>
                <a:lnTo>
                  <a:pt x="2011437" y="2673577"/>
                </a:lnTo>
                <a:lnTo>
                  <a:pt x="2024668" y="2645529"/>
                </a:lnTo>
                <a:lnTo>
                  <a:pt x="2037371" y="2616687"/>
                </a:lnTo>
                <a:lnTo>
                  <a:pt x="2049808" y="2587845"/>
                </a:lnTo>
                <a:lnTo>
                  <a:pt x="2061716" y="2558738"/>
                </a:lnTo>
                <a:lnTo>
                  <a:pt x="2072831" y="2529102"/>
                </a:lnTo>
                <a:lnTo>
                  <a:pt x="2083681" y="2499731"/>
                </a:lnTo>
                <a:lnTo>
                  <a:pt x="2094001" y="2469831"/>
                </a:lnTo>
                <a:lnTo>
                  <a:pt x="2103792" y="2439930"/>
                </a:lnTo>
                <a:lnTo>
                  <a:pt x="2112260" y="2413205"/>
                </a:lnTo>
                <a:lnTo>
                  <a:pt x="2120199" y="2386215"/>
                </a:lnTo>
                <a:lnTo>
                  <a:pt x="2128138" y="2358961"/>
                </a:lnTo>
                <a:lnTo>
                  <a:pt x="2135283" y="2331971"/>
                </a:lnTo>
                <a:lnTo>
                  <a:pt x="2142163" y="2304717"/>
                </a:lnTo>
                <a:lnTo>
                  <a:pt x="2149044" y="2277198"/>
                </a:lnTo>
                <a:lnTo>
                  <a:pt x="2155659" y="2249679"/>
                </a:lnTo>
                <a:lnTo>
                  <a:pt x="2161481" y="2222424"/>
                </a:lnTo>
                <a:lnTo>
                  <a:pt x="2135283" y="2226923"/>
                </a:lnTo>
                <a:lnTo>
                  <a:pt x="2108820" y="2231685"/>
                </a:lnTo>
                <a:lnTo>
                  <a:pt x="2082357" y="2235919"/>
                </a:lnTo>
                <a:lnTo>
                  <a:pt x="2055630" y="2240417"/>
                </a:lnTo>
                <a:lnTo>
                  <a:pt x="2029432" y="2244122"/>
                </a:lnTo>
                <a:lnTo>
                  <a:pt x="2002704" y="2247826"/>
                </a:lnTo>
                <a:lnTo>
                  <a:pt x="1976242" y="2251266"/>
                </a:lnTo>
                <a:lnTo>
                  <a:pt x="1949514" y="2254442"/>
                </a:lnTo>
                <a:lnTo>
                  <a:pt x="1965392" y="2245445"/>
                </a:lnTo>
                <a:lnTo>
                  <a:pt x="1981269" y="2235919"/>
                </a:lnTo>
                <a:lnTo>
                  <a:pt x="1996883" y="2226129"/>
                </a:lnTo>
                <a:lnTo>
                  <a:pt x="2012231" y="2216074"/>
                </a:lnTo>
                <a:lnTo>
                  <a:pt x="2027315" y="2205754"/>
                </a:lnTo>
                <a:lnTo>
                  <a:pt x="2042134" y="2195170"/>
                </a:lnTo>
                <a:lnTo>
                  <a:pt x="2056688" y="2184056"/>
                </a:lnTo>
                <a:lnTo>
                  <a:pt x="2070714" y="2172414"/>
                </a:lnTo>
                <a:lnTo>
                  <a:pt x="2096912" y="2168180"/>
                </a:lnTo>
                <a:lnTo>
                  <a:pt x="2123110" y="2163682"/>
                </a:lnTo>
                <a:lnTo>
                  <a:pt x="2149044" y="2158919"/>
                </a:lnTo>
                <a:lnTo>
                  <a:pt x="2175242" y="2153891"/>
                </a:lnTo>
                <a:lnTo>
                  <a:pt x="2180270" y="2127166"/>
                </a:lnTo>
                <a:lnTo>
                  <a:pt x="2184768" y="2100441"/>
                </a:lnTo>
                <a:lnTo>
                  <a:pt x="2189267" y="2073451"/>
                </a:lnTo>
                <a:lnTo>
                  <a:pt x="2193501" y="2046461"/>
                </a:lnTo>
                <a:lnTo>
                  <a:pt x="2204880" y="2031379"/>
                </a:lnTo>
                <a:lnTo>
                  <a:pt x="2216259" y="2016032"/>
                </a:lnTo>
                <a:lnTo>
                  <a:pt x="2226580" y="2000420"/>
                </a:lnTo>
                <a:lnTo>
                  <a:pt x="2237165" y="1984544"/>
                </a:lnTo>
                <a:lnTo>
                  <a:pt x="2247221" y="1968138"/>
                </a:lnTo>
                <a:lnTo>
                  <a:pt x="2257012" y="1951732"/>
                </a:lnTo>
                <a:lnTo>
                  <a:pt x="2266009" y="1934798"/>
                </a:lnTo>
                <a:lnTo>
                  <a:pt x="2275006" y="1918128"/>
                </a:lnTo>
                <a:lnTo>
                  <a:pt x="2272096" y="1945647"/>
                </a:lnTo>
                <a:lnTo>
                  <a:pt x="2268920" y="1973695"/>
                </a:lnTo>
                <a:lnTo>
                  <a:pt x="2265215" y="2001214"/>
                </a:lnTo>
                <a:lnTo>
                  <a:pt x="2261510" y="2029262"/>
                </a:lnTo>
                <a:lnTo>
                  <a:pt x="2257276" y="2056781"/>
                </a:lnTo>
                <a:lnTo>
                  <a:pt x="2253042" y="2084300"/>
                </a:lnTo>
                <a:lnTo>
                  <a:pt x="2248808" y="2112084"/>
                </a:lnTo>
                <a:lnTo>
                  <a:pt x="2243780" y="2139603"/>
                </a:lnTo>
                <a:lnTo>
                  <a:pt x="2268655" y="2133781"/>
                </a:lnTo>
                <a:lnTo>
                  <a:pt x="2293266" y="2127695"/>
                </a:lnTo>
                <a:lnTo>
                  <a:pt x="2318141" y="2121609"/>
                </a:lnTo>
                <a:lnTo>
                  <a:pt x="2342751" y="2114994"/>
                </a:lnTo>
                <a:lnTo>
                  <a:pt x="2367097" y="2108644"/>
                </a:lnTo>
                <a:lnTo>
                  <a:pt x="2391707" y="2101499"/>
                </a:lnTo>
                <a:lnTo>
                  <a:pt x="2416318" y="2094355"/>
                </a:lnTo>
                <a:lnTo>
                  <a:pt x="2440399" y="2086946"/>
                </a:lnTo>
                <a:lnTo>
                  <a:pt x="2473742" y="2076097"/>
                </a:lnTo>
                <a:lnTo>
                  <a:pt x="2506291" y="2064455"/>
                </a:lnTo>
                <a:lnTo>
                  <a:pt x="2538840" y="2052547"/>
                </a:lnTo>
                <a:lnTo>
                  <a:pt x="2571390" y="2040111"/>
                </a:lnTo>
                <a:lnTo>
                  <a:pt x="2603410" y="2026616"/>
                </a:lnTo>
                <a:lnTo>
                  <a:pt x="2619023" y="2019736"/>
                </a:lnTo>
                <a:lnTo>
                  <a:pt x="2634900" y="2012592"/>
                </a:lnTo>
                <a:lnTo>
                  <a:pt x="2650778" y="2005712"/>
                </a:lnTo>
                <a:lnTo>
                  <a:pt x="2666391" y="1998038"/>
                </a:lnTo>
                <a:lnTo>
                  <a:pt x="2681740" y="1990630"/>
                </a:lnTo>
                <a:lnTo>
                  <a:pt x="2697353" y="1982956"/>
                </a:lnTo>
                <a:lnTo>
                  <a:pt x="2702645" y="1959141"/>
                </a:lnTo>
                <a:lnTo>
                  <a:pt x="2707673" y="1934798"/>
                </a:lnTo>
                <a:lnTo>
                  <a:pt x="2712172" y="1910719"/>
                </a:lnTo>
                <a:lnTo>
                  <a:pt x="2716670" y="1886375"/>
                </a:lnTo>
                <a:lnTo>
                  <a:pt x="2720640" y="1862296"/>
                </a:lnTo>
                <a:lnTo>
                  <a:pt x="2724345" y="1838217"/>
                </a:lnTo>
                <a:lnTo>
                  <a:pt x="2727785" y="1813873"/>
                </a:lnTo>
                <a:lnTo>
                  <a:pt x="2730696" y="1789529"/>
                </a:lnTo>
                <a:lnTo>
                  <a:pt x="2733607" y="1764921"/>
                </a:lnTo>
                <a:lnTo>
                  <a:pt x="2735988" y="1740577"/>
                </a:lnTo>
                <a:lnTo>
                  <a:pt x="2738370" y="1716233"/>
                </a:lnTo>
                <a:lnTo>
                  <a:pt x="2739693" y="1691625"/>
                </a:lnTo>
                <a:lnTo>
                  <a:pt x="2741281" y="1667281"/>
                </a:lnTo>
                <a:lnTo>
                  <a:pt x="2742604" y="1642673"/>
                </a:lnTo>
                <a:lnTo>
                  <a:pt x="2743663" y="1618065"/>
                </a:lnTo>
                <a:lnTo>
                  <a:pt x="2744192" y="1593721"/>
                </a:lnTo>
                <a:lnTo>
                  <a:pt x="2359423" y="1593721"/>
                </a:lnTo>
                <a:lnTo>
                  <a:pt x="2359952" y="1577580"/>
                </a:lnTo>
                <a:lnTo>
                  <a:pt x="2359952" y="1561439"/>
                </a:lnTo>
                <a:lnTo>
                  <a:pt x="2359952" y="1545298"/>
                </a:lnTo>
                <a:lnTo>
                  <a:pt x="2359423" y="1529157"/>
                </a:lnTo>
                <a:lnTo>
                  <a:pt x="2744192" y="1529157"/>
                </a:lnTo>
                <a:lnTo>
                  <a:pt x="2743663" y="1504549"/>
                </a:lnTo>
                <a:lnTo>
                  <a:pt x="2742604" y="1480205"/>
                </a:lnTo>
                <a:lnTo>
                  <a:pt x="2741281" y="1455597"/>
                </a:lnTo>
                <a:lnTo>
                  <a:pt x="2739693" y="1431253"/>
                </a:lnTo>
                <a:lnTo>
                  <a:pt x="2738370" y="1406645"/>
                </a:lnTo>
                <a:lnTo>
                  <a:pt x="2735988" y="1382036"/>
                </a:lnTo>
                <a:lnTo>
                  <a:pt x="2733607" y="1357692"/>
                </a:lnTo>
                <a:lnTo>
                  <a:pt x="2730696" y="1333349"/>
                </a:lnTo>
                <a:lnTo>
                  <a:pt x="2727785" y="1309005"/>
                </a:lnTo>
                <a:lnTo>
                  <a:pt x="2724345" y="1284661"/>
                </a:lnTo>
                <a:lnTo>
                  <a:pt x="2720640" y="1260318"/>
                </a:lnTo>
                <a:lnTo>
                  <a:pt x="2716670" y="1235974"/>
                </a:lnTo>
                <a:lnTo>
                  <a:pt x="2712172" y="1211895"/>
                </a:lnTo>
                <a:lnTo>
                  <a:pt x="2707673" y="1188080"/>
                </a:lnTo>
                <a:lnTo>
                  <a:pt x="2702645" y="1163736"/>
                </a:lnTo>
                <a:lnTo>
                  <a:pt x="2697353" y="1139922"/>
                </a:lnTo>
                <a:lnTo>
                  <a:pt x="2681740" y="1132248"/>
                </a:lnTo>
                <a:lnTo>
                  <a:pt x="2666391" y="1124575"/>
                </a:lnTo>
                <a:lnTo>
                  <a:pt x="2650778" y="1117166"/>
                </a:lnTo>
                <a:lnTo>
                  <a:pt x="2634900" y="1110021"/>
                </a:lnTo>
                <a:lnTo>
                  <a:pt x="2619023" y="1102877"/>
                </a:lnTo>
                <a:lnTo>
                  <a:pt x="2603410" y="1096262"/>
                </a:lnTo>
                <a:lnTo>
                  <a:pt x="2571390" y="1082767"/>
                </a:lnTo>
                <a:lnTo>
                  <a:pt x="2538840" y="1070331"/>
                </a:lnTo>
                <a:lnTo>
                  <a:pt x="2506291" y="1058423"/>
                </a:lnTo>
                <a:lnTo>
                  <a:pt x="2473213" y="1046781"/>
                </a:lnTo>
                <a:lnTo>
                  <a:pt x="2440399" y="1035932"/>
                </a:lnTo>
                <a:lnTo>
                  <a:pt x="2416318" y="1028523"/>
                </a:lnTo>
                <a:lnTo>
                  <a:pt x="2391707" y="1021114"/>
                </a:lnTo>
                <a:lnTo>
                  <a:pt x="2367097" y="1014234"/>
                </a:lnTo>
                <a:lnTo>
                  <a:pt x="2342751" y="1007354"/>
                </a:lnTo>
                <a:lnTo>
                  <a:pt x="2318141" y="1001268"/>
                </a:lnTo>
                <a:lnTo>
                  <a:pt x="2293266" y="994918"/>
                </a:lnTo>
                <a:lnTo>
                  <a:pt x="2268655" y="988832"/>
                </a:lnTo>
                <a:lnTo>
                  <a:pt x="2243780" y="983275"/>
                </a:lnTo>
                <a:lnTo>
                  <a:pt x="2248808" y="1010794"/>
                </a:lnTo>
                <a:lnTo>
                  <a:pt x="2253042" y="1038578"/>
                </a:lnTo>
                <a:lnTo>
                  <a:pt x="2257276" y="1066097"/>
                </a:lnTo>
                <a:lnTo>
                  <a:pt x="2261510" y="1093616"/>
                </a:lnTo>
                <a:lnTo>
                  <a:pt x="2265215" y="1121399"/>
                </a:lnTo>
                <a:lnTo>
                  <a:pt x="2268920" y="1149183"/>
                </a:lnTo>
                <a:lnTo>
                  <a:pt x="2272096" y="1176702"/>
                </a:lnTo>
                <a:lnTo>
                  <a:pt x="2275006" y="1204750"/>
                </a:lnTo>
                <a:lnTo>
                  <a:pt x="2266009" y="1187551"/>
                </a:lnTo>
                <a:lnTo>
                  <a:pt x="2257012" y="1170881"/>
                </a:lnTo>
                <a:lnTo>
                  <a:pt x="2247221" y="1154475"/>
                </a:lnTo>
                <a:lnTo>
                  <a:pt x="2237165" y="1138334"/>
                </a:lnTo>
                <a:lnTo>
                  <a:pt x="2226580" y="1122193"/>
                </a:lnTo>
                <a:lnTo>
                  <a:pt x="2216259" y="1106582"/>
                </a:lnTo>
                <a:lnTo>
                  <a:pt x="2204880" y="1091234"/>
                </a:lnTo>
                <a:lnTo>
                  <a:pt x="2193501" y="1075887"/>
                </a:lnTo>
                <a:lnTo>
                  <a:pt x="2189267" y="1049427"/>
                </a:lnTo>
                <a:lnTo>
                  <a:pt x="2184768" y="1022437"/>
                </a:lnTo>
                <a:lnTo>
                  <a:pt x="2180270" y="995712"/>
                </a:lnTo>
                <a:lnTo>
                  <a:pt x="2175242" y="968722"/>
                </a:lnTo>
                <a:lnTo>
                  <a:pt x="2149044" y="963694"/>
                </a:lnTo>
                <a:lnTo>
                  <a:pt x="2123110" y="958931"/>
                </a:lnTo>
                <a:lnTo>
                  <a:pt x="2096912" y="954698"/>
                </a:lnTo>
                <a:lnTo>
                  <a:pt x="2070978" y="950464"/>
                </a:lnTo>
                <a:lnTo>
                  <a:pt x="2056688" y="938821"/>
                </a:lnTo>
                <a:lnTo>
                  <a:pt x="2042134" y="927708"/>
                </a:lnTo>
                <a:lnTo>
                  <a:pt x="2027315" y="917124"/>
                </a:lnTo>
                <a:lnTo>
                  <a:pt x="2012231" y="906540"/>
                </a:lnTo>
                <a:lnTo>
                  <a:pt x="1997147" y="896484"/>
                </a:lnTo>
                <a:lnTo>
                  <a:pt x="1981269" y="886694"/>
                </a:lnTo>
                <a:lnTo>
                  <a:pt x="1965656" y="877433"/>
                </a:lnTo>
                <a:lnTo>
                  <a:pt x="1949514" y="868436"/>
                </a:lnTo>
                <a:lnTo>
                  <a:pt x="1976242" y="871612"/>
                </a:lnTo>
                <a:lnTo>
                  <a:pt x="2002969" y="875051"/>
                </a:lnTo>
                <a:lnTo>
                  <a:pt x="2029432" y="878756"/>
                </a:lnTo>
                <a:lnTo>
                  <a:pt x="2056159" y="882460"/>
                </a:lnTo>
                <a:lnTo>
                  <a:pt x="2082357" y="886429"/>
                </a:lnTo>
                <a:lnTo>
                  <a:pt x="2108820" y="891192"/>
                </a:lnTo>
                <a:lnTo>
                  <a:pt x="2135283" y="895426"/>
                </a:lnTo>
                <a:lnTo>
                  <a:pt x="2161481" y="900454"/>
                </a:lnTo>
                <a:lnTo>
                  <a:pt x="2155659" y="872935"/>
                </a:lnTo>
                <a:lnTo>
                  <a:pt x="2149044" y="845416"/>
                </a:lnTo>
                <a:lnTo>
                  <a:pt x="2142163" y="818161"/>
                </a:lnTo>
                <a:lnTo>
                  <a:pt x="2135283" y="790907"/>
                </a:lnTo>
                <a:lnTo>
                  <a:pt x="2128138" y="763652"/>
                </a:lnTo>
                <a:lnTo>
                  <a:pt x="2120199" y="736663"/>
                </a:lnTo>
                <a:lnTo>
                  <a:pt x="2112260" y="709673"/>
                </a:lnTo>
                <a:lnTo>
                  <a:pt x="2103792" y="682683"/>
                </a:lnTo>
                <a:lnTo>
                  <a:pt x="2094001" y="653047"/>
                </a:lnTo>
                <a:lnTo>
                  <a:pt x="2083681" y="623147"/>
                </a:lnTo>
                <a:lnTo>
                  <a:pt x="2072831" y="593775"/>
                </a:lnTo>
                <a:lnTo>
                  <a:pt x="2061716" y="564140"/>
                </a:lnTo>
                <a:lnTo>
                  <a:pt x="2049808" y="535033"/>
                </a:lnTo>
                <a:lnTo>
                  <a:pt x="2037371" y="506191"/>
                </a:lnTo>
                <a:lnTo>
                  <a:pt x="2024668" y="477349"/>
                </a:lnTo>
                <a:lnTo>
                  <a:pt x="2011437" y="449036"/>
                </a:lnTo>
                <a:lnTo>
                  <a:pt x="1986562" y="443215"/>
                </a:lnTo>
                <a:lnTo>
                  <a:pt x="1961952" y="437658"/>
                </a:lnTo>
                <a:lnTo>
                  <a:pt x="1937341" y="432631"/>
                </a:lnTo>
                <a:lnTo>
                  <a:pt x="1912466" y="427603"/>
                </a:lnTo>
                <a:lnTo>
                  <a:pt x="1887591" y="423369"/>
                </a:lnTo>
                <a:lnTo>
                  <a:pt x="1862452" y="419136"/>
                </a:lnTo>
                <a:lnTo>
                  <a:pt x="1837312" y="415431"/>
                </a:lnTo>
                <a:lnTo>
                  <a:pt x="1812437" y="411991"/>
                </a:lnTo>
                <a:lnTo>
                  <a:pt x="1787297" y="408816"/>
                </a:lnTo>
                <a:lnTo>
                  <a:pt x="1762158" y="405905"/>
                </a:lnTo>
                <a:lnTo>
                  <a:pt x="1736753" y="403524"/>
                </a:lnTo>
                <a:lnTo>
                  <a:pt x="1711614" y="401407"/>
                </a:lnTo>
                <a:lnTo>
                  <a:pt x="1686474" y="399555"/>
                </a:lnTo>
                <a:lnTo>
                  <a:pt x="1661070" y="398232"/>
                </a:lnTo>
                <a:lnTo>
                  <a:pt x="1635930" y="396909"/>
                </a:lnTo>
                <a:lnTo>
                  <a:pt x="1610526" y="396115"/>
                </a:lnTo>
                <a:lnTo>
                  <a:pt x="1610526" y="772384"/>
                </a:lnTo>
                <a:lnTo>
                  <a:pt x="1590414" y="771591"/>
                </a:lnTo>
                <a:lnTo>
                  <a:pt x="1569773" y="771326"/>
                </a:lnTo>
                <a:lnTo>
                  <a:pt x="1558129" y="771591"/>
                </a:lnTo>
                <a:lnTo>
                  <a:pt x="1546221" y="772120"/>
                </a:lnTo>
                <a:lnTo>
                  <a:pt x="1546221" y="395850"/>
                </a:lnTo>
                <a:close/>
                <a:moveTo>
                  <a:pt x="2146133" y="176227"/>
                </a:moveTo>
                <a:lnTo>
                  <a:pt x="2159099" y="184959"/>
                </a:lnTo>
                <a:lnTo>
                  <a:pt x="2172066" y="193956"/>
                </a:lnTo>
                <a:lnTo>
                  <a:pt x="2185033" y="202953"/>
                </a:lnTo>
                <a:lnTo>
                  <a:pt x="2197735" y="212214"/>
                </a:lnTo>
                <a:lnTo>
                  <a:pt x="2210173" y="221740"/>
                </a:lnTo>
                <a:lnTo>
                  <a:pt x="2222875" y="231265"/>
                </a:lnTo>
                <a:lnTo>
                  <a:pt x="2235048" y="241056"/>
                </a:lnTo>
                <a:lnTo>
                  <a:pt x="2247485" y="250846"/>
                </a:lnTo>
                <a:lnTo>
                  <a:pt x="2259658" y="261166"/>
                </a:lnTo>
                <a:lnTo>
                  <a:pt x="2271302" y="271486"/>
                </a:lnTo>
                <a:lnTo>
                  <a:pt x="2283475" y="281541"/>
                </a:lnTo>
                <a:lnTo>
                  <a:pt x="2294854" y="292125"/>
                </a:lnTo>
                <a:lnTo>
                  <a:pt x="2306762" y="302709"/>
                </a:lnTo>
                <a:lnTo>
                  <a:pt x="2317876" y="313558"/>
                </a:lnTo>
                <a:lnTo>
                  <a:pt x="2329255" y="324407"/>
                </a:lnTo>
                <a:lnTo>
                  <a:pt x="2340634" y="335520"/>
                </a:lnTo>
                <a:lnTo>
                  <a:pt x="2362598" y="358012"/>
                </a:lnTo>
                <a:lnTo>
                  <a:pt x="2384033" y="380768"/>
                </a:lnTo>
                <a:lnTo>
                  <a:pt x="2404674" y="404582"/>
                </a:lnTo>
                <a:lnTo>
                  <a:pt x="2425315" y="428397"/>
                </a:lnTo>
                <a:lnTo>
                  <a:pt x="2445162" y="452741"/>
                </a:lnTo>
                <a:lnTo>
                  <a:pt x="2464215" y="477349"/>
                </a:lnTo>
                <a:lnTo>
                  <a:pt x="2483004" y="502751"/>
                </a:lnTo>
                <a:lnTo>
                  <a:pt x="2501263" y="528153"/>
                </a:lnTo>
                <a:lnTo>
                  <a:pt x="2515289" y="549057"/>
                </a:lnTo>
                <a:lnTo>
                  <a:pt x="2528785" y="569696"/>
                </a:lnTo>
                <a:lnTo>
                  <a:pt x="2542281" y="591129"/>
                </a:lnTo>
                <a:lnTo>
                  <a:pt x="2555247" y="612562"/>
                </a:lnTo>
                <a:lnTo>
                  <a:pt x="2575359" y="625264"/>
                </a:lnTo>
                <a:lnTo>
                  <a:pt x="2595206" y="638758"/>
                </a:lnTo>
                <a:lnTo>
                  <a:pt x="2609232" y="648549"/>
                </a:lnTo>
                <a:lnTo>
                  <a:pt x="2623257" y="658868"/>
                </a:lnTo>
                <a:lnTo>
                  <a:pt x="2636753" y="668659"/>
                </a:lnTo>
                <a:lnTo>
                  <a:pt x="2650513" y="679243"/>
                </a:lnTo>
                <a:lnTo>
                  <a:pt x="2664009" y="689827"/>
                </a:lnTo>
                <a:lnTo>
                  <a:pt x="2677506" y="700412"/>
                </a:lnTo>
                <a:lnTo>
                  <a:pt x="2690737" y="711260"/>
                </a:lnTo>
                <a:lnTo>
                  <a:pt x="2704233" y="722374"/>
                </a:lnTo>
                <a:lnTo>
                  <a:pt x="2717200" y="733487"/>
                </a:lnTo>
                <a:lnTo>
                  <a:pt x="2730166" y="744601"/>
                </a:lnTo>
                <a:lnTo>
                  <a:pt x="2742869" y="756243"/>
                </a:lnTo>
                <a:lnTo>
                  <a:pt x="2755571" y="767886"/>
                </a:lnTo>
                <a:lnTo>
                  <a:pt x="2768008" y="779793"/>
                </a:lnTo>
                <a:lnTo>
                  <a:pt x="2780446" y="791965"/>
                </a:lnTo>
                <a:lnTo>
                  <a:pt x="2792619" y="803872"/>
                </a:lnTo>
                <a:lnTo>
                  <a:pt x="2804527" y="816309"/>
                </a:lnTo>
                <a:lnTo>
                  <a:pt x="2816700" y="828745"/>
                </a:lnTo>
                <a:lnTo>
                  <a:pt x="2828343" y="841182"/>
                </a:lnTo>
                <a:lnTo>
                  <a:pt x="2839987" y="854148"/>
                </a:lnTo>
                <a:lnTo>
                  <a:pt x="2851101" y="866849"/>
                </a:lnTo>
                <a:lnTo>
                  <a:pt x="2862745" y="880079"/>
                </a:lnTo>
                <a:lnTo>
                  <a:pt x="2873595" y="893309"/>
                </a:lnTo>
                <a:lnTo>
                  <a:pt x="2884445" y="906540"/>
                </a:lnTo>
                <a:lnTo>
                  <a:pt x="2895030" y="920299"/>
                </a:lnTo>
                <a:lnTo>
                  <a:pt x="2905350" y="934059"/>
                </a:lnTo>
                <a:lnTo>
                  <a:pt x="2915671" y="947818"/>
                </a:lnTo>
                <a:lnTo>
                  <a:pt x="2925991" y="961842"/>
                </a:lnTo>
                <a:lnTo>
                  <a:pt x="2935782" y="976131"/>
                </a:lnTo>
                <a:lnTo>
                  <a:pt x="2945574" y="990420"/>
                </a:lnTo>
                <a:lnTo>
                  <a:pt x="2954836" y="1004708"/>
                </a:lnTo>
                <a:lnTo>
                  <a:pt x="2964098" y="1019526"/>
                </a:lnTo>
                <a:lnTo>
                  <a:pt x="2973095" y="1034080"/>
                </a:lnTo>
                <a:lnTo>
                  <a:pt x="2977858" y="1042282"/>
                </a:lnTo>
                <a:lnTo>
                  <a:pt x="2982357" y="1050221"/>
                </a:lnTo>
                <a:lnTo>
                  <a:pt x="2991354" y="1066626"/>
                </a:lnTo>
                <a:lnTo>
                  <a:pt x="2984474" y="1047045"/>
                </a:lnTo>
                <a:lnTo>
                  <a:pt x="2977064" y="1027200"/>
                </a:lnTo>
                <a:lnTo>
                  <a:pt x="2969655" y="1007884"/>
                </a:lnTo>
                <a:lnTo>
                  <a:pt x="2961981" y="988567"/>
                </a:lnTo>
                <a:lnTo>
                  <a:pt x="2954836" y="971368"/>
                </a:lnTo>
                <a:lnTo>
                  <a:pt x="2947426" y="954698"/>
                </a:lnTo>
                <a:lnTo>
                  <a:pt x="2940016" y="938028"/>
                </a:lnTo>
                <a:lnTo>
                  <a:pt x="2932078" y="921093"/>
                </a:lnTo>
                <a:lnTo>
                  <a:pt x="2924139" y="904687"/>
                </a:lnTo>
                <a:lnTo>
                  <a:pt x="2915935" y="888282"/>
                </a:lnTo>
                <a:lnTo>
                  <a:pt x="2907732" y="871876"/>
                </a:lnTo>
                <a:lnTo>
                  <a:pt x="2898999" y="855735"/>
                </a:lnTo>
                <a:lnTo>
                  <a:pt x="2890266" y="839594"/>
                </a:lnTo>
                <a:lnTo>
                  <a:pt x="2881269" y="823453"/>
                </a:lnTo>
                <a:lnTo>
                  <a:pt x="2872007" y="807577"/>
                </a:lnTo>
                <a:lnTo>
                  <a:pt x="2862745" y="791965"/>
                </a:lnTo>
                <a:lnTo>
                  <a:pt x="2852954" y="776089"/>
                </a:lnTo>
                <a:lnTo>
                  <a:pt x="2843427" y="760477"/>
                </a:lnTo>
                <a:lnTo>
                  <a:pt x="2833371" y="745130"/>
                </a:lnTo>
                <a:lnTo>
                  <a:pt x="2823316" y="729783"/>
                </a:lnTo>
                <a:lnTo>
                  <a:pt x="2812995" y="714700"/>
                </a:lnTo>
                <a:lnTo>
                  <a:pt x="2802410" y="699353"/>
                </a:lnTo>
                <a:lnTo>
                  <a:pt x="2791825" y="684535"/>
                </a:lnTo>
                <a:lnTo>
                  <a:pt x="2780710" y="669717"/>
                </a:lnTo>
                <a:lnTo>
                  <a:pt x="2769861" y="655164"/>
                </a:lnTo>
                <a:lnTo>
                  <a:pt x="2758746" y="640611"/>
                </a:lnTo>
                <a:lnTo>
                  <a:pt x="2747367" y="626322"/>
                </a:lnTo>
                <a:lnTo>
                  <a:pt x="2735724" y="612033"/>
                </a:lnTo>
                <a:lnTo>
                  <a:pt x="2724080" y="597745"/>
                </a:lnTo>
                <a:lnTo>
                  <a:pt x="2711907" y="583720"/>
                </a:lnTo>
                <a:lnTo>
                  <a:pt x="2699734" y="569696"/>
                </a:lnTo>
                <a:lnTo>
                  <a:pt x="2687561" y="556201"/>
                </a:lnTo>
                <a:lnTo>
                  <a:pt x="2675388" y="542707"/>
                </a:lnTo>
                <a:lnTo>
                  <a:pt x="2662686" y="529212"/>
                </a:lnTo>
                <a:lnTo>
                  <a:pt x="2649720" y="516246"/>
                </a:lnTo>
                <a:lnTo>
                  <a:pt x="2637017" y="503016"/>
                </a:lnTo>
                <a:lnTo>
                  <a:pt x="2623786" y="490050"/>
                </a:lnTo>
                <a:lnTo>
                  <a:pt x="2610819" y="477349"/>
                </a:lnTo>
                <a:lnTo>
                  <a:pt x="2597323" y="464648"/>
                </a:lnTo>
                <a:lnTo>
                  <a:pt x="2583827" y="452211"/>
                </a:lnTo>
                <a:lnTo>
                  <a:pt x="2570067" y="440039"/>
                </a:lnTo>
                <a:lnTo>
                  <a:pt x="2556041" y="428132"/>
                </a:lnTo>
                <a:lnTo>
                  <a:pt x="2542281" y="415960"/>
                </a:lnTo>
                <a:lnTo>
                  <a:pt x="2528255" y="404053"/>
                </a:lnTo>
                <a:lnTo>
                  <a:pt x="2513965" y="392675"/>
                </a:lnTo>
                <a:lnTo>
                  <a:pt x="2499411" y="381297"/>
                </a:lnTo>
                <a:lnTo>
                  <a:pt x="2484856" y="369919"/>
                </a:lnTo>
                <a:lnTo>
                  <a:pt x="2470302" y="359070"/>
                </a:lnTo>
                <a:lnTo>
                  <a:pt x="2455218" y="348221"/>
                </a:lnTo>
                <a:lnTo>
                  <a:pt x="2440399" y="337372"/>
                </a:lnTo>
                <a:lnTo>
                  <a:pt x="2425315" y="327053"/>
                </a:lnTo>
                <a:lnTo>
                  <a:pt x="2409967" y="316733"/>
                </a:lnTo>
                <a:lnTo>
                  <a:pt x="2394883" y="306414"/>
                </a:lnTo>
                <a:lnTo>
                  <a:pt x="2379270" y="296623"/>
                </a:lnTo>
                <a:lnTo>
                  <a:pt x="2363921" y="286833"/>
                </a:lnTo>
                <a:lnTo>
                  <a:pt x="2348044" y="277307"/>
                </a:lnTo>
                <a:lnTo>
                  <a:pt x="2332166" y="268046"/>
                </a:lnTo>
                <a:lnTo>
                  <a:pt x="2316288" y="258785"/>
                </a:lnTo>
                <a:lnTo>
                  <a:pt x="2300146" y="249788"/>
                </a:lnTo>
                <a:lnTo>
                  <a:pt x="2284004" y="241056"/>
                </a:lnTo>
                <a:lnTo>
                  <a:pt x="2267861" y="232588"/>
                </a:lnTo>
                <a:lnTo>
                  <a:pt x="2251455" y="224386"/>
                </a:lnTo>
                <a:lnTo>
                  <a:pt x="2235048" y="215918"/>
                </a:lnTo>
                <a:lnTo>
                  <a:pt x="2218641" y="208245"/>
                </a:lnTo>
                <a:lnTo>
                  <a:pt x="2201969" y="200042"/>
                </a:lnTo>
                <a:lnTo>
                  <a:pt x="2185033" y="192633"/>
                </a:lnTo>
                <a:lnTo>
                  <a:pt x="2168361" y="185224"/>
                </a:lnTo>
                <a:lnTo>
                  <a:pt x="2151161" y="178080"/>
                </a:lnTo>
                <a:lnTo>
                  <a:pt x="2146133" y="176227"/>
                </a:lnTo>
                <a:close/>
                <a:moveTo>
                  <a:pt x="1010879" y="176227"/>
                </a:moveTo>
                <a:lnTo>
                  <a:pt x="1005322" y="178080"/>
                </a:lnTo>
                <a:lnTo>
                  <a:pt x="988386" y="185224"/>
                </a:lnTo>
                <a:lnTo>
                  <a:pt x="971449" y="192633"/>
                </a:lnTo>
                <a:lnTo>
                  <a:pt x="954778" y="200042"/>
                </a:lnTo>
                <a:lnTo>
                  <a:pt x="938371" y="208245"/>
                </a:lnTo>
                <a:lnTo>
                  <a:pt x="921435" y="215918"/>
                </a:lnTo>
                <a:lnTo>
                  <a:pt x="905028" y="224386"/>
                </a:lnTo>
                <a:lnTo>
                  <a:pt x="888885" y="232588"/>
                </a:lnTo>
                <a:lnTo>
                  <a:pt x="872479" y="241056"/>
                </a:lnTo>
                <a:lnTo>
                  <a:pt x="856336" y="249788"/>
                </a:lnTo>
                <a:lnTo>
                  <a:pt x="840459" y="258785"/>
                </a:lnTo>
                <a:lnTo>
                  <a:pt x="824316" y="268046"/>
                </a:lnTo>
                <a:lnTo>
                  <a:pt x="808703" y="277307"/>
                </a:lnTo>
                <a:lnTo>
                  <a:pt x="793090" y="286833"/>
                </a:lnTo>
                <a:lnTo>
                  <a:pt x="777477" y="296623"/>
                </a:lnTo>
                <a:lnTo>
                  <a:pt x="762129" y="306414"/>
                </a:lnTo>
                <a:lnTo>
                  <a:pt x="746516" y="316733"/>
                </a:lnTo>
                <a:lnTo>
                  <a:pt x="731432" y="327053"/>
                </a:lnTo>
                <a:lnTo>
                  <a:pt x="716348" y="337372"/>
                </a:lnTo>
                <a:lnTo>
                  <a:pt x="701264" y="348221"/>
                </a:lnTo>
                <a:lnTo>
                  <a:pt x="686710" y="359070"/>
                </a:lnTo>
                <a:lnTo>
                  <a:pt x="671891" y="369919"/>
                </a:lnTo>
                <a:lnTo>
                  <a:pt x="657071" y="381297"/>
                </a:lnTo>
                <a:lnTo>
                  <a:pt x="642781" y="392675"/>
                </a:lnTo>
                <a:lnTo>
                  <a:pt x="628756" y="404053"/>
                </a:lnTo>
                <a:lnTo>
                  <a:pt x="614466" y="415960"/>
                </a:lnTo>
                <a:lnTo>
                  <a:pt x="600441" y="428132"/>
                </a:lnTo>
                <a:lnTo>
                  <a:pt x="586680" y="440039"/>
                </a:lnTo>
                <a:lnTo>
                  <a:pt x="573184" y="452211"/>
                </a:lnTo>
                <a:lnTo>
                  <a:pt x="559424" y="464648"/>
                </a:lnTo>
                <a:lnTo>
                  <a:pt x="546192" y="477349"/>
                </a:lnTo>
                <a:lnTo>
                  <a:pt x="532696" y="490050"/>
                </a:lnTo>
                <a:lnTo>
                  <a:pt x="519729" y="503016"/>
                </a:lnTo>
                <a:lnTo>
                  <a:pt x="496707" y="526301"/>
                </a:lnTo>
                <a:lnTo>
                  <a:pt x="474478" y="550645"/>
                </a:lnTo>
                <a:lnTo>
                  <a:pt x="452514" y="574988"/>
                </a:lnTo>
                <a:lnTo>
                  <a:pt x="431079" y="599861"/>
                </a:lnTo>
                <a:lnTo>
                  <a:pt x="410174" y="625264"/>
                </a:lnTo>
                <a:lnTo>
                  <a:pt x="390062" y="650930"/>
                </a:lnTo>
                <a:lnTo>
                  <a:pt x="370215" y="677391"/>
                </a:lnTo>
                <a:lnTo>
                  <a:pt x="351161" y="704116"/>
                </a:lnTo>
                <a:lnTo>
                  <a:pt x="332637" y="731370"/>
                </a:lnTo>
                <a:lnTo>
                  <a:pt x="314643" y="758625"/>
                </a:lnTo>
                <a:lnTo>
                  <a:pt x="297177" y="786673"/>
                </a:lnTo>
                <a:lnTo>
                  <a:pt x="280506" y="814721"/>
                </a:lnTo>
                <a:lnTo>
                  <a:pt x="264628" y="843563"/>
                </a:lnTo>
                <a:lnTo>
                  <a:pt x="249280" y="872405"/>
                </a:lnTo>
                <a:lnTo>
                  <a:pt x="234196" y="902041"/>
                </a:lnTo>
                <a:lnTo>
                  <a:pt x="220171" y="931412"/>
                </a:lnTo>
                <a:lnTo>
                  <a:pt x="236578" y="910244"/>
                </a:lnTo>
                <a:lnTo>
                  <a:pt x="253249" y="889605"/>
                </a:lnTo>
                <a:lnTo>
                  <a:pt x="270715" y="869230"/>
                </a:lnTo>
                <a:lnTo>
                  <a:pt x="288180" y="849385"/>
                </a:lnTo>
                <a:lnTo>
                  <a:pt x="306175" y="829804"/>
                </a:lnTo>
                <a:lnTo>
                  <a:pt x="324963" y="810223"/>
                </a:lnTo>
                <a:lnTo>
                  <a:pt x="343487" y="791171"/>
                </a:lnTo>
                <a:lnTo>
                  <a:pt x="362805" y="772914"/>
                </a:lnTo>
                <a:lnTo>
                  <a:pt x="382652" y="754656"/>
                </a:lnTo>
                <a:lnTo>
                  <a:pt x="402499" y="736927"/>
                </a:lnTo>
                <a:lnTo>
                  <a:pt x="422611" y="719728"/>
                </a:lnTo>
                <a:lnTo>
                  <a:pt x="442987" y="702793"/>
                </a:lnTo>
                <a:lnTo>
                  <a:pt x="463893" y="686123"/>
                </a:lnTo>
                <a:lnTo>
                  <a:pt x="485328" y="669982"/>
                </a:lnTo>
                <a:lnTo>
                  <a:pt x="506763" y="654106"/>
                </a:lnTo>
                <a:lnTo>
                  <a:pt x="528462" y="639023"/>
                </a:lnTo>
                <a:lnTo>
                  <a:pt x="551485" y="623147"/>
                </a:lnTo>
                <a:lnTo>
                  <a:pt x="574772" y="608329"/>
                </a:lnTo>
                <a:lnTo>
                  <a:pt x="598324" y="593246"/>
                </a:lnTo>
                <a:lnTo>
                  <a:pt x="621876" y="579222"/>
                </a:lnTo>
                <a:lnTo>
                  <a:pt x="638547" y="553291"/>
                </a:lnTo>
                <a:lnTo>
                  <a:pt x="647016" y="540590"/>
                </a:lnTo>
                <a:lnTo>
                  <a:pt x="655748" y="528153"/>
                </a:lnTo>
                <a:lnTo>
                  <a:pt x="673743" y="502751"/>
                </a:lnTo>
                <a:lnTo>
                  <a:pt x="692532" y="477349"/>
                </a:lnTo>
                <a:lnTo>
                  <a:pt x="711849" y="452741"/>
                </a:lnTo>
                <a:lnTo>
                  <a:pt x="731696" y="428397"/>
                </a:lnTo>
                <a:lnTo>
                  <a:pt x="751808" y="404582"/>
                </a:lnTo>
                <a:lnTo>
                  <a:pt x="772978" y="380768"/>
                </a:lnTo>
                <a:lnTo>
                  <a:pt x="794413" y="358012"/>
                </a:lnTo>
                <a:lnTo>
                  <a:pt x="816377" y="335520"/>
                </a:lnTo>
                <a:lnTo>
                  <a:pt x="827492" y="324407"/>
                </a:lnTo>
                <a:lnTo>
                  <a:pt x="838606" y="313558"/>
                </a:lnTo>
                <a:lnTo>
                  <a:pt x="850250" y="302709"/>
                </a:lnTo>
                <a:lnTo>
                  <a:pt x="861629" y="292125"/>
                </a:lnTo>
                <a:lnTo>
                  <a:pt x="873537" y="281541"/>
                </a:lnTo>
                <a:lnTo>
                  <a:pt x="885181" y="271221"/>
                </a:lnTo>
                <a:lnTo>
                  <a:pt x="897354" y="260901"/>
                </a:lnTo>
                <a:lnTo>
                  <a:pt x="909526" y="250846"/>
                </a:lnTo>
                <a:lnTo>
                  <a:pt x="921435" y="241056"/>
                </a:lnTo>
                <a:lnTo>
                  <a:pt x="933872" y="231265"/>
                </a:lnTo>
                <a:lnTo>
                  <a:pt x="946574" y="221740"/>
                </a:lnTo>
                <a:lnTo>
                  <a:pt x="959012" y="212214"/>
                </a:lnTo>
                <a:lnTo>
                  <a:pt x="971714" y="202953"/>
                </a:lnTo>
                <a:lnTo>
                  <a:pt x="984681" y="193956"/>
                </a:lnTo>
                <a:lnTo>
                  <a:pt x="997912" y="184959"/>
                </a:lnTo>
                <a:lnTo>
                  <a:pt x="1010879" y="176227"/>
                </a:lnTo>
                <a:close/>
                <a:moveTo>
                  <a:pt x="1833078" y="100550"/>
                </a:moveTo>
                <a:lnTo>
                  <a:pt x="1842869" y="108753"/>
                </a:lnTo>
                <a:lnTo>
                  <a:pt x="1852131" y="117220"/>
                </a:lnTo>
                <a:lnTo>
                  <a:pt x="1861922" y="125688"/>
                </a:lnTo>
                <a:lnTo>
                  <a:pt x="1871184" y="134420"/>
                </a:lnTo>
                <a:lnTo>
                  <a:pt x="1880182" y="143416"/>
                </a:lnTo>
                <a:lnTo>
                  <a:pt x="1889179" y="152413"/>
                </a:lnTo>
                <a:lnTo>
                  <a:pt x="1897912" y="161410"/>
                </a:lnTo>
                <a:lnTo>
                  <a:pt x="1906115" y="170671"/>
                </a:lnTo>
                <a:lnTo>
                  <a:pt x="1914583" y="179932"/>
                </a:lnTo>
                <a:lnTo>
                  <a:pt x="1923051" y="189458"/>
                </a:lnTo>
                <a:lnTo>
                  <a:pt x="1930990" y="199248"/>
                </a:lnTo>
                <a:lnTo>
                  <a:pt x="1938664" y="208774"/>
                </a:lnTo>
                <a:lnTo>
                  <a:pt x="1954277" y="228619"/>
                </a:lnTo>
                <a:lnTo>
                  <a:pt x="1968832" y="248729"/>
                </a:lnTo>
                <a:lnTo>
                  <a:pt x="1981005" y="266458"/>
                </a:lnTo>
                <a:lnTo>
                  <a:pt x="1992648" y="284187"/>
                </a:lnTo>
                <a:lnTo>
                  <a:pt x="2004027" y="302180"/>
                </a:lnTo>
                <a:lnTo>
                  <a:pt x="2015142" y="320173"/>
                </a:lnTo>
                <a:lnTo>
                  <a:pt x="2025727" y="338431"/>
                </a:lnTo>
                <a:lnTo>
                  <a:pt x="2036312" y="356953"/>
                </a:lnTo>
                <a:lnTo>
                  <a:pt x="2046103" y="375740"/>
                </a:lnTo>
                <a:lnTo>
                  <a:pt x="2056159" y="394263"/>
                </a:lnTo>
                <a:lnTo>
                  <a:pt x="2080240" y="400878"/>
                </a:lnTo>
                <a:lnTo>
                  <a:pt x="2104057" y="407493"/>
                </a:lnTo>
                <a:lnTo>
                  <a:pt x="2128403" y="414637"/>
                </a:lnTo>
                <a:lnTo>
                  <a:pt x="2152219" y="422046"/>
                </a:lnTo>
                <a:lnTo>
                  <a:pt x="2175771" y="429984"/>
                </a:lnTo>
                <a:lnTo>
                  <a:pt x="2199323" y="438187"/>
                </a:lnTo>
                <a:lnTo>
                  <a:pt x="2222875" y="446655"/>
                </a:lnTo>
                <a:lnTo>
                  <a:pt x="2246427" y="455387"/>
                </a:lnTo>
                <a:lnTo>
                  <a:pt x="2269714" y="464648"/>
                </a:lnTo>
                <a:lnTo>
                  <a:pt x="2292737" y="473909"/>
                </a:lnTo>
                <a:lnTo>
                  <a:pt x="2315759" y="483964"/>
                </a:lnTo>
                <a:lnTo>
                  <a:pt x="2338782" y="494019"/>
                </a:lnTo>
                <a:lnTo>
                  <a:pt x="2361275" y="504339"/>
                </a:lnTo>
                <a:lnTo>
                  <a:pt x="2384033" y="515188"/>
                </a:lnTo>
                <a:lnTo>
                  <a:pt x="2406262" y="526301"/>
                </a:lnTo>
                <a:lnTo>
                  <a:pt x="2428755" y="537944"/>
                </a:lnTo>
                <a:lnTo>
                  <a:pt x="2409967" y="513335"/>
                </a:lnTo>
                <a:lnTo>
                  <a:pt x="2391178" y="489256"/>
                </a:lnTo>
                <a:lnTo>
                  <a:pt x="2371860" y="465177"/>
                </a:lnTo>
                <a:lnTo>
                  <a:pt x="2351749" y="441892"/>
                </a:lnTo>
                <a:lnTo>
                  <a:pt x="2331108" y="419136"/>
                </a:lnTo>
                <a:lnTo>
                  <a:pt x="2310202" y="396644"/>
                </a:lnTo>
                <a:lnTo>
                  <a:pt x="2288767" y="374946"/>
                </a:lnTo>
                <a:lnTo>
                  <a:pt x="2277917" y="364098"/>
                </a:lnTo>
                <a:lnTo>
                  <a:pt x="2266803" y="353513"/>
                </a:lnTo>
                <a:lnTo>
                  <a:pt x="2255424" y="342929"/>
                </a:lnTo>
                <a:lnTo>
                  <a:pt x="2244045" y="332874"/>
                </a:lnTo>
                <a:lnTo>
                  <a:pt x="2232666" y="322555"/>
                </a:lnTo>
                <a:lnTo>
                  <a:pt x="2221022" y="312764"/>
                </a:lnTo>
                <a:lnTo>
                  <a:pt x="2209379" y="302709"/>
                </a:lnTo>
                <a:lnTo>
                  <a:pt x="2197470" y="293183"/>
                </a:lnTo>
                <a:lnTo>
                  <a:pt x="2185298" y="283393"/>
                </a:lnTo>
                <a:lnTo>
                  <a:pt x="2173654" y="274132"/>
                </a:lnTo>
                <a:lnTo>
                  <a:pt x="2161216" y="264870"/>
                </a:lnTo>
                <a:lnTo>
                  <a:pt x="2148779" y="255874"/>
                </a:lnTo>
                <a:lnTo>
                  <a:pt x="2136341" y="246877"/>
                </a:lnTo>
                <a:lnTo>
                  <a:pt x="2123904" y="238145"/>
                </a:lnTo>
                <a:lnTo>
                  <a:pt x="2111202" y="229942"/>
                </a:lnTo>
                <a:lnTo>
                  <a:pt x="2098500" y="221475"/>
                </a:lnTo>
                <a:lnTo>
                  <a:pt x="2085533" y="213272"/>
                </a:lnTo>
                <a:lnTo>
                  <a:pt x="2072566" y="205334"/>
                </a:lnTo>
                <a:lnTo>
                  <a:pt x="2058276" y="196867"/>
                </a:lnTo>
                <a:lnTo>
                  <a:pt x="2043986" y="188929"/>
                </a:lnTo>
                <a:lnTo>
                  <a:pt x="2029696" y="180726"/>
                </a:lnTo>
                <a:lnTo>
                  <a:pt x="2015142" y="173317"/>
                </a:lnTo>
                <a:lnTo>
                  <a:pt x="2000587" y="165908"/>
                </a:lnTo>
                <a:lnTo>
                  <a:pt x="1986033" y="158499"/>
                </a:lnTo>
                <a:lnTo>
                  <a:pt x="1970949" y="151619"/>
                </a:lnTo>
                <a:lnTo>
                  <a:pt x="1956130" y="144739"/>
                </a:lnTo>
                <a:lnTo>
                  <a:pt x="1941046" y="138653"/>
                </a:lnTo>
                <a:lnTo>
                  <a:pt x="1925698" y="132568"/>
                </a:lnTo>
                <a:lnTo>
                  <a:pt x="1910614" y="126217"/>
                </a:lnTo>
                <a:lnTo>
                  <a:pt x="1895265" y="120660"/>
                </a:lnTo>
                <a:lnTo>
                  <a:pt x="1879917" y="115368"/>
                </a:lnTo>
                <a:lnTo>
                  <a:pt x="1864304" y="110076"/>
                </a:lnTo>
                <a:lnTo>
                  <a:pt x="1848426" y="105049"/>
                </a:lnTo>
                <a:lnTo>
                  <a:pt x="1833078" y="100550"/>
                </a:lnTo>
                <a:close/>
                <a:moveTo>
                  <a:pt x="1323934" y="100550"/>
                </a:moveTo>
                <a:lnTo>
                  <a:pt x="1308056" y="105049"/>
                </a:lnTo>
                <a:lnTo>
                  <a:pt x="1292443" y="110076"/>
                </a:lnTo>
                <a:lnTo>
                  <a:pt x="1277095" y="115368"/>
                </a:lnTo>
                <a:lnTo>
                  <a:pt x="1261482" y="120660"/>
                </a:lnTo>
                <a:lnTo>
                  <a:pt x="1246398" y="126217"/>
                </a:lnTo>
                <a:lnTo>
                  <a:pt x="1230785" y="132568"/>
                </a:lnTo>
                <a:lnTo>
                  <a:pt x="1215966" y="138653"/>
                </a:lnTo>
                <a:lnTo>
                  <a:pt x="1200617" y="144739"/>
                </a:lnTo>
                <a:lnTo>
                  <a:pt x="1185798" y="151619"/>
                </a:lnTo>
                <a:lnTo>
                  <a:pt x="1170979" y="158499"/>
                </a:lnTo>
                <a:lnTo>
                  <a:pt x="1156160" y="165643"/>
                </a:lnTo>
                <a:lnTo>
                  <a:pt x="1141340" y="173052"/>
                </a:lnTo>
                <a:lnTo>
                  <a:pt x="1127315" y="180726"/>
                </a:lnTo>
                <a:lnTo>
                  <a:pt x="1112496" y="188929"/>
                </a:lnTo>
                <a:lnTo>
                  <a:pt x="1098206" y="196867"/>
                </a:lnTo>
                <a:lnTo>
                  <a:pt x="1084445" y="205334"/>
                </a:lnTo>
                <a:lnTo>
                  <a:pt x="1072273" y="212743"/>
                </a:lnTo>
                <a:lnTo>
                  <a:pt x="1060100" y="220417"/>
                </a:lnTo>
                <a:lnTo>
                  <a:pt x="1048191" y="228355"/>
                </a:lnTo>
                <a:lnTo>
                  <a:pt x="1036283" y="236028"/>
                </a:lnTo>
                <a:lnTo>
                  <a:pt x="1012731" y="252434"/>
                </a:lnTo>
                <a:lnTo>
                  <a:pt x="989709" y="269104"/>
                </a:lnTo>
                <a:lnTo>
                  <a:pt x="967215" y="286568"/>
                </a:lnTo>
                <a:lnTo>
                  <a:pt x="944987" y="304561"/>
                </a:lnTo>
                <a:lnTo>
                  <a:pt x="923287" y="323084"/>
                </a:lnTo>
                <a:lnTo>
                  <a:pt x="901852" y="342400"/>
                </a:lnTo>
                <a:lnTo>
                  <a:pt x="881211" y="361981"/>
                </a:lnTo>
                <a:lnTo>
                  <a:pt x="860570" y="381826"/>
                </a:lnTo>
                <a:lnTo>
                  <a:pt x="840459" y="402730"/>
                </a:lnTo>
                <a:lnTo>
                  <a:pt x="821405" y="423369"/>
                </a:lnTo>
                <a:lnTo>
                  <a:pt x="802087" y="444802"/>
                </a:lnTo>
                <a:lnTo>
                  <a:pt x="783564" y="466765"/>
                </a:lnTo>
                <a:lnTo>
                  <a:pt x="765040" y="488727"/>
                </a:lnTo>
                <a:lnTo>
                  <a:pt x="747574" y="511483"/>
                </a:lnTo>
                <a:lnTo>
                  <a:pt x="769274" y="501163"/>
                </a:lnTo>
                <a:lnTo>
                  <a:pt x="790973" y="491373"/>
                </a:lnTo>
                <a:lnTo>
                  <a:pt x="812673" y="481583"/>
                </a:lnTo>
                <a:lnTo>
                  <a:pt x="834372" y="472321"/>
                </a:lnTo>
                <a:lnTo>
                  <a:pt x="856601" y="463325"/>
                </a:lnTo>
                <a:lnTo>
                  <a:pt x="878565" y="454593"/>
                </a:lnTo>
                <a:lnTo>
                  <a:pt x="901058" y="446390"/>
                </a:lnTo>
                <a:lnTo>
                  <a:pt x="923287" y="438187"/>
                </a:lnTo>
                <a:lnTo>
                  <a:pt x="945780" y="430514"/>
                </a:lnTo>
                <a:lnTo>
                  <a:pt x="968274" y="423105"/>
                </a:lnTo>
                <a:lnTo>
                  <a:pt x="991032" y="415960"/>
                </a:lnTo>
                <a:lnTo>
                  <a:pt x="1014054" y="409081"/>
                </a:lnTo>
                <a:lnTo>
                  <a:pt x="1036812" y="402201"/>
                </a:lnTo>
                <a:lnTo>
                  <a:pt x="1059835" y="396115"/>
                </a:lnTo>
                <a:lnTo>
                  <a:pt x="1082858" y="390294"/>
                </a:lnTo>
                <a:lnTo>
                  <a:pt x="1106145" y="384737"/>
                </a:lnTo>
                <a:lnTo>
                  <a:pt x="1115142" y="367008"/>
                </a:lnTo>
                <a:lnTo>
                  <a:pt x="1124669" y="349544"/>
                </a:lnTo>
                <a:lnTo>
                  <a:pt x="1134725" y="332610"/>
                </a:lnTo>
                <a:lnTo>
                  <a:pt x="1144516" y="315410"/>
                </a:lnTo>
                <a:lnTo>
                  <a:pt x="1155101" y="298740"/>
                </a:lnTo>
                <a:lnTo>
                  <a:pt x="1165686" y="282070"/>
                </a:lnTo>
                <a:lnTo>
                  <a:pt x="1176536" y="265135"/>
                </a:lnTo>
                <a:lnTo>
                  <a:pt x="1187915" y="248729"/>
                </a:lnTo>
                <a:lnTo>
                  <a:pt x="1202469" y="228619"/>
                </a:lnTo>
                <a:lnTo>
                  <a:pt x="1218083" y="208774"/>
                </a:lnTo>
                <a:lnTo>
                  <a:pt x="1225757" y="199248"/>
                </a:lnTo>
                <a:lnTo>
                  <a:pt x="1233960" y="189458"/>
                </a:lnTo>
                <a:lnTo>
                  <a:pt x="1242164" y="179932"/>
                </a:lnTo>
                <a:lnTo>
                  <a:pt x="1250632" y="170671"/>
                </a:lnTo>
                <a:lnTo>
                  <a:pt x="1259100" y="161410"/>
                </a:lnTo>
                <a:lnTo>
                  <a:pt x="1267833" y="151884"/>
                </a:lnTo>
                <a:lnTo>
                  <a:pt x="1276830" y="142887"/>
                </a:lnTo>
                <a:lnTo>
                  <a:pt x="1285827" y="134420"/>
                </a:lnTo>
                <a:lnTo>
                  <a:pt x="1295089" y="125688"/>
                </a:lnTo>
                <a:lnTo>
                  <a:pt x="1304351" y="116956"/>
                </a:lnTo>
                <a:lnTo>
                  <a:pt x="1313878" y="108753"/>
                </a:lnTo>
                <a:lnTo>
                  <a:pt x="1323934" y="100550"/>
                </a:lnTo>
                <a:close/>
                <a:moveTo>
                  <a:pt x="1610526" y="66681"/>
                </a:moveTo>
                <a:lnTo>
                  <a:pt x="1610526" y="331816"/>
                </a:lnTo>
                <a:lnTo>
                  <a:pt x="1633284" y="332610"/>
                </a:lnTo>
                <a:lnTo>
                  <a:pt x="1656042" y="333403"/>
                </a:lnTo>
                <a:lnTo>
                  <a:pt x="1678800" y="334726"/>
                </a:lnTo>
                <a:lnTo>
                  <a:pt x="1701558" y="336049"/>
                </a:lnTo>
                <a:lnTo>
                  <a:pt x="1724051" y="337902"/>
                </a:lnTo>
                <a:lnTo>
                  <a:pt x="1746809" y="339754"/>
                </a:lnTo>
                <a:lnTo>
                  <a:pt x="1769303" y="341871"/>
                </a:lnTo>
                <a:lnTo>
                  <a:pt x="1792061" y="344252"/>
                </a:lnTo>
                <a:lnTo>
                  <a:pt x="1814554" y="347163"/>
                </a:lnTo>
                <a:lnTo>
                  <a:pt x="1837312" y="350074"/>
                </a:lnTo>
                <a:lnTo>
                  <a:pt x="1859541" y="353513"/>
                </a:lnTo>
                <a:lnTo>
                  <a:pt x="1882299" y="356953"/>
                </a:lnTo>
                <a:lnTo>
                  <a:pt x="1904527" y="360658"/>
                </a:lnTo>
                <a:lnTo>
                  <a:pt x="1927285" y="364891"/>
                </a:lnTo>
                <a:lnTo>
                  <a:pt x="1949514" y="369390"/>
                </a:lnTo>
                <a:lnTo>
                  <a:pt x="1971743" y="373888"/>
                </a:lnTo>
                <a:lnTo>
                  <a:pt x="1958511" y="351397"/>
                </a:lnTo>
                <a:lnTo>
                  <a:pt x="1945015" y="329434"/>
                </a:lnTo>
                <a:lnTo>
                  <a:pt x="1930990" y="307472"/>
                </a:lnTo>
                <a:lnTo>
                  <a:pt x="1916171" y="286039"/>
                </a:lnTo>
                <a:lnTo>
                  <a:pt x="1908497" y="275190"/>
                </a:lnTo>
                <a:lnTo>
                  <a:pt x="1900293" y="264341"/>
                </a:lnTo>
                <a:lnTo>
                  <a:pt x="1891825" y="253492"/>
                </a:lnTo>
                <a:lnTo>
                  <a:pt x="1883622" y="242908"/>
                </a:lnTo>
                <a:lnTo>
                  <a:pt x="1874889" y="232324"/>
                </a:lnTo>
                <a:lnTo>
                  <a:pt x="1866156" y="222004"/>
                </a:lnTo>
                <a:lnTo>
                  <a:pt x="1857159" y="211949"/>
                </a:lnTo>
                <a:lnTo>
                  <a:pt x="1848162" y="201894"/>
                </a:lnTo>
                <a:lnTo>
                  <a:pt x="1838900" y="192368"/>
                </a:lnTo>
                <a:lnTo>
                  <a:pt x="1829638" y="183107"/>
                </a:lnTo>
                <a:lnTo>
                  <a:pt x="1819846" y="173581"/>
                </a:lnTo>
                <a:lnTo>
                  <a:pt x="1810055" y="164585"/>
                </a:lnTo>
                <a:lnTo>
                  <a:pt x="1799999" y="156117"/>
                </a:lnTo>
                <a:lnTo>
                  <a:pt x="1789944" y="147650"/>
                </a:lnTo>
                <a:lnTo>
                  <a:pt x="1779358" y="139183"/>
                </a:lnTo>
                <a:lnTo>
                  <a:pt x="1768773" y="131509"/>
                </a:lnTo>
                <a:lnTo>
                  <a:pt x="1759776" y="125423"/>
                </a:lnTo>
                <a:lnTo>
                  <a:pt x="1750514" y="119073"/>
                </a:lnTo>
                <a:lnTo>
                  <a:pt x="1741252" y="113251"/>
                </a:lnTo>
                <a:lnTo>
                  <a:pt x="1731725" y="107959"/>
                </a:lnTo>
                <a:lnTo>
                  <a:pt x="1722199" y="102667"/>
                </a:lnTo>
                <a:lnTo>
                  <a:pt x="1712672" y="97640"/>
                </a:lnTo>
                <a:lnTo>
                  <a:pt x="1702616" y="93141"/>
                </a:lnTo>
                <a:lnTo>
                  <a:pt x="1692825" y="88643"/>
                </a:lnTo>
                <a:lnTo>
                  <a:pt x="1682769" y="84674"/>
                </a:lnTo>
                <a:lnTo>
                  <a:pt x="1672978" y="80969"/>
                </a:lnTo>
                <a:lnTo>
                  <a:pt x="1662657" y="77530"/>
                </a:lnTo>
                <a:lnTo>
                  <a:pt x="1652337" y="74883"/>
                </a:lnTo>
                <a:lnTo>
                  <a:pt x="1641752" y="72237"/>
                </a:lnTo>
                <a:lnTo>
                  <a:pt x="1631696" y="69856"/>
                </a:lnTo>
                <a:lnTo>
                  <a:pt x="1621111" y="68004"/>
                </a:lnTo>
                <a:lnTo>
                  <a:pt x="1610526" y="66681"/>
                </a:lnTo>
                <a:close/>
                <a:moveTo>
                  <a:pt x="1546221" y="66681"/>
                </a:moveTo>
                <a:lnTo>
                  <a:pt x="1535901" y="68004"/>
                </a:lnTo>
                <a:lnTo>
                  <a:pt x="1525316" y="69856"/>
                </a:lnTo>
                <a:lnTo>
                  <a:pt x="1514730" y="72237"/>
                </a:lnTo>
                <a:lnTo>
                  <a:pt x="1504410" y="74883"/>
                </a:lnTo>
                <a:lnTo>
                  <a:pt x="1494089" y="77530"/>
                </a:lnTo>
                <a:lnTo>
                  <a:pt x="1484034" y="80969"/>
                </a:lnTo>
                <a:lnTo>
                  <a:pt x="1473978" y="84674"/>
                </a:lnTo>
                <a:lnTo>
                  <a:pt x="1463922" y="88643"/>
                </a:lnTo>
                <a:lnTo>
                  <a:pt x="1453866" y="93141"/>
                </a:lnTo>
                <a:lnTo>
                  <a:pt x="1444339" y="97640"/>
                </a:lnTo>
                <a:lnTo>
                  <a:pt x="1434548" y="102667"/>
                </a:lnTo>
                <a:lnTo>
                  <a:pt x="1425022" y="107959"/>
                </a:lnTo>
                <a:lnTo>
                  <a:pt x="1415495" y="113251"/>
                </a:lnTo>
                <a:lnTo>
                  <a:pt x="1405968" y="119073"/>
                </a:lnTo>
                <a:lnTo>
                  <a:pt x="1396971" y="125423"/>
                </a:lnTo>
                <a:lnTo>
                  <a:pt x="1387974" y="131509"/>
                </a:lnTo>
                <a:lnTo>
                  <a:pt x="1377653" y="139183"/>
                </a:lnTo>
                <a:lnTo>
                  <a:pt x="1367068" y="147650"/>
                </a:lnTo>
                <a:lnTo>
                  <a:pt x="1356748" y="156117"/>
                </a:lnTo>
                <a:lnTo>
                  <a:pt x="1346956" y="164585"/>
                </a:lnTo>
                <a:lnTo>
                  <a:pt x="1336900" y="173581"/>
                </a:lnTo>
                <a:lnTo>
                  <a:pt x="1327374" y="183107"/>
                </a:lnTo>
                <a:lnTo>
                  <a:pt x="1318112" y="192368"/>
                </a:lnTo>
                <a:lnTo>
                  <a:pt x="1308585" y="201894"/>
                </a:lnTo>
                <a:lnTo>
                  <a:pt x="1299323" y="211949"/>
                </a:lnTo>
                <a:lnTo>
                  <a:pt x="1290591" y="222004"/>
                </a:lnTo>
                <a:lnTo>
                  <a:pt x="1281593" y="232324"/>
                </a:lnTo>
                <a:lnTo>
                  <a:pt x="1273390" y="242908"/>
                </a:lnTo>
                <a:lnTo>
                  <a:pt x="1264922" y="253492"/>
                </a:lnTo>
                <a:lnTo>
                  <a:pt x="1256454" y="264341"/>
                </a:lnTo>
                <a:lnTo>
                  <a:pt x="1248515" y="275190"/>
                </a:lnTo>
                <a:lnTo>
                  <a:pt x="1240311" y="286039"/>
                </a:lnTo>
                <a:lnTo>
                  <a:pt x="1227080" y="305620"/>
                </a:lnTo>
                <a:lnTo>
                  <a:pt x="1214113" y="325730"/>
                </a:lnTo>
                <a:lnTo>
                  <a:pt x="1201676" y="345840"/>
                </a:lnTo>
                <a:lnTo>
                  <a:pt x="1189503" y="366214"/>
                </a:lnTo>
                <a:lnTo>
                  <a:pt x="1211467" y="362245"/>
                </a:lnTo>
                <a:lnTo>
                  <a:pt x="1233696" y="358541"/>
                </a:lnTo>
                <a:lnTo>
                  <a:pt x="1255924" y="354836"/>
                </a:lnTo>
                <a:lnTo>
                  <a:pt x="1277888" y="351397"/>
                </a:lnTo>
                <a:lnTo>
                  <a:pt x="1300382" y="348221"/>
                </a:lnTo>
                <a:lnTo>
                  <a:pt x="1322611" y="345575"/>
                </a:lnTo>
                <a:lnTo>
                  <a:pt x="1345104" y="342929"/>
                </a:lnTo>
                <a:lnTo>
                  <a:pt x="1367333" y="340548"/>
                </a:lnTo>
                <a:lnTo>
                  <a:pt x="1389561" y="338695"/>
                </a:lnTo>
                <a:lnTo>
                  <a:pt x="1412055" y="336843"/>
                </a:lnTo>
                <a:lnTo>
                  <a:pt x="1434284" y="335256"/>
                </a:lnTo>
                <a:lnTo>
                  <a:pt x="1456777" y="333933"/>
                </a:lnTo>
                <a:lnTo>
                  <a:pt x="1479006" y="332874"/>
                </a:lnTo>
                <a:lnTo>
                  <a:pt x="1501234" y="332080"/>
                </a:lnTo>
                <a:lnTo>
                  <a:pt x="1523728" y="331551"/>
                </a:lnTo>
                <a:lnTo>
                  <a:pt x="1546221" y="331286"/>
                </a:lnTo>
                <a:lnTo>
                  <a:pt x="1546221" y="66681"/>
                </a:lnTo>
                <a:close/>
                <a:moveTo>
                  <a:pt x="1578241" y="0"/>
                </a:moveTo>
                <a:lnTo>
                  <a:pt x="1578506" y="0"/>
                </a:lnTo>
                <a:lnTo>
                  <a:pt x="1597559" y="265"/>
                </a:lnTo>
                <a:lnTo>
                  <a:pt x="1616877" y="529"/>
                </a:lnTo>
                <a:lnTo>
                  <a:pt x="1635930" y="1323"/>
                </a:lnTo>
                <a:lnTo>
                  <a:pt x="1655248" y="1852"/>
                </a:lnTo>
                <a:lnTo>
                  <a:pt x="1674036" y="3175"/>
                </a:lnTo>
                <a:lnTo>
                  <a:pt x="1693354" y="4234"/>
                </a:lnTo>
                <a:lnTo>
                  <a:pt x="1712408" y="5821"/>
                </a:lnTo>
                <a:lnTo>
                  <a:pt x="1731461" y="7409"/>
                </a:lnTo>
                <a:lnTo>
                  <a:pt x="1750514" y="9526"/>
                </a:lnTo>
                <a:lnTo>
                  <a:pt x="1769567" y="11907"/>
                </a:lnTo>
                <a:lnTo>
                  <a:pt x="1788620" y="14289"/>
                </a:lnTo>
                <a:lnTo>
                  <a:pt x="1807674" y="16935"/>
                </a:lnTo>
                <a:lnTo>
                  <a:pt x="1826462" y="19845"/>
                </a:lnTo>
                <a:lnTo>
                  <a:pt x="1845515" y="23021"/>
                </a:lnTo>
                <a:lnTo>
                  <a:pt x="1864304" y="26461"/>
                </a:lnTo>
                <a:lnTo>
                  <a:pt x="1883357" y="30165"/>
                </a:lnTo>
                <a:lnTo>
                  <a:pt x="1901881" y="33870"/>
                </a:lnTo>
                <a:lnTo>
                  <a:pt x="1920405" y="37839"/>
                </a:lnTo>
                <a:lnTo>
                  <a:pt x="1939458" y="42072"/>
                </a:lnTo>
                <a:lnTo>
                  <a:pt x="1957982" y="46571"/>
                </a:lnTo>
                <a:lnTo>
                  <a:pt x="1976242" y="51598"/>
                </a:lnTo>
                <a:lnTo>
                  <a:pt x="1995030" y="56361"/>
                </a:lnTo>
                <a:lnTo>
                  <a:pt x="2013554" y="61653"/>
                </a:lnTo>
                <a:lnTo>
                  <a:pt x="2031813" y="66945"/>
                </a:lnTo>
                <a:lnTo>
                  <a:pt x="2050073" y="72502"/>
                </a:lnTo>
                <a:lnTo>
                  <a:pt x="2068332" y="78588"/>
                </a:lnTo>
                <a:lnTo>
                  <a:pt x="2086327" y="84674"/>
                </a:lnTo>
                <a:lnTo>
                  <a:pt x="2104321" y="91289"/>
                </a:lnTo>
                <a:lnTo>
                  <a:pt x="2122316" y="97640"/>
                </a:lnTo>
                <a:lnTo>
                  <a:pt x="2140311" y="104519"/>
                </a:lnTo>
                <a:lnTo>
                  <a:pt x="2158306" y="111399"/>
                </a:lnTo>
                <a:lnTo>
                  <a:pt x="2176036" y="118808"/>
                </a:lnTo>
                <a:lnTo>
                  <a:pt x="2193766" y="126217"/>
                </a:lnTo>
                <a:lnTo>
                  <a:pt x="2211231" y="133626"/>
                </a:lnTo>
                <a:lnTo>
                  <a:pt x="2228961" y="141829"/>
                </a:lnTo>
                <a:lnTo>
                  <a:pt x="2246162" y="149767"/>
                </a:lnTo>
                <a:lnTo>
                  <a:pt x="2263363" y="158234"/>
                </a:lnTo>
                <a:lnTo>
                  <a:pt x="2280564" y="166437"/>
                </a:lnTo>
                <a:lnTo>
                  <a:pt x="2297764" y="175169"/>
                </a:lnTo>
                <a:lnTo>
                  <a:pt x="2314436" y="184166"/>
                </a:lnTo>
                <a:lnTo>
                  <a:pt x="2331637" y="193427"/>
                </a:lnTo>
                <a:lnTo>
                  <a:pt x="2348308" y="202953"/>
                </a:lnTo>
                <a:lnTo>
                  <a:pt x="2364715" y="212478"/>
                </a:lnTo>
                <a:lnTo>
                  <a:pt x="2381122" y="222004"/>
                </a:lnTo>
                <a:lnTo>
                  <a:pt x="2397529" y="232059"/>
                </a:lnTo>
                <a:lnTo>
                  <a:pt x="2413671" y="242114"/>
                </a:lnTo>
                <a:lnTo>
                  <a:pt x="2429814" y="252434"/>
                </a:lnTo>
                <a:lnTo>
                  <a:pt x="2445956" y="263018"/>
                </a:lnTo>
                <a:lnTo>
                  <a:pt x="2461834" y="273867"/>
                </a:lnTo>
                <a:lnTo>
                  <a:pt x="2477711" y="284716"/>
                </a:lnTo>
                <a:lnTo>
                  <a:pt x="2493060" y="295829"/>
                </a:lnTo>
                <a:lnTo>
                  <a:pt x="2508673" y="307472"/>
                </a:lnTo>
                <a:lnTo>
                  <a:pt x="2523757" y="318850"/>
                </a:lnTo>
                <a:lnTo>
                  <a:pt x="2539105" y="330757"/>
                </a:lnTo>
                <a:lnTo>
                  <a:pt x="2553924" y="342400"/>
                </a:lnTo>
                <a:lnTo>
                  <a:pt x="2568743" y="354572"/>
                </a:lnTo>
                <a:lnTo>
                  <a:pt x="2583827" y="366744"/>
                </a:lnTo>
                <a:lnTo>
                  <a:pt x="2598382" y="378916"/>
                </a:lnTo>
                <a:lnTo>
                  <a:pt x="2612672" y="391881"/>
                </a:lnTo>
                <a:lnTo>
                  <a:pt x="2626962" y="404582"/>
                </a:lnTo>
                <a:lnTo>
                  <a:pt x="2641251" y="417548"/>
                </a:lnTo>
                <a:lnTo>
                  <a:pt x="2655012" y="430514"/>
                </a:lnTo>
                <a:lnTo>
                  <a:pt x="2668773" y="443744"/>
                </a:lnTo>
                <a:lnTo>
                  <a:pt x="2682533" y="457503"/>
                </a:lnTo>
                <a:lnTo>
                  <a:pt x="2696029" y="471263"/>
                </a:lnTo>
                <a:lnTo>
                  <a:pt x="2709525" y="484758"/>
                </a:lnTo>
                <a:lnTo>
                  <a:pt x="2722492" y="498782"/>
                </a:lnTo>
                <a:lnTo>
                  <a:pt x="2735459" y="513071"/>
                </a:lnTo>
                <a:lnTo>
                  <a:pt x="2748161" y="527359"/>
                </a:lnTo>
                <a:lnTo>
                  <a:pt x="2760863" y="541648"/>
                </a:lnTo>
                <a:lnTo>
                  <a:pt x="2773301" y="556201"/>
                </a:lnTo>
                <a:lnTo>
                  <a:pt x="2785474" y="571019"/>
                </a:lnTo>
                <a:lnTo>
                  <a:pt x="2797382" y="585837"/>
                </a:lnTo>
                <a:lnTo>
                  <a:pt x="2809290" y="600920"/>
                </a:lnTo>
                <a:lnTo>
                  <a:pt x="2821198" y="616002"/>
                </a:lnTo>
                <a:lnTo>
                  <a:pt x="2832577" y="631085"/>
                </a:lnTo>
                <a:lnTo>
                  <a:pt x="2843956" y="646697"/>
                </a:lnTo>
                <a:lnTo>
                  <a:pt x="2855335" y="662573"/>
                </a:lnTo>
                <a:lnTo>
                  <a:pt x="2866185" y="677920"/>
                </a:lnTo>
                <a:lnTo>
                  <a:pt x="2877035" y="693796"/>
                </a:lnTo>
                <a:lnTo>
                  <a:pt x="2887355" y="709937"/>
                </a:lnTo>
                <a:lnTo>
                  <a:pt x="2897676" y="726078"/>
                </a:lnTo>
                <a:lnTo>
                  <a:pt x="2907996" y="742219"/>
                </a:lnTo>
                <a:lnTo>
                  <a:pt x="2917788" y="758625"/>
                </a:lnTo>
                <a:lnTo>
                  <a:pt x="2927579" y="775030"/>
                </a:lnTo>
                <a:lnTo>
                  <a:pt x="2937106" y="791965"/>
                </a:lnTo>
                <a:lnTo>
                  <a:pt x="2946367" y="808635"/>
                </a:lnTo>
                <a:lnTo>
                  <a:pt x="2955629" y="825306"/>
                </a:lnTo>
                <a:lnTo>
                  <a:pt x="2964627" y="842240"/>
                </a:lnTo>
                <a:lnTo>
                  <a:pt x="2973360" y="859175"/>
                </a:lnTo>
                <a:lnTo>
                  <a:pt x="2981828" y="876639"/>
                </a:lnTo>
                <a:lnTo>
                  <a:pt x="2990296" y="893574"/>
                </a:lnTo>
                <a:lnTo>
                  <a:pt x="2998235" y="911038"/>
                </a:lnTo>
                <a:lnTo>
                  <a:pt x="3006173" y="928766"/>
                </a:lnTo>
                <a:lnTo>
                  <a:pt x="3013848" y="945966"/>
                </a:lnTo>
                <a:lnTo>
                  <a:pt x="3021257" y="963694"/>
                </a:lnTo>
                <a:lnTo>
                  <a:pt x="3028667" y="981423"/>
                </a:lnTo>
                <a:lnTo>
                  <a:pt x="3035547" y="999416"/>
                </a:lnTo>
                <a:lnTo>
                  <a:pt x="3042163" y="1017409"/>
                </a:lnTo>
                <a:lnTo>
                  <a:pt x="3049043" y="1035403"/>
                </a:lnTo>
                <a:lnTo>
                  <a:pt x="3055394" y="1053396"/>
                </a:lnTo>
                <a:lnTo>
                  <a:pt x="3061481" y="1071654"/>
                </a:lnTo>
                <a:lnTo>
                  <a:pt x="3067302" y="1089647"/>
                </a:lnTo>
                <a:lnTo>
                  <a:pt x="3073124" y="1107905"/>
                </a:lnTo>
                <a:lnTo>
                  <a:pt x="3078152" y="1126427"/>
                </a:lnTo>
                <a:lnTo>
                  <a:pt x="3083445" y="1144949"/>
                </a:lnTo>
                <a:lnTo>
                  <a:pt x="3088473" y="1163472"/>
                </a:lnTo>
                <a:lnTo>
                  <a:pt x="3093501" y="1181994"/>
                </a:lnTo>
                <a:lnTo>
                  <a:pt x="3097735" y="1200781"/>
                </a:lnTo>
                <a:lnTo>
                  <a:pt x="3102233" y="1219304"/>
                </a:lnTo>
                <a:lnTo>
                  <a:pt x="3106203" y="1237826"/>
                </a:lnTo>
                <a:lnTo>
                  <a:pt x="3110172" y="1256878"/>
                </a:lnTo>
                <a:lnTo>
                  <a:pt x="3113612" y="1275400"/>
                </a:lnTo>
                <a:lnTo>
                  <a:pt x="3117053" y="1294452"/>
                </a:lnTo>
                <a:lnTo>
                  <a:pt x="3120228" y="1313239"/>
                </a:lnTo>
                <a:lnTo>
                  <a:pt x="3123139" y="1332290"/>
                </a:lnTo>
                <a:lnTo>
                  <a:pt x="3125785" y="1351077"/>
                </a:lnTo>
                <a:lnTo>
                  <a:pt x="3128167" y="1370394"/>
                </a:lnTo>
                <a:lnTo>
                  <a:pt x="3130284" y="1389181"/>
                </a:lnTo>
                <a:lnTo>
                  <a:pt x="3132666" y="1408497"/>
                </a:lnTo>
                <a:lnTo>
                  <a:pt x="3134253" y="1427548"/>
                </a:lnTo>
                <a:lnTo>
                  <a:pt x="3135576" y="1446600"/>
                </a:lnTo>
                <a:lnTo>
                  <a:pt x="3136900" y="1465652"/>
                </a:lnTo>
                <a:lnTo>
                  <a:pt x="3138223" y="1484703"/>
                </a:lnTo>
                <a:lnTo>
                  <a:pt x="3138752" y="1504019"/>
                </a:lnTo>
                <a:lnTo>
                  <a:pt x="3139281" y="1523071"/>
                </a:lnTo>
                <a:lnTo>
                  <a:pt x="3139811" y="1542123"/>
                </a:lnTo>
                <a:lnTo>
                  <a:pt x="3140075" y="1561439"/>
                </a:lnTo>
                <a:lnTo>
                  <a:pt x="3139811" y="1580755"/>
                </a:lnTo>
                <a:lnTo>
                  <a:pt x="3139281" y="1599542"/>
                </a:lnTo>
                <a:lnTo>
                  <a:pt x="3138752" y="1618858"/>
                </a:lnTo>
                <a:lnTo>
                  <a:pt x="3138223" y="1637910"/>
                </a:lnTo>
                <a:lnTo>
                  <a:pt x="3136900" y="1656962"/>
                </a:lnTo>
                <a:lnTo>
                  <a:pt x="3135576" y="1676278"/>
                </a:lnTo>
                <a:lnTo>
                  <a:pt x="3134253" y="1695329"/>
                </a:lnTo>
                <a:lnTo>
                  <a:pt x="3132666" y="1714381"/>
                </a:lnTo>
                <a:lnTo>
                  <a:pt x="3130284" y="1733697"/>
                </a:lnTo>
                <a:lnTo>
                  <a:pt x="3128167" y="1752484"/>
                </a:lnTo>
                <a:lnTo>
                  <a:pt x="3125785" y="1771536"/>
                </a:lnTo>
                <a:lnTo>
                  <a:pt x="3123139" y="1790323"/>
                </a:lnTo>
                <a:lnTo>
                  <a:pt x="3120228" y="1809375"/>
                </a:lnTo>
                <a:lnTo>
                  <a:pt x="3117053" y="1828162"/>
                </a:lnTo>
                <a:lnTo>
                  <a:pt x="3113612" y="1847213"/>
                </a:lnTo>
                <a:lnTo>
                  <a:pt x="3110172" y="1866000"/>
                </a:lnTo>
                <a:lnTo>
                  <a:pt x="3106203" y="1884523"/>
                </a:lnTo>
                <a:lnTo>
                  <a:pt x="3102233" y="1903574"/>
                </a:lnTo>
                <a:lnTo>
                  <a:pt x="3097735" y="1922097"/>
                </a:lnTo>
                <a:lnTo>
                  <a:pt x="3093501" y="1940884"/>
                </a:lnTo>
                <a:lnTo>
                  <a:pt x="3088473" y="1959406"/>
                </a:lnTo>
                <a:lnTo>
                  <a:pt x="3083445" y="1977664"/>
                </a:lnTo>
                <a:lnTo>
                  <a:pt x="3078152" y="1996186"/>
                </a:lnTo>
                <a:lnTo>
                  <a:pt x="3073124" y="2014709"/>
                </a:lnTo>
                <a:lnTo>
                  <a:pt x="3067302" y="2032966"/>
                </a:lnTo>
                <a:lnTo>
                  <a:pt x="3061481" y="2051224"/>
                </a:lnTo>
                <a:lnTo>
                  <a:pt x="3055394" y="2069482"/>
                </a:lnTo>
                <a:lnTo>
                  <a:pt x="3049043" y="2087475"/>
                </a:lnTo>
                <a:lnTo>
                  <a:pt x="3042163" y="2105469"/>
                </a:lnTo>
                <a:lnTo>
                  <a:pt x="3035547" y="2123462"/>
                </a:lnTo>
                <a:lnTo>
                  <a:pt x="3028667" y="2141190"/>
                </a:lnTo>
                <a:lnTo>
                  <a:pt x="3021257" y="2158919"/>
                </a:lnTo>
                <a:lnTo>
                  <a:pt x="3013848" y="2176383"/>
                </a:lnTo>
                <a:lnTo>
                  <a:pt x="3006173" y="2194111"/>
                </a:lnTo>
                <a:lnTo>
                  <a:pt x="2998235" y="2211575"/>
                </a:lnTo>
                <a:lnTo>
                  <a:pt x="2990296" y="2229039"/>
                </a:lnTo>
                <a:lnTo>
                  <a:pt x="2981828" y="2246239"/>
                </a:lnTo>
                <a:lnTo>
                  <a:pt x="2973360" y="2263438"/>
                </a:lnTo>
                <a:lnTo>
                  <a:pt x="2964627" y="2280373"/>
                </a:lnTo>
                <a:lnTo>
                  <a:pt x="2955629" y="2297572"/>
                </a:lnTo>
                <a:lnTo>
                  <a:pt x="2946367" y="2314242"/>
                </a:lnTo>
                <a:lnTo>
                  <a:pt x="2937106" y="2330913"/>
                </a:lnTo>
                <a:lnTo>
                  <a:pt x="2927579" y="2347583"/>
                </a:lnTo>
                <a:lnTo>
                  <a:pt x="2917788" y="2364253"/>
                </a:lnTo>
                <a:lnTo>
                  <a:pt x="2907996" y="2380394"/>
                </a:lnTo>
                <a:lnTo>
                  <a:pt x="2897676" y="2396800"/>
                </a:lnTo>
                <a:lnTo>
                  <a:pt x="2887355" y="2412940"/>
                </a:lnTo>
                <a:lnTo>
                  <a:pt x="2877035" y="2428552"/>
                </a:lnTo>
                <a:lnTo>
                  <a:pt x="2866185" y="2444429"/>
                </a:lnTo>
                <a:lnTo>
                  <a:pt x="2855335" y="2460305"/>
                </a:lnTo>
                <a:lnTo>
                  <a:pt x="2843956" y="2475917"/>
                </a:lnTo>
                <a:lnTo>
                  <a:pt x="2832577" y="2491264"/>
                </a:lnTo>
                <a:lnTo>
                  <a:pt x="2821198" y="2506876"/>
                </a:lnTo>
                <a:lnTo>
                  <a:pt x="2809290" y="2521958"/>
                </a:lnTo>
                <a:lnTo>
                  <a:pt x="2797382" y="2537041"/>
                </a:lnTo>
                <a:lnTo>
                  <a:pt x="2785474" y="2551859"/>
                </a:lnTo>
                <a:lnTo>
                  <a:pt x="2773301" y="2566412"/>
                </a:lnTo>
                <a:lnTo>
                  <a:pt x="2760863" y="2580965"/>
                </a:lnTo>
                <a:lnTo>
                  <a:pt x="2748161" y="2595518"/>
                </a:lnTo>
                <a:lnTo>
                  <a:pt x="2735459" y="2609807"/>
                </a:lnTo>
                <a:lnTo>
                  <a:pt x="2722492" y="2623831"/>
                </a:lnTo>
                <a:lnTo>
                  <a:pt x="2709525" y="2637855"/>
                </a:lnTo>
                <a:lnTo>
                  <a:pt x="2696029" y="2651615"/>
                </a:lnTo>
                <a:lnTo>
                  <a:pt x="2682533" y="2665374"/>
                </a:lnTo>
                <a:lnTo>
                  <a:pt x="2668773" y="2678605"/>
                </a:lnTo>
                <a:lnTo>
                  <a:pt x="2655012" y="2692100"/>
                </a:lnTo>
                <a:lnTo>
                  <a:pt x="2641251" y="2705065"/>
                </a:lnTo>
                <a:lnTo>
                  <a:pt x="2626962" y="2718031"/>
                </a:lnTo>
                <a:lnTo>
                  <a:pt x="2612672" y="2730732"/>
                </a:lnTo>
                <a:lnTo>
                  <a:pt x="2598382" y="2743433"/>
                </a:lnTo>
                <a:lnTo>
                  <a:pt x="2583827" y="2755870"/>
                </a:lnTo>
                <a:lnTo>
                  <a:pt x="2568743" y="2768306"/>
                </a:lnTo>
                <a:lnTo>
                  <a:pt x="2553924" y="2780478"/>
                </a:lnTo>
                <a:lnTo>
                  <a:pt x="2539105" y="2792121"/>
                </a:lnTo>
                <a:lnTo>
                  <a:pt x="2523757" y="2804028"/>
                </a:lnTo>
                <a:lnTo>
                  <a:pt x="2508673" y="2815406"/>
                </a:lnTo>
                <a:lnTo>
                  <a:pt x="2493060" y="2826519"/>
                </a:lnTo>
                <a:lnTo>
                  <a:pt x="2477711" y="2837897"/>
                </a:lnTo>
                <a:lnTo>
                  <a:pt x="2461834" y="2848746"/>
                </a:lnTo>
                <a:lnTo>
                  <a:pt x="2445956" y="2859595"/>
                </a:lnTo>
                <a:lnTo>
                  <a:pt x="2429814" y="2869915"/>
                </a:lnTo>
                <a:lnTo>
                  <a:pt x="2413671" y="2880499"/>
                </a:lnTo>
                <a:lnTo>
                  <a:pt x="2397529" y="2890554"/>
                </a:lnTo>
                <a:lnTo>
                  <a:pt x="2381122" y="2900874"/>
                </a:lnTo>
                <a:lnTo>
                  <a:pt x="2364715" y="2910399"/>
                </a:lnTo>
                <a:lnTo>
                  <a:pt x="2348308" y="2919925"/>
                </a:lnTo>
                <a:lnTo>
                  <a:pt x="2331637" y="2929186"/>
                </a:lnTo>
                <a:lnTo>
                  <a:pt x="2314436" y="2938712"/>
                </a:lnTo>
                <a:lnTo>
                  <a:pt x="2297764" y="2947180"/>
                </a:lnTo>
                <a:lnTo>
                  <a:pt x="2280564" y="2956176"/>
                </a:lnTo>
                <a:lnTo>
                  <a:pt x="2263363" y="2964644"/>
                </a:lnTo>
                <a:lnTo>
                  <a:pt x="2246162" y="2973111"/>
                </a:lnTo>
                <a:lnTo>
                  <a:pt x="2228961" y="2981049"/>
                </a:lnTo>
                <a:lnTo>
                  <a:pt x="2211231" y="2988723"/>
                </a:lnTo>
                <a:lnTo>
                  <a:pt x="2193766" y="2996661"/>
                </a:lnTo>
                <a:lnTo>
                  <a:pt x="2176036" y="3004070"/>
                </a:lnTo>
                <a:lnTo>
                  <a:pt x="2158306" y="3011214"/>
                </a:lnTo>
                <a:lnTo>
                  <a:pt x="2140311" y="3018359"/>
                </a:lnTo>
                <a:lnTo>
                  <a:pt x="2122316" y="3025238"/>
                </a:lnTo>
                <a:lnTo>
                  <a:pt x="2104321" y="3031589"/>
                </a:lnTo>
                <a:lnTo>
                  <a:pt x="2086327" y="3038204"/>
                </a:lnTo>
                <a:lnTo>
                  <a:pt x="2068332" y="3044025"/>
                </a:lnTo>
                <a:lnTo>
                  <a:pt x="2050073" y="3049847"/>
                </a:lnTo>
                <a:lnTo>
                  <a:pt x="2031813" y="3055403"/>
                </a:lnTo>
                <a:lnTo>
                  <a:pt x="2013554" y="3061225"/>
                </a:lnTo>
                <a:lnTo>
                  <a:pt x="1995030" y="3066517"/>
                </a:lnTo>
                <a:lnTo>
                  <a:pt x="1976242" y="3071280"/>
                </a:lnTo>
                <a:lnTo>
                  <a:pt x="1957982" y="3076043"/>
                </a:lnTo>
                <a:lnTo>
                  <a:pt x="1939458" y="3080541"/>
                </a:lnTo>
                <a:lnTo>
                  <a:pt x="1920405" y="3085039"/>
                </a:lnTo>
                <a:lnTo>
                  <a:pt x="1901881" y="3089008"/>
                </a:lnTo>
                <a:lnTo>
                  <a:pt x="1883357" y="3092713"/>
                </a:lnTo>
                <a:lnTo>
                  <a:pt x="1864304" y="3096417"/>
                </a:lnTo>
                <a:lnTo>
                  <a:pt x="1845515" y="3099857"/>
                </a:lnTo>
                <a:lnTo>
                  <a:pt x="1826462" y="3103032"/>
                </a:lnTo>
                <a:lnTo>
                  <a:pt x="1807674" y="3105678"/>
                </a:lnTo>
                <a:lnTo>
                  <a:pt x="1788620" y="3108589"/>
                </a:lnTo>
                <a:lnTo>
                  <a:pt x="1769567" y="3110971"/>
                </a:lnTo>
                <a:lnTo>
                  <a:pt x="1750514" y="3113352"/>
                </a:lnTo>
                <a:lnTo>
                  <a:pt x="1731461" y="3115204"/>
                </a:lnTo>
                <a:lnTo>
                  <a:pt x="1712408" y="3117057"/>
                </a:lnTo>
                <a:lnTo>
                  <a:pt x="1693354" y="3118380"/>
                </a:lnTo>
                <a:lnTo>
                  <a:pt x="1674036" y="3119703"/>
                </a:lnTo>
                <a:lnTo>
                  <a:pt x="1655248" y="3120761"/>
                </a:lnTo>
                <a:lnTo>
                  <a:pt x="1635930" y="3121555"/>
                </a:lnTo>
                <a:lnTo>
                  <a:pt x="1616877" y="3122349"/>
                </a:lnTo>
                <a:lnTo>
                  <a:pt x="1597559" y="3122613"/>
                </a:lnTo>
                <a:lnTo>
                  <a:pt x="1578506" y="3122613"/>
                </a:lnTo>
                <a:lnTo>
                  <a:pt x="1578241" y="3122613"/>
                </a:lnTo>
                <a:lnTo>
                  <a:pt x="1558923" y="3122613"/>
                </a:lnTo>
                <a:lnTo>
                  <a:pt x="1540135" y="3122349"/>
                </a:lnTo>
                <a:lnTo>
                  <a:pt x="1520817" y="3121555"/>
                </a:lnTo>
                <a:lnTo>
                  <a:pt x="1501764" y="3120761"/>
                </a:lnTo>
                <a:lnTo>
                  <a:pt x="1482710" y="3119703"/>
                </a:lnTo>
                <a:lnTo>
                  <a:pt x="1463393" y="3118380"/>
                </a:lnTo>
                <a:lnTo>
                  <a:pt x="1444339" y="3117057"/>
                </a:lnTo>
                <a:lnTo>
                  <a:pt x="1425286" y="3115204"/>
                </a:lnTo>
                <a:lnTo>
                  <a:pt x="1405968" y="3113352"/>
                </a:lnTo>
                <a:lnTo>
                  <a:pt x="1387180" y="3110971"/>
                </a:lnTo>
                <a:lnTo>
                  <a:pt x="1368127" y="3108589"/>
                </a:lnTo>
                <a:lnTo>
                  <a:pt x="1349338" y="3105678"/>
                </a:lnTo>
                <a:lnTo>
                  <a:pt x="1330285" y="3103032"/>
                </a:lnTo>
                <a:lnTo>
                  <a:pt x="1311496" y="3099857"/>
                </a:lnTo>
                <a:lnTo>
                  <a:pt x="1292443" y="3096417"/>
                </a:lnTo>
                <a:lnTo>
                  <a:pt x="1273654" y="3092713"/>
                </a:lnTo>
                <a:lnTo>
                  <a:pt x="1255130" y="3089008"/>
                </a:lnTo>
                <a:lnTo>
                  <a:pt x="1236077" y="3085039"/>
                </a:lnTo>
                <a:lnTo>
                  <a:pt x="1217553" y="3080541"/>
                </a:lnTo>
                <a:lnTo>
                  <a:pt x="1198765" y="3076043"/>
                </a:lnTo>
                <a:lnTo>
                  <a:pt x="1180241" y="3071280"/>
                </a:lnTo>
                <a:lnTo>
                  <a:pt x="1161981" y="3066517"/>
                </a:lnTo>
                <a:lnTo>
                  <a:pt x="1143193" y="3061225"/>
                </a:lnTo>
                <a:lnTo>
                  <a:pt x="1124934" y="3055933"/>
                </a:lnTo>
                <a:lnTo>
                  <a:pt x="1106674" y="3049847"/>
                </a:lnTo>
                <a:lnTo>
                  <a:pt x="1088415" y="3044025"/>
                </a:lnTo>
                <a:lnTo>
                  <a:pt x="1070156" y="3038204"/>
                </a:lnTo>
                <a:lnTo>
                  <a:pt x="1052161" y="3031589"/>
                </a:lnTo>
                <a:lnTo>
                  <a:pt x="1034166" y="3025238"/>
                </a:lnTo>
                <a:lnTo>
                  <a:pt x="1016171" y="3018359"/>
                </a:lnTo>
                <a:lnTo>
                  <a:pt x="998441" y="3011214"/>
                </a:lnTo>
                <a:lnTo>
                  <a:pt x="980711" y="3004070"/>
                </a:lnTo>
                <a:lnTo>
                  <a:pt x="962981" y="2996661"/>
                </a:lnTo>
                <a:lnTo>
                  <a:pt x="945516" y="2988723"/>
                </a:lnTo>
                <a:lnTo>
                  <a:pt x="928050" y="2981049"/>
                </a:lnTo>
                <a:lnTo>
                  <a:pt x="910585" y="2973111"/>
                </a:lnTo>
                <a:lnTo>
                  <a:pt x="893384" y="2964644"/>
                </a:lnTo>
                <a:lnTo>
                  <a:pt x="876183" y="2956176"/>
                </a:lnTo>
                <a:lnTo>
                  <a:pt x="859247" y="2947180"/>
                </a:lnTo>
                <a:lnTo>
                  <a:pt x="842046" y="2938712"/>
                </a:lnTo>
                <a:lnTo>
                  <a:pt x="825375" y="2929186"/>
                </a:lnTo>
                <a:lnTo>
                  <a:pt x="808703" y="2919925"/>
                </a:lnTo>
                <a:lnTo>
                  <a:pt x="791767" y="2910399"/>
                </a:lnTo>
                <a:lnTo>
                  <a:pt x="775360" y="2900874"/>
                </a:lnTo>
                <a:lnTo>
                  <a:pt x="759218" y="2890554"/>
                </a:lnTo>
                <a:lnTo>
                  <a:pt x="742811" y="2880499"/>
                </a:lnTo>
                <a:lnTo>
                  <a:pt x="726669" y="2869915"/>
                </a:lnTo>
                <a:lnTo>
                  <a:pt x="710791" y="2859595"/>
                </a:lnTo>
                <a:lnTo>
                  <a:pt x="694913" y="2848746"/>
                </a:lnTo>
                <a:lnTo>
                  <a:pt x="679300" y="2837897"/>
                </a:lnTo>
                <a:lnTo>
                  <a:pt x="663687" y="2826519"/>
                </a:lnTo>
                <a:lnTo>
                  <a:pt x="648074" y="2815406"/>
                </a:lnTo>
                <a:lnTo>
                  <a:pt x="632726" y="2804028"/>
                </a:lnTo>
                <a:lnTo>
                  <a:pt x="617377" y="2792121"/>
                </a:lnTo>
                <a:lnTo>
                  <a:pt x="602558" y="2780478"/>
                </a:lnTo>
                <a:lnTo>
                  <a:pt x="587739" y="2768306"/>
                </a:lnTo>
                <a:lnTo>
                  <a:pt x="573184" y="2755870"/>
                </a:lnTo>
                <a:lnTo>
                  <a:pt x="558630" y="2743433"/>
                </a:lnTo>
                <a:lnTo>
                  <a:pt x="543811" y="2730732"/>
                </a:lnTo>
                <a:lnTo>
                  <a:pt x="529785" y="2718031"/>
                </a:lnTo>
                <a:lnTo>
                  <a:pt x="515760" y="2705065"/>
                </a:lnTo>
                <a:lnTo>
                  <a:pt x="501735" y="2692100"/>
                </a:lnTo>
                <a:lnTo>
                  <a:pt x="487710" y="2678605"/>
                </a:lnTo>
                <a:lnTo>
                  <a:pt x="474213" y="2665374"/>
                </a:lnTo>
                <a:lnTo>
                  <a:pt x="460717" y="2651615"/>
                </a:lnTo>
                <a:lnTo>
                  <a:pt x="447486" y="2637855"/>
                </a:lnTo>
                <a:lnTo>
                  <a:pt x="434519" y="2623831"/>
                </a:lnTo>
                <a:lnTo>
                  <a:pt x="421288" y="2609807"/>
                </a:lnTo>
                <a:lnTo>
                  <a:pt x="408586" y="2595518"/>
                </a:lnTo>
                <a:lnTo>
                  <a:pt x="395884" y="2580965"/>
                </a:lnTo>
                <a:lnTo>
                  <a:pt x="383446" y="2566412"/>
                </a:lnTo>
                <a:lnTo>
                  <a:pt x="371008" y="2551859"/>
                </a:lnTo>
                <a:lnTo>
                  <a:pt x="359100" y="2537041"/>
                </a:lnTo>
                <a:lnTo>
                  <a:pt x="347192" y="2521958"/>
                </a:lnTo>
                <a:lnTo>
                  <a:pt x="335548" y="2506876"/>
                </a:lnTo>
                <a:lnTo>
                  <a:pt x="323905" y="2491264"/>
                </a:lnTo>
                <a:lnTo>
                  <a:pt x="312790" y="2475917"/>
                </a:lnTo>
                <a:lnTo>
                  <a:pt x="301676" y="2460305"/>
                </a:lnTo>
                <a:lnTo>
                  <a:pt x="290826" y="2444429"/>
                </a:lnTo>
                <a:lnTo>
                  <a:pt x="279976" y="2428552"/>
                </a:lnTo>
                <a:lnTo>
                  <a:pt x="269391" y="2412940"/>
                </a:lnTo>
                <a:lnTo>
                  <a:pt x="258806" y="2396800"/>
                </a:lnTo>
                <a:lnTo>
                  <a:pt x="249015" y="2380394"/>
                </a:lnTo>
                <a:lnTo>
                  <a:pt x="238959" y="2364253"/>
                </a:lnTo>
                <a:lnTo>
                  <a:pt x="229168" y="2347583"/>
                </a:lnTo>
                <a:lnTo>
                  <a:pt x="219377" y="2330913"/>
                </a:lnTo>
                <a:lnTo>
                  <a:pt x="210115" y="2314242"/>
                </a:lnTo>
                <a:lnTo>
                  <a:pt x="201117" y="2297572"/>
                </a:lnTo>
                <a:lnTo>
                  <a:pt x="192120" y="2280373"/>
                </a:lnTo>
                <a:lnTo>
                  <a:pt x="183387" y="2263438"/>
                </a:lnTo>
                <a:lnTo>
                  <a:pt x="174655" y="2246239"/>
                </a:lnTo>
                <a:lnTo>
                  <a:pt x="166451" y="2229039"/>
                </a:lnTo>
                <a:lnTo>
                  <a:pt x="158248" y="2211575"/>
                </a:lnTo>
                <a:lnTo>
                  <a:pt x="150573" y="2194111"/>
                </a:lnTo>
                <a:lnTo>
                  <a:pt x="142899" y="2176383"/>
                </a:lnTo>
                <a:lnTo>
                  <a:pt x="135490" y="2158919"/>
                </a:lnTo>
                <a:lnTo>
                  <a:pt x="127815" y="2140132"/>
                </a:lnTo>
                <a:lnTo>
                  <a:pt x="120406" y="2121609"/>
                </a:lnTo>
                <a:lnTo>
                  <a:pt x="113261" y="2102558"/>
                </a:lnTo>
                <a:lnTo>
                  <a:pt x="106381" y="2083506"/>
                </a:lnTo>
                <a:lnTo>
                  <a:pt x="99765" y="2064455"/>
                </a:lnTo>
                <a:lnTo>
                  <a:pt x="93414" y="2045403"/>
                </a:lnTo>
                <a:lnTo>
                  <a:pt x="87327" y="2026087"/>
                </a:lnTo>
                <a:lnTo>
                  <a:pt x="81770" y="2006770"/>
                </a:lnTo>
                <a:lnTo>
                  <a:pt x="76213" y="1987190"/>
                </a:lnTo>
                <a:lnTo>
                  <a:pt x="70391" y="1968138"/>
                </a:lnTo>
                <a:lnTo>
                  <a:pt x="65628" y="1948557"/>
                </a:lnTo>
                <a:lnTo>
                  <a:pt x="60600" y="1928976"/>
                </a:lnTo>
                <a:lnTo>
                  <a:pt x="56366" y="1909131"/>
                </a:lnTo>
                <a:lnTo>
                  <a:pt x="51867" y="1889550"/>
                </a:lnTo>
                <a:lnTo>
                  <a:pt x="47633" y="1869705"/>
                </a:lnTo>
                <a:lnTo>
                  <a:pt x="43928" y="1849859"/>
                </a:lnTo>
                <a:lnTo>
                  <a:pt x="38636" y="1832131"/>
                </a:lnTo>
                <a:lnTo>
                  <a:pt x="33873" y="1814931"/>
                </a:lnTo>
                <a:lnTo>
                  <a:pt x="29374" y="1796938"/>
                </a:lnTo>
                <a:lnTo>
                  <a:pt x="24875" y="1779209"/>
                </a:lnTo>
                <a:lnTo>
                  <a:pt x="21170" y="1761481"/>
                </a:lnTo>
                <a:lnTo>
                  <a:pt x="17466" y="1743488"/>
                </a:lnTo>
                <a:lnTo>
                  <a:pt x="14025" y="1725495"/>
                </a:lnTo>
                <a:lnTo>
                  <a:pt x="11379" y="1707237"/>
                </a:lnTo>
                <a:lnTo>
                  <a:pt x="8733" y="1689244"/>
                </a:lnTo>
                <a:lnTo>
                  <a:pt x="6351" y="1671250"/>
                </a:lnTo>
                <a:lnTo>
                  <a:pt x="4499" y="1652993"/>
                </a:lnTo>
                <a:lnTo>
                  <a:pt x="2911" y="1634735"/>
                </a:lnTo>
                <a:lnTo>
                  <a:pt x="1588" y="1616212"/>
                </a:lnTo>
                <a:lnTo>
                  <a:pt x="794" y="1597955"/>
                </a:lnTo>
                <a:lnTo>
                  <a:pt x="529" y="1579697"/>
                </a:lnTo>
                <a:lnTo>
                  <a:pt x="0" y="1561439"/>
                </a:lnTo>
                <a:lnTo>
                  <a:pt x="529" y="1543181"/>
                </a:lnTo>
                <a:lnTo>
                  <a:pt x="794" y="1524923"/>
                </a:lnTo>
                <a:lnTo>
                  <a:pt x="1588" y="1506401"/>
                </a:lnTo>
                <a:lnTo>
                  <a:pt x="2911" y="1488143"/>
                </a:lnTo>
                <a:lnTo>
                  <a:pt x="4499" y="1469885"/>
                </a:lnTo>
                <a:lnTo>
                  <a:pt x="6351" y="1451892"/>
                </a:lnTo>
                <a:lnTo>
                  <a:pt x="8733" y="1433634"/>
                </a:lnTo>
                <a:lnTo>
                  <a:pt x="11379" y="1415641"/>
                </a:lnTo>
                <a:lnTo>
                  <a:pt x="14290" y="1397383"/>
                </a:lnTo>
                <a:lnTo>
                  <a:pt x="17466" y="1379390"/>
                </a:lnTo>
                <a:lnTo>
                  <a:pt x="21170" y="1361662"/>
                </a:lnTo>
                <a:lnTo>
                  <a:pt x="24875" y="1343668"/>
                </a:lnTo>
                <a:lnTo>
                  <a:pt x="29374" y="1325940"/>
                </a:lnTo>
                <a:lnTo>
                  <a:pt x="33873" y="1308211"/>
                </a:lnTo>
                <a:lnTo>
                  <a:pt x="38636" y="1290747"/>
                </a:lnTo>
                <a:lnTo>
                  <a:pt x="43928" y="1273019"/>
                </a:lnTo>
                <a:lnTo>
                  <a:pt x="47633" y="1253173"/>
                </a:lnTo>
                <a:lnTo>
                  <a:pt x="51603" y="1233592"/>
                </a:lnTo>
                <a:lnTo>
                  <a:pt x="55837" y="1213747"/>
                </a:lnTo>
                <a:lnTo>
                  <a:pt x="60600" y="1194166"/>
                </a:lnTo>
                <a:lnTo>
                  <a:pt x="65628" y="1174321"/>
                </a:lnTo>
                <a:lnTo>
                  <a:pt x="70391" y="1154740"/>
                </a:lnTo>
                <a:lnTo>
                  <a:pt x="75684" y="1135424"/>
                </a:lnTo>
                <a:lnTo>
                  <a:pt x="81506" y="1116107"/>
                </a:lnTo>
                <a:lnTo>
                  <a:pt x="87327" y="1096791"/>
                </a:lnTo>
                <a:lnTo>
                  <a:pt x="93414" y="1077475"/>
                </a:lnTo>
                <a:lnTo>
                  <a:pt x="99765" y="1058423"/>
                </a:lnTo>
                <a:lnTo>
                  <a:pt x="106381" y="1039107"/>
                </a:lnTo>
                <a:lnTo>
                  <a:pt x="113261" y="1020055"/>
                </a:lnTo>
                <a:lnTo>
                  <a:pt x="120406" y="1001268"/>
                </a:lnTo>
                <a:lnTo>
                  <a:pt x="127551" y="982746"/>
                </a:lnTo>
                <a:lnTo>
                  <a:pt x="135490" y="963694"/>
                </a:lnTo>
                <a:lnTo>
                  <a:pt x="142899" y="945966"/>
                </a:lnTo>
                <a:lnTo>
                  <a:pt x="150573" y="928766"/>
                </a:lnTo>
                <a:lnTo>
                  <a:pt x="158248" y="911038"/>
                </a:lnTo>
                <a:lnTo>
                  <a:pt x="166451" y="893574"/>
                </a:lnTo>
                <a:lnTo>
                  <a:pt x="174655" y="876639"/>
                </a:lnTo>
                <a:lnTo>
                  <a:pt x="183387" y="859175"/>
                </a:lnTo>
                <a:lnTo>
                  <a:pt x="192120" y="842240"/>
                </a:lnTo>
                <a:lnTo>
                  <a:pt x="201117" y="825306"/>
                </a:lnTo>
                <a:lnTo>
                  <a:pt x="210115" y="808635"/>
                </a:lnTo>
                <a:lnTo>
                  <a:pt x="219377" y="791965"/>
                </a:lnTo>
                <a:lnTo>
                  <a:pt x="229168" y="775030"/>
                </a:lnTo>
                <a:lnTo>
                  <a:pt x="238959" y="758625"/>
                </a:lnTo>
                <a:lnTo>
                  <a:pt x="249015" y="742219"/>
                </a:lnTo>
                <a:lnTo>
                  <a:pt x="258806" y="726078"/>
                </a:lnTo>
                <a:lnTo>
                  <a:pt x="269391" y="709937"/>
                </a:lnTo>
                <a:lnTo>
                  <a:pt x="279976" y="693796"/>
                </a:lnTo>
                <a:lnTo>
                  <a:pt x="290826" y="677920"/>
                </a:lnTo>
                <a:lnTo>
                  <a:pt x="301676" y="662573"/>
                </a:lnTo>
                <a:lnTo>
                  <a:pt x="312790" y="646697"/>
                </a:lnTo>
                <a:lnTo>
                  <a:pt x="323905" y="631085"/>
                </a:lnTo>
                <a:lnTo>
                  <a:pt x="335548" y="616002"/>
                </a:lnTo>
                <a:lnTo>
                  <a:pt x="347192" y="600920"/>
                </a:lnTo>
                <a:lnTo>
                  <a:pt x="359100" y="585837"/>
                </a:lnTo>
                <a:lnTo>
                  <a:pt x="371008" y="571019"/>
                </a:lnTo>
                <a:lnTo>
                  <a:pt x="383446" y="556201"/>
                </a:lnTo>
                <a:lnTo>
                  <a:pt x="395884" y="541648"/>
                </a:lnTo>
                <a:lnTo>
                  <a:pt x="408586" y="527359"/>
                </a:lnTo>
                <a:lnTo>
                  <a:pt x="421288" y="513071"/>
                </a:lnTo>
                <a:lnTo>
                  <a:pt x="434519" y="498782"/>
                </a:lnTo>
                <a:lnTo>
                  <a:pt x="447486" y="484758"/>
                </a:lnTo>
                <a:lnTo>
                  <a:pt x="460717" y="471263"/>
                </a:lnTo>
                <a:lnTo>
                  <a:pt x="474213" y="457503"/>
                </a:lnTo>
                <a:lnTo>
                  <a:pt x="487710" y="443744"/>
                </a:lnTo>
                <a:lnTo>
                  <a:pt x="501735" y="430514"/>
                </a:lnTo>
                <a:lnTo>
                  <a:pt x="515760" y="417548"/>
                </a:lnTo>
                <a:lnTo>
                  <a:pt x="529785" y="404582"/>
                </a:lnTo>
                <a:lnTo>
                  <a:pt x="543811" y="391881"/>
                </a:lnTo>
                <a:lnTo>
                  <a:pt x="558630" y="378916"/>
                </a:lnTo>
                <a:lnTo>
                  <a:pt x="573184" y="366744"/>
                </a:lnTo>
                <a:lnTo>
                  <a:pt x="587739" y="354572"/>
                </a:lnTo>
                <a:lnTo>
                  <a:pt x="602558" y="342400"/>
                </a:lnTo>
                <a:lnTo>
                  <a:pt x="617377" y="330757"/>
                </a:lnTo>
                <a:lnTo>
                  <a:pt x="632726" y="318850"/>
                </a:lnTo>
                <a:lnTo>
                  <a:pt x="648074" y="307472"/>
                </a:lnTo>
                <a:lnTo>
                  <a:pt x="663687" y="295829"/>
                </a:lnTo>
                <a:lnTo>
                  <a:pt x="679300" y="284716"/>
                </a:lnTo>
                <a:lnTo>
                  <a:pt x="694913" y="273867"/>
                </a:lnTo>
                <a:lnTo>
                  <a:pt x="710791" y="263018"/>
                </a:lnTo>
                <a:lnTo>
                  <a:pt x="726669" y="252434"/>
                </a:lnTo>
                <a:lnTo>
                  <a:pt x="742811" y="242114"/>
                </a:lnTo>
                <a:lnTo>
                  <a:pt x="759218" y="232059"/>
                </a:lnTo>
                <a:lnTo>
                  <a:pt x="775360" y="222004"/>
                </a:lnTo>
                <a:lnTo>
                  <a:pt x="791767" y="212478"/>
                </a:lnTo>
                <a:lnTo>
                  <a:pt x="808703" y="202953"/>
                </a:lnTo>
                <a:lnTo>
                  <a:pt x="825375" y="193427"/>
                </a:lnTo>
                <a:lnTo>
                  <a:pt x="842046" y="184166"/>
                </a:lnTo>
                <a:lnTo>
                  <a:pt x="859247" y="175169"/>
                </a:lnTo>
                <a:lnTo>
                  <a:pt x="876183" y="166437"/>
                </a:lnTo>
                <a:lnTo>
                  <a:pt x="893384" y="158234"/>
                </a:lnTo>
                <a:lnTo>
                  <a:pt x="910585" y="149767"/>
                </a:lnTo>
                <a:lnTo>
                  <a:pt x="928050" y="141829"/>
                </a:lnTo>
                <a:lnTo>
                  <a:pt x="945516" y="133626"/>
                </a:lnTo>
                <a:lnTo>
                  <a:pt x="962981" y="126217"/>
                </a:lnTo>
                <a:lnTo>
                  <a:pt x="980711" y="118808"/>
                </a:lnTo>
                <a:lnTo>
                  <a:pt x="998441" y="111399"/>
                </a:lnTo>
                <a:lnTo>
                  <a:pt x="1016171" y="104519"/>
                </a:lnTo>
                <a:lnTo>
                  <a:pt x="1034166" y="97640"/>
                </a:lnTo>
                <a:lnTo>
                  <a:pt x="1052161" y="91289"/>
                </a:lnTo>
                <a:lnTo>
                  <a:pt x="1070156" y="84674"/>
                </a:lnTo>
                <a:lnTo>
                  <a:pt x="1088415" y="78588"/>
                </a:lnTo>
                <a:lnTo>
                  <a:pt x="1106674" y="72502"/>
                </a:lnTo>
                <a:lnTo>
                  <a:pt x="1124934" y="66945"/>
                </a:lnTo>
                <a:lnTo>
                  <a:pt x="1143193" y="61653"/>
                </a:lnTo>
                <a:lnTo>
                  <a:pt x="1161981" y="56361"/>
                </a:lnTo>
                <a:lnTo>
                  <a:pt x="1180241" y="51598"/>
                </a:lnTo>
                <a:lnTo>
                  <a:pt x="1198765" y="46571"/>
                </a:lnTo>
                <a:lnTo>
                  <a:pt x="1217553" y="42072"/>
                </a:lnTo>
                <a:lnTo>
                  <a:pt x="1236077" y="37839"/>
                </a:lnTo>
                <a:lnTo>
                  <a:pt x="1255130" y="33870"/>
                </a:lnTo>
                <a:lnTo>
                  <a:pt x="1273654" y="30165"/>
                </a:lnTo>
                <a:lnTo>
                  <a:pt x="1292443" y="26461"/>
                </a:lnTo>
                <a:lnTo>
                  <a:pt x="1311496" y="23021"/>
                </a:lnTo>
                <a:lnTo>
                  <a:pt x="1330285" y="19845"/>
                </a:lnTo>
                <a:lnTo>
                  <a:pt x="1349338" y="16670"/>
                </a:lnTo>
                <a:lnTo>
                  <a:pt x="1368127" y="14289"/>
                </a:lnTo>
                <a:lnTo>
                  <a:pt x="1387180" y="11907"/>
                </a:lnTo>
                <a:lnTo>
                  <a:pt x="1405968" y="9526"/>
                </a:lnTo>
                <a:lnTo>
                  <a:pt x="1425286" y="7409"/>
                </a:lnTo>
                <a:lnTo>
                  <a:pt x="1444339" y="5821"/>
                </a:lnTo>
                <a:lnTo>
                  <a:pt x="1463393" y="4234"/>
                </a:lnTo>
                <a:lnTo>
                  <a:pt x="1482710" y="3175"/>
                </a:lnTo>
                <a:lnTo>
                  <a:pt x="1501764" y="1852"/>
                </a:lnTo>
                <a:lnTo>
                  <a:pt x="1520817" y="1323"/>
                </a:lnTo>
                <a:lnTo>
                  <a:pt x="1540135" y="529"/>
                </a:lnTo>
                <a:lnTo>
                  <a:pt x="1558923" y="265"/>
                </a:lnTo>
                <a:lnTo>
                  <a:pt x="1578241"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3" name="KSO_Shape"/>
          <p:cNvSpPr/>
          <p:nvPr/>
        </p:nvSpPr>
        <p:spPr bwMode="auto">
          <a:xfrm>
            <a:off x="7167572" y="4745765"/>
            <a:ext cx="537526" cy="480190"/>
          </a:xfrm>
          <a:custGeom>
            <a:avLst/>
            <a:gdLst>
              <a:gd name="T0" fmla="*/ 909607 w 3376612"/>
              <a:gd name="T1" fmla="*/ 1001215 h 3017837"/>
              <a:gd name="T2" fmla="*/ 782629 w 3376612"/>
              <a:gd name="T3" fmla="*/ 310845 h 3017837"/>
              <a:gd name="T4" fmla="*/ 502596 w 3376612"/>
              <a:gd name="T5" fmla="*/ 389348 h 3017837"/>
              <a:gd name="T6" fmla="*/ 297796 w 3376612"/>
              <a:gd name="T7" fmla="*/ 584260 h 3017837"/>
              <a:gd name="T8" fmla="*/ 206144 w 3376612"/>
              <a:gd name="T9" fmla="*/ 858571 h 3017837"/>
              <a:gd name="T10" fmla="*/ 256746 w 3376612"/>
              <a:gd name="T11" fmla="*/ 1148254 h 3017837"/>
              <a:gd name="T12" fmla="*/ 431543 w 3376612"/>
              <a:gd name="T13" fmla="*/ 1370926 h 3017837"/>
              <a:gd name="T14" fmla="*/ 693066 w 3376612"/>
              <a:gd name="T15" fmla="*/ 1488381 h 3017837"/>
              <a:gd name="T16" fmla="*/ 988475 w 3376612"/>
              <a:gd name="T17" fmla="*/ 1466442 h 3017837"/>
              <a:gd name="T18" fmla="*/ 1227756 w 3376612"/>
              <a:gd name="T19" fmla="*/ 1313616 h 3017837"/>
              <a:gd name="T20" fmla="*/ 1369266 w 3376612"/>
              <a:gd name="T21" fmla="*/ 1066617 h 3017837"/>
              <a:gd name="T22" fmla="*/ 1376431 w 3376612"/>
              <a:gd name="T23" fmla="*/ 770069 h 3017837"/>
              <a:gd name="T24" fmla="*/ 1246863 w 3376612"/>
              <a:gd name="T25" fmla="*/ 515608 h 3017837"/>
              <a:gd name="T26" fmla="*/ 1015642 w 3376612"/>
              <a:gd name="T27" fmla="*/ 351887 h 3017837"/>
              <a:gd name="T28" fmla="*/ 828754 w 3376612"/>
              <a:gd name="T29" fmla="*/ 106978 h 3017837"/>
              <a:gd name="T30" fmla="*/ 1025793 w 3376612"/>
              <a:gd name="T31" fmla="*/ 139513 h 3017837"/>
              <a:gd name="T32" fmla="*/ 1203425 w 3376612"/>
              <a:gd name="T33" fmla="*/ 216971 h 3017837"/>
              <a:gd name="T34" fmla="*/ 1355384 w 3376612"/>
              <a:gd name="T35" fmla="*/ 333381 h 3017837"/>
              <a:gd name="T36" fmla="*/ 1475398 w 3376612"/>
              <a:gd name="T37" fmla="*/ 482177 h 3017837"/>
              <a:gd name="T38" fmla="*/ 1557199 w 3376612"/>
              <a:gd name="T39" fmla="*/ 657539 h 3017837"/>
              <a:gd name="T40" fmla="*/ 1594217 w 3376612"/>
              <a:gd name="T41" fmla="*/ 852900 h 3017837"/>
              <a:gd name="T42" fmla="*/ 1581679 w 3376612"/>
              <a:gd name="T43" fmla="*/ 1055126 h 3017837"/>
              <a:gd name="T44" fmla="*/ 1521522 w 3376612"/>
              <a:gd name="T45" fmla="*/ 1241233 h 3017837"/>
              <a:gd name="T46" fmla="*/ 1419719 w 3376612"/>
              <a:gd name="T47" fmla="*/ 1404058 h 3017837"/>
              <a:gd name="T48" fmla="*/ 1283136 w 3376612"/>
              <a:gd name="T49" fmla="*/ 1537482 h 3017837"/>
              <a:gd name="T50" fmla="*/ 1117595 w 3376612"/>
              <a:gd name="T51" fmla="*/ 1635387 h 3017837"/>
              <a:gd name="T52" fmla="*/ 929363 w 3376612"/>
              <a:gd name="T53" fmla="*/ 1691055 h 3017837"/>
              <a:gd name="T54" fmla="*/ 726503 w 3376612"/>
              <a:gd name="T55" fmla="*/ 1698666 h 3017837"/>
              <a:gd name="T56" fmla="*/ 532899 w 3376612"/>
              <a:gd name="T57" fmla="*/ 1656729 h 3017837"/>
              <a:gd name="T58" fmla="*/ 360042 w 3376612"/>
              <a:gd name="T59" fmla="*/ 1570913 h 3017837"/>
              <a:gd name="T60" fmla="*/ 213906 w 3376612"/>
              <a:gd name="T61" fmla="*/ 1447488 h 3017837"/>
              <a:gd name="T62" fmla="*/ 101057 w 3376612"/>
              <a:gd name="T63" fmla="*/ 1292722 h 3017837"/>
              <a:gd name="T64" fmla="*/ 27615 w 3376612"/>
              <a:gd name="T65" fmla="*/ 1112883 h 3017837"/>
              <a:gd name="T66" fmla="*/ 150 w 3376612"/>
              <a:gd name="T67" fmla="*/ 914537 h 3017837"/>
              <a:gd name="T68" fmla="*/ 22689 w 3376612"/>
              <a:gd name="T69" fmla="*/ 714402 h 3017837"/>
              <a:gd name="T70" fmla="*/ 91951 w 3376612"/>
              <a:gd name="T71" fmla="*/ 532473 h 3017837"/>
              <a:gd name="T72" fmla="*/ 201069 w 3376612"/>
              <a:gd name="T73" fmla="*/ 374871 h 3017837"/>
              <a:gd name="T74" fmla="*/ 344071 w 3376612"/>
              <a:gd name="T75" fmla="*/ 248163 h 3017837"/>
              <a:gd name="T76" fmla="*/ 514538 w 3376612"/>
              <a:gd name="T77" fmla="*/ 158318 h 3017837"/>
              <a:gd name="T78" fmla="*/ 706501 w 3376612"/>
              <a:gd name="T79" fmla="*/ 111754 h 3017837"/>
              <a:gd name="T80" fmla="*/ 1167791 w 3376612"/>
              <a:gd name="T81" fmla="*/ 70573 h 3017837"/>
              <a:gd name="T82" fmla="*/ 1432712 w 3376612"/>
              <a:gd name="T83" fmla="*/ 180833 h 3017837"/>
              <a:gd name="T84" fmla="*/ 1666422 w 3376612"/>
              <a:gd name="T85" fmla="*/ 429553 h 3017837"/>
              <a:gd name="T86" fmla="*/ 1755575 w 3376612"/>
              <a:gd name="T87" fmla="*/ 675886 h 3017837"/>
              <a:gd name="T88" fmla="*/ 1760652 w 3376612"/>
              <a:gd name="T89" fmla="*/ 894617 h 3017837"/>
              <a:gd name="T90" fmla="*/ 1668214 w 3376612"/>
              <a:gd name="T91" fmla="*/ 1172730 h 3017837"/>
              <a:gd name="T92" fmla="*/ 1666422 w 3376612"/>
              <a:gd name="T93" fmla="*/ 1102157 h 3017837"/>
              <a:gd name="T94" fmla="*/ 1687777 w 3376612"/>
              <a:gd name="T95" fmla="*/ 867760 h 3017837"/>
              <a:gd name="T96" fmla="*/ 1602805 w 3376612"/>
              <a:gd name="T97" fmla="*/ 523849 h 3017837"/>
              <a:gd name="T98" fmla="*/ 1398067 w 3376612"/>
              <a:gd name="T99" fmla="*/ 247676 h 3017837"/>
              <a:gd name="T100" fmla="*/ 1102681 w 3376612"/>
              <a:gd name="T101" fmla="*/ 68782 h 3017837"/>
              <a:gd name="T102" fmla="*/ 1523164 w 3376612"/>
              <a:gd name="T103" fmla="*/ 74462 h 3017837"/>
              <a:gd name="T104" fmla="*/ 1767073 w 3376612"/>
              <a:gd name="T105" fmla="*/ 280836 h 3017837"/>
              <a:gd name="T106" fmla="*/ 1894849 w 3376612"/>
              <a:gd name="T107" fmla="*/ 578684 h 3017837"/>
              <a:gd name="T108" fmla="*/ 1884550 w 3376612"/>
              <a:gd name="T109" fmla="*/ 866384 h 3017837"/>
              <a:gd name="T110" fmla="*/ 1769014 w 3376612"/>
              <a:gd name="T111" fmla="*/ 1111855 h 3017837"/>
              <a:gd name="T112" fmla="*/ 1822901 w 3376612"/>
              <a:gd name="T113" fmla="*/ 917717 h 3017837"/>
              <a:gd name="T114" fmla="*/ 1821109 w 3376612"/>
              <a:gd name="T115" fmla="*/ 656876 h 3017837"/>
              <a:gd name="T116" fmla="*/ 1705126 w 3376612"/>
              <a:gd name="T117" fmla="*/ 350971 h 3017837"/>
              <a:gd name="T118" fmla="*/ 1485249 w 3376612"/>
              <a:gd name="T119" fmla="*/ 116990 h 301783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376612" h="3017837">
                <a:moveTo>
                  <a:pt x="876300" y="1063625"/>
                </a:moveTo>
                <a:lnTo>
                  <a:pt x="1215575" y="1063625"/>
                </a:lnTo>
                <a:lnTo>
                  <a:pt x="1347633" y="1377622"/>
                </a:lnTo>
                <a:lnTo>
                  <a:pt x="1376479" y="1445077"/>
                </a:lnTo>
                <a:lnTo>
                  <a:pt x="1389447" y="1476027"/>
                </a:lnTo>
                <a:lnTo>
                  <a:pt x="1401885" y="1506448"/>
                </a:lnTo>
                <a:lnTo>
                  <a:pt x="1413794" y="1536076"/>
                </a:lnTo>
                <a:lnTo>
                  <a:pt x="1425438" y="1565967"/>
                </a:lnTo>
                <a:lnTo>
                  <a:pt x="1436818" y="1596388"/>
                </a:lnTo>
                <a:lnTo>
                  <a:pt x="1448727" y="1627867"/>
                </a:lnTo>
                <a:lnTo>
                  <a:pt x="1452432" y="1627867"/>
                </a:lnTo>
                <a:lnTo>
                  <a:pt x="1463282" y="1597447"/>
                </a:lnTo>
                <a:lnTo>
                  <a:pt x="1474662" y="1567555"/>
                </a:lnTo>
                <a:lnTo>
                  <a:pt x="1486307" y="1537398"/>
                </a:lnTo>
                <a:lnTo>
                  <a:pt x="1498216" y="1506977"/>
                </a:lnTo>
                <a:lnTo>
                  <a:pt x="1523886" y="1444548"/>
                </a:lnTo>
                <a:lnTo>
                  <a:pt x="1551409" y="1377622"/>
                </a:lnTo>
                <a:lnTo>
                  <a:pt x="1683202" y="1063625"/>
                </a:lnTo>
                <a:lnTo>
                  <a:pt x="2014538" y="1063625"/>
                </a:lnTo>
                <a:lnTo>
                  <a:pt x="1612278" y="1775475"/>
                </a:lnTo>
                <a:lnTo>
                  <a:pt x="1807850" y="1775475"/>
                </a:lnTo>
                <a:lnTo>
                  <a:pt x="1807850" y="1915147"/>
                </a:lnTo>
                <a:lnTo>
                  <a:pt x="1584225" y="1915147"/>
                </a:lnTo>
                <a:lnTo>
                  <a:pt x="1584225" y="2003235"/>
                </a:lnTo>
                <a:lnTo>
                  <a:pt x="1807850" y="2003235"/>
                </a:lnTo>
                <a:lnTo>
                  <a:pt x="1807850" y="2142113"/>
                </a:lnTo>
                <a:lnTo>
                  <a:pt x="1584225" y="2142113"/>
                </a:lnTo>
                <a:lnTo>
                  <a:pt x="1584225" y="2370138"/>
                </a:lnTo>
                <a:lnTo>
                  <a:pt x="1289411" y="2370138"/>
                </a:lnTo>
                <a:lnTo>
                  <a:pt x="1289411" y="2142113"/>
                </a:lnTo>
                <a:lnTo>
                  <a:pt x="1083252" y="2142113"/>
                </a:lnTo>
                <a:lnTo>
                  <a:pt x="1083252" y="2003235"/>
                </a:lnTo>
                <a:lnTo>
                  <a:pt x="1289411" y="2003235"/>
                </a:lnTo>
                <a:lnTo>
                  <a:pt x="1289411" y="1915147"/>
                </a:lnTo>
                <a:lnTo>
                  <a:pt x="1083252" y="1915147"/>
                </a:lnTo>
                <a:lnTo>
                  <a:pt x="1083252" y="1775475"/>
                </a:lnTo>
                <a:lnTo>
                  <a:pt x="1257653" y="1775475"/>
                </a:lnTo>
                <a:lnTo>
                  <a:pt x="876300" y="1063625"/>
                </a:lnTo>
                <a:close/>
                <a:moveTo>
                  <a:pt x="1414462" y="550964"/>
                </a:moveTo>
                <a:lnTo>
                  <a:pt x="1387210" y="551228"/>
                </a:lnTo>
                <a:lnTo>
                  <a:pt x="1360223" y="552287"/>
                </a:lnTo>
                <a:lnTo>
                  <a:pt x="1333500" y="553875"/>
                </a:lnTo>
                <a:lnTo>
                  <a:pt x="1306777" y="556522"/>
                </a:lnTo>
                <a:lnTo>
                  <a:pt x="1280583" y="559433"/>
                </a:lnTo>
                <a:lnTo>
                  <a:pt x="1254125" y="562873"/>
                </a:lnTo>
                <a:lnTo>
                  <a:pt x="1228460" y="567373"/>
                </a:lnTo>
                <a:lnTo>
                  <a:pt x="1202267" y="572136"/>
                </a:lnTo>
                <a:lnTo>
                  <a:pt x="1176867" y="577959"/>
                </a:lnTo>
                <a:lnTo>
                  <a:pt x="1151467" y="584046"/>
                </a:lnTo>
                <a:lnTo>
                  <a:pt x="1126331" y="590927"/>
                </a:lnTo>
                <a:lnTo>
                  <a:pt x="1101460" y="598338"/>
                </a:lnTo>
                <a:lnTo>
                  <a:pt x="1076854" y="606277"/>
                </a:lnTo>
                <a:lnTo>
                  <a:pt x="1052777" y="614746"/>
                </a:lnTo>
                <a:lnTo>
                  <a:pt x="1028700" y="624009"/>
                </a:lnTo>
                <a:lnTo>
                  <a:pt x="1005152" y="633802"/>
                </a:lnTo>
                <a:lnTo>
                  <a:pt x="981340" y="643859"/>
                </a:lnTo>
                <a:lnTo>
                  <a:pt x="958056" y="654710"/>
                </a:lnTo>
                <a:lnTo>
                  <a:pt x="935567" y="665825"/>
                </a:lnTo>
                <a:lnTo>
                  <a:pt x="912813" y="677999"/>
                </a:lnTo>
                <a:lnTo>
                  <a:pt x="890852" y="690438"/>
                </a:lnTo>
                <a:lnTo>
                  <a:pt x="868892" y="703142"/>
                </a:lnTo>
                <a:lnTo>
                  <a:pt x="847460" y="716904"/>
                </a:lnTo>
                <a:lnTo>
                  <a:pt x="826294" y="730666"/>
                </a:lnTo>
                <a:lnTo>
                  <a:pt x="805392" y="744958"/>
                </a:lnTo>
                <a:lnTo>
                  <a:pt x="784754" y="760043"/>
                </a:lnTo>
                <a:lnTo>
                  <a:pt x="764910" y="775393"/>
                </a:lnTo>
                <a:lnTo>
                  <a:pt x="745067" y="791273"/>
                </a:lnTo>
                <a:lnTo>
                  <a:pt x="725752" y="807417"/>
                </a:lnTo>
                <a:lnTo>
                  <a:pt x="706967" y="824090"/>
                </a:lnTo>
                <a:lnTo>
                  <a:pt x="688710" y="841558"/>
                </a:lnTo>
                <a:lnTo>
                  <a:pt x="670454" y="859290"/>
                </a:lnTo>
                <a:lnTo>
                  <a:pt x="652992" y="877287"/>
                </a:lnTo>
                <a:lnTo>
                  <a:pt x="635529" y="895813"/>
                </a:lnTo>
                <a:lnTo>
                  <a:pt x="618860" y="914339"/>
                </a:lnTo>
                <a:lnTo>
                  <a:pt x="602456" y="933923"/>
                </a:lnTo>
                <a:lnTo>
                  <a:pt x="586581" y="953508"/>
                </a:lnTo>
                <a:lnTo>
                  <a:pt x="571500" y="973622"/>
                </a:lnTo>
                <a:lnTo>
                  <a:pt x="556419" y="994265"/>
                </a:lnTo>
                <a:lnTo>
                  <a:pt x="541867" y="1014909"/>
                </a:lnTo>
                <a:lnTo>
                  <a:pt x="527844" y="1036081"/>
                </a:lnTo>
                <a:lnTo>
                  <a:pt x="514615" y="1057518"/>
                </a:lnTo>
                <a:lnTo>
                  <a:pt x="501650" y="1079485"/>
                </a:lnTo>
                <a:lnTo>
                  <a:pt x="489215" y="1101452"/>
                </a:lnTo>
                <a:lnTo>
                  <a:pt x="477308" y="1124212"/>
                </a:lnTo>
                <a:lnTo>
                  <a:pt x="465931" y="1147237"/>
                </a:lnTo>
                <a:lnTo>
                  <a:pt x="455083" y="1169998"/>
                </a:lnTo>
                <a:lnTo>
                  <a:pt x="444765" y="1193552"/>
                </a:lnTo>
                <a:lnTo>
                  <a:pt x="435240" y="1217636"/>
                </a:lnTo>
                <a:lnTo>
                  <a:pt x="426244" y="1241455"/>
                </a:lnTo>
                <a:lnTo>
                  <a:pt x="417513" y="1265539"/>
                </a:lnTo>
                <a:lnTo>
                  <a:pt x="409575" y="1290417"/>
                </a:lnTo>
                <a:lnTo>
                  <a:pt x="401902" y="1315295"/>
                </a:lnTo>
                <a:lnTo>
                  <a:pt x="395552" y="1340437"/>
                </a:lnTo>
                <a:lnTo>
                  <a:pt x="389202" y="1365580"/>
                </a:lnTo>
                <a:lnTo>
                  <a:pt x="383646" y="1391252"/>
                </a:lnTo>
                <a:lnTo>
                  <a:pt x="378883" y="1416923"/>
                </a:lnTo>
                <a:lnTo>
                  <a:pt x="374385" y="1443125"/>
                </a:lnTo>
                <a:lnTo>
                  <a:pt x="370681" y="1469061"/>
                </a:lnTo>
                <a:lnTo>
                  <a:pt x="367506" y="1495791"/>
                </a:lnTo>
                <a:lnTo>
                  <a:pt x="365390" y="1522522"/>
                </a:lnTo>
                <a:lnTo>
                  <a:pt x="363538" y="1549252"/>
                </a:lnTo>
                <a:lnTo>
                  <a:pt x="362744" y="1576247"/>
                </a:lnTo>
                <a:lnTo>
                  <a:pt x="362215" y="1603507"/>
                </a:lnTo>
                <a:lnTo>
                  <a:pt x="362744" y="1630502"/>
                </a:lnTo>
                <a:lnTo>
                  <a:pt x="363538" y="1657497"/>
                </a:lnTo>
                <a:lnTo>
                  <a:pt x="365390" y="1684492"/>
                </a:lnTo>
                <a:lnTo>
                  <a:pt x="367506" y="1710693"/>
                </a:lnTo>
                <a:lnTo>
                  <a:pt x="370681" y="1737424"/>
                </a:lnTo>
                <a:lnTo>
                  <a:pt x="374385" y="1763625"/>
                </a:lnTo>
                <a:lnTo>
                  <a:pt x="378883" y="1789561"/>
                </a:lnTo>
                <a:lnTo>
                  <a:pt x="383646" y="1815233"/>
                </a:lnTo>
                <a:lnTo>
                  <a:pt x="389202" y="1841170"/>
                </a:lnTo>
                <a:lnTo>
                  <a:pt x="395552" y="1866312"/>
                </a:lnTo>
                <a:lnTo>
                  <a:pt x="401902" y="1891454"/>
                </a:lnTo>
                <a:lnTo>
                  <a:pt x="409575" y="1916068"/>
                </a:lnTo>
                <a:lnTo>
                  <a:pt x="417513" y="1940681"/>
                </a:lnTo>
                <a:lnTo>
                  <a:pt x="426244" y="1965294"/>
                </a:lnTo>
                <a:lnTo>
                  <a:pt x="435240" y="1989113"/>
                </a:lnTo>
                <a:lnTo>
                  <a:pt x="444765" y="2012932"/>
                </a:lnTo>
                <a:lnTo>
                  <a:pt x="455083" y="2036222"/>
                </a:lnTo>
                <a:lnTo>
                  <a:pt x="465931" y="2059512"/>
                </a:lnTo>
                <a:lnTo>
                  <a:pt x="477308" y="2082537"/>
                </a:lnTo>
                <a:lnTo>
                  <a:pt x="489215" y="2104769"/>
                </a:lnTo>
                <a:lnTo>
                  <a:pt x="501650" y="2127264"/>
                </a:lnTo>
                <a:lnTo>
                  <a:pt x="514615" y="2148966"/>
                </a:lnTo>
                <a:lnTo>
                  <a:pt x="527844" y="2170668"/>
                </a:lnTo>
                <a:lnTo>
                  <a:pt x="541867" y="2191576"/>
                </a:lnTo>
                <a:lnTo>
                  <a:pt x="556419" y="2212484"/>
                </a:lnTo>
                <a:lnTo>
                  <a:pt x="571500" y="2232863"/>
                </a:lnTo>
                <a:lnTo>
                  <a:pt x="586581" y="2252977"/>
                </a:lnTo>
                <a:lnTo>
                  <a:pt x="602456" y="2272561"/>
                </a:lnTo>
                <a:lnTo>
                  <a:pt x="618860" y="2291881"/>
                </a:lnTo>
                <a:lnTo>
                  <a:pt x="635529" y="2310937"/>
                </a:lnTo>
                <a:lnTo>
                  <a:pt x="652992" y="2329463"/>
                </a:lnTo>
                <a:lnTo>
                  <a:pt x="670454" y="2347459"/>
                </a:lnTo>
                <a:lnTo>
                  <a:pt x="688710" y="2365192"/>
                </a:lnTo>
                <a:lnTo>
                  <a:pt x="706967" y="2382394"/>
                </a:lnTo>
                <a:lnTo>
                  <a:pt x="725752" y="2399332"/>
                </a:lnTo>
                <a:lnTo>
                  <a:pt x="745067" y="2415476"/>
                </a:lnTo>
                <a:lnTo>
                  <a:pt x="764910" y="2431091"/>
                </a:lnTo>
                <a:lnTo>
                  <a:pt x="784754" y="2446706"/>
                </a:lnTo>
                <a:lnTo>
                  <a:pt x="805392" y="2461527"/>
                </a:lnTo>
                <a:lnTo>
                  <a:pt x="826294" y="2475818"/>
                </a:lnTo>
                <a:lnTo>
                  <a:pt x="847460" y="2489845"/>
                </a:lnTo>
                <a:lnTo>
                  <a:pt x="868892" y="2503343"/>
                </a:lnTo>
                <a:lnTo>
                  <a:pt x="890852" y="2516311"/>
                </a:lnTo>
                <a:lnTo>
                  <a:pt x="912813" y="2528485"/>
                </a:lnTo>
                <a:lnTo>
                  <a:pt x="935567" y="2540659"/>
                </a:lnTo>
                <a:lnTo>
                  <a:pt x="958056" y="2551775"/>
                </a:lnTo>
                <a:lnTo>
                  <a:pt x="981340" y="2562626"/>
                </a:lnTo>
                <a:lnTo>
                  <a:pt x="1005152" y="2572948"/>
                </a:lnTo>
                <a:lnTo>
                  <a:pt x="1028700" y="2583005"/>
                </a:lnTo>
                <a:lnTo>
                  <a:pt x="1052777" y="2592003"/>
                </a:lnTo>
                <a:lnTo>
                  <a:pt x="1076854" y="2600472"/>
                </a:lnTo>
                <a:lnTo>
                  <a:pt x="1101460" y="2608412"/>
                </a:lnTo>
                <a:lnTo>
                  <a:pt x="1126331" y="2615822"/>
                </a:lnTo>
                <a:lnTo>
                  <a:pt x="1151467" y="2622703"/>
                </a:lnTo>
                <a:lnTo>
                  <a:pt x="1176867" y="2628790"/>
                </a:lnTo>
                <a:lnTo>
                  <a:pt x="1202267" y="2634348"/>
                </a:lnTo>
                <a:lnTo>
                  <a:pt x="1228460" y="2639377"/>
                </a:lnTo>
                <a:lnTo>
                  <a:pt x="1254125" y="2643611"/>
                </a:lnTo>
                <a:lnTo>
                  <a:pt x="1280583" y="2647317"/>
                </a:lnTo>
                <a:lnTo>
                  <a:pt x="1306777" y="2650228"/>
                </a:lnTo>
                <a:lnTo>
                  <a:pt x="1333500" y="2652610"/>
                </a:lnTo>
                <a:lnTo>
                  <a:pt x="1360223" y="2654462"/>
                </a:lnTo>
                <a:lnTo>
                  <a:pt x="1387210" y="2655521"/>
                </a:lnTo>
                <a:lnTo>
                  <a:pt x="1414462" y="2655786"/>
                </a:lnTo>
                <a:lnTo>
                  <a:pt x="1441715" y="2655521"/>
                </a:lnTo>
                <a:lnTo>
                  <a:pt x="1468702" y="2654462"/>
                </a:lnTo>
                <a:lnTo>
                  <a:pt x="1495425" y="2652610"/>
                </a:lnTo>
                <a:lnTo>
                  <a:pt x="1522148" y="2650228"/>
                </a:lnTo>
                <a:lnTo>
                  <a:pt x="1548342" y="2647317"/>
                </a:lnTo>
                <a:lnTo>
                  <a:pt x="1574800" y="2643611"/>
                </a:lnTo>
                <a:lnTo>
                  <a:pt x="1600994" y="2639377"/>
                </a:lnTo>
                <a:lnTo>
                  <a:pt x="1626658" y="2634348"/>
                </a:lnTo>
                <a:lnTo>
                  <a:pt x="1652058" y="2628790"/>
                </a:lnTo>
                <a:lnTo>
                  <a:pt x="1677458" y="2622703"/>
                </a:lnTo>
                <a:lnTo>
                  <a:pt x="1702594" y="2615822"/>
                </a:lnTo>
                <a:lnTo>
                  <a:pt x="1727465" y="2608412"/>
                </a:lnTo>
                <a:lnTo>
                  <a:pt x="1752071" y="2600472"/>
                </a:lnTo>
                <a:lnTo>
                  <a:pt x="1776413" y="2592003"/>
                </a:lnTo>
                <a:lnTo>
                  <a:pt x="1800225" y="2583005"/>
                </a:lnTo>
                <a:lnTo>
                  <a:pt x="1824302" y="2572948"/>
                </a:lnTo>
                <a:lnTo>
                  <a:pt x="1847586" y="2562626"/>
                </a:lnTo>
                <a:lnTo>
                  <a:pt x="1870869" y="2551775"/>
                </a:lnTo>
                <a:lnTo>
                  <a:pt x="1893623" y="2540659"/>
                </a:lnTo>
                <a:lnTo>
                  <a:pt x="1916113" y="2528485"/>
                </a:lnTo>
                <a:lnTo>
                  <a:pt x="1938338" y="2516311"/>
                </a:lnTo>
                <a:lnTo>
                  <a:pt x="1960033" y="2503343"/>
                </a:lnTo>
                <a:lnTo>
                  <a:pt x="1981729" y="2489845"/>
                </a:lnTo>
                <a:lnTo>
                  <a:pt x="2002896" y="2475818"/>
                </a:lnTo>
                <a:lnTo>
                  <a:pt x="2023798" y="2461527"/>
                </a:lnTo>
                <a:lnTo>
                  <a:pt x="2044171" y="2446706"/>
                </a:lnTo>
                <a:lnTo>
                  <a:pt x="2064279" y="2431091"/>
                </a:lnTo>
                <a:lnTo>
                  <a:pt x="2083858" y="2415476"/>
                </a:lnTo>
                <a:lnTo>
                  <a:pt x="2103173" y="2399332"/>
                </a:lnTo>
                <a:lnTo>
                  <a:pt x="2121958" y="2382394"/>
                </a:lnTo>
                <a:lnTo>
                  <a:pt x="2140744" y="2365192"/>
                </a:lnTo>
                <a:lnTo>
                  <a:pt x="2158736" y="2347459"/>
                </a:lnTo>
                <a:lnTo>
                  <a:pt x="2176198" y="2329463"/>
                </a:lnTo>
                <a:lnTo>
                  <a:pt x="2193396" y="2310937"/>
                </a:lnTo>
                <a:lnTo>
                  <a:pt x="2210065" y="2291881"/>
                </a:lnTo>
                <a:lnTo>
                  <a:pt x="2226469" y="2272561"/>
                </a:lnTo>
                <a:lnTo>
                  <a:pt x="2242344" y="2252977"/>
                </a:lnTo>
                <a:lnTo>
                  <a:pt x="2257425" y="2232863"/>
                </a:lnTo>
                <a:lnTo>
                  <a:pt x="2272771" y="2212484"/>
                </a:lnTo>
                <a:lnTo>
                  <a:pt x="2287058" y="2191576"/>
                </a:lnTo>
                <a:lnTo>
                  <a:pt x="2301081" y="2170668"/>
                </a:lnTo>
                <a:lnTo>
                  <a:pt x="2314310" y="2148966"/>
                </a:lnTo>
                <a:lnTo>
                  <a:pt x="2327275" y="2127264"/>
                </a:lnTo>
                <a:lnTo>
                  <a:pt x="2339710" y="2104769"/>
                </a:lnTo>
                <a:lnTo>
                  <a:pt x="2351617" y="2082537"/>
                </a:lnTo>
                <a:lnTo>
                  <a:pt x="2362994" y="2059512"/>
                </a:lnTo>
                <a:lnTo>
                  <a:pt x="2373842" y="2036222"/>
                </a:lnTo>
                <a:lnTo>
                  <a:pt x="2384160" y="2012932"/>
                </a:lnTo>
                <a:lnTo>
                  <a:pt x="2393686" y="1989113"/>
                </a:lnTo>
                <a:lnTo>
                  <a:pt x="2402681" y="1965294"/>
                </a:lnTo>
                <a:lnTo>
                  <a:pt x="2411412" y="1940681"/>
                </a:lnTo>
                <a:lnTo>
                  <a:pt x="2419350" y="1916068"/>
                </a:lnTo>
                <a:lnTo>
                  <a:pt x="2427023" y="1891454"/>
                </a:lnTo>
                <a:lnTo>
                  <a:pt x="2433373" y="1866312"/>
                </a:lnTo>
                <a:lnTo>
                  <a:pt x="2439723" y="1841170"/>
                </a:lnTo>
                <a:lnTo>
                  <a:pt x="2445279" y="1815233"/>
                </a:lnTo>
                <a:lnTo>
                  <a:pt x="2450306" y="1789561"/>
                </a:lnTo>
                <a:lnTo>
                  <a:pt x="2454540" y="1763625"/>
                </a:lnTo>
                <a:lnTo>
                  <a:pt x="2458244" y="1737424"/>
                </a:lnTo>
                <a:lnTo>
                  <a:pt x="2461419" y="1710693"/>
                </a:lnTo>
                <a:lnTo>
                  <a:pt x="2463536" y="1684492"/>
                </a:lnTo>
                <a:lnTo>
                  <a:pt x="2465388" y="1657497"/>
                </a:lnTo>
                <a:lnTo>
                  <a:pt x="2466181" y="1630502"/>
                </a:lnTo>
                <a:lnTo>
                  <a:pt x="2466710" y="1603507"/>
                </a:lnTo>
                <a:lnTo>
                  <a:pt x="2466181" y="1576247"/>
                </a:lnTo>
                <a:lnTo>
                  <a:pt x="2465388" y="1549252"/>
                </a:lnTo>
                <a:lnTo>
                  <a:pt x="2463536" y="1522522"/>
                </a:lnTo>
                <a:lnTo>
                  <a:pt x="2461419" y="1495791"/>
                </a:lnTo>
                <a:lnTo>
                  <a:pt x="2458244" y="1469061"/>
                </a:lnTo>
                <a:lnTo>
                  <a:pt x="2454540" y="1443125"/>
                </a:lnTo>
                <a:lnTo>
                  <a:pt x="2450306" y="1416923"/>
                </a:lnTo>
                <a:lnTo>
                  <a:pt x="2445279" y="1391252"/>
                </a:lnTo>
                <a:lnTo>
                  <a:pt x="2439723" y="1365580"/>
                </a:lnTo>
                <a:lnTo>
                  <a:pt x="2433373" y="1340437"/>
                </a:lnTo>
                <a:lnTo>
                  <a:pt x="2427023" y="1315295"/>
                </a:lnTo>
                <a:lnTo>
                  <a:pt x="2419350" y="1290417"/>
                </a:lnTo>
                <a:lnTo>
                  <a:pt x="2411412" y="1265539"/>
                </a:lnTo>
                <a:lnTo>
                  <a:pt x="2402681" y="1241455"/>
                </a:lnTo>
                <a:lnTo>
                  <a:pt x="2393686" y="1217636"/>
                </a:lnTo>
                <a:lnTo>
                  <a:pt x="2384160" y="1193552"/>
                </a:lnTo>
                <a:lnTo>
                  <a:pt x="2373842" y="1169998"/>
                </a:lnTo>
                <a:lnTo>
                  <a:pt x="2362994" y="1147237"/>
                </a:lnTo>
                <a:lnTo>
                  <a:pt x="2351617" y="1124212"/>
                </a:lnTo>
                <a:lnTo>
                  <a:pt x="2339710" y="1101452"/>
                </a:lnTo>
                <a:lnTo>
                  <a:pt x="2327275" y="1079485"/>
                </a:lnTo>
                <a:lnTo>
                  <a:pt x="2314310" y="1057518"/>
                </a:lnTo>
                <a:lnTo>
                  <a:pt x="2301081" y="1036081"/>
                </a:lnTo>
                <a:lnTo>
                  <a:pt x="2287058" y="1014909"/>
                </a:lnTo>
                <a:lnTo>
                  <a:pt x="2272771" y="994265"/>
                </a:lnTo>
                <a:lnTo>
                  <a:pt x="2257425" y="973622"/>
                </a:lnTo>
                <a:lnTo>
                  <a:pt x="2242344" y="953508"/>
                </a:lnTo>
                <a:lnTo>
                  <a:pt x="2226469" y="933923"/>
                </a:lnTo>
                <a:lnTo>
                  <a:pt x="2210065" y="914339"/>
                </a:lnTo>
                <a:lnTo>
                  <a:pt x="2193396" y="895813"/>
                </a:lnTo>
                <a:lnTo>
                  <a:pt x="2176198" y="877287"/>
                </a:lnTo>
                <a:lnTo>
                  <a:pt x="2158736" y="859290"/>
                </a:lnTo>
                <a:lnTo>
                  <a:pt x="2140744" y="841558"/>
                </a:lnTo>
                <a:lnTo>
                  <a:pt x="2121958" y="824090"/>
                </a:lnTo>
                <a:lnTo>
                  <a:pt x="2103173" y="807417"/>
                </a:lnTo>
                <a:lnTo>
                  <a:pt x="2083858" y="791273"/>
                </a:lnTo>
                <a:lnTo>
                  <a:pt x="2064279" y="775393"/>
                </a:lnTo>
                <a:lnTo>
                  <a:pt x="2044171" y="760043"/>
                </a:lnTo>
                <a:lnTo>
                  <a:pt x="2023798" y="744958"/>
                </a:lnTo>
                <a:lnTo>
                  <a:pt x="2002896" y="730666"/>
                </a:lnTo>
                <a:lnTo>
                  <a:pt x="1981729" y="716904"/>
                </a:lnTo>
                <a:lnTo>
                  <a:pt x="1960033" y="703142"/>
                </a:lnTo>
                <a:lnTo>
                  <a:pt x="1938338" y="690438"/>
                </a:lnTo>
                <a:lnTo>
                  <a:pt x="1916113" y="677999"/>
                </a:lnTo>
                <a:lnTo>
                  <a:pt x="1893623" y="665825"/>
                </a:lnTo>
                <a:lnTo>
                  <a:pt x="1870869" y="654710"/>
                </a:lnTo>
                <a:lnTo>
                  <a:pt x="1847586" y="643859"/>
                </a:lnTo>
                <a:lnTo>
                  <a:pt x="1824302" y="633802"/>
                </a:lnTo>
                <a:lnTo>
                  <a:pt x="1800225" y="624009"/>
                </a:lnTo>
                <a:lnTo>
                  <a:pt x="1776413" y="614746"/>
                </a:lnTo>
                <a:lnTo>
                  <a:pt x="1752071" y="606277"/>
                </a:lnTo>
                <a:lnTo>
                  <a:pt x="1727465" y="598338"/>
                </a:lnTo>
                <a:lnTo>
                  <a:pt x="1702594" y="590927"/>
                </a:lnTo>
                <a:lnTo>
                  <a:pt x="1677458" y="584046"/>
                </a:lnTo>
                <a:lnTo>
                  <a:pt x="1652058" y="577959"/>
                </a:lnTo>
                <a:lnTo>
                  <a:pt x="1626658" y="572136"/>
                </a:lnTo>
                <a:lnTo>
                  <a:pt x="1600994" y="567373"/>
                </a:lnTo>
                <a:lnTo>
                  <a:pt x="1574800" y="562873"/>
                </a:lnTo>
                <a:lnTo>
                  <a:pt x="1548342" y="559433"/>
                </a:lnTo>
                <a:lnTo>
                  <a:pt x="1522148" y="556522"/>
                </a:lnTo>
                <a:lnTo>
                  <a:pt x="1495425" y="553875"/>
                </a:lnTo>
                <a:lnTo>
                  <a:pt x="1468702" y="552287"/>
                </a:lnTo>
                <a:lnTo>
                  <a:pt x="1441715" y="551228"/>
                </a:lnTo>
                <a:lnTo>
                  <a:pt x="1414462" y="550964"/>
                </a:lnTo>
                <a:close/>
                <a:moveTo>
                  <a:pt x="1396206" y="188912"/>
                </a:moveTo>
                <a:lnTo>
                  <a:pt x="1414462" y="188912"/>
                </a:lnTo>
                <a:lnTo>
                  <a:pt x="1432719" y="188912"/>
                </a:lnTo>
                <a:lnTo>
                  <a:pt x="1450975" y="189441"/>
                </a:lnTo>
                <a:lnTo>
                  <a:pt x="1468967" y="189706"/>
                </a:lnTo>
                <a:lnTo>
                  <a:pt x="1487488" y="190765"/>
                </a:lnTo>
                <a:lnTo>
                  <a:pt x="1505479" y="191559"/>
                </a:lnTo>
                <a:lnTo>
                  <a:pt x="1523471" y="192882"/>
                </a:lnTo>
                <a:lnTo>
                  <a:pt x="1541462" y="194470"/>
                </a:lnTo>
                <a:lnTo>
                  <a:pt x="1558925" y="196323"/>
                </a:lnTo>
                <a:lnTo>
                  <a:pt x="1576917" y="198175"/>
                </a:lnTo>
                <a:lnTo>
                  <a:pt x="1594644" y="200292"/>
                </a:lnTo>
                <a:lnTo>
                  <a:pt x="1612371" y="202410"/>
                </a:lnTo>
                <a:lnTo>
                  <a:pt x="1629833" y="205321"/>
                </a:lnTo>
                <a:lnTo>
                  <a:pt x="1647296" y="207967"/>
                </a:lnTo>
                <a:lnTo>
                  <a:pt x="1664758" y="210879"/>
                </a:lnTo>
                <a:lnTo>
                  <a:pt x="1682221" y="214319"/>
                </a:lnTo>
                <a:lnTo>
                  <a:pt x="1699419" y="217760"/>
                </a:lnTo>
                <a:lnTo>
                  <a:pt x="1716617" y="220936"/>
                </a:lnTo>
                <a:lnTo>
                  <a:pt x="1734079" y="225170"/>
                </a:lnTo>
                <a:lnTo>
                  <a:pt x="1751013" y="229140"/>
                </a:lnTo>
                <a:lnTo>
                  <a:pt x="1768210" y="233375"/>
                </a:lnTo>
                <a:lnTo>
                  <a:pt x="1784879" y="237874"/>
                </a:lnTo>
                <a:lnTo>
                  <a:pt x="1801548" y="242373"/>
                </a:lnTo>
                <a:lnTo>
                  <a:pt x="1818217" y="247401"/>
                </a:lnTo>
                <a:lnTo>
                  <a:pt x="1835150" y="252430"/>
                </a:lnTo>
                <a:lnTo>
                  <a:pt x="1851554" y="257723"/>
                </a:lnTo>
                <a:lnTo>
                  <a:pt x="1867958" y="263281"/>
                </a:lnTo>
                <a:lnTo>
                  <a:pt x="1884363" y="268839"/>
                </a:lnTo>
                <a:lnTo>
                  <a:pt x="1900767" y="274661"/>
                </a:lnTo>
                <a:lnTo>
                  <a:pt x="1916906" y="280748"/>
                </a:lnTo>
                <a:lnTo>
                  <a:pt x="1933046" y="286835"/>
                </a:lnTo>
                <a:lnTo>
                  <a:pt x="1949186" y="293452"/>
                </a:lnTo>
                <a:lnTo>
                  <a:pt x="1965060" y="299804"/>
                </a:lnTo>
                <a:lnTo>
                  <a:pt x="1980936" y="306685"/>
                </a:lnTo>
                <a:lnTo>
                  <a:pt x="1996810" y="313831"/>
                </a:lnTo>
                <a:lnTo>
                  <a:pt x="2012156" y="320976"/>
                </a:lnTo>
                <a:lnTo>
                  <a:pt x="2027767" y="328387"/>
                </a:lnTo>
                <a:lnTo>
                  <a:pt x="2043113" y="335797"/>
                </a:lnTo>
                <a:lnTo>
                  <a:pt x="2058458" y="343737"/>
                </a:lnTo>
                <a:lnTo>
                  <a:pt x="2073540" y="351412"/>
                </a:lnTo>
                <a:lnTo>
                  <a:pt x="2088621" y="359352"/>
                </a:lnTo>
                <a:lnTo>
                  <a:pt x="2103702" y="367821"/>
                </a:lnTo>
                <a:lnTo>
                  <a:pt x="2118519" y="376290"/>
                </a:lnTo>
                <a:lnTo>
                  <a:pt x="2133071" y="384759"/>
                </a:lnTo>
                <a:lnTo>
                  <a:pt x="2147623" y="393493"/>
                </a:lnTo>
                <a:lnTo>
                  <a:pt x="2162440" y="402491"/>
                </a:lnTo>
                <a:lnTo>
                  <a:pt x="2176992" y="411489"/>
                </a:lnTo>
                <a:lnTo>
                  <a:pt x="2191279" y="420752"/>
                </a:lnTo>
                <a:lnTo>
                  <a:pt x="2205038" y="430545"/>
                </a:lnTo>
                <a:lnTo>
                  <a:pt x="2219325" y="440072"/>
                </a:lnTo>
                <a:lnTo>
                  <a:pt x="2233348" y="449600"/>
                </a:lnTo>
                <a:lnTo>
                  <a:pt x="2247106" y="459657"/>
                </a:lnTo>
                <a:lnTo>
                  <a:pt x="2260600" y="469979"/>
                </a:lnTo>
                <a:lnTo>
                  <a:pt x="2274358" y="480036"/>
                </a:lnTo>
                <a:lnTo>
                  <a:pt x="2287588" y="490357"/>
                </a:lnTo>
                <a:lnTo>
                  <a:pt x="2301081" y="501208"/>
                </a:lnTo>
                <a:lnTo>
                  <a:pt x="2314046" y="511794"/>
                </a:lnTo>
                <a:lnTo>
                  <a:pt x="2327010" y="522645"/>
                </a:lnTo>
                <a:lnTo>
                  <a:pt x="2339975" y="533761"/>
                </a:lnTo>
                <a:lnTo>
                  <a:pt x="2352675" y="544877"/>
                </a:lnTo>
                <a:lnTo>
                  <a:pt x="2365375" y="555992"/>
                </a:lnTo>
                <a:lnTo>
                  <a:pt x="2377810" y="567637"/>
                </a:lnTo>
                <a:lnTo>
                  <a:pt x="2390246" y="579282"/>
                </a:lnTo>
                <a:lnTo>
                  <a:pt x="2402417" y="591192"/>
                </a:lnTo>
                <a:lnTo>
                  <a:pt x="2414588" y="602837"/>
                </a:lnTo>
                <a:lnTo>
                  <a:pt x="2426494" y="615011"/>
                </a:lnTo>
                <a:lnTo>
                  <a:pt x="2438400" y="627450"/>
                </a:lnTo>
                <a:lnTo>
                  <a:pt x="2449777" y="639624"/>
                </a:lnTo>
                <a:lnTo>
                  <a:pt x="2461419" y="652328"/>
                </a:lnTo>
                <a:lnTo>
                  <a:pt x="2472796" y="664767"/>
                </a:lnTo>
                <a:lnTo>
                  <a:pt x="2483908" y="677735"/>
                </a:lnTo>
                <a:lnTo>
                  <a:pt x="2494756" y="690438"/>
                </a:lnTo>
                <a:lnTo>
                  <a:pt x="2505604" y="703407"/>
                </a:lnTo>
                <a:lnTo>
                  <a:pt x="2516452" y="716904"/>
                </a:lnTo>
                <a:lnTo>
                  <a:pt x="2527036" y="729872"/>
                </a:lnTo>
                <a:lnTo>
                  <a:pt x="2537619" y="743370"/>
                </a:lnTo>
                <a:lnTo>
                  <a:pt x="2547938" y="756867"/>
                </a:lnTo>
                <a:lnTo>
                  <a:pt x="2557727" y="770894"/>
                </a:lnTo>
                <a:lnTo>
                  <a:pt x="2567781" y="784392"/>
                </a:lnTo>
                <a:lnTo>
                  <a:pt x="2577571" y="798419"/>
                </a:lnTo>
                <a:lnTo>
                  <a:pt x="2587360" y="812446"/>
                </a:lnTo>
                <a:lnTo>
                  <a:pt x="2596621" y="826737"/>
                </a:lnTo>
                <a:lnTo>
                  <a:pt x="2605881" y="841029"/>
                </a:lnTo>
                <a:lnTo>
                  <a:pt x="2615142" y="855055"/>
                </a:lnTo>
                <a:lnTo>
                  <a:pt x="2624138" y="869876"/>
                </a:lnTo>
                <a:lnTo>
                  <a:pt x="2632869" y="884432"/>
                </a:lnTo>
                <a:lnTo>
                  <a:pt x="2641600" y="899253"/>
                </a:lnTo>
                <a:lnTo>
                  <a:pt x="2650067" y="914074"/>
                </a:lnTo>
                <a:lnTo>
                  <a:pt x="2658004" y="928895"/>
                </a:lnTo>
                <a:lnTo>
                  <a:pt x="2665942" y="944245"/>
                </a:lnTo>
                <a:lnTo>
                  <a:pt x="2674144" y="959330"/>
                </a:lnTo>
                <a:lnTo>
                  <a:pt x="2681817" y="974681"/>
                </a:lnTo>
                <a:lnTo>
                  <a:pt x="2689225" y="990031"/>
                </a:lnTo>
                <a:lnTo>
                  <a:pt x="2696898" y="1005646"/>
                </a:lnTo>
                <a:lnTo>
                  <a:pt x="2704042" y="1021260"/>
                </a:lnTo>
                <a:lnTo>
                  <a:pt x="2710656" y="1036875"/>
                </a:lnTo>
                <a:lnTo>
                  <a:pt x="2717536" y="1052755"/>
                </a:lnTo>
                <a:lnTo>
                  <a:pt x="2724415" y="1068634"/>
                </a:lnTo>
                <a:lnTo>
                  <a:pt x="2730500" y="1084778"/>
                </a:lnTo>
                <a:lnTo>
                  <a:pt x="2736850" y="1100922"/>
                </a:lnTo>
                <a:lnTo>
                  <a:pt x="2742936" y="1117066"/>
                </a:lnTo>
                <a:lnTo>
                  <a:pt x="2748756" y="1133211"/>
                </a:lnTo>
                <a:lnTo>
                  <a:pt x="2754577" y="1149619"/>
                </a:lnTo>
                <a:lnTo>
                  <a:pt x="2760134" y="1166028"/>
                </a:lnTo>
                <a:lnTo>
                  <a:pt x="2765425" y="1182701"/>
                </a:lnTo>
                <a:lnTo>
                  <a:pt x="2770188" y="1199110"/>
                </a:lnTo>
                <a:lnTo>
                  <a:pt x="2775215" y="1216048"/>
                </a:lnTo>
                <a:lnTo>
                  <a:pt x="2779977" y="1232986"/>
                </a:lnTo>
                <a:lnTo>
                  <a:pt x="2784210" y="1249924"/>
                </a:lnTo>
                <a:lnTo>
                  <a:pt x="2788708" y="1266863"/>
                </a:lnTo>
                <a:lnTo>
                  <a:pt x="2792677" y="1283801"/>
                </a:lnTo>
                <a:lnTo>
                  <a:pt x="2796381" y="1301003"/>
                </a:lnTo>
                <a:lnTo>
                  <a:pt x="2800086" y="1318471"/>
                </a:lnTo>
                <a:lnTo>
                  <a:pt x="2803525" y="1335409"/>
                </a:lnTo>
                <a:lnTo>
                  <a:pt x="2806700" y="1352876"/>
                </a:lnTo>
                <a:lnTo>
                  <a:pt x="2809610" y="1370608"/>
                </a:lnTo>
                <a:lnTo>
                  <a:pt x="2812521" y="1387811"/>
                </a:lnTo>
                <a:lnTo>
                  <a:pt x="2814902" y="1405543"/>
                </a:lnTo>
                <a:lnTo>
                  <a:pt x="2817548" y="1423275"/>
                </a:lnTo>
                <a:lnTo>
                  <a:pt x="2819665" y="1441007"/>
                </a:lnTo>
                <a:lnTo>
                  <a:pt x="2821517" y="1458475"/>
                </a:lnTo>
                <a:lnTo>
                  <a:pt x="2823369" y="1476471"/>
                </a:lnTo>
                <a:lnTo>
                  <a:pt x="2824692" y="1494468"/>
                </a:lnTo>
                <a:lnTo>
                  <a:pt x="2825750" y="1512465"/>
                </a:lnTo>
                <a:lnTo>
                  <a:pt x="2827073" y="1530462"/>
                </a:lnTo>
                <a:lnTo>
                  <a:pt x="2827602" y="1548458"/>
                </a:lnTo>
                <a:lnTo>
                  <a:pt x="2828396" y="1566984"/>
                </a:lnTo>
                <a:lnTo>
                  <a:pt x="2828660" y="1585246"/>
                </a:lnTo>
                <a:lnTo>
                  <a:pt x="2828925" y="1603507"/>
                </a:lnTo>
                <a:lnTo>
                  <a:pt x="2828660" y="1621768"/>
                </a:lnTo>
                <a:lnTo>
                  <a:pt x="2828396" y="1639765"/>
                </a:lnTo>
                <a:lnTo>
                  <a:pt x="2827602" y="1658026"/>
                </a:lnTo>
                <a:lnTo>
                  <a:pt x="2827073" y="1676023"/>
                </a:lnTo>
                <a:lnTo>
                  <a:pt x="2825750" y="1694020"/>
                </a:lnTo>
                <a:lnTo>
                  <a:pt x="2824692" y="1712017"/>
                </a:lnTo>
                <a:lnTo>
                  <a:pt x="2823369" y="1730013"/>
                </a:lnTo>
                <a:lnTo>
                  <a:pt x="2821517" y="1748010"/>
                </a:lnTo>
                <a:lnTo>
                  <a:pt x="2819665" y="1765742"/>
                </a:lnTo>
                <a:lnTo>
                  <a:pt x="2817548" y="1783474"/>
                </a:lnTo>
                <a:lnTo>
                  <a:pt x="2814902" y="1801206"/>
                </a:lnTo>
                <a:lnTo>
                  <a:pt x="2812521" y="1818674"/>
                </a:lnTo>
                <a:lnTo>
                  <a:pt x="2809610" y="1836141"/>
                </a:lnTo>
                <a:lnTo>
                  <a:pt x="2806700" y="1853873"/>
                </a:lnTo>
                <a:lnTo>
                  <a:pt x="2803525" y="1871076"/>
                </a:lnTo>
                <a:lnTo>
                  <a:pt x="2800086" y="1888279"/>
                </a:lnTo>
                <a:lnTo>
                  <a:pt x="2796381" y="1905746"/>
                </a:lnTo>
                <a:lnTo>
                  <a:pt x="2792677" y="1922684"/>
                </a:lnTo>
                <a:lnTo>
                  <a:pt x="2788708" y="1939887"/>
                </a:lnTo>
                <a:lnTo>
                  <a:pt x="2784210" y="1956825"/>
                </a:lnTo>
                <a:lnTo>
                  <a:pt x="2779977" y="1973498"/>
                </a:lnTo>
                <a:lnTo>
                  <a:pt x="2775215" y="1990701"/>
                </a:lnTo>
                <a:lnTo>
                  <a:pt x="2770188" y="2007375"/>
                </a:lnTo>
                <a:lnTo>
                  <a:pt x="2765425" y="2023783"/>
                </a:lnTo>
                <a:lnTo>
                  <a:pt x="2760134" y="2040721"/>
                </a:lnTo>
                <a:lnTo>
                  <a:pt x="2754577" y="2057130"/>
                </a:lnTo>
                <a:lnTo>
                  <a:pt x="2748756" y="2073539"/>
                </a:lnTo>
                <a:lnTo>
                  <a:pt x="2742936" y="2089683"/>
                </a:lnTo>
                <a:lnTo>
                  <a:pt x="2736850" y="2105827"/>
                </a:lnTo>
                <a:lnTo>
                  <a:pt x="2730500" y="2121971"/>
                </a:lnTo>
                <a:lnTo>
                  <a:pt x="2724415" y="2138115"/>
                </a:lnTo>
                <a:lnTo>
                  <a:pt x="2717536" y="2153730"/>
                </a:lnTo>
                <a:lnTo>
                  <a:pt x="2710656" y="2169610"/>
                </a:lnTo>
                <a:lnTo>
                  <a:pt x="2704042" y="2185489"/>
                </a:lnTo>
                <a:lnTo>
                  <a:pt x="2696898" y="2201104"/>
                </a:lnTo>
                <a:lnTo>
                  <a:pt x="2689225" y="2216454"/>
                </a:lnTo>
                <a:lnTo>
                  <a:pt x="2681817" y="2232069"/>
                </a:lnTo>
                <a:lnTo>
                  <a:pt x="2674144" y="2247154"/>
                </a:lnTo>
                <a:lnTo>
                  <a:pt x="2665942" y="2262504"/>
                </a:lnTo>
                <a:lnTo>
                  <a:pt x="2658004" y="2277590"/>
                </a:lnTo>
                <a:lnTo>
                  <a:pt x="2650067" y="2292411"/>
                </a:lnTo>
                <a:lnTo>
                  <a:pt x="2641600" y="2307496"/>
                </a:lnTo>
                <a:lnTo>
                  <a:pt x="2632869" y="2322052"/>
                </a:lnTo>
                <a:lnTo>
                  <a:pt x="2624138" y="2336873"/>
                </a:lnTo>
                <a:lnTo>
                  <a:pt x="2615142" y="2351429"/>
                </a:lnTo>
                <a:lnTo>
                  <a:pt x="2605881" y="2365721"/>
                </a:lnTo>
                <a:lnTo>
                  <a:pt x="2596621" y="2380012"/>
                </a:lnTo>
                <a:lnTo>
                  <a:pt x="2587360" y="2394304"/>
                </a:lnTo>
                <a:lnTo>
                  <a:pt x="2577571" y="2408331"/>
                </a:lnTo>
                <a:lnTo>
                  <a:pt x="2567781" y="2422093"/>
                </a:lnTo>
                <a:lnTo>
                  <a:pt x="2557727" y="2435855"/>
                </a:lnTo>
                <a:lnTo>
                  <a:pt x="2547938" y="2449617"/>
                </a:lnTo>
                <a:lnTo>
                  <a:pt x="2537619" y="2463115"/>
                </a:lnTo>
                <a:lnTo>
                  <a:pt x="2527036" y="2476348"/>
                </a:lnTo>
                <a:lnTo>
                  <a:pt x="2516452" y="2489845"/>
                </a:lnTo>
                <a:lnTo>
                  <a:pt x="2505604" y="2503078"/>
                </a:lnTo>
                <a:lnTo>
                  <a:pt x="2494756" y="2516311"/>
                </a:lnTo>
                <a:lnTo>
                  <a:pt x="2483908" y="2529015"/>
                </a:lnTo>
                <a:lnTo>
                  <a:pt x="2472796" y="2541718"/>
                </a:lnTo>
                <a:lnTo>
                  <a:pt x="2461419" y="2554422"/>
                </a:lnTo>
                <a:lnTo>
                  <a:pt x="2449777" y="2566861"/>
                </a:lnTo>
                <a:lnTo>
                  <a:pt x="2438400" y="2579035"/>
                </a:lnTo>
                <a:lnTo>
                  <a:pt x="2426494" y="2591474"/>
                </a:lnTo>
                <a:lnTo>
                  <a:pt x="2414588" y="2603648"/>
                </a:lnTo>
                <a:lnTo>
                  <a:pt x="2402417" y="2615558"/>
                </a:lnTo>
                <a:lnTo>
                  <a:pt x="2390246" y="2627203"/>
                </a:lnTo>
                <a:lnTo>
                  <a:pt x="2377810" y="2638847"/>
                </a:lnTo>
                <a:lnTo>
                  <a:pt x="2365375" y="2650492"/>
                </a:lnTo>
                <a:lnTo>
                  <a:pt x="2352675" y="2661608"/>
                </a:lnTo>
                <a:lnTo>
                  <a:pt x="2339975" y="2672724"/>
                </a:lnTo>
                <a:lnTo>
                  <a:pt x="2327010" y="2684104"/>
                </a:lnTo>
                <a:lnTo>
                  <a:pt x="2314046" y="2694955"/>
                </a:lnTo>
                <a:lnTo>
                  <a:pt x="2301081" y="2705541"/>
                </a:lnTo>
                <a:lnTo>
                  <a:pt x="2287588" y="2716392"/>
                </a:lnTo>
                <a:lnTo>
                  <a:pt x="2274358" y="2726449"/>
                </a:lnTo>
                <a:lnTo>
                  <a:pt x="2260600" y="2736771"/>
                </a:lnTo>
                <a:lnTo>
                  <a:pt x="2247106" y="2747092"/>
                </a:lnTo>
                <a:lnTo>
                  <a:pt x="2233348" y="2756885"/>
                </a:lnTo>
                <a:lnTo>
                  <a:pt x="2219325" y="2766677"/>
                </a:lnTo>
                <a:lnTo>
                  <a:pt x="2205038" y="2776205"/>
                </a:lnTo>
                <a:lnTo>
                  <a:pt x="2191279" y="2785732"/>
                </a:lnTo>
                <a:lnTo>
                  <a:pt x="2176992" y="2794995"/>
                </a:lnTo>
                <a:lnTo>
                  <a:pt x="2162440" y="2803994"/>
                </a:lnTo>
                <a:lnTo>
                  <a:pt x="2147623" y="2812992"/>
                </a:lnTo>
                <a:lnTo>
                  <a:pt x="2133071" y="2821726"/>
                </a:lnTo>
                <a:lnTo>
                  <a:pt x="2118519" y="2830460"/>
                </a:lnTo>
                <a:lnTo>
                  <a:pt x="2103702" y="2838929"/>
                </a:lnTo>
                <a:lnTo>
                  <a:pt x="2088621" y="2847133"/>
                </a:lnTo>
                <a:lnTo>
                  <a:pt x="2073540" y="2855337"/>
                </a:lnTo>
                <a:lnTo>
                  <a:pt x="2058458" y="2863012"/>
                </a:lnTo>
                <a:lnTo>
                  <a:pt x="2043113" y="2870688"/>
                </a:lnTo>
                <a:lnTo>
                  <a:pt x="2027767" y="2878627"/>
                </a:lnTo>
                <a:lnTo>
                  <a:pt x="2012156" y="2885773"/>
                </a:lnTo>
                <a:lnTo>
                  <a:pt x="1996810" y="2892919"/>
                </a:lnTo>
                <a:lnTo>
                  <a:pt x="1980936" y="2900065"/>
                </a:lnTo>
                <a:lnTo>
                  <a:pt x="1965060" y="2906681"/>
                </a:lnTo>
                <a:lnTo>
                  <a:pt x="1949186" y="2913297"/>
                </a:lnTo>
                <a:lnTo>
                  <a:pt x="1933046" y="2919914"/>
                </a:lnTo>
                <a:lnTo>
                  <a:pt x="1916906" y="2926001"/>
                </a:lnTo>
                <a:lnTo>
                  <a:pt x="1900767" y="2932088"/>
                </a:lnTo>
                <a:lnTo>
                  <a:pt x="1884363" y="2937911"/>
                </a:lnTo>
                <a:lnTo>
                  <a:pt x="1867958" y="2943733"/>
                </a:lnTo>
                <a:lnTo>
                  <a:pt x="1851554" y="2949026"/>
                </a:lnTo>
                <a:lnTo>
                  <a:pt x="1835150" y="2954319"/>
                </a:lnTo>
                <a:lnTo>
                  <a:pt x="1818217" y="2959612"/>
                </a:lnTo>
                <a:lnTo>
                  <a:pt x="1801548" y="2964112"/>
                </a:lnTo>
                <a:lnTo>
                  <a:pt x="1784879" y="2968875"/>
                </a:lnTo>
                <a:lnTo>
                  <a:pt x="1768210" y="2973375"/>
                </a:lnTo>
                <a:lnTo>
                  <a:pt x="1751013" y="2977609"/>
                </a:lnTo>
                <a:lnTo>
                  <a:pt x="1734079" y="2981579"/>
                </a:lnTo>
                <a:lnTo>
                  <a:pt x="1716617" y="2985549"/>
                </a:lnTo>
                <a:lnTo>
                  <a:pt x="1699419" y="2989254"/>
                </a:lnTo>
                <a:lnTo>
                  <a:pt x="1682221" y="2992695"/>
                </a:lnTo>
                <a:lnTo>
                  <a:pt x="1664758" y="2995871"/>
                </a:lnTo>
                <a:lnTo>
                  <a:pt x="1647296" y="2998782"/>
                </a:lnTo>
                <a:lnTo>
                  <a:pt x="1629833" y="3001693"/>
                </a:lnTo>
                <a:lnTo>
                  <a:pt x="1612371" y="3004075"/>
                </a:lnTo>
                <a:lnTo>
                  <a:pt x="1594644" y="3006722"/>
                </a:lnTo>
                <a:lnTo>
                  <a:pt x="1576917" y="3008839"/>
                </a:lnTo>
                <a:lnTo>
                  <a:pt x="1558925" y="3010691"/>
                </a:lnTo>
                <a:lnTo>
                  <a:pt x="1541462" y="3012279"/>
                </a:lnTo>
                <a:lnTo>
                  <a:pt x="1523471" y="3013867"/>
                </a:lnTo>
                <a:lnTo>
                  <a:pt x="1505479" y="3014926"/>
                </a:lnTo>
                <a:lnTo>
                  <a:pt x="1487488" y="3015985"/>
                </a:lnTo>
                <a:lnTo>
                  <a:pt x="1468967" y="3016779"/>
                </a:lnTo>
                <a:lnTo>
                  <a:pt x="1450975" y="3017572"/>
                </a:lnTo>
                <a:lnTo>
                  <a:pt x="1432719" y="3017837"/>
                </a:lnTo>
                <a:lnTo>
                  <a:pt x="1414462" y="3017837"/>
                </a:lnTo>
                <a:lnTo>
                  <a:pt x="1396206" y="3017837"/>
                </a:lnTo>
                <a:lnTo>
                  <a:pt x="1377950" y="3017572"/>
                </a:lnTo>
                <a:lnTo>
                  <a:pt x="1359958" y="3016779"/>
                </a:lnTo>
                <a:lnTo>
                  <a:pt x="1341702" y="3015985"/>
                </a:lnTo>
                <a:lnTo>
                  <a:pt x="1323710" y="3014926"/>
                </a:lnTo>
                <a:lnTo>
                  <a:pt x="1305719" y="3013867"/>
                </a:lnTo>
                <a:lnTo>
                  <a:pt x="1287727" y="3012279"/>
                </a:lnTo>
                <a:lnTo>
                  <a:pt x="1270000" y="3010691"/>
                </a:lnTo>
                <a:lnTo>
                  <a:pt x="1252273" y="3008839"/>
                </a:lnTo>
                <a:lnTo>
                  <a:pt x="1234281" y="3006722"/>
                </a:lnTo>
                <a:lnTo>
                  <a:pt x="1216554" y="3004075"/>
                </a:lnTo>
                <a:lnTo>
                  <a:pt x="1199092" y="3001693"/>
                </a:lnTo>
                <a:lnTo>
                  <a:pt x="1181629" y="2998782"/>
                </a:lnTo>
                <a:lnTo>
                  <a:pt x="1164167" y="2995871"/>
                </a:lnTo>
                <a:lnTo>
                  <a:pt x="1146704" y="2992695"/>
                </a:lnTo>
                <a:lnTo>
                  <a:pt x="1129506" y="2989254"/>
                </a:lnTo>
                <a:lnTo>
                  <a:pt x="1112308" y="2985549"/>
                </a:lnTo>
                <a:lnTo>
                  <a:pt x="1094846" y="2981579"/>
                </a:lnTo>
                <a:lnTo>
                  <a:pt x="1077912" y="2977609"/>
                </a:lnTo>
                <a:lnTo>
                  <a:pt x="1061244" y="2973375"/>
                </a:lnTo>
                <a:lnTo>
                  <a:pt x="1044046" y="2968875"/>
                </a:lnTo>
                <a:lnTo>
                  <a:pt x="1027377" y="2964112"/>
                </a:lnTo>
                <a:lnTo>
                  <a:pt x="1010708" y="2959612"/>
                </a:lnTo>
                <a:lnTo>
                  <a:pt x="993775" y="2954319"/>
                </a:lnTo>
                <a:lnTo>
                  <a:pt x="977371" y="2949026"/>
                </a:lnTo>
                <a:lnTo>
                  <a:pt x="960967" y="2943733"/>
                </a:lnTo>
                <a:lnTo>
                  <a:pt x="944563" y="2937911"/>
                </a:lnTo>
                <a:lnTo>
                  <a:pt x="928158" y="2932088"/>
                </a:lnTo>
                <a:lnTo>
                  <a:pt x="912019" y="2926001"/>
                </a:lnTo>
                <a:lnTo>
                  <a:pt x="895879" y="2919914"/>
                </a:lnTo>
                <a:lnTo>
                  <a:pt x="880004" y="2913297"/>
                </a:lnTo>
                <a:lnTo>
                  <a:pt x="863865" y="2906681"/>
                </a:lnTo>
                <a:lnTo>
                  <a:pt x="847990" y="2900065"/>
                </a:lnTo>
                <a:lnTo>
                  <a:pt x="832644" y="2892919"/>
                </a:lnTo>
                <a:lnTo>
                  <a:pt x="816769" y="2885773"/>
                </a:lnTo>
                <a:lnTo>
                  <a:pt x="801158" y="2878627"/>
                </a:lnTo>
                <a:lnTo>
                  <a:pt x="786077" y="2870688"/>
                </a:lnTo>
                <a:lnTo>
                  <a:pt x="770731" y="2863012"/>
                </a:lnTo>
                <a:lnTo>
                  <a:pt x="755650" y="2855337"/>
                </a:lnTo>
                <a:lnTo>
                  <a:pt x="740304" y="2847133"/>
                </a:lnTo>
                <a:lnTo>
                  <a:pt x="725488" y="2838929"/>
                </a:lnTo>
                <a:lnTo>
                  <a:pt x="710671" y="2830460"/>
                </a:lnTo>
                <a:lnTo>
                  <a:pt x="695854" y="2821726"/>
                </a:lnTo>
                <a:lnTo>
                  <a:pt x="681302" y="2812992"/>
                </a:lnTo>
                <a:lnTo>
                  <a:pt x="666485" y="2803994"/>
                </a:lnTo>
                <a:lnTo>
                  <a:pt x="652462" y="2794995"/>
                </a:lnTo>
                <a:lnTo>
                  <a:pt x="638175" y="2785732"/>
                </a:lnTo>
                <a:lnTo>
                  <a:pt x="623888" y="2776205"/>
                </a:lnTo>
                <a:lnTo>
                  <a:pt x="609865" y="2766677"/>
                </a:lnTo>
                <a:lnTo>
                  <a:pt x="595842" y="2756885"/>
                </a:lnTo>
                <a:lnTo>
                  <a:pt x="581819" y="2747092"/>
                </a:lnTo>
                <a:lnTo>
                  <a:pt x="568325" y="2736771"/>
                </a:lnTo>
                <a:lnTo>
                  <a:pt x="554567" y="2726449"/>
                </a:lnTo>
                <a:lnTo>
                  <a:pt x="541338" y="2716392"/>
                </a:lnTo>
                <a:lnTo>
                  <a:pt x="527844" y="2705541"/>
                </a:lnTo>
                <a:lnTo>
                  <a:pt x="514879" y="2694955"/>
                </a:lnTo>
                <a:lnTo>
                  <a:pt x="501915" y="2684104"/>
                </a:lnTo>
                <a:lnTo>
                  <a:pt x="488950" y="2672724"/>
                </a:lnTo>
                <a:lnTo>
                  <a:pt x="476250" y="2661608"/>
                </a:lnTo>
                <a:lnTo>
                  <a:pt x="463550" y="2650492"/>
                </a:lnTo>
                <a:lnTo>
                  <a:pt x="451115" y="2638847"/>
                </a:lnTo>
                <a:lnTo>
                  <a:pt x="438679" y="2627203"/>
                </a:lnTo>
                <a:lnTo>
                  <a:pt x="426508" y="2615558"/>
                </a:lnTo>
                <a:lnTo>
                  <a:pt x="414338" y="2603648"/>
                </a:lnTo>
                <a:lnTo>
                  <a:pt x="402696" y="2591474"/>
                </a:lnTo>
                <a:lnTo>
                  <a:pt x="390790" y="2579035"/>
                </a:lnTo>
                <a:lnTo>
                  <a:pt x="379148" y="2566861"/>
                </a:lnTo>
                <a:lnTo>
                  <a:pt x="367506" y="2554422"/>
                </a:lnTo>
                <a:lnTo>
                  <a:pt x="356394" y="2541718"/>
                </a:lnTo>
                <a:lnTo>
                  <a:pt x="345017" y="2529015"/>
                </a:lnTo>
                <a:lnTo>
                  <a:pt x="334169" y="2516311"/>
                </a:lnTo>
                <a:lnTo>
                  <a:pt x="323321" y="2503078"/>
                </a:lnTo>
                <a:lnTo>
                  <a:pt x="312473" y="2489845"/>
                </a:lnTo>
                <a:lnTo>
                  <a:pt x="301890" y="2476348"/>
                </a:lnTo>
                <a:lnTo>
                  <a:pt x="291306" y="2463115"/>
                </a:lnTo>
                <a:lnTo>
                  <a:pt x="280988" y="2449617"/>
                </a:lnTo>
                <a:lnTo>
                  <a:pt x="271198" y="2435855"/>
                </a:lnTo>
                <a:lnTo>
                  <a:pt x="261144" y="2422093"/>
                </a:lnTo>
                <a:lnTo>
                  <a:pt x="251354" y="2408331"/>
                </a:lnTo>
                <a:lnTo>
                  <a:pt x="241565" y="2394304"/>
                </a:lnTo>
                <a:lnTo>
                  <a:pt x="232304" y="2380012"/>
                </a:lnTo>
                <a:lnTo>
                  <a:pt x="223044" y="2365721"/>
                </a:lnTo>
                <a:lnTo>
                  <a:pt x="213783" y="2351429"/>
                </a:lnTo>
                <a:lnTo>
                  <a:pt x="205052" y="2336873"/>
                </a:lnTo>
                <a:lnTo>
                  <a:pt x="196056" y="2322052"/>
                </a:lnTo>
                <a:lnTo>
                  <a:pt x="187590" y="2307496"/>
                </a:lnTo>
                <a:lnTo>
                  <a:pt x="179123" y="2292411"/>
                </a:lnTo>
                <a:lnTo>
                  <a:pt x="170921" y="2277590"/>
                </a:lnTo>
                <a:lnTo>
                  <a:pt x="162983" y="2262504"/>
                </a:lnTo>
                <a:lnTo>
                  <a:pt x="154781" y="2247154"/>
                </a:lnTo>
                <a:lnTo>
                  <a:pt x="147108" y="2232069"/>
                </a:lnTo>
                <a:lnTo>
                  <a:pt x="139700" y="2216454"/>
                </a:lnTo>
                <a:lnTo>
                  <a:pt x="132027" y="2201104"/>
                </a:lnTo>
                <a:lnTo>
                  <a:pt x="125148" y="2185489"/>
                </a:lnTo>
                <a:lnTo>
                  <a:pt x="118269" y="2169610"/>
                </a:lnTo>
                <a:lnTo>
                  <a:pt x="111390" y="2153730"/>
                </a:lnTo>
                <a:lnTo>
                  <a:pt x="104510" y="2138115"/>
                </a:lnTo>
                <a:lnTo>
                  <a:pt x="98425" y="2121971"/>
                </a:lnTo>
                <a:lnTo>
                  <a:pt x="92075" y="2105827"/>
                </a:lnTo>
                <a:lnTo>
                  <a:pt x="85990" y="2089683"/>
                </a:lnTo>
                <a:lnTo>
                  <a:pt x="80169" y="2073539"/>
                </a:lnTo>
                <a:lnTo>
                  <a:pt x="74348" y="2057130"/>
                </a:lnTo>
                <a:lnTo>
                  <a:pt x="68792" y="2040721"/>
                </a:lnTo>
                <a:lnTo>
                  <a:pt x="63500" y="2023783"/>
                </a:lnTo>
                <a:lnTo>
                  <a:pt x="58738" y="2007375"/>
                </a:lnTo>
                <a:lnTo>
                  <a:pt x="53710" y="1990701"/>
                </a:lnTo>
                <a:lnTo>
                  <a:pt x="48948" y="1973498"/>
                </a:lnTo>
                <a:lnTo>
                  <a:pt x="44715" y="1956825"/>
                </a:lnTo>
                <a:lnTo>
                  <a:pt x="40217" y="1939887"/>
                </a:lnTo>
                <a:lnTo>
                  <a:pt x="36248" y="1922684"/>
                </a:lnTo>
                <a:lnTo>
                  <a:pt x="32544" y="1905746"/>
                </a:lnTo>
                <a:lnTo>
                  <a:pt x="28840" y="1888279"/>
                </a:lnTo>
                <a:lnTo>
                  <a:pt x="25400" y="1871076"/>
                </a:lnTo>
                <a:lnTo>
                  <a:pt x="22225" y="1853873"/>
                </a:lnTo>
                <a:lnTo>
                  <a:pt x="19315" y="1836141"/>
                </a:lnTo>
                <a:lnTo>
                  <a:pt x="16404" y="1818674"/>
                </a:lnTo>
                <a:lnTo>
                  <a:pt x="14023" y="1801206"/>
                </a:lnTo>
                <a:lnTo>
                  <a:pt x="11377" y="1783474"/>
                </a:lnTo>
                <a:lnTo>
                  <a:pt x="9260" y="1765742"/>
                </a:lnTo>
                <a:lnTo>
                  <a:pt x="7408" y="1748010"/>
                </a:lnTo>
                <a:lnTo>
                  <a:pt x="5556" y="1730013"/>
                </a:lnTo>
                <a:lnTo>
                  <a:pt x="4233" y="1712017"/>
                </a:lnTo>
                <a:lnTo>
                  <a:pt x="3175" y="1694020"/>
                </a:lnTo>
                <a:lnTo>
                  <a:pt x="1852" y="1676023"/>
                </a:lnTo>
                <a:lnTo>
                  <a:pt x="1323" y="1658026"/>
                </a:lnTo>
                <a:lnTo>
                  <a:pt x="529" y="1639765"/>
                </a:lnTo>
                <a:lnTo>
                  <a:pt x="265" y="1621768"/>
                </a:lnTo>
                <a:lnTo>
                  <a:pt x="0" y="1603507"/>
                </a:lnTo>
                <a:lnTo>
                  <a:pt x="265" y="1585246"/>
                </a:lnTo>
                <a:lnTo>
                  <a:pt x="529" y="1566984"/>
                </a:lnTo>
                <a:lnTo>
                  <a:pt x="1323" y="1548458"/>
                </a:lnTo>
                <a:lnTo>
                  <a:pt x="1852" y="1530462"/>
                </a:lnTo>
                <a:lnTo>
                  <a:pt x="3175" y="1512465"/>
                </a:lnTo>
                <a:lnTo>
                  <a:pt x="4233" y="1494468"/>
                </a:lnTo>
                <a:lnTo>
                  <a:pt x="5556" y="1476471"/>
                </a:lnTo>
                <a:lnTo>
                  <a:pt x="7408" y="1458475"/>
                </a:lnTo>
                <a:lnTo>
                  <a:pt x="9260" y="1441007"/>
                </a:lnTo>
                <a:lnTo>
                  <a:pt x="11377" y="1423275"/>
                </a:lnTo>
                <a:lnTo>
                  <a:pt x="14023" y="1405543"/>
                </a:lnTo>
                <a:lnTo>
                  <a:pt x="16404" y="1387811"/>
                </a:lnTo>
                <a:lnTo>
                  <a:pt x="19315" y="1370608"/>
                </a:lnTo>
                <a:lnTo>
                  <a:pt x="22225" y="1352876"/>
                </a:lnTo>
                <a:lnTo>
                  <a:pt x="25400" y="1335409"/>
                </a:lnTo>
                <a:lnTo>
                  <a:pt x="28840" y="1318471"/>
                </a:lnTo>
                <a:lnTo>
                  <a:pt x="32544" y="1301003"/>
                </a:lnTo>
                <a:lnTo>
                  <a:pt x="36248" y="1283801"/>
                </a:lnTo>
                <a:lnTo>
                  <a:pt x="40217" y="1266863"/>
                </a:lnTo>
                <a:lnTo>
                  <a:pt x="44715" y="1249924"/>
                </a:lnTo>
                <a:lnTo>
                  <a:pt x="48948" y="1232986"/>
                </a:lnTo>
                <a:lnTo>
                  <a:pt x="53710" y="1216048"/>
                </a:lnTo>
                <a:lnTo>
                  <a:pt x="58738" y="1199110"/>
                </a:lnTo>
                <a:lnTo>
                  <a:pt x="63500" y="1182701"/>
                </a:lnTo>
                <a:lnTo>
                  <a:pt x="68792" y="1166028"/>
                </a:lnTo>
                <a:lnTo>
                  <a:pt x="74348" y="1149619"/>
                </a:lnTo>
                <a:lnTo>
                  <a:pt x="80169" y="1133211"/>
                </a:lnTo>
                <a:lnTo>
                  <a:pt x="85990" y="1117066"/>
                </a:lnTo>
                <a:lnTo>
                  <a:pt x="92075" y="1100922"/>
                </a:lnTo>
                <a:lnTo>
                  <a:pt x="98425" y="1084778"/>
                </a:lnTo>
                <a:lnTo>
                  <a:pt x="104510" y="1068634"/>
                </a:lnTo>
                <a:lnTo>
                  <a:pt x="111390" y="1052755"/>
                </a:lnTo>
                <a:lnTo>
                  <a:pt x="118269" y="1036875"/>
                </a:lnTo>
                <a:lnTo>
                  <a:pt x="125148" y="1021260"/>
                </a:lnTo>
                <a:lnTo>
                  <a:pt x="132027" y="1005646"/>
                </a:lnTo>
                <a:lnTo>
                  <a:pt x="139700" y="990031"/>
                </a:lnTo>
                <a:lnTo>
                  <a:pt x="147108" y="974681"/>
                </a:lnTo>
                <a:lnTo>
                  <a:pt x="154781" y="959330"/>
                </a:lnTo>
                <a:lnTo>
                  <a:pt x="162983" y="944245"/>
                </a:lnTo>
                <a:lnTo>
                  <a:pt x="170921" y="928895"/>
                </a:lnTo>
                <a:lnTo>
                  <a:pt x="179123" y="914074"/>
                </a:lnTo>
                <a:lnTo>
                  <a:pt x="187590" y="899253"/>
                </a:lnTo>
                <a:lnTo>
                  <a:pt x="196056" y="884432"/>
                </a:lnTo>
                <a:lnTo>
                  <a:pt x="205052" y="869876"/>
                </a:lnTo>
                <a:lnTo>
                  <a:pt x="213783" y="855055"/>
                </a:lnTo>
                <a:lnTo>
                  <a:pt x="223044" y="841029"/>
                </a:lnTo>
                <a:lnTo>
                  <a:pt x="232304" y="826737"/>
                </a:lnTo>
                <a:lnTo>
                  <a:pt x="241565" y="812446"/>
                </a:lnTo>
                <a:lnTo>
                  <a:pt x="251354" y="798419"/>
                </a:lnTo>
                <a:lnTo>
                  <a:pt x="261144" y="784392"/>
                </a:lnTo>
                <a:lnTo>
                  <a:pt x="271198" y="770894"/>
                </a:lnTo>
                <a:lnTo>
                  <a:pt x="280988" y="756867"/>
                </a:lnTo>
                <a:lnTo>
                  <a:pt x="291306" y="743370"/>
                </a:lnTo>
                <a:lnTo>
                  <a:pt x="301890" y="729872"/>
                </a:lnTo>
                <a:lnTo>
                  <a:pt x="312473" y="716904"/>
                </a:lnTo>
                <a:lnTo>
                  <a:pt x="323321" y="703407"/>
                </a:lnTo>
                <a:lnTo>
                  <a:pt x="334169" y="690438"/>
                </a:lnTo>
                <a:lnTo>
                  <a:pt x="345017" y="677735"/>
                </a:lnTo>
                <a:lnTo>
                  <a:pt x="356394" y="664767"/>
                </a:lnTo>
                <a:lnTo>
                  <a:pt x="367506" y="652328"/>
                </a:lnTo>
                <a:lnTo>
                  <a:pt x="379148" y="639624"/>
                </a:lnTo>
                <a:lnTo>
                  <a:pt x="390790" y="627450"/>
                </a:lnTo>
                <a:lnTo>
                  <a:pt x="402696" y="615011"/>
                </a:lnTo>
                <a:lnTo>
                  <a:pt x="414338" y="602837"/>
                </a:lnTo>
                <a:lnTo>
                  <a:pt x="426508" y="591192"/>
                </a:lnTo>
                <a:lnTo>
                  <a:pt x="438679" y="579282"/>
                </a:lnTo>
                <a:lnTo>
                  <a:pt x="451115" y="567637"/>
                </a:lnTo>
                <a:lnTo>
                  <a:pt x="463550" y="555992"/>
                </a:lnTo>
                <a:lnTo>
                  <a:pt x="476250" y="544877"/>
                </a:lnTo>
                <a:lnTo>
                  <a:pt x="488950" y="533761"/>
                </a:lnTo>
                <a:lnTo>
                  <a:pt x="501915" y="522645"/>
                </a:lnTo>
                <a:lnTo>
                  <a:pt x="514879" y="511794"/>
                </a:lnTo>
                <a:lnTo>
                  <a:pt x="527844" y="501208"/>
                </a:lnTo>
                <a:lnTo>
                  <a:pt x="541338" y="490357"/>
                </a:lnTo>
                <a:lnTo>
                  <a:pt x="554567" y="480036"/>
                </a:lnTo>
                <a:lnTo>
                  <a:pt x="568325" y="469979"/>
                </a:lnTo>
                <a:lnTo>
                  <a:pt x="581819" y="459657"/>
                </a:lnTo>
                <a:lnTo>
                  <a:pt x="595842" y="449600"/>
                </a:lnTo>
                <a:lnTo>
                  <a:pt x="609865" y="440072"/>
                </a:lnTo>
                <a:lnTo>
                  <a:pt x="623888" y="430545"/>
                </a:lnTo>
                <a:lnTo>
                  <a:pt x="638175" y="420752"/>
                </a:lnTo>
                <a:lnTo>
                  <a:pt x="652462" y="411489"/>
                </a:lnTo>
                <a:lnTo>
                  <a:pt x="666485" y="402491"/>
                </a:lnTo>
                <a:lnTo>
                  <a:pt x="681302" y="393493"/>
                </a:lnTo>
                <a:lnTo>
                  <a:pt x="695854" y="384759"/>
                </a:lnTo>
                <a:lnTo>
                  <a:pt x="710671" y="376290"/>
                </a:lnTo>
                <a:lnTo>
                  <a:pt x="725488" y="367821"/>
                </a:lnTo>
                <a:lnTo>
                  <a:pt x="740304" y="359352"/>
                </a:lnTo>
                <a:lnTo>
                  <a:pt x="755650" y="351412"/>
                </a:lnTo>
                <a:lnTo>
                  <a:pt x="770731" y="343737"/>
                </a:lnTo>
                <a:lnTo>
                  <a:pt x="786077" y="335797"/>
                </a:lnTo>
                <a:lnTo>
                  <a:pt x="801158" y="328387"/>
                </a:lnTo>
                <a:lnTo>
                  <a:pt x="816769" y="320976"/>
                </a:lnTo>
                <a:lnTo>
                  <a:pt x="832644" y="313831"/>
                </a:lnTo>
                <a:lnTo>
                  <a:pt x="847990" y="306685"/>
                </a:lnTo>
                <a:lnTo>
                  <a:pt x="863865" y="299804"/>
                </a:lnTo>
                <a:lnTo>
                  <a:pt x="880004" y="293452"/>
                </a:lnTo>
                <a:lnTo>
                  <a:pt x="895879" y="286835"/>
                </a:lnTo>
                <a:lnTo>
                  <a:pt x="912019" y="280748"/>
                </a:lnTo>
                <a:lnTo>
                  <a:pt x="928158" y="274661"/>
                </a:lnTo>
                <a:lnTo>
                  <a:pt x="944563" y="268839"/>
                </a:lnTo>
                <a:lnTo>
                  <a:pt x="960967" y="263281"/>
                </a:lnTo>
                <a:lnTo>
                  <a:pt x="977371" y="257723"/>
                </a:lnTo>
                <a:lnTo>
                  <a:pt x="993775" y="252430"/>
                </a:lnTo>
                <a:lnTo>
                  <a:pt x="1010708" y="247401"/>
                </a:lnTo>
                <a:lnTo>
                  <a:pt x="1027377" y="242373"/>
                </a:lnTo>
                <a:lnTo>
                  <a:pt x="1044046" y="237874"/>
                </a:lnTo>
                <a:lnTo>
                  <a:pt x="1061244" y="233375"/>
                </a:lnTo>
                <a:lnTo>
                  <a:pt x="1077912" y="229140"/>
                </a:lnTo>
                <a:lnTo>
                  <a:pt x="1094846" y="225170"/>
                </a:lnTo>
                <a:lnTo>
                  <a:pt x="1112308" y="220936"/>
                </a:lnTo>
                <a:lnTo>
                  <a:pt x="1129506" y="217760"/>
                </a:lnTo>
                <a:lnTo>
                  <a:pt x="1146704" y="214319"/>
                </a:lnTo>
                <a:lnTo>
                  <a:pt x="1164167" y="210879"/>
                </a:lnTo>
                <a:lnTo>
                  <a:pt x="1181629" y="207967"/>
                </a:lnTo>
                <a:lnTo>
                  <a:pt x="1199092" y="205321"/>
                </a:lnTo>
                <a:lnTo>
                  <a:pt x="1216554" y="202410"/>
                </a:lnTo>
                <a:lnTo>
                  <a:pt x="1234281" y="200292"/>
                </a:lnTo>
                <a:lnTo>
                  <a:pt x="1252273" y="198175"/>
                </a:lnTo>
                <a:lnTo>
                  <a:pt x="1270000" y="196323"/>
                </a:lnTo>
                <a:lnTo>
                  <a:pt x="1287727" y="194470"/>
                </a:lnTo>
                <a:lnTo>
                  <a:pt x="1305719" y="192882"/>
                </a:lnTo>
                <a:lnTo>
                  <a:pt x="1323710" y="191559"/>
                </a:lnTo>
                <a:lnTo>
                  <a:pt x="1341702" y="190765"/>
                </a:lnTo>
                <a:lnTo>
                  <a:pt x="1359958" y="189706"/>
                </a:lnTo>
                <a:lnTo>
                  <a:pt x="1377950" y="189441"/>
                </a:lnTo>
                <a:lnTo>
                  <a:pt x="1396206" y="188912"/>
                </a:lnTo>
                <a:close/>
                <a:moveTo>
                  <a:pt x="1895475" y="101600"/>
                </a:moveTo>
                <a:lnTo>
                  <a:pt x="1911622" y="102923"/>
                </a:lnTo>
                <a:lnTo>
                  <a:pt x="1927768" y="104511"/>
                </a:lnTo>
                <a:lnTo>
                  <a:pt x="1943650" y="106098"/>
                </a:lnTo>
                <a:lnTo>
                  <a:pt x="1959796" y="107686"/>
                </a:lnTo>
                <a:lnTo>
                  <a:pt x="1975678" y="109802"/>
                </a:lnTo>
                <a:lnTo>
                  <a:pt x="1991295" y="111919"/>
                </a:lnTo>
                <a:lnTo>
                  <a:pt x="2007177" y="114036"/>
                </a:lnTo>
                <a:lnTo>
                  <a:pt x="2023059" y="116681"/>
                </a:lnTo>
                <a:lnTo>
                  <a:pt x="2038676" y="119327"/>
                </a:lnTo>
                <a:lnTo>
                  <a:pt x="2054293" y="122238"/>
                </a:lnTo>
                <a:lnTo>
                  <a:pt x="2069910" y="125148"/>
                </a:lnTo>
                <a:lnTo>
                  <a:pt x="2085527" y="128323"/>
                </a:lnTo>
                <a:lnTo>
                  <a:pt x="2100615" y="131763"/>
                </a:lnTo>
                <a:lnTo>
                  <a:pt x="2116232" y="135467"/>
                </a:lnTo>
                <a:lnTo>
                  <a:pt x="2131320" y="139171"/>
                </a:lnTo>
                <a:lnTo>
                  <a:pt x="2146672" y="143140"/>
                </a:lnTo>
                <a:lnTo>
                  <a:pt x="2161760" y="147373"/>
                </a:lnTo>
                <a:lnTo>
                  <a:pt x="2176583" y="151606"/>
                </a:lnTo>
                <a:lnTo>
                  <a:pt x="2206758" y="160602"/>
                </a:lnTo>
                <a:lnTo>
                  <a:pt x="2236140" y="170656"/>
                </a:lnTo>
                <a:lnTo>
                  <a:pt x="2265786" y="180975"/>
                </a:lnTo>
                <a:lnTo>
                  <a:pt x="2294638" y="192352"/>
                </a:lnTo>
                <a:lnTo>
                  <a:pt x="2323225" y="203994"/>
                </a:lnTo>
                <a:lnTo>
                  <a:pt x="2351283" y="216429"/>
                </a:lnTo>
                <a:lnTo>
                  <a:pt x="2379605" y="229394"/>
                </a:lnTo>
                <a:lnTo>
                  <a:pt x="2406869" y="243152"/>
                </a:lnTo>
                <a:lnTo>
                  <a:pt x="2434133" y="257440"/>
                </a:lnTo>
                <a:lnTo>
                  <a:pt x="2461132" y="272256"/>
                </a:lnTo>
                <a:lnTo>
                  <a:pt x="2487602" y="287867"/>
                </a:lnTo>
                <a:lnTo>
                  <a:pt x="2513807" y="304007"/>
                </a:lnTo>
                <a:lnTo>
                  <a:pt x="2539482" y="320675"/>
                </a:lnTo>
                <a:lnTo>
                  <a:pt x="2564628" y="337609"/>
                </a:lnTo>
                <a:lnTo>
                  <a:pt x="2589510" y="355600"/>
                </a:lnTo>
                <a:lnTo>
                  <a:pt x="2613862" y="374121"/>
                </a:lnTo>
                <a:lnTo>
                  <a:pt x="2637685" y="392907"/>
                </a:lnTo>
                <a:lnTo>
                  <a:pt x="2661507" y="412221"/>
                </a:lnTo>
                <a:lnTo>
                  <a:pt x="2684271" y="432329"/>
                </a:lnTo>
                <a:lnTo>
                  <a:pt x="2707035" y="452702"/>
                </a:lnTo>
                <a:lnTo>
                  <a:pt x="2729005" y="473869"/>
                </a:lnTo>
                <a:lnTo>
                  <a:pt x="2750710" y="495300"/>
                </a:lnTo>
                <a:lnTo>
                  <a:pt x="2771886" y="517261"/>
                </a:lnTo>
                <a:lnTo>
                  <a:pt x="2792268" y="539486"/>
                </a:lnTo>
                <a:lnTo>
                  <a:pt x="2812384" y="562505"/>
                </a:lnTo>
                <a:lnTo>
                  <a:pt x="2831972" y="585788"/>
                </a:lnTo>
                <a:lnTo>
                  <a:pt x="2851030" y="609600"/>
                </a:lnTo>
                <a:lnTo>
                  <a:pt x="2869559" y="634207"/>
                </a:lnTo>
                <a:lnTo>
                  <a:pt x="2887558" y="658813"/>
                </a:lnTo>
                <a:lnTo>
                  <a:pt x="2905028" y="683948"/>
                </a:lnTo>
                <a:lnTo>
                  <a:pt x="2921704" y="709613"/>
                </a:lnTo>
                <a:lnTo>
                  <a:pt x="2937851" y="735277"/>
                </a:lnTo>
                <a:lnTo>
                  <a:pt x="2953733" y="761736"/>
                </a:lnTo>
                <a:lnTo>
                  <a:pt x="2968556" y="788723"/>
                </a:lnTo>
                <a:lnTo>
                  <a:pt x="2983114" y="815711"/>
                </a:lnTo>
                <a:lnTo>
                  <a:pt x="2996878" y="843228"/>
                </a:lnTo>
                <a:lnTo>
                  <a:pt x="3010113" y="871273"/>
                </a:lnTo>
                <a:lnTo>
                  <a:pt x="3022554" y="899319"/>
                </a:lnTo>
                <a:lnTo>
                  <a:pt x="3034730" y="927894"/>
                </a:lnTo>
                <a:lnTo>
                  <a:pt x="3045847" y="956734"/>
                </a:lnTo>
                <a:lnTo>
                  <a:pt x="3056435" y="985838"/>
                </a:lnTo>
                <a:lnTo>
                  <a:pt x="3066229" y="1015471"/>
                </a:lnTo>
                <a:lnTo>
                  <a:pt x="3075758" y="1045105"/>
                </a:lnTo>
                <a:lnTo>
                  <a:pt x="3079993" y="1060450"/>
                </a:lnTo>
                <a:lnTo>
                  <a:pt x="3084228" y="1075267"/>
                </a:lnTo>
                <a:lnTo>
                  <a:pt x="3088463" y="1090348"/>
                </a:lnTo>
                <a:lnTo>
                  <a:pt x="3092169" y="1105694"/>
                </a:lnTo>
                <a:lnTo>
                  <a:pt x="3095875" y="1121040"/>
                </a:lnTo>
                <a:lnTo>
                  <a:pt x="3099316" y="1136386"/>
                </a:lnTo>
                <a:lnTo>
                  <a:pt x="3102757" y="1151732"/>
                </a:lnTo>
                <a:lnTo>
                  <a:pt x="3105668" y="1167342"/>
                </a:lnTo>
                <a:lnTo>
                  <a:pt x="3108845" y="1182953"/>
                </a:lnTo>
                <a:lnTo>
                  <a:pt x="3111756" y="1198563"/>
                </a:lnTo>
                <a:lnTo>
                  <a:pt x="3114139" y="1214438"/>
                </a:lnTo>
                <a:lnTo>
                  <a:pt x="3116521" y="1230048"/>
                </a:lnTo>
                <a:lnTo>
                  <a:pt x="3118903" y="1245923"/>
                </a:lnTo>
                <a:lnTo>
                  <a:pt x="3121021" y="1262063"/>
                </a:lnTo>
                <a:lnTo>
                  <a:pt x="3122609" y="1277673"/>
                </a:lnTo>
                <a:lnTo>
                  <a:pt x="3124462" y="1293813"/>
                </a:lnTo>
                <a:lnTo>
                  <a:pt x="3126050" y="1309688"/>
                </a:lnTo>
                <a:lnTo>
                  <a:pt x="3127109" y="1325828"/>
                </a:lnTo>
                <a:lnTo>
                  <a:pt x="3128168" y="1341967"/>
                </a:lnTo>
                <a:lnTo>
                  <a:pt x="3128962" y="1358371"/>
                </a:lnTo>
                <a:lnTo>
                  <a:pt x="3129756" y="1374511"/>
                </a:lnTo>
                <a:lnTo>
                  <a:pt x="3130285" y="1390915"/>
                </a:lnTo>
                <a:lnTo>
                  <a:pt x="3130550" y="1407319"/>
                </a:lnTo>
                <a:lnTo>
                  <a:pt x="3130550" y="1423459"/>
                </a:lnTo>
                <a:lnTo>
                  <a:pt x="3130285" y="1451240"/>
                </a:lnTo>
                <a:lnTo>
                  <a:pt x="3129226" y="1478492"/>
                </a:lnTo>
                <a:lnTo>
                  <a:pt x="3128168" y="1505744"/>
                </a:lnTo>
                <a:lnTo>
                  <a:pt x="3126315" y="1532732"/>
                </a:lnTo>
                <a:lnTo>
                  <a:pt x="3123668" y="1559719"/>
                </a:lnTo>
                <a:lnTo>
                  <a:pt x="3120756" y="1586442"/>
                </a:lnTo>
                <a:lnTo>
                  <a:pt x="3117315" y="1613165"/>
                </a:lnTo>
                <a:lnTo>
                  <a:pt x="3113080" y="1639359"/>
                </a:lnTo>
                <a:lnTo>
                  <a:pt x="3108580" y="1665553"/>
                </a:lnTo>
                <a:lnTo>
                  <a:pt x="3103286" y="1691482"/>
                </a:lnTo>
                <a:lnTo>
                  <a:pt x="3097728" y="1717676"/>
                </a:lnTo>
                <a:lnTo>
                  <a:pt x="3091904" y="1743076"/>
                </a:lnTo>
                <a:lnTo>
                  <a:pt x="3085022" y="1768476"/>
                </a:lnTo>
                <a:lnTo>
                  <a:pt x="3078140" y="1793876"/>
                </a:lnTo>
                <a:lnTo>
                  <a:pt x="3070464" y="1819011"/>
                </a:lnTo>
                <a:lnTo>
                  <a:pt x="3062258" y="1843882"/>
                </a:lnTo>
                <a:lnTo>
                  <a:pt x="3054053" y="1868224"/>
                </a:lnTo>
                <a:lnTo>
                  <a:pt x="3045053" y="1892830"/>
                </a:lnTo>
                <a:lnTo>
                  <a:pt x="3035259" y="1916907"/>
                </a:lnTo>
                <a:lnTo>
                  <a:pt x="3025465" y="1940984"/>
                </a:lnTo>
                <a:lnTo>
                  <a:pt x="3015142" y="1964797"/>
                </a:lnTo>
                <a:lnTo>
                  <a:pt x="3004290" y="1988080"/>
                </a:lnTo>
                <a:lnTo>
                  <a:pt x="2993172" y="2011363"/>
                </a:lnTo>
                <a:lnTo>
                  <a:pt x="2981261" y="2034117"/>
                </a:lnTo>
                <a:lnTo>
                  <a:pt x="2969350" y="2056872"/>
                </a:lnTo>
                <a:lnTo>
                  <a:pt x="2956909" y="2079626"/>
                </a:lnTo>
                <a:lnTo>
                  <a:pt x="2943674" y="2101586"/>
                </a:lnTo>
                <a:lnTo>
                  <a:pt x="2930439" y="2123547"/>
                </a:lnTo>
                <a:lnTo>
                  <a:pt x="2916675" y="2144978"/>
                </a:lnTo>
                <a:lnTo>
                  <a:pt x="2902381" y="2166409"/>
                </a:lnTo>
                <a:lnTo>
                  <a:pt x="2887823" y="2187311"/>
                </a:lnTo>
                <a:lnTo>
                  <a:pt x="2873000" y="2208213"/>
                </a:lnTo>
                <a:lnTo>
                  <a:pt x="2880147" y="2190751"/>
                </a:lnTo>
                <a:lnTo>
                  <a:pt x="2887029" y="2173288"/>
                </a:lnTo>
                <a:lnTo>
                  <a:pt x="2893911" y="2155561"/>
                </a:lnTo>
                <a:lnTo>
                  <a:pt x="2900264" y="2137834"/>
                </a:lnTo>
                <a:lnTo>
                  <a:pt x="2906617" y="2119842"/>
                </a:lnTo>
                <a:lnTo>
                  <a:pt x="2912705" y="2101851"/>
                </a:lnTo>
                <a:lnTo>
                  <a:pt x="2918528" y="2083859"/>
                </a:lnTo>
                <a:lnTo>
                  <a:pt x="2924351" y="2065603"/>
                </a:lnTo>
                <a:lnTo>
                  <a:pt x="2929910" y="2047347"/>
                </a:lnTo>
                <a:lnTo>
                  <a:pt x="2934674" y="2028826"/>
                </a:lnTo>
                <a:lnTo>
                  <a:pt x="2939968" y="2010569"/>
                </a:lnTo>
                <a:lnTo>
                  <a:pt x="2944733" y="1992049"/>
                </a:lnTo>
                <a:lnTo>
                  <a:pt x="2949233" y="1973528"/>
                </a:lnTo>
                <a:lnTo>
                  <a:pt x="2953733" y="1954478"/>
                </a:lnTo>
                <a:lnTo>
                  <a:pt x="2957703" y="1935957"/>
                </a:lnTo>
                <a:lnTo>
                  <a:pt x="2961674" y="1916907"/>
                </a:lnTo>
                <a:lnTo>
                  <a:pt x="2965379" y="1898122"/>
                </a:lnTo>
                <a:lnTo>
                  <a:pt x="2968820" y="1878807"/>
                </a:lnTo>
                <a:lnTo>
                  <a:pt x="2972261" y="1860021"/>
                </a:lnTo>
                <a:lnTo>
                  <a:pt x="2975173" y="1840707"/>
                </a:lnTo>
                <a:lnTo>
                  <a:pt x="2977820" y="1821392"/>
                </a:lnTo>
                <a:lnTo>
                  <a:pt x="2980732" y="1801813"/>
                </a:lnTo>
                <a:lnTo>
                  <a:pt x="2982849" y="1782499"/>
                </a:lnTo>
                <a:lnTo>
                  <a:pt x="2984967" y="1763184"/>
                </a:lnTo>
                <a:lnTo>
                  <a:pt x="2986820" y="1743340"/>
                </a:lnTo>
                <a:lnTo>
                  <a:pt x="2988408" y="1723761"/>
                </a:lnTo>
                <a:lnTo>
                  <a:pt x="2989731" y="1704182"/>
                </a:lnTo>
                <a:lnTo>
                  <a:pt x="2991055" y="1684338"/>
                </a:lnTo>
                <a:lnTo>
                  <a:pt x="2991849" y="1664494"/>
                </a:lnTo>
                <a:lnTo>
                  <a:pt x="2992378" y="1644651"/>
                </a:lnTo>
                <a:lnTo>
                  <a:pt x="2992908" y="1624542"/>
                </a:lnTo>
                <a:lnTo>
                  <a:pt x="2992908" y="1604699"/>
                </a:lnTo>
                <a:lnTo>
                  <a:pt x="2992378" y="1571890"/>
                </a:lnTo>
                <a:lnTo>
                  <a:pt x="2991584" y="1538817"/>
                </a:lnTo>
                <a:lnTo>
                  <a:pt x="2989996" y="1506273"/>
                </a:lnTo>
                <a:lnTo>
                  <a:pt x="2987614" y="1473994"/>
                </a:lnTo>
                <a:lnTo>
                  <a:pt x="2984702" y="1441715"/>
                </a:lnTo>
                <a:lnTo>
                  <a:pt x="2980996" y="1409965"/>
                </a:lnTo>
                <a:lnTo>
                  <a:pt x="2976761" y="1377951"/>
                </a:lnTo>
                <a:lnTo>
                  <a:pt x="2971732" y="1346201"/>
                </a:lnTo>
                <a:lnTo>
                  <a:pt x="2966438" y="1314980"/>
                </a:lnTo>
                <a:lnTo>
                  <a:pt x="2960350" y="1283759"/>
                </a:lnTo>
                <a:lnTo>
                  <a:pt x="2953468" y="1252538"/>
                </a:lnTo>
                <a:lnTo>
                  <a:pt x="2946321" y="1221846"/>
                </a:lnTo>
                <a:lnTo>
                  <a:pt x="2938116" y="1191419"/>
                </a:lnTo>
                <a:lnTo>
                  <a:pt x="2929910" y="1161257"/>
                </a:lnTo>
                <a:lnTo>
                  <a:pt x="2920381" y="1131359"/>
                </a:lnTo>
                <a:lnTo>
                  <a:pt x="2910852" y="1101725"/>
                </a:lnTo>
                <a:lnTo>
                  <a:pt x="2900529" y="1072092"/>
                </a:lnTo>
                <a:lnTo>
                  <a:pt x="2889676" y="1042723"/>
                </a:lnTo>
                <a:lnTo>
                  <a:pt x="2878559" y="1013884"/>
                </a:lnTo>
                <a:lnTo>
                  <a:pt x="2866383" y="985309"/>
                </a:lnTo>
                <a:lnTo>
                  <a:pt x="2854207" y="956734"/>
                </a:lnTo>
                <a:lnTo>
                  <a:pt x="2840972" y="928953"/>
                </a:lnTo>
                <a:lnTo>
                  <a:pt x="2827472" y="900907"/>
                </a:lnTo>
                <a:lnTo>
                  <a:pt x="2813443" y="873655"/>
                </a:lnTo>
                <a:lnTo>
                  <a:pt x="2798885" y="846403"/>
                </a:lnTo>
                <a:lnTo>
                  <a:pt x="2783533" y="819415"/>
                </a:lnTo>
                <a:lnTo>
                  <a:pt x="2768180" y="792957"/>
                </a:lnTo>
                <a:lnTo>
                  <a:pt x="2752034" y="767027"/>
                </a:lnTo>
                <a:lnTo>
                  <a:pt x="2735622" y="740834"/>
                </a:lnTo>
                <a:lnTo>
                  <a:pt x="2718417" y="715434"/>
                </a:lnTo>
                <a:lnTo>
                  <a:pt x="2700682" y="690298"/>
                </a:lnTo>
                <a:lnTo>
                  <a:pt x="2682683" y="665427"/>
                </a:lnTo>
                <a:lnTo>
                  <a:pt x="2664419" y="641086"/>
                </a:lnTo>
                <a:lnTo>
                  <a:pt x="2645361" y="617273"/>
                </a:lnTo>
                <a:lnTo>
                  <a:pt x="2626038" y="593461"/>
                </a:lnTo>
                <a:lnTo>
                  <a:pt x="2606186" y="570442"/>
                </a:lnTo>
                <a:lnTo>
                  <a:pt x="2586069" y="547423"/>
                </a:lnTo>
                <a:lnTo>
                  <a:pt x="2565158" y="524669"/>
                </a:lnTo>
                <a:lnTo>
                  <a:pt x="2543982" y="502709"/>
                </a:lnTo>
                <a:lnTo>
                  <a:pt x="2522277" y="481013"/>
                </a:lnTo>
                <a:lnTo>
                  <a:pt x="2500307" y="459846"/>
                </a:lnTo>
                <a:lnTo>
                  <a:pt x="2478073" y="439209"/>
                </a:lnTo>
                <a:lnTo>
                  <a:pt x="2455309" y="418571"/>
                </a:lnTo>
                <a:lnTo>
                  <a:pt x="2432015" y="398727"/>
                </a:lnTo>
                <a:lnTo>
                  <a:pt x="2408457" y="379148"/>
                </a:lnTo>
                <a:lnTo>
                  <a:pt x="2384635" y="360098"/>
                </a:lnTo>
                <a:lnTo>
                  <a:pt x="2360018" y="341313"/>
                </a:lnTo>
                <a:lnTo>
                  <a:pt x="2335666" y="323321"/>
                </a:lnTo>
                <a:lnTo>
                  <a:pt x="2310520" y="305859"/>
                </a:lnTo>
                <a:lnTo>
                  <a:pt x="2284844" y="288661"/>
                </a:lnTo>
                <a:lnTo>
                  <a:pt x="2259168" y="271992"/>
                </a:lnTo>
                <a:lnTo>
                  <a:pt x="2233228" y="255852"/>
                </a:lnTo>
                <a:lnTo>
                  <a:pt x="2206758" y="239977"/>
                </a:lnTo>
                <a:lnTo>
                  <a:pt x="2179759" y="224896"/>
                </a:lnTo>
                <a:lnTo>
                  <a:pt x="2152760" y="209815"/>
                </a:lnTo>
                <a:lnTo>
                  <a:pt x="2125496" y="196056"/>
                </a:lnTo>
                <a:lnTo>
                  <a:pt x="2097439" y="182298"/>
                </a:lnTo>
                <a:lnTo>
                  <a:pt x="2069645" y="169069"/>
                </a:lnTo>
                <a:lnTo>
                  <a:pt x="2041323" y="156633"/>
                </a:lnTo>
                <a:lnTo>
                  <a:pt x="2012471" y="144463"/>
                </a:lnTo>
                <a:lnTo>
                  <a:pt x="1983619" y="133086"/>
                </a:lnTo>
                <a:lnTo>
                  <a:pt x="1954502" y="121973"/>
                </a:lnTo>
                <a:lnTo>
                  <a:pt x="1925121" y="111654"/>
                </a:lnTo>
                <a:lnTo>
                  <a:pt x="1895475" y="101600"/>
                </a:lnTo>
                <a:close/>
                <a:moveTo>
                  <a:pt x="2220912" y="0"/>
                </a:moveTo>
                <a:lnTo>
                  <a:pt x="2251339" y="2382"/>
                </a:lnTo>
                <a:lnTo>
                  <a:pt x="2280972" y="5557"/>
                </a:lnTo>
                <a:lnTo>
                  <a:pt x="2310870" y="9262"/>
                </a:lnTo>
                <a:lnTo>
                  <a:pt x="2340239" y="13760"/>
                </a:lnTo>
                <a:lnTo>
                  <a:pt x="2369872" y="19053"/>
                </a:lnTo>
                <a:lnTo>
                  <a:pt x="2398712" y="24874"/>
                </a:lnTo>
                <a:lnTo>
                  <a:pt x="2427552" y="31490"/>
                </a:lnTo>
                <a:lnTo>
                  <a:pt x="2455862" y="38634"/>
                </a:lnTo>
                <a:lnTo>
                  <a:pt x="2484172" y="46308"/>
                </a:lnTo>
                <a:lnTo>
                  <a:pt x="2512218" y="55041"/>
                </a:lnTo>
                <a:lnTo>
                  <a:pt x="2540000" y="64303"/>
                </a:lnTo>
                <a:lnTo>
                  <a:pt x="2567252" y="74093"/>
                </a:lnTo>
                <a:lnTo>
                  <a:pt x="2594239" y="84678"/>
                </a:lnTo>
                <a:lnTo>
                  <a:pt x="2621227" y="95528"/>
                </a:lnTo>
                <a:lnTo>
                  <a:pt x="2647685" y="107171"/>
                </a:lnTo>
                <a:lnTo>
                  <a:pt x="2673614" y="119343"/>
                </a:lnTo>
                <a:lnTo>
                  <a:pt x="2699808" y="132045"/>
                </a:lnTo>
                <a:lnTo>
                  <a:pt x="2725208" y="145276"/>
                </a:lnTo>
                <a:lnTo>
                  <a:pt x="2750343" y="159301"/>
                </a:lnTo>
                <a:lnTo>
                  <a:pt x="2774950" y="173855"/>
                </a:lnTo>
                <a:lnTo>
                  <a:pt x="2799291" y="189203"/>
                </a:lnTo>
                <a:lnTo>
                  <a:pt x="2823368" y="204550"/>
                </a:lnTo>
                <a:lnTo>
                  <a:pt x="2847181" y="220692"/>
                </a:lnTo>
                <a:lnTo>
                  <a:pt x="2870464" y="237363"/>
                </a:lnTo>
                <a:lnTo>
                  <a:pt x="2892954" y="254563"/>
                </a:lnTo>
                <a:lnTo>
                  <a:pt x="2915443" y="272293"/>
                </a:lnTo>
                <a:lnTo>
                  <a:pt x="2937404" y="290552"/>
                </a:lnTo>
                <a:lnTo>
                  <a:pt x="2959100" y="309075"/>
                </a:lnTo>
                <a:lnTo>
                  <a:pt x="2980266" y="328392"/>
                </a:lnTo>
                <a:lnTo>
                  <a:pt x="3000904" y="347974"/>
                </a:lnTo>
                <a:lnTo>
                  <a:pt x="3021012" y="368085"/>
                </a:lnTo>
                <a:lnTo>
                  <a:pt x="3040591" y="388461"/>
                </a:lnTo>
                <a:lnTo>
                  <a:pt x="3060170" y="409630"/>
                </a:lnTo>
                <a:lnTo>
                  <a:pt x="3078956" y="431064"/>
                </a:lnTo>
                <a:lnTo>
                  <a:pt x="3097212" y="453028"/>
                </a:lnTo>
                <a:lnTo>
                  <a:pt x="3115204" y="475520"/>
                </a:lnTo>
                <a:lnTo>
                  <a:pt x="3132137" y="498013"/>
                </a:lnTo>
                <a:lnTo>
                  <a:pt x="3149335" y="521299"/>
                </a:lnTo>
                <a:lnTo>
                  <a:pt x="3165475" y="544586"/>
                </a:lnTo>
                <a:lnTo>
                  <a:pt x="3181085" y="568666"/>
                </a:lnTo>
                <a:lnTo>
                  <a:pt x="3196431" y="593011"/>
                </a:lnTo>
                <a:lnTo>
                  <a:pt x="3210983" y="617356"/>
                </a:lnTo>
                <a:lnTo>
                  <a:pt x="3225006" y="642495"/>
                </a:lnTo>
                <a:lnTo>
                  <a:pt x="3238500" y="667898"/>
                </a:lnTo>
                <a:lnTo>
                  <a:pt x="3251729" y="693831"/>
                </a:lnTo>
                <a:lnTo>
                  <a:pt x="3263635" y="719763"/>
                </a:lnTo>
                <a:lnTo>
                  <a:pt x="3275541" y="746225"/>
                </a:lnTo>
                <a:lnTo>
                  <a:pt x="3286654" y="772952"/>
                </a:lnTo>
                <a:lnTo>
                  <a:pt x="3297237" y="799943"/>
                </a:lnTo>
                <a:lnTo>
                  <a:pt x="3307027" y="827463"/>
                </a:lnTo>
                <a:lnTo>
                  <a:pt x="3316552" y="854984"/>
                </a:lnTo>
                <a:lnTo>
                  <a:pt x="3325018" y="883033"/>
                </a:lnTo>
                <a:lnTo>
                  <a:pt x="3333220" y="911083"/>
                </a:lnTo>
                <a:lnTo>
                  <a:pt x="3340629" y="939397"/>
                </a:lnTo>
                <a:lnTo>
                  <a:pt x="3347508" y="968241"/>
                </a:lnTo>
                <a:lnTo>
                  <a:pt x="3353329" y="997084"/>
                </a:lnTo>
                <a:lnTo>
                  <a:pt x="3358620" y="1026192"/>
                </a:lnTo>
                <a:lnTo>
                  <a:pt x="3363383" y="1055829"/>
                </a:lnTo>
                <a:lnTo>
                  <a:pt x="3367352" y="1085467"/>
                </a:lnTo>
                <a:lnTo>
                  <a:pt x="3370791" y="1115369"/>
                </a:lnTo>
                <a:lnTo>
                  <a:pt x="3373172" y="1145800"/>
                </a:lnTo>
                <a:lnTo>
                  <a:pt x="3375024" y="1175702"/>
                </a:lnTo>
                <a:lnTo>
                  <a:pt x="3376348" y="1206397"/>
                </a:lnTo>
                <a:lnTo>
                  <a:pt x="3376612" y="1221745"/>
                </a:lnTo>
                <a:lnTo>
                  <a:pt x="3376612" y="1236829"/>
                </a:lnTo>
                <a:lnTo>
                  <a:pt x="3376348" y="1262761"/>
                </a:lnTo>
                <a:lnTo>
                  <a:pt x="3375289" y="1288429"/>
                </a:lnTo>
                <a:lnTo>
                  <a:pt x="3374231" y="1313833"/>
                </a:lnTo>
                <a:lnTo>
                  <a:pt x="3372379" y="1339236"/>
                </a:lnTo>
                <a:lnTo>
                  <a:pt x="3369998" y="1364375"/>
                </a:lnTo>
                <a:lnTo>
                  <a:pt x="3367352" y="1389249"/>
                </a:lnTo>
                <a:lnTo>
                  <a:pt x="3363912" y="1414388"/>
                </a:lnTo>
                <a:lnTo>
                  <a:pt x="3360208" y="1438733"/>
                </a:lnTo>
                <a:lnTo>
                  <a:pt x="3355710" y="1463342"/>
                </a:lnTo>
                <a:lnTo>
                  <a:pt x="3351212" y="1487952"/>
                </a:lnTo>
                <a:lnTo>
                  <a:pt x="3345920" y="1512032"/>
                </a:lnTo>
                <a:lnTo>
                  <a:pt x="3340364" y="1536377"/>
                </a:lnTo>
                <a:lnTo>
                  <a:pt x="3334014" y="1559928"/>
                </a:lnTo>
                <a:lnTo>
                  <a:pt x="3327664" y="1583744"/>
                </a:lnTo>
                <a:lnTo>
                  <a:pt x="3320520" y="1607030"/>
                </a:lnTo>
                <a:lnTo>
                  <a:pt x="3312583" y="1630317"/>
                </a:lnTo>
                <a:lnTo>
                  <a:pt x="3304910" y="1653603"/>
                </a:lnTo>
                <a:lnTo>
                  <a:pt x="3296708" y="1676096"/>
                </a:lnTo>
                <a:lnTo>
                  <a:pt x="3287712" y="1698853"/>
                </a:lnTo>
                <a:lnTo>
                  <a:pt x="3278187" y="1721346"/>
                </a:lnTo>
                <a:lnTo>
                  <a:pt x="3268662" y="1743574"/>
                </a:lnTo>
                <a:lnTo>
                  <a:pt x="3258343" y="1765537"/>
                </a:lnTo>
                <a:lnTo>
                  <a:pt x="3248289" y="1787236"/>
                </a:lnTo>
                <a:lnTo>
                  <a:pt x="3236912" y="1808935"/>
                </a:lnTo>
                <a:lnTo>
                  <a:pt x="3225800" y="1830104"/>
                </a:lnTo>
                <a:lnTo>
                  <a:pt x="3214158" y="1851009"/>
                </a:lnTo>
                <a:lnTo>
                  <a:pt x="3201987" y="1871914"/>
                </a:lnTo>
                <a:lnTo>
                  <a:pt x="3189287" y="1892289"/>
                </a:lnTo>
                <a:lnTo>
                  <a:pt x="3176587" y="1912401"/>
                </a:lnTo>
                <a:lnTo>
                  <a:pt x="3163093" y="1932776"/>
                </a:lnTo>
                <a:lnTo>
                  <a:pt x="3149600" y="1952093"/>
                </a:lnTo>
                <a:lnTo>
                  <a:pt x="3135577" y="1971675"/>
                </a:lnTo>
                <a:lnTo>
                  <a:pt x="3142191" y="1955269"/>
                </a:lnTo>
                <a:lnTo>
                  <a:pt x="3148541" y="1938862"/>
                </a:lnTo>
                <a:lnTo>
                  <a:pt x="3154891" y="1922191"/>
                </a:lnTo>
                <a:lnTo>
                  <a:pt x="3160977" y="1905785"/>
                </a:lnTo>
                <a:lnTo>
                  <a:pt x="3166797" y="1888849"/>
                </a:lnTo>
                <a:lnTo>
                  <a:pt x="3172883" y="1871914"/>
                </a:lnTo>
                <a:lnTo>
                  <a:pt x="3178175" y="1855243"/>
                </a:lnTo>
                <a:lnTo>
                  <a:pt x="3183466" y="1838043"/>
                </a:lnTo>
                <a:lnTo>
                  <a:pt x="3188758" y="1821107"/>
                </a:lnTo>
                <a:lnTo>
                  <a:pt x="3193520" y="1803642"/>
                </a:lnTo>
                <a:lnTo>
                  <a:pt x="3198283" y="1786442"/>
                </a:lnTo>
                <a:lnTo>
                  <a:pt x="3202516" y="1769242"/>
                </a:lnTo>
                <a:lnTo>
                  <a:pt x="3207014" y="1751777"/>
                </a:lnTo>
                <a:lnTo>
                  <a:pt x="3211247" y="1734047"/>
                </a:lnTo>
                <a:lnTo>
                  <a:pt x="3214952" y="1716583"/>
                </a:lnTo>
                <a:lnTo>
                  <a:pt x="3218656" y="1698853"/>
                </a:lnTo>
                <a:lnTo>
                  <a:pt x="3222095" y="1681124"/>
                </a:lnTo>
                <a:lnTo>
                  <a:pt x="3225535" y="1663394"/>
                </a:lnTo>
                <a:lnTo>
                  <a:pt x="3228445" y="1645400"/>
                </a:lnTo>
                <a:lnTo>
                  <a:pt x="3231091" y="1627406"/>
                </a:lnTo>
                <a:lnTo>
                  <a:pt x="3234002" y="1609412"/>
                </a:lnTo>
                <a:lnTo>
                  <a:pt x="3236383" y="1591153"/>
                </a:lnTo>
                <a:lnTo>
                  <a:pt x="3238500" y="1573159"/>
                </a:lnTo>
                <a:lnTo>
                  <a:pt x="3240352" y="1554900"/>
                </a:lnTo>
                <a:lnTo>
                  <a:pt x="3241939" y="1536642"/>
                </a:lnTo>
                <a:lnTo>
                  <a:pt x="3243527" y="1518383"/>
                </a:lnTo>
                <a:lnTo>
                  <a:pt x="3244850" y="1499595"/>
                </a:lnTo>
                <a:lnTo>
                  <a:pt x="3245908" y="1481336"/>
                </a:lnTo>
                <a:lnTo>
                  <a:pt x="3246702" y="1462813"/>
                </a:lnTo>
                <a:lnTo>
                  <a:pt x="3247231" y="1444025"/>
                </a:lnTo>
                <a:lnTo>
                  <a:pt x="3247495" y="1425237"/>
                </a:lnTo>
                <a:lnTo>
                  <a:pt x="3247760" y="1406714"/>
                </a:lnTo>
                <a:lnTo>
                  <a:pt x="3247495" y="1375754"/>
                </a:lnTo>
                <a:lnTo>
                  <a:pt x="3246702" y="1345058"/>
                </a:lnTo>
                <a:lnTo>
                  <a:pt x="3245114" y="1314891"/>
                </a:lnTo>
                <a:lnTo>
                  <a:pt x="3242997" y="1284460"/>
                </a:lnTo>
                <a:lnTo>
                  <a:pt x="3240087" y="1254293"/>
                </a:lnTo>
                <a:lnTo>
                  <a:pt x="3236647" y="1224127"/>
                </a:lnTo>
                <a:lnTo>
                  <a:pt x="3232679" y="1194490"/>
                </a:lnTo>
                <a:lnTo>
                  <a:pt x="3227916" y="1164852"/>
                </a:lnTo>
                <a:lnTo>
                  <a:pt x="3223154" y="1135480"/>
                </a:lnTo>
                <a:lnTo>
                  <a:pt x="3217068" y="1106372"/>
                </a:lnTo>
                <a:lnTo>
                  <a:pt x="3210983" y="1077528"/>
                </a:lnTo>
                <a:lnTo>
                  <a:pt x="3204104" y="1048685"/>
                </a:lnTo>
                <a:lnTo>
                  <a:pt x="3196695" y="1020106"/>
                </a:lnTo>
                <a:lnTo>
                  <a:pt x="3188758" y="991527"/>
                </a:lnTo>
                <a:lnTo>
                  <a:pt x="3180291" y="963742"/>
                </a:lnTo>
                <a:lnTo>
                  <a:pt x="3171031" y="935692"/>
                </a:lnTo>
                <a:lnTo>
                  <a:pt x="3161241" y="908172"/>
                </a:lnTo>
                <a:lnTo>
                  <a:pt x="3151452" y="880916"/>
                </a:lnTo>
                <a:lnTo>
                  <a:pt x="3140868" y="853925"/>
                </a:lnTo>
                <a:lnTo>
                  <a:pt x="3129756" y="826934"/>
                </a:lnTo>
                <a:lnTo>
                  <a:pt x="3117850" y="800472"/>
                </a:lnTo>
                <a:lnTo>
                  <a:pt x="3105943" y="774010"/>
                </a:lnTo>
                <a:lnTo>
                  <a:pt x="3092979" y="748078"/>
                </a:lnTo>
                <a:lnTo>
                  <a:pt x="3079750" y="722410"/>
                </a:lnTo>
                <a:lnTo>
                  <a:pt x="3065991" y="696742"/>
                </a:lnTo>
                <a:lnTo>
                  <a:pt x="3052233" y="671867"/>
                </a:lnTo>
                <a:lnTo>
                  <a:pt x="3037681" y="646993"/>
                </a:lnTo>
                <a:lnTo>
                  <a:pt x="3022335" y="622384"/>
                </a:lnTo>
                <a:lnTo>
                  <a:pt x="3006989" y="598303"/>
                </a:lnTo>
                <a:lnTo>
                  <a:pt x="2991114" y="574223"/>
                </a:lnTo>
                <a:lnTo>
                  <a:pt x="2974710" y="550672"/>
                </a:lnTo>
                <a:lnTo>
                  <a:pt x="2957512" y="527915"/>
                </a:lnTo>
                <a:lnTo>
                  <a:pt x="2940579" y="504893"/>
                </a:lnTo>
                <a:lnTo>
                  <a:pt x="2922587" y="482136"/>
                </a:lnTo>
                <a:lnTo>
                  <a:pt x="2904595" y="460172"/>
                </a:lnTo>
                <a:lnTo>
                  <a:pt x="2885810" y="438474"/>
                </a:lnTo>
                <a:lnTo>
                  <a:pt x="2867024" y="417040"/>
                </a:lnTo>
                <a:lnTo>
                  <a:pt x="2847445" y="395870"/>
                </a:lnTo>
                <a:lnTo>
                  <a:pt x="2827602" y="375230"/>
                </a:lnTo>
                <a:lnTo>
                  <a:pt x="2807493" y="355119"/>
                </a:lnTo>
                <a:lnTo>
                  <a:pt x="2786856" y="335272"/>
                </a:lnTo>
                <a:lnTo>
                  <a:pt x="2765954" y="315691"/>
                </a:lnTo>
                <a:lnTo>
                  <a:pt x="2744787" y="296638"/>
                </a:lnTo>
                <a:lnTo>
                  <a:pt x="2723091" y="277850"/>
                </a:lnTo>
                <a:lnTo>
                  <a:pt x="2701131" y="259856"/>
                </a:lnTo>
                <a:lnTo>
                  <a:pt x="2678377" y="241862"/>
                </a:lnTo>
                <a:lnTo>
                  <a:pt x="2655622" y="224397"/>
                </a:lnTo>
                <a:lnTo>
                  <a:pt x="2632604" y="207461"/>
                </a:lnTo>
                <a:lnTo>
                  <a:pt x="2609320" y="191055"/>
                </a:lnTo>
                <a:lnTo>
                  <a:pt x="2585243" y="174913"/>
                </a:lnTo>
                <a:lnTo>
                  <a:pt x="2561166" y="159301"/>
                </a:lnTo>
                <a:lnTo>
                  <a:pt x="2536824" y="144217"/>
                </a:lnTo>
                <a:lnTo>
                  <a:pt x="2512218" y="129134"/>
                </a:lnTo>
                <a:lnTo>
                  <a:pt x="2487083" y="114845"/>
                </a:lnTo>
                <a:lnTo>
                  <a:pt x="2461683" y="101349"/>
                </a:lnTo>
                <a:lnTo>
                  <a:pt x="2436018" y="87854"/>
                </a:lnTo>
                <a:lnTo>
                  <a:pt x="2410089" y="75152"/>
                </a:lnTo>
                <a:lnTo>
                  <a:pt x="2383895" y="62715"/>
                </a:lnTo>
                <a:lnTo>
                  <a:pt x="2357437" y="51072"/>
                </a:lnTo>
                <a:lnTo>
                  <a:pt x="2330714" y="39958"/>
                </a:lnTo>
                <a:lnTo>
                  <a:pt x="2303727" y="29108"/>
                </a:lnTo>
                <a:lnTo>
                  <a:pt x="2276475" y="18788"/>
                </a:lnTo>
                <a:lnTo>
                  <a:pt x="2248693" y="9262"/>
                </a:lnTo>
                <a:lnTo>
                  <a:pt x="2220912"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cxnSp>
        <p:nvCxnSpPr>
          <p:cNvPr id="24" name="直接连接符 23"/>
          <p:cNvCxnSpPr/>
          <p:nvPr/>
        </p:nvCxnSpPr>
        <p:spPr>
          <a:xfrm>
            <a:off x="4145472" y="3493823"/>
            <a:ext cx="0" cy="2879678"/>
          </a:xfrm>
          <a:prstGeom prst="line">
            <a:avLst/>
          </a:prstGeom>
        </p:spPr>
        <p:style>
          <a:lnRef idx="1">
            <a:schemeClr val="accent1"/>
          </a:lnRef>
          <a:fillRef idx="0">
            <a:schemeClr val="accent1"/>
          </a:fillRef>
          <a:effectRef idx="0">
            <a:schemeClr val="accent1"/>
          </a:effectRef>
          <a:fontRef idx="minor">
            <a:schemeClr val="tx1"/>
          </a:fontRef>
        </p:style>
      </p:cxnSp>
      <p:sp>
        <p:nvSpPr>
          <p:cNvPr id="25" name="矩形 24" descr="#clear#"/>
          <p:cNvSpPr/>
          <p:nvPr/>
        </p:nvSpPr>
        <p:spPr>
          <a:xfrm>
            <a:off x="1412593" y="4204771"/>
            <a:ext cx="2550879"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n-ea"/>
              </a:rPr>
              <a:t>请输入文本请输入文本请输入文本请输入文本请输入文本</a:t>
            </a:r>
            <a:endParaRPr lang="zh-CN" altLang="zh-CN" sz="2000" dirty="0">
              <a:solidFill>
                <a:schemeClr val="tx1"/>
              </a:solidFill>
              <a:latin typeface="+mn-ea"/>
            </a:endParaRPr>
          </a:p>
        </p:txBody>
      </p:sp>
      <p:cxnSp>
        <p:nvCxnSpPr>
          <p:cNvPr id="27" name="直接连接符 26"/>
          <p:cNvCxnSpPr/>
          <p:nvPr/>
        </p:nvCxnSpPr>
        <p:spPr>
          <a:xfrm>
            <a:off x="8077531" y="3493823"/>
            <a:ext cx="0" cy="2879678"/>
          </a:xfrm>
          <a:prstGeom prst="line">
            <a:avLst/>
          </a:prstGeom>
        </p:spPr>
        <p:style>
          <a:lnRef idx="1">
            <a:schemeClr val="accent1"/>
          </a:lnRef>
          <a:fillRef idx="0">
            <a:schemeClr val="accent1"/>
          </a:fillRef>
          <a:effectRef idx="0">
            <a:schemeClr val="accent1"/>
          </a:effectRef>
          <a:fontRef idx="minor">
            <a:schemeClr val="tx1"/>
          </a:fontRef>
        </p:style>
      </p:cxnSp>
      <p:sp>
        <p:nvSpPr>
          <p:cNvPr id="35" name="矩形 34" descr="#clear#"/>
          <p:cNvSpPr/>
          <p:nvPr/>
        </p:nvSpPr>
        <p:spPr>
          <a:xfrm>
            <a:off x="8228529" y="4204771"/>
            <a:ext cx="2550879"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n-ea"/>
              </a:rPr>
              <a:t>请输入文本请输入文本请输入文本请输入文本请输入文本</a:t>
            </a:r>
            <a:endParaRPr lang="zh-CN" altLang="zh-CN" sz="2000" dirty="0">
              <a:solidFill>
                <a:schemeClr val="tx1"/>
              </a:solidFill>
              <a:latin typeface="+mn-ea"/>
            </a:endParaRPr>
          </a:p>
        </p:txBody>
      </p:sp>
      <p:sp>
        <p:nvSpPr>
          <p:cNvPr id="36" name="矩形 35" descr="#clear#"/>
          <p:cNvSpPr/>
          <p:nvPr/>
        </p:nvSpPr>
        <p:spPr>
          <a:xfrm>
            <a:off x="1213607" y="1217804"/>
            <a:ext cx="10140193"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7" name="星形: 五角 36"/>
          <p:cNvSpPr/>
          <p:nvPr/>
        </p:nvSpPr>
        <p:spPr>
          <a:xfrm>
            <a:off x="467282" y="2032254"/>
            <a:ext cx="422031" cy="422031"/>
          </a:xfrm>
          <a:prstGeom prst="star5">
            <a:avLst/>
          </a:prstGeom>
          <a:solidFill>
            <a:schemeClr val="accent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11" name="任意多边形 10"/>
          <p:cNvSpPr/>
          <p:nvPr/>
        </p:nvSpPr>
        <p:spPr>
          <a:xfrm>
            <a:off x="1124806"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descr="#clear#"/>
          <p:cNvSpPr/>
          <p:nvPr/>
        </p:nvSpPr>
        <p:spPr>
          <a:xfrm>
            <a:off x="880346"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A</a:t>
            </a:r>
            <a:endParaRPr lang="zh-CN" altLang="en-US" dirty="0">
              <a:solidFill>
                <a:srgbClr val="FEFFFF"/>
              </a:solidFill>
            </a:endParaRPr>
          </a:p>
        </p:txBody>
      </p:sp>
      <p:sp>
        <p:nvSpPr>
          <p:cNvPr id="13" name="椭圆 12"/>
          <p:cNvSpPr/>
          <p:nvPr/>
        </p:nvSpPr>
        <p:spPr>
          <a:xfrm>
            <a:off x="1446644"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KSO_Shape"/>
          <p:cNvSpPr/>
          <p:nvPr/>
        </p:nvSpPr>
        <p:spPr bwMode="auto">
          <a:xfrm>
            <a:off x="1855776" y="4483600"/>
            <a:ext cx="1161473" cy="1151793"/>
          </a:xfrm>
          <a:custGeom>
            <a:avLst/>
            <a:gdLst>
              <a:gd name="T0" fmla="*/ 1420802 w 2262188"/>
              <a:gd name="T1" fmla="*/ 2155372 h 2241550"/>
              <a:gd name="T2" fmla="*/ 0 w 2262188"/>
              <a:gd name="T3" fmla="*/ 1901959 h 2241550"/>
              <a:gd name="T4" fmla="*/ 966787 w 2262188"/>
              <a:gd name="T5" fmla="*/ 2002745 h 2241550"/>
              <a:gd name="T6" fmla="*/ 463550 w 2262188"/>
              <a:gd name="T7" fmla="*/ 1799189 h 2241550"/>
              <a:gd name="T8" fmla="*/ 1920875 w 2262188"/>
              <a:gd name="T9" fmla="*/ 1721932 h 2241550"/>
              <a:gd name="T10" fmla="*/ 1920875 w 2262188"/>
              <a:gd name="T11" fmla="*/ 1643063 h 2241550"/>
              <a:gd name="T12" fmla="*/ 1920875 w 2262188"/>
              <a:gd name="T13" fmla="*/ 1520825 h 2241550"/>
              <a:gd name="T14" fmla="*/ 1437365 w 2262188"/>
              <a:gd name="T15" fmla="*/ 1781511 h 2241550"/>
              <a:gd name="T16" fmla="*/ 0 w 2262188"/>
              <a:gd name="T17" fmla="*/ 1470217 h 2241550"/>
              <a:gd name="T18" fmla="*/ 1304860 w 2262188"/>
              <a:gd name="T19" fmla="*/ 1658938 h 2241550"/>
              <a:gd name="T20" fmla="*/ 1333924 w 2262188"/>
              <a:gd name="T21" fmla="*/ 1648052 h 2241550"/>
              <a:gd name="T22" fmla="*/ 1395684 w 2262188"/>
              <a:gd name="T23" fmla="*/ 1641022 h 2241550"/>
              <a:gd name="T24" fmla="*/ 1448362 w 2262188"/>
              <a:gd name="T25" fmla="*/ 1646011 h 2241550"/>
              <a:gd name="T26" fmla="*/ 1677920 w 2262188"/>
              <a:gd name="T27" fmla="*/ 1506991 h 2241550"/>
              <a:gd name="T28" fmla="*/ 1657031 w 2262188"/>
              <a:gd name="T29" fmla="*/ 1492023 h 2241550"/>
              <a:gd name="T30" fmla="*/ 1654306 w 2262188"/>
              <a:gd name="T31" fmla="*/ 1479097 h 2241550"/>
              <a:gd name="T32" fmla="*/ 1663843 w 2262188"/>
              <a:gd name="T33" fmla="*/ 1466170 h 2241550"/>
              <a:gd name="T34" fmla="*/ 995838 w 2262188"/>
              <a:gd name="T35" fmla="*/ 1258888 h 2241550"/>
              <a:gd name="T36" fmla="*/ 489738 w 2262188"/>
              <a:gd name="T37" fmla="*/ 1130300 h 2241550"/>
              <a:gd name="T38" fmla="*/ 594035 w 2262188"/>
              <a:gd name="T39" fmla="*/ 1213404 h 2241550"/>
              <a:gd name="T40" fmla="*/ 555491 w 2262188"/>
              <a:gd name="T41" fmla="*/ 1222487 h 2241550"/>
              <a:gd name="T42" fmla="*/ 486564 w 2262188"/>
              <a:gd name="T43" fmla="*/ 1223168 h 2241550"/>
              <a:gd name="T44" fmla="*/ 211086 w 2262188"/>
              <a:gd name="T45" fmla="*/ 1351684 h 2241550"/>
              <a:gd name="T46" fmla="*/ 251218 w 2262188"/>
              <a:gd name="T47" fmla="*/ 1368941 h 2241550"/>
              <a:gd name="T48" fmla="*/ 259153 w 2262188"/>
              <a:gd name="T49" fmla="*/ 1381429 h 2241550"/>
              <a:gd name="T50" fmla="*/ 255072 w 2262188"/>
              <a:gd name="T51" fmla="*/ 1394599 h 2241550"/>
              <a:gd name="T52" fmla="*/ 240561 w 2262188"/>
              <a:gd name="T53" fmla="*/ 1405498 h 2241550"/>
              <a:gd name="T54" fmla="*/ 810075 w 2262188"/>
              <a:gd name="T55" fmla="*/ 1021049 h 2241550"/>
              <a:gd name="T56" fmla="*/ 341312 w 2262188"/>
              <a:gd name="T57" fmla="*/ 771297 h 2241550"/>
              <a:gd name="T58" fmla="*/ 2262188 w 2262188"/>
              <a:gd name="T59" fmla="*/ 687389 h 2241550"/>
              <a:gd name="T60" fmla="*/ 830949 w 2262188"/>
              <a:gd name="T61" fmla="*/ 982664 h 2241550"/>
              <a:gd name="T62" fmla="*/ 1797050 w 2262188"/>
              <a:gd name="T63" fmla="*/ 752476 h 2241550"/>
              <a:gd name="T64" fmla="*/ 1295400 w 2262188"/>
              <a:gd name="T65" fmla="*/ 660174 h 2241550"/>
              <a:gd name="T66" fmla="*/ 2262188 w 2262188"/>
              <a:gd name="T67" fmla="*/ 462607 h 2241550"/>
              <a:gd name="T68" fmla="*/ 824823 w 2262188"/>
              <a:gd name="T69" fmla="*/ 651157 h 2241550"/>
              <a:gd name="T70" fmla="*/ 341312 w 2262188"/>
              <a:gd name="T71" fmla="*/ 390526 h 2241550"/>
              <a:gd name="T72" fmla="*/ 786730 w 2262188"/>
              <a:gd name="T73" fmla="*/ 233363 h 2241550"/>
              <a:gd name="T74" fmla="*/ 600403 w 2262188"/>
              <a:gd name="T75" fmla="*/ 336703 h 2241550"/>
              <a:gd name="T76" fmla="*/ 608110 w 2262188"/>
              <a:gd name="T77" fmla="*/ 349677 h 2241550"/>
              <a:gd name="T78" fmla="*/ 603350 w 2262188"/>
              <a:gd name="T79" fmla="*/ 362651 h 2241550"/>
              <a:gd name="T80" fmla="*/ 576602 w 2262188"/>
              <a:gd name="T81" fmla="*/ 378585 h 2241550"/>
              <a:gd name="T82" fmla="*/ 820278 w 2262188"/>
              <a:gd name="T83" fmla="*/ 514246 h 2241550"/>
              <a:gd name="T84" fmla="*/ 878761 w 2262188"/>
              <a:gd name="T85" fmla="*/ 510831 h 2241550"/>
              <a:gd name="T86" fmla="*/ 932710 w 2262188"/>
              <a:gd name="T87" fmla="*/ 519026 h 2241550"/>
              <a:gd name="T88" fmla="*/ 1216508 w 2262188"/>
              <a:gd name="T89" fmla="*/ 466218 h 2241550"/>
              <a:gd name="T90" fmla="*/ 1749425 w 2262188"/>
              <a:gd name="T91" fmla="*/ 883986 h 2241550"/>
              <a:gd name="T92" fmla="*/ 1798297 w 2262188"/>
              <a:gd name="T93" fmla="*/ 374650 h 2241550"/>
              <a:gd name="T94" fmla="*/ 2012784 w 2262188"/>
              <a:gd name="T95" fmla="*/ 269585 h 2241550"/>
              <a:gd name="T96" fmla="*/ 2003262 w 2262188"/>
              <a:gd name="T97" fmla="*/ 256650 h 2241550"/>
              <a:gd name="T98" fmla="*/ 2006209 w 2262188"/>
              <a:gd name="T99" fmla="*/ 243943 h 2241550"/>
              <a:gd name="T100" fmla="*/ 2027068 w 2262188"/>
              <a:gd name="T101" fmla="*/ 228966 h 2241550"/>
              <a:gd name="T102" fmla="*/ 1797843 w 2262188"/>
              <a:gd name="T103" fmla="*/ 89635 h 2241550"/>
              <a:gd name="T104" fmla="*/ 1745015 w 2262188"/>
              <a:gd name="T105" fmla="*/ 94400 h 2241550"/>
              <a:gd name="T106" fmla="*/ 1683571 w 2262188"/>
              <a:gd name="T107" fmla="*/ 87820 h 2241550"/>
              <a:gd name="T108" fmla="*/ 1651602 w 2262188"/>
              <a:gd name="T109" fmla="*/ 75112 h 2241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262188" h="2241550">
                <a:moveTo>
                  <a:pt x="1920875" y="1898650"/>
                </a:moveTo>
                <a:lnTo>
                  <a:pt x="1920875" y="1901598"/>
                </a:lnTo>
                <a:lnTo>
                  <a:pt x="1920875" y="1977571"/>
                </a:lnTo>
                <a:lnTo>
                  <a:pt x="1431239" y="2241550"/>
                </a:lnTo>
                <a:lnTo>
                  <a:pt x="966787" y="2131332"/>
                </a:lnTo>
                <a:lnTo>
                  <a:pt x="966787" y="2047648"/>
                </a:lnTo>
                <a:lnTo>
                  <a:pt x="1420802" y="2155372"/>
                </a:lnTo>
                <a:lnTo>
                  <a:pt x="1437365" y="2159227"/>
                </a:lnTo>
                <a:lnTo>
                  <a:pt x="1452113" y="2151289"/>
                </a:lnTo>
                <a:lnTo>
                  <a:pt x="1920875" y="1898650"/>
                </a:lnTo>
                <a:close/>
                <a:moveTo>
                  <a:pt x="0" y="1817688"/>
                </a:moveTo>
                <a:lnTo>
                  <a:pt x="463550" y="1928451"/>
                </a:lnTo>
                <a:lnTo>
                  <a:pt x="463550" y="2012951"/>
                </a:lnTo>
                <a:lnTo>
                  <a:pt x="0" y="1901959"/>
                </a:lnTo>
                <a:lnTo>
                  <a:pt x="0" y="1848519"/>
                </a:lnTo>
                <a:lnTo>
                  <a:pt x="0" y="1817688"/>
                </a:lnTo>
                <a:close/>
                <a:moveTo>
                  <a:pt x="1920875" y="1770063"/>
                </a:moveTo>
                <a:lnTo>
                  <a:pt x="1920875" y="1772784"/>
                </a:lnTo>
                <a:lnTo>
                  <a:pt x="1920875" y="1848984"/>
                </a:lnTo>
                <a:lnTo>
                  <a:pt x="1431239" y="2112963"/>
                </a:lnTo>
                <a:lnTo>
                  <a:pt x="966787" y="2002745"/>
                </a:lnTo>
                <a:lnTo>
                  <a:pt x="966787" y="1919061"/>
                </a:lnTo>
                <a:lnTo>
                  <a:pt x="1420802" y="2026784"/>
                </a:lnTo>
                <a:lnTo>
                  <a:pt x="1437365" y="2030867"/>
                </a:lnTo>
                <a:lnTo>
                  <a:pt x="1452113" y="2022702"/>
                </a:lnTo>
                <a:lnTo>
                  <a:pt x="1920875" y="1770063"/>
                </a:lnTo>
                <a:close/>
                <a:moveTo>
                  <a:pt x="0" y="1689100"/>
                </a:moveTo>
                <a:lnTo>
                  <a:pt x="463550" y="1799189"/>
                </a:lnTo>
                <a:lnTo>
                  <a:pt x="463550" y="1882775"/>
                </a:lnTo>
                <a:lnTo>
                  <a:pt x="0" y="1772460"/>
                </a:lnTo>
                <a:lnTo>
                  <a:pt x="0" y="1719680"/>
                </a:lnTo>
                <a:lnTo>
                  <a:pt x="0" y="1689100"/>
                </a:lnTo>
                <a:close/>
                <a:moveTo>
                  <a:pt x="1920875" y="1643063"/>
                </a:moveTo>
                <a:lnTo>
                  <a:pt x="1920875" y="1646009"/>
                </a:lnTo>
                <a:lnTo>
                  <a:pt x="1920875" y="1721932"/>
                </a:lnTo>
                <a:lnTo>
                  <a:pt x="1431239" y="1985963"/>
                </a:lnTo>
                <a:lnTo>
                  <a:pt x="966787" y="1875591"/>
                </a:lnTo>
                <a:lnTo>
                  <a:pt x="966787" y="1791963"/>
                </a:lnTo>
                <a:lnTo>
                  <a:pt x="1420802" y="1899841"/>
                </a:lnTo>
                <a:lnTo>
                  <a:pt x="1437365" y="1903694"/>
                </a:lnTo>
                <a:lnTo>
                  <a:pt x="1452113" y="1895762"/>
                </a:lnTo>
                <a:lnTo>
                  <a:pt x="1920875" y="1643063"/>
                </a:lnTo>
                <a:close/>
                <a:moveTo>
                  <a:pt x="0" y="1562100"/>
                </a:moveTo>
                <a:lnTo>
                  <a:pt x="463550" y="1672189"/>
                </a:lnTo>
                <a:lnTo>
                  <a:pt x="463550" y="1755775"/>
                </a:lnTo>
                <a:lnTo>
                  <a:pt x="0" y="1645686"/>
                </a:lnTo>
                <a:lnTo>
                  <a:pt x="0" y="1592907"/>
                </a:lnTo>
                <a:lnTo>
                  <a:pt x="0" y="1562100"/>
                </a:lnTo>
                <a:close/>
                <a:moveTo>
                  <a:pt x="1920875" y="1520825"/>
                </a:moveTo>
                <a:lnTo>
                  <a:pt x="1920875" y="1523996"/>
                </a:lnTo>
                <a:lnTo>
                  <a:pt x="1920875" y="1599869"/>
                </a:lnTo>
                <a:lnTo>
                  <a:pt x="1431239" y="1863725"/>
                </a:lnTo>
                <a:lnTo>
                  <a:pt x="966787" y="1753426"/>
                </a:lnTo>
                <a:lnTo>
                  <a:pt x="966787" y="1669853"/>
                </a:lnTo>
                <a:lnTo>
                  <a:pt x="1420802" y="1777660"/>
                </a:lnTo>
                <a:lnTo>
                  <a:pt x="1437365" y="1781511"/>
                </a:lnTo>
                <a:lnTo>
                  <a:pt x="1452113" y="1773584"/>
                </a:lnTo>
                <a:lnTo>
                  <a:pt x="1920875" y="1520825"/>
                </a:lnTo>
                <a:close/>
                <a:moveTo>
                  <a:pt x="0" y="1439863"/>
                </a:moveTo>
                <a:lnTo>
                  <a:pt x="463550" y="1549725"/>
                </a:lnTo>
                <a:lnTo>
                  <a:pt x="463550" y="1633538"/>
                </a:lnTo>
                <a:lnTo>
                  <a:pt x="0" y="1523223"/>
                </a:lnTo>
                <a:lnTo>
                  <a:pt x="0" y="1470217"/>
                </a:lnTo>
                <a:lnTo>
                  <a:pt x="0" y="1439863"/>
                </a:lnTo>
                <a:close/>
                <a:moveTo>
                  <a:pt x="1474701" y="1365250"/>
                </a:moveTo>
                <a:lnTo>
                  <a:pt x="1920875" y="1470932"/>
                </a:lnTo>
                <a:lnTo>
                  <a:pt x="1430878" y="1735138"/>
                </a:lnTo>
                <a:lnTo>
                  <a:pt x="984250" y="1629229"/>
                </a:lnTo>
                <a:lnTo>
                  <a:pt x="1044194" y="1597025"/>
                </a:lnTo>
                <a:lnTo>
                  <a:pt x="1304860" y="1658938"/>
                </a:lnTo>
                <a:lnTo>
                  <a:pt x="1305314" y="1658258"/>
                </a:lnTo>
                <a:lnTo>
                  <a:pt x="1309401" y="1656217"/>
                </a:lnTo>
                <a:lnTo>
                  <a:pt x="1313942" y="1654402"/>
                </a:lnTo>
                <a:lnTo>
                  <a:pt x="1318483" y="1652588"/>
                </a:lnTo>
                <a:lnTo>
                  <a:pt x="1323479" y="1651227"/>
                </a:lnTo>
                <a:lnTo>
                  <a:pt x="1328474" y="1649640"/>
                </a:lnTo>
                <a:lnTo>
                  <a:pt x="1333924" y="1648052"/>
                </a:lnTo>
                <a:lnTo>
                  <a:pt x="1339373" y="1646692"/>
                </a:lnTo>
                <a:lnTo>
                  <a:pt x="1345050" y="1645784"/>
                </a:lnTo>
                <a:lnTo>
                  <a:pt x="1350953" y="1644650"/>
                </a:lnTo>
                <a:lnTo>
                  <a:pt x="1357311" y="1643743"/>
                </a:lnTo>
                <a:lnTo>
                  <a:pt x="1369572" y="1642383"/>
                </a:lnTo>
                <a:lnTo>
                  <a:pt x="1382515" y="1641249"/>
                </a:lnTo>
                <a:lnTo>
                  <a:pt x="1395684" y="1641022"/>
                </a:lnTo>
                <a:lnTo>
                  <a:pt x="1403177" y="1641249"/>
                </a:lnTo>
                <a:lnTo>
                  <a:pt x="1410897" y="1641475"/>
                </a:lnTo>
                <a:lnTo>
                  <a:pt x="1418617" y="1642156"/>
                </a:lnTo>
                <a:lnTo>
                  <a:pt x="1426110" y="1642836"/>
                </a:lnTo>
                <a:lnTo>
                  <a:pt x="1433603" y="1643743"/>
                </a:lnTo>
                <a:lnTo>
                  <a:pt x="1441096" y="1644650"/>
                </a:lnTo>
                <a:lnTo>
                  <a:pt x="1448362" y="1646011"/>
                </a:lnTo>
                <a:lnTo>
                  <a:pt x="1455401" y="1647599"/>
                </a:lnTo>
                <a:lnTo>
                  <a:pt x="1460623" y="1648959"/>
                </a:lnTo>
                <a:lnTo>
                  <a:pt x="1707665" y="1516063"/>
                </a:lnTo>
                <a:lnTo>
                  <a:pt x="1701989" y="1514702"/>
                </a:lnTo>
                <a:lnTo>
                  <a:pt x="1693133" y="1512434"/>
                </a:lnTo>
                <a:lnTo>
                  <a:pt x="1685186" y="1509713"/>
                </a:lnTo>
                <a:lnTo>
                  <a:pt x="1677920" y="1506991"/>
                </a:lnTo>
                <a:lnTo>
                  <a:pt x="1671790" y="1503816"/>
                </a:lnTo>
                <a:lnTo>
                  <a:pt x="1666340" y="1500641"/>
                </a:lnTo>
                <a:lnTo>
                  <a:pt x="1664070" y="1499054"/>
                </a:lnTo>
                <a:lnTo>
                  <a:pt x="1662026" y="1497240"/>
                </a:lnTo>
                <a:lnTo>
                  <a:pt x="1659983" y="1495652"/>
                </a:lnTo>
                <a:lnTo>
                  <a:pt x="1658393" y="1493838"/>
                </a:lnTo>
                <a:lnTo>
                  <a:pt x="1657031" y="1492023"/>
                </a:lnTo>
                <a:lnTo>
                  <a:pt x="1655668" y="1490209"/>
                </a:lnTo>
                <a:lnTo>
                  <a:pt x="1654987" y="1488395"/>
                </a:lnTo>
                <a:lnTo>
                  <a:pt x="1654306" y="1486581"/>
                </a:lnTo>
                <a:lnTo>
                  <a:pt x="1653852" y="1484540"/>
                </a:lnTo>
                <a:lnTo>
                  <a:pt x="1653625" y="1482725"/>
                </a:lnTo>
                <a:lnTo>
                  <a:pt x="1653625" y="1480911"/>
                </a:lnTo>
                <a:lnTo>
                  <a:pt x="1654306" y="1479097"/>
                </a:lnTo>
                <a:lnTo>
                  <a:pt x="1654760" y="1477282"/>
                </a:lnTo>
                <a:lnTo>
                  <a:pt x="1655441" y="1475241"/>
                </a:lnTo>
                <a:lnTo>
                  <a:pt x="1656577" y="1473427"/>
                </a:lnTo>
                <a:lnTo>
                  <a:pt x="1658166" y="1471613"/>
                </a:lnTo>
                <a:lnTo>
                  <a:pt x="1659528" y="1469798"/>
                </a:lnTo>
                <a:lnTo>
                  <a:pt x="1661345" y="1467984"/>
                </a:lnTo>
                <a:lnTo>
                  <a:pt x="1663843" y="1466170"/>
                </a:lnTo>
                <a:lnTo>
                  <a:pt x="1666113" y="1464356"/>
                </a:lnTo>
                <a:lnTo>
                  <a:pt x="1668611" y="1462768"/>
                </a:lnTo>
                <a:lnTo>
                  <a:pt x="1671790" y="1461181"/>
                </a:lnTo>
                <a:lnTo>
                  <a:pt x="1675650" y="1459366"/>
                </a:lnTo>
                <a:lnTo>
                  <a:pt x="1414984" y="1397454"/>
                </a:lnTo>
                <a:lnTo>
                  <a:pt x="1474701" y="1365250"/>
                </a:lnTo>
                <a:close/>
                <a:moveTo>
                  <a:pt x="995838" y="1258888"/>
                </a:moveTo>
                <a:lnTo>
                  <a:pt x="1393825" y="1352349"/>
                </a:lnTo>
                <a:lnTo>
                  <a:pt x="918237" y="1608912"/>
                </a:lnTo>
                <a:lnTo>
                  <a:pt x="918237" y="2111376"/>
                </a:lnTo>
                <a:lnTo>
                  <a:pt x="512762" y="2014286"/>
                </a:lnTo>
                <a:lnTo>
                  <a:pt x="512762" y="1518854"/>
                </a:lnTo>
                <a:lnTo>
                  <a:pt x="995838" y="1258888"/>
                </a:lnTo>
                <a:close/>
                <a:moveTo>
                  <a:pt x="489738" y="1130300"/>
                </a:moveTo>
                <a:lnTo>
                  <a:pt x="935038" y="1236110"/>
                </a:lnTo>
                <a:lnTo>
                  <a:pt x="875408" y="1268353"/>
                </a:lnTo>
                <a:lnTo>
                  <a:pt x="610586" y="1205457"/>
                </a:lnTo>
                <a:lnTo>
                  <a:pt x="606959" y="1207501"/>
                </a:lnTo>
                <a:lnTo>
                  <a:pt x="603104" y="1209544"/>
                </a:lnTo>
                <a:lnTo>
                  <a:pt x="598796" y="1211588"/>
                </a:lnTo>
                <a:lnTo>
                  <a:pt x="594035" y="1213404"/>
                </a:lnTo>
                <a:lnTo>
                  <a:pt x="589274" y="1214994"/>
                </a:lnTo>
                <a:lnTo>
                  <a:pt x="584059" y="1216583"/>
                </a:lnTo>
                <a:lnTo>
                  <a:pt x="578617" y="1218172"/>
                </a:lnTo>
                <a:lnTo>
                  <a:pt x="573176" y="1219308"/>
                </a:lnTo>
                <a:lnTo>
                  <a:pt x="567281" y="1220443"/>
                </a:lnTo>
                <a:lnTo>
                  <a:pt x="561386" y="1221351"/>
                </a:lnTo>
                <a:lnTo>
                  <a:pt x="555491" y="1222487"/>
                </a:lnTo>
                <a:lnTo>
                  <a:pt x="543021" y="1223849"/>
                </a:lnTo>
                <a:lnTo>
                  <a:pt x="530097" y="1224530"/>
                </a:lnTo>
                <a:lnTo>
                  <a:pt x="516947" y="1224757"/>
                </a:lnTo>
                <a:lnTo>
                  <a:pt x="509464" y="1224757"/>
                </a:lnTo>
                <a:lnTo>
                  <a:pt x="501755" y="1224530"/>
                </a:lnTo>
                <a:lnTo>
                  <a:pt x="494046" y="1224076"/>
                </a:lnTo>
                <a:lnTo>
                  <a:pt x="486564" y="1223168"/>
                </a:lnTo>
                <a:lnTo>
                  <a:pt x="479082" y="1222487"/>
                </a:lnTo>
                <a:lnTo>
                  <a:pt x="471600" y="1221124"/>
                </a:lnTo>
                <a:lnTo>
                  <a:pt x="464345" y="1219989"/>
                </a:lnTo>
                <a:lnTo>
                  <a:pt x="457543" y="1218399"/>
                </a:lnTo>
                <a:lnTo>
                  <a:pt x="456409" y="1218172"/>
                </a:lnTo>
                <a:lnTo>
                  <a:pt x="209953" y="1351230"/>
                </a:lnTo>
                <a:lnTo>
                  <a:pt x="211086" y="1351684"/>
                </a:lnTo>
                <a:lnTo>
                  <a:pt x="219929" y="1353955"/>
                </a:lnTo>
                <a:lnTo>
                  <a:pt x="227864" y="1356452"/>
                </a:lnTo>
                <a:lnTo>
                  <a:pt x="235120" y="1359404"/>
                </a:lnTo>
                <a:lnTo>
                  <a:pt x="241241" y="1362356"/>
                </a:lnTo>
                <a:lnTo>
                  <a:pt x="246683" y="1365535"/>
                </a:lnTo>
                <a:lnTo>
                  <a:pt x="249177" y="1367351"/>
                </a:lnTo>
                <a:lnTo>
                  <a:pt x="251218" y="1368941"/>
                </a:lnTo>
                <a:lnTo>
                  <a:pt x="253031" y="1370757"/>
                </a:lnTo>
                <a:lnTo>
                  <a:pt x="254845" y="1372574"/>
                </a:lnTo>
                <a:lnTo>
                  <a:pt x="255979" y="1374390"/>
                </a:lnTo>
                <a:lnTo>
                  <a:pt x="257113" y="1376207"/>
                </a:lnTo>
                <a:lnTo>
                  <a:pt x="258019" y="1378023"/>
                </a:lnTo>
                <a:lnTo>
                  <a:pt x="258926" y="1379613"/>
                </a:lnTo>
                <a:lnTo>
                  <a:pt x="259153" y="1381429"/>
                </a:lnTo>
                <a:lnTo>
                  <a:pt x="259380" y="1383246"/>
                </a:lnTo>
                <a:lnTo>
                  <a:pt x="259153" y="1385289"/>
                </a:lnTo>
                <a:lnTo>
                  <a:pt x="258926" y="1387106"/>
                </a:lnTo>
                <a:lnTo>
                  <a:pt x="258473" y="1388922"/>
                </a:lnTo>
                <a:lnTo>
                  <a:pt x="257566" y="1390739"/>
                </a:lnTo>
                <a:lnTo>
                  <a:pt x="256206" y="1392555"/>
                </a:lnTo>
                <a:lnTo>
                  <a:pt x="255072" y="1394599"/>
                </a:lnTo>
                <a:lnTo>
                  <a:pt x="253485" y="1396415"/>
                </a:lnTo>
                <a:lnTo>
                  <a:pt x="251444" y="1398232"/>
                </a:lnTo>
                <a:lnTo>
                  <a:pt x="249404" y="1399821"/>
                </a:lnTo>
                <a:lnTo>
                  <a:pt x="246910" y="1401638"/>
                </a:lnTo>
                <a:lnTo>
                  <a:pt x="244189" y="1403454"/>
                </a:lnTo>
                <a:lnTo>
                  <a:pt x="241241" y="1405043"/>
                </a:lnTo>
                <a:lnTo>
                  <a:pt x="240561" y="1405498"/>
                </a:lnTo>
                <a:lnTo>
                  <a:pt x="504929" y="1468393"/>
                </a:lnTo>
                <a:lnTo>
                  <a:pt x="463891" y="1490418"/>
                </a:lnTo>
                <a:lnTo>
                  <a:pt x="463891" y="1504950"/>
                </a:lnTo>
                <a:lnTo>
                  <a:pt x="0" y="1394599"/>
                </a:lnTo>
                <a:lnTo>
                  <a:pt x="489738" y="1130300"/>
                </a:lnTo>
                <a:close/>
                <a:moveTo>
                  <a:pt x="341312" y="768350"/>
                </a:moveTo>
                <a:lnTo>
                  <a:pt x="810075" y="1021049"/>
                </a:lnTo>
                <a:lnTo>
                  <a:pt x="824823" y="1028755"/>
                </a:lnTo>
                <a:lnTo>
                  <a:pt x="841386" y="1024902"/>
                </a:lnTo>
                <a:lnTo>
                  <a:pt x="1295400" y="917250"/>
                </a:lnTo>
                <a:lnTo>
                  <a:pt x="1295400" y="1000879"/>
                </a:lnTo>
                <a:lnTo>
                  <a:pt x="830949" y="1111250"/>
                </a:lnTo>
                <a:lnTo>
                  <a:pt x="341312" y="847220"/>
                </a:lnTo>
                <a:lnTo>
                  <a:pt x="341312" y="771297"/>
                </a:lnTo>
                <a:lnTo>
                  <a:pt x="341312" y="768350"/>
                </a:lnTo>
                <a:close/>
                <a:moveTo>
                  <a:pt x="2262188" y="687389"/>
                </a:moveTo>
                <a:lnTo>
                  <a:pt x="2262188" y="717969"/>
                </a:lnTo>
                <a:lnTo>
                  <a:pt x="2262188" y="770974"/>
                </a:lnTo>
                <a:lnTo>
                  <a:pt x="1797050" y="881063"/>
                </a:lnTo>
                <a:lnTo>
                  <a:pt x="1797050" y="797477"/>
                </a:lnTo>
                <a:lnTo>
                  <a:pt x="2262188" y="687389"/>
                </a:lnTo>
                <a:close/>
                <a:moveTo>
                  <a:pt x="341312" y="639763"/>
                </a:moveTo>
                <a:lnTo>
                  <a:pt x="810075" y="892403"/>
                </a:lnTo>
                <a:lnTo>
                  <a:pt x="824823" y="900340"/>
                </a:lnTo>
                <a:lnTo>
                  <a:pt x="841386" y="896485"/>
                </a:lnTo>
                <a:lnTo>
                  <a:pt x="1295400" y="788762"/>
                </a:lnTo>
                <a:lnTo>
                  <a:pt x="1295400" y="872672"/>
                </a:lnTo>
                <a:lnTo>
                  <a:pt x="830949" y="982664"/>
                </a:lnTo>
                <a:lnTo>
                  <a:pt x="341312" y="718685"/>
                </a:lnTo>
                <a:lnTo>
                  <a:pt x="341312" y="642938"/>
                </a:lnTo>
                <a:lnTo>
                  <a:pt x="341312" y="639763"/>
                </a:lnTo>
                <a:close/>
                <a:moveTo>
                  <a:pt x="2262188" y="558801"/>
                </a:moveTo>
                <a:lnTo>
                  <a:pt x="2262188" y="589381"/>
                </a:lnTo>
                <a:lnTo>
                  <a:pt x="2262188" y="642613"/>
                </a:lnTo>
                <a:lnTo>
                  <a:pt x="1797050" y="752476"/>
                </a:lnTo>
                <a:lnTo>
                  <a:pt x="1797050" y="668663"/>
                </a:lnTo>
                <a:lnTo>
                  <a:pt x="2262188" y="558801"/>
                </a:lnTo>
                <a:close/>
                <a:moveTo>
                  <a:pt x="341312" y="511175"/>
                </a:moveTo>
                <a:lnTo>
                  <a:pt x="810075" y="763815"/>
                </a:lnTo>
                <a:lnTo>
                  <a:pt x="824823" y="771979"/>
                </a:lnTo>
                <a:lnTo>
                  <a:pt x="841386" y="768124"/>
                </a:lnTo>
                <a:lnTo>
                  <a:pt x="1295400" y="660174"/>
                </a:lnTo>
                <a:lnTo>
                  <a:pt x="1295400" y="744084"/>
                </a:lnTo>
                <a:lnTo>
                  <a:pt x="830949" y="854075"/>
                </a:lnTo>
                <a:lnTo>
                  <a:pt x="341312" y="590097"/>
                </a:lnTo>
                <a:lnTo>
                  <a:pt x="341312" y="514350"/>
                </a:lnTo>
                <a:lnTo>
                  <a:pt x="341312" y="511175"/>
                </a:lnTo>
                <a:close/>
                <a:moveTo>
                  <a:pt x="2262188" y="431801"/>
                </a:moveTo>
                <a:lnTo>
                  <a:pt x="2262188" y="462607"/>
                </a:lnTo>
                <a:lnTo>
                  <a:pt x="2262188" y="515613"/>
                </a:lnTo>
                <a:lnTo>
                  <a:pt x="1797050" y="625476"/>
                </a:lnTo>
                <a:lnTo>
                  <a:pt x="1797050" y="541889"/>
                </a:lnTo>
                <a:lnTo>
                  <a:pt x="2262188" y="431801"/>
                </a:lnTo>
                <a:close/>
                <a:moveTo>
                  <a:pt x="341312" y="390526"/>
                </a:moveTo>
                <a:lnTo>
                  <a:pt x="810075" y="643225"/>
                </a:lnTo>
                <a:lnTo>
                  <a:pt x="824823" y="651157"/>
                </a:lnTo>
                <a:lnTo>
                  <a:pt x="841386" y="647304"/>
                </a:lnTo>
                <a:lnTo>
                  <a:pt x="1295400" y="539652"/>
                </a:lnTo>
                <a:lnTo>
                  <a:pt x="1295400" y="623054"/>
                </a:lnTo>
                <a:lnTo>
                  <a:pt x="830949" y="733425"/>
                </a:lnTo>
                <a:lnTo>
                  <a:pt x="341312" y="469395"/>
                </a:lnTo>
                <a:lnTo>
                  <a:pt x="341312" y="393472"/>
                </a:lnTo>
                <a:lnTo>
                  <a:pt x="341312" y="390526"/>
                </a:lnTo>
                <a:close/>
                <a:moveTo>
                  <a:pt x="2262188" y="309564"/>
                </a:moveTo>
                <a:lnTo>
                  <a:pt x="2262188" y="340144"/>
                </a:lnTo>
                <a:lnTo>
                  <a:pt x="2262188" y="392923"/>
                </a:lnTo>
                <a:lnTo>
                  <a:pt x="1797050" y="503239"/>
                </a:lnTo>
                <a:lnTo>
                  <a:pt x="1797050" y="419426"/>
                </a:lnTo>
                <a:lnTo>
                  <a:pt x="2262188" y="309564"/>
                </a:lnTo>
                <a:close/>
                <a:moveTo>
                  <a:pt x="786730" y="233363"/>
                </a:moveTo>
                <a:lnTo>
                  <a:pt x="846346" y="265913"/>
                </a:lnTo>
                <a:lnTo>
                  <a:pt x="585896" y="328053"/>
                </a:lnTo>
                <a:lnTo>
                  <a:pt x="589976" y="329646"/>
                </a:lnTo>
                <a:lnTo>
                  <a:pt x="593149" y="331467"/>
                </a:lnTo>
                <a:lnTo>
                  <a:pt x="595643" y="333288"/>
                </a:lnTo>
                <a:lnTo>
                  <a:pt x="597909" y="334882"/>
                </a:lnTo>
                <a:lnTo>
                  <a:pt x="600403" y="336703"/>
                </a:lnTo>
                <a:lnTo>
                  <a:pt x="602216" y="338524"/>
                </a:lnTo>
                <a:lnTo>
                  <a:pt x="603576" y="340344"/>
                </a:lnTo>
                <a:lnTo>
                  <a:pt x="605163" y="342165"/>
                </a:lnTo>
                <a:lnTo>
                  <a:pt x="606296" y="344214"/>
                </a:lnTo>
                <a:lnTo>
                  <a:pt x="606976" y="346035"/>
                </a:lnTo>
                <a:lnTo>
                  <a:pt x="607430" y="347856"/>
                </a:lnTo>
                <a:lnTo>
                  <a:pt x="608110" y="349677"/>
                </a:lnTo>
                <a:lnTo>
                  <a:pt x="608110" y="351498"/>
                </a:lnTo>
                <a:lnTo>
                  <a:pt x="607883" y="353546"/>
                </a:lnTo>
                <a:lnTo>
                  <a:pt x="607430" y="355367"/>
                </a:lnTo>
                <a:lnTo>
                  <a:pt x="606750" y="357188"/>
                </a:lnTo>
                <a:lnTo>
                  <a:pt x="606070" y="359009"/>
                </a:lnTo>
                <a:lnTo>
                  <a:pt x="604710" y="360830"/>
                </a:lnTo>
                <a:lnTo>
                  <a:pt x="603350" y="362651"/>
                </a:lnTo>
                <a:lnTo>
                  <a:pt x="601536" y="364472"/>
                </a:lnTo>
                <a:lnTo>
                  <a:pt x="599723" y="366293"/>
                </a:lnTo>
                <a:lnTo>
                  <a:pt x="597683" y="367886"/>
                </a:lnTo>
                <a:lnTo>
                  <a:pt x="595416" y="369707"/>
                </a:lnTo>
                <a:lnTo>
                  <a:pt x="589976" y="372666"/>
                </a:lnTo>
                <a:lnTo>
                  <a:pt x="583855" y="375853"/>
                </a:lnTo>
                <a:lnTo>
                  <a:pt x="576602" y="378585"/>
                </a:lnTo>
                <a:lnTo>
                  <a:pt x="568668" y="381316"/>
                </a:lnTo>
                <a:lnTo>
                  <a:pt x="559828" y="383592"/>
                </a:lnTo>
                <a:lnTo>
                  <a:pt x="554161" y="384958"/>
                </a:lnTo>
                <a:lnTo>
                  <a:pt x="800558" y="518343"/>
                </a:lnTo>
                <a:lnTo>
                  <a:pt x="805998" y="517205"/>
                </a:lnTo>
                <a:lnTo>
                  <a:pt x="813025" y="515611"/>
                </a:lnTo>
                <a:lnTo>
                  <a:pt x="820278" y="514246"/>
                </a:lnTo>
                <a:lnTo>
                  <a:pt x="827759" y="513108"/>
                </a:lnTo>
                <a:lnTo>
                  <a:pt x="835239" y="512197"/>
                </a:lnTo>
                <a:lnTo>
                  <a:pt x="842719" y="511514"/>
                </a:lnTo>
                <a:lnTo>
                  <a:pt x="850426" y="510831"/>
                </a:lnTo>
                <a:lnTo>
                  <a:pt x="858133" y="510604"/>
                </a:lnTo>
                <a:lnTo>
                  <a:pt x="865614" y="510604"/>
                </a:lnTo>
                <a:lnTo>
                  <a:pt x="878761" y="510831"/>
                </a:lnTo>
                <a:lnTo>
                  <a:pt x="891681" y="511742"/>
                </a:lnTo>
                <a:lnTo>
                  <a:pt x="903922" y="513108"/>
                </a:lnTo>
                <a:lnTo>
                  <a:pt x="910269" y="514018"/>
                </a:lnTo>
                <a:lnTo>
                  <a:pt x="916162" y="515156"/>
                </a:lnTo>
                <a:lnTo>
                  <a:pt x="921829" y="516067"/>
                </a:lnTo>
                <a:lnTo>
                  <a:pt x="927269" y="517432"/>
                </a:lnTo>
                <a:lnTo>
                  <a:pt x="932710" y="519026"/>
                </a:lnTo>
                <a:lnTo>
                  <a:pt x="937696" y="520619"/>
                </a:lnTo>
                <a:lnTo>
                  <a:pt x="942683" y="521985"/>
                </a:lnTo>
                <a:lnTo>
                  <a:pt x="947217" y="523806"/>
                </a:lnTo>
                <a:lnTo>
                  <a:pt x="951750" y="525854"/>
                </a:lnTo>
                <a:lnTo>
                  <a:pt x="955604" y="528131"/>
                </a:lnTo>
                <a:lnTo>
                  <a:pt x="956284" y="528358"/>
                </a:lnTo>
                <a:lnTo>
                  <a:pt x="1216508" y="466218"/>
                </a:lnTo>
                <a:lnTo>
                  <a:pt x="1276350" y="498540"/>
                </a:lnTo>
                <a:lnTo>
                  <a:pt x="830479" y="604838"/>
                </a:lnTo>
                <a:lnTo>
                  <a:pt x="341312" y="339889"/>
                </a:lnTo>
                <a:lnTo>
                  <a:pt x="786730" y="233363"/>
                </a:lnTo>
                <a:close/>
                <a:moveTo>
                  <a:pt x="1266452" y="128588"/>
                </a:moveTo>
                <a:lnTo>
                  <a:pt x="1749425" y="388781"/>
                </a:lnTo>
                <a:lnTo>
                  <a:pt x="1749425" y="883986"/>
                </a:lnTo>
                <a:lnTo>
                  <a:pt x="1344073" y="981076"/>
                </a:lnTo>
                <a:lnTo>
                  <a:pt x="1343846" y="478612"/>
                </a:lnTo>
                <a:lnTo>
                  <a:pt x="868362" y="222276"/>
                </a:lnTo>
                <a:lnTo>
                  <a:pt x="1266452" y="128588"/>
                </a:lnTo>
                <a:close/>
                <a:moveTo>
                  <a:pt x="1772450" y="0"/>
                </a:moveTo>
                <a:lnTo>
                  <a:pt x="2262188" y="264139"/>
                </a:lnTo>
                <a:lnTo>
                  <a:pt x="1798297" y="374650"/>
                </a:lnTo>
                <a:lnTo>
                  <a:pt x="1798297" y="359900"/>
                </a:lnTo>
                <a:lnTo>
                  <a:pt x="1757259" y="338116"/>
                </a:lnTo>
                <a:lnTo>
                  <a:pt x="2021627" y="275031"/>
                </a:lnTo>
                <a:lnTo>
                  <a:pt x="2020947" y="274804"/>
                </a:lnTo>
                <a:lnTo>
                  <a:pt x="2017772" y="272989"/>
                </a:lnTo>
                <a:lnTo>
                  <a:pt x="2015278" y="271173"/>
                </a:lnTo>
                <a:lnTo>
                  <a:pt x="2012784" y="269585"/>
                </a:lnTo>
                <a:lnTo>
                  <a:pt x="2010517" y="267770"/>
                </a:lnTo>
                <a:lnTo>
                  <a:pt x="2008703" y="265954"/>
                </a:lnTo>
                <a:lnTo>
                  <a:pt x="2007116" y="264139"/>
                </a:lnTo>
                <a:lnTo>
                  <a:pt x="2005982" y="262323"/>
                </a:lnTo>
                <a:lnTo>
                  <a:pt x="2004622" y="260508"/>
                </a:lnTo>
                <a:lnTo>
                  <a:pt x="2003942" y="258466"/>
                </a:lnTo>
                <a:lnTo>
                  <a:pt x="2003262" y="256650"/>
                </a:lnTo>
                <a:lnTo>
                  <a:pt x="2002808" y="254835"/>
                </a:lnTo>
                <a:lnTo>
                  <a:pt x="2002808" y="253020"/>
                </a:lnTo>
                <a:lnTo>
                  <a:pt x="2003035" y="251431"/>
                </a:lnTo>
                <a:lnTo>
                  <a:pt x="2003262" y="249162"/>
                </a:lnTo>
                <a:lnTo>
                  <a:pt x="2004169" y="247346"/>
                </a:lnTo>
                <a:lnTo>
                  <a:pt x="2004849" y="245758"/>
                </a:lnTo>
                <a:lnTo>
                  <a:pt x="2006209" y="243943"/>
                </a:lnTo>
                <a:lnTo>
                  <a:pt x="2007343" y="242127"/>
                </a:lnTo>
                <a:lnTo>
                  <a:pt x="2009157" y="240312"/>
                </a:lnTo>
                <a:lnTo>
                  <a:pt x="2010970" y="238723"/>
                </a:lnTo>
                <a:lnTo>
                  <a:pt x="2013011" y="236908"/>
                </a:lnTo>
                <a:lnTo>
                  <a:pt x="2015505" y="235320"/>
                </a:lnTo>
                <a:lnTo>
                  <a:pt x="2020947" y="231916"/>
                </a:lnTo>
                <a:lnTo>
                  <a:pt x="2027068" y="228966"/>
                </a:lnTo>
                <a:lnTo>
                  <a:pt x="2034324" y="226016"/>
                </a:lnTo>
                <a:lnTo>
                  <a:pt x="2042259" y="223520"/>
                </a:lnTo>
                <a:lnTo>
                  <a:pt x="2051102" y="221023"/>
                </a:lnTo>
                <a:lnTo>
                  <a:pt x="2052009" y="220797"/>
                </a:lnTo>
                <a:lnTo>
                  <a:pt x="1805779" y="87820"/>
                </a:lnTo>
                <a:lnTo>
                  <a:pt x="1804872" y="88046"/>
                </a:lnTo>
                <a:lnTo>
                  <a:pt x="1797843" y="89635"/>
                </a:lnTo>
                <a:lnTo>
                  <a:pt x="1790588" y="90996"/>
                </a:lnTo>
                <a:lnTo>
                  <a:pt x="1783106" y="92131"/>
                </a:lnTo>
                <a:lnTo>
                  <a:pt x="1775624" y="92812"/>
                </a:lnTo>
                <a:lnTo>
                  <a:pt x="1768142" y="93720"/>
                </a:lnTo>
                <a:lnTo>
                  <a:pt x="1760433" y="94173"/>
                </a:lnTo>
                <a:lnTo>
                  <a:pt x="1752724" y="94400"/>
                </a:lnTo>
                <a:lnTo>
                  <a:pt x="1745015" y="94400"/>
                </a:lnTo>
                <a:lnTo>
                  <a:pt x="1732092" y="94173"/>
                </a:lnTo>
                <a:lnTo>
                  <a:pt x="1719168" y="93493"/>
                </a:lnTo>
                <a:lnTo>
                  <a:pt x="1706698" y="92131"/>
                </a:lnTo>
                <a:lnTo>
                  <a:pt x="1700576" y="90996"/>
                </a:lnTo>
                <a:lnTo>
                  <a:pt x="1694681" y="90089"/>
                </a:lnTo>
                <a:lnTo>
                  <a:pt x="1689013" y="88954"/>
                </a:lnTo>
                <a:lnTo>
                  <a:pt x="1683571" y="87820"/>
                </a:lnTo>
                <a:lnTo>
                  <a:pt x="1678130" y="86231"/>
                </a:lnTo>
                <a:lnTo>
                  <a:pt x="1672915" y="84643"/>
                </a:lnTo>
                <a:lnTo>
                  <a:pt x="1668153" y="83054"/>
                </a:lnTo>
                <a:lnTo>
                  <a:pt x="1663392" y="81239"/>
                </a:lnTo>
                <a:lnTo>
                  <a:pt x="1659084" y="79196"/>
                </a:lnTo>
                <a:lnTo>
                  <a:pt x="1655230" y="77154"/>
                </a:lnTo>
                <a:lnTo>
                  <a:pt x="1651602" y="75112"/>
                </a:lnTo>
                <a:lnTo>
                  <a:pt x="1386780" y="137970"/>
                </a:lnTo>
                <a:lnTo>
                  <a:pt x="1327150" y="105973"/>
                </a:lnTo>
                <a:lnTo>
                  <a:pt x="1772450" y="0"/>
                </a:lnTo>
                <a:close/>
              </a:path>
            </a:pathLst>
          </a:custGeom>
          <a:solidFill>
            <a:srgbClr val="FFFFFF"/>
          </a:solidFill>
          <a:ln>
            <a:noFill/>
          </a:ln>
        </p:spPr>
        <p:txBody>
          <a:bodyPr/>
          <a:lstStyle/>
          <a:p>
            <a:endParaRPr lang="zh-CN" altLang="en-US"/>
          </a:p>
        </p:txBody>
      </p:sp>
      <p:sp>
        <p:nvSpPr>
          <p:cNvPr id="15" name="矩形 14" descr="#clear#"/>
          <p:cNvSpPr/>
          <p:nvPr/>
        </p:nvSpPr>
        <p:spPr>
          <a:xfrm>
            <a:off x="1672891"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任意多边形 10"/>
          <p:cNvSpPr/>
          <p:nvPr/>
        </p:nvSpPr>
        <p:spPr>
          <a:xfrm>
            <a:off x="4685632"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descr="#clear#"/>
          <p:cNvSpPr/>
          <p:nvPr/>
        </p:nvSpPr>
        <p:spPr>
          <a:xfrm>
            <a:off x="4441172"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B</a:t>
            </a:r>
            <a:endParaRPr lang="zh-CN" altLang="en-US" dirty="0">
              <a:solidFill>
                <a:srgbClr val="FEFFFF"/>
              </a:solidFill>
            </a:endParaRPr>
          </a:p>
        </p:txBody>
      </p:sp>
      <p:sp>
        <p:nvSpPr>
          <p:cNvPr id="24" name="椭圆 23"/>
          <p:cNvSpPr/>
          <p:nvPr/>
        </p:nvSpPr>
        <p:spPr>
          <a:xfrm>
            <a:off x="5007470"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descr="#clear#"/>
          <p:cNvSpPr/>
          <p:nvPr/>
        </p:nvSpPr>
        <p:spPr>
          <a:xfrm>
            <a:off x="5233717"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6" name="任意多边形 10"/>
          <p:cNvSpPr/>
          <p:nvPr/>
        </p:nvSpPr>
        <p:spPr>
          <a:xfrm>
            <a:off x="8246458"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descr="#clear#"/>
          <p:cNvSpPr/>
          <p:nvPr/>
        </p:nvSpPr>
        <p:spPr>
          <a:xfrm>
            <a:off x="8001998"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D</a:t>
            </a:r>
            <a:endParaRPr lang="zh-CN" altLang="en-US" dirty="0">
              <a:solidFill>
                <a:srgbClr val="FEFFFF"/>
              </a:solidFill>
            </a:endParaRPr>
          </a:p>
        </p:txBody>
      </p:sp>
      <p:sp>
        <p:nvSpPr>
          <p:cNvPr id="28" name="椭圆 27"/>
          <p:cNvSpPr/>
          <p:nvPr/>
        </p:nvSpPr>
        <p:spPr>
          <a:xfrm>
            <a:off x="8568296"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descr="#clear#"/>
          <p:cNvSpPr/>
          <p:nvPr/>
        </p:nvSpPr>
        <p:spPr>
          <a:xfrm>
            <a:off x="8794543"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KSO_Shape"/>
          <p:cNvSpPr/>
          <p:nvPr/>
        </p:nvSpPr>
        <p:spPr bwMode="auto">
          <a:xfrm>
            <a:off x="5416602" y="4607813"/>
            <a:ext cx="1161473" cy="903368"/>
          </a:xfrm>
          <a:custGeom>
            <a:avLst/>
            <a:gdLst>
              <a:gd name="T0" fmla="*/ 599370 w 3938"/>
              <a:gd name="T1" fmla="*/ 1105571 h 3063"/>
              <a:gd name="T2" fmla="*/ 1399445 w 3938"/>
              <a:gd name="T3" fmla="*/ 438479 h 3063"/>
              <a:gd name="T4" fmla="*/ 1354184 w 3938"/>
              <a:gd name="T5" fmla="*/ 494718 h 3063"/>
              <a:gd name="T6" fmla="*/ 1240345 w 3938"/>
              <a:gd name="T7" fmla="*/ 469570 h 3063"/>
              <a:gd name="T8" fmla="*/ 1244002 w 3938"/>
              <a:gd name="T9" fmla="*/ 376296 h 3063"/>
              <a:gd name="T10" fmla="*/ 1330867 w 3938"/>
              <a:gd name="T11" fmla="*/ 413332 h 3063"/>
              <a:gd name="T12" fmla="*/ 1233487 w 3938"/>
              <a:gd name="T13" fmla="*/ 371267 h 3063"/>
              <a:gd name="T14" fmla="*/ 1069814 w 3938"/>
              <a:gd name="T15" fmla="*/ 321887 h 3063"/>
              <a:gd name="T16" fmla="*/ 1053813 w 3938"/>
              <a:gd name="T17" fmla="*/ 238214 h 3063"/>
              <a:gd name="T18" fmla="*/ 1136106 w 3938"/>
              <a:gd name="T19" fmla="*/ 216725 h 3063"/>
              <a:gd name="T20" fmla="*/ 1264118 w 3938"/>
              <a:gd name="T21" fmla="*/ 266105 h 3063"/>
              <a:gd name="T22" fmla="*/ 1153479 w 3938"/>
              <a:gd name="T23" fmla="*/ 263362 h 3063"/>
              <a:gd name="T24" fmla="*/ 1156680 w 3938"/>
              <a:gd name="T25" fmla="*/ 295368 h 3063"/>
              <a:gd name="T26" fmla="*/ 1322638 w 3938"/>
              <a:gd name="T27" fmla="*/ 319600 h 3063"/>
              <a:gd name="T28" fmla="*/ 1417275 w 3938"/>
              <a:gd name="T29" fmla="*/ 401444 h 3063"/>
              <a:gd name="T30" fmla="*/ 827506 w 3938"/>
              <a:gd name="T31" fmla="*/ 781855 h 3063"/>
              <a:gd name="T32" fmla="*/ 736983 w 3938"/>
              <a:gd name="T33" fmla="*/ 809746 h 3063"/>
              <a:gd name="T34" fmla="*/ 564624 w 3938"/>
              <a:gd name="T35" fmla="*/ 740705 h 3063"/>
              <a:gd name="T36" fmla="*/ 704523 w 3938"/>
              <a:gd name="T37" fmla="*/ 754879 h 3063"/>
              <a:gd name="T38" fmla="*/ 697208 w 3938"/>
              <a:gd name="T39" fmla="*/ 707785 h 3063"/>
              <a:gd name="T40" fmla="*/ 546794 w 3938"/>
              <a:gd name="T41" fmla="*/ 687210 h 3063"/>
              <a:gd name="T42" fmla="*/ 423354 w 3938"/>
              <a:gd name="T43" fmla="*/ 598965 h 3063"/>
              <a:gd name="T44" fmla="*/ 463586 w 3938"/>
              <a:gd name="T45" fmla="*/ 524895 h 3063"/>
              <a:gd name="T46" fmla="*/ 568282 w 3938"/>
              <a:gd name="T47" fmla="*/ 515750 h 3063"/>
              <a:gd name="T48" fmla="*/ 624516 w 3938"/>
              <a:gd name="T49" fmla="*/ 596222 h 3063"/>
              <a:gd name="T50" fmla="*/ 517534 w 3938"/>
              <a:gd name="T51" fmla="*/ 571532 h 3063"/>
              <a:gd name="T52" fmla="*/ 604399 w 3938"/>
              <a:gd name="T53" fmla="*/ 624570 h 3063"/>
              <a:gd name="T54" fmla="*/ 764414 w 3938"/>
              <a:gd name="T55" fmla="*/ 653832 h 3063"/>
              <a:gd name="T56" fmla="*/ 807847 w 3938"/>
              <a:gd name="T57" fmla="*/ 765395 h 3063"/>
              <a:gd name="T58" fmla="*/ 1076215 w 3938"/>
              <a:gd name="T59" fmla="*/ 839923 h 3063"/>
              <a:gd name="T60" fmla="*/ 1290178 w 3938"/>
              <a:gd name="T61" fmla="*/ 769967 h 3063"/>
              <a:gd name="T62" fmla="*/ 1288349 w 3938"/>
              <a:gd name="T63" fmla="*/ 716472 h 3063"/>
              <a:gd name="T64" fmla="*/ 1717189 w 3938"/>
              <a:gd name="T65" fmla="*/ 595307 h 3063"/>
              <a:gd name="T66" fmla="*/ 1717189 w 3938"/>
              <a:gd name="T67" fmla="*/ 548213 h 3063"/>
              <a:gd name="T68" fmla="*/ 681664 w 3938"/>
              <a:gd name="T69" fmla="*/ 1194272 h 3063"/>
              <a:gd name="T70" fmla="*/ 1717189 w 3938"/>
              <a:gd name="T71" fmla="*/ 620912 h 3063"/>
              <a:gd name="T72" fmla="*/ 1292921 w 3938"/>
              <a:gd name="T73" fmla="*/ 865985 h 3063"/>
              <a:gd name="T74" fmla="*/ 1076215 w 3938"/>
              <a:gd name="T75" fmla="*/ 1046131 h 3063"/>
              <a:gd name="T76" fmla="*/ 1076215 w 3938"/>
              <a:gd name="T77" fmla="*/ 991722 h 3063"/>
              <a:gd name="T78" fmla="*/ 599370 w 3938"/>
              <a:gd name="T79" fmla="*/ 1178270 h 3063"/>
              <a:gd name="T80" fmla="*/ 82751 w 3938"/>
              <a:gd name="T81" fmla="*/ 830321 h 3063"/>
              <a:gd name="T82" fmla="*/ 82751 w 3938"/>
              <a:gd name="T83" fmla="*/ 864156 h 3063"/>
              <a:gd name="T84" fmla="*/ 638688 w 3938"/>
              <a:gd name="T85" fmla="*/ 1400481 h 3063"/>
              <a:gd name="T86" fmla="*/ 0 w 3938"/>
              <a:gd name="T87" fmla="*/ 583877 h 3063"/>
              <a:gd name="T88" fmla="*/ 695379 w 3938"/>
              <a:gd name="T89" fmla="*/ 203922 h 3063"/>
              <a:gd name="T90" fmla="*/ 1800397 w 3938"/>
              <a:gd name="T91" fmla="*/ 373096 h 3063"/>
              <a:gd name="T92" fmla="*/ 1297950 w 3938"/>
              <a:gd name="T93" fmla="*/ 1039273 h 3063"/>
              <a:gd name="T94" fmla="*/ 589769 w 3938"/>
              <a:gd name="T95" fmla="*/ 384526 h 3063"/>
              <a:gd name="T96" fmla="*/ 121154 w 3938"/>
              <a:gd name="T97" fmla="*/ 615882 h 3063"/>
              <a:gd name="T98" fmla="*/ 1677414 w 3938"/>
              <a:gd name="T99" fmla="*/ 394585 h 3063"/>
              <a:gd name="T100" fmla="*/ 1277377 w 3938"/>
              <a:gd name="T101" fmla="*/ 627313 h 306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938" h="3063">
                <a:moveTo>
                  <a:pt x="181" y="1510"/>
                </a:moveTo>
                <a:cubicBezTo>
                  <a:pt x="181" y="1597"/>
                  <a:pt x="181" y="1597"/>
                  <a:pt x="181" y="1597"/>
                </a:cubicBezTo>
                <a:cubicBezTo>
                  <a:pt x="1311" y="2418"/>
                  <a:pt x="1311" y="2418"/>
                  <a:pt x="1311" y="2418"/>
                </a:cubicBezTo>
                <a:cubicBezTo>
                  <a:pt x="1311" y="2333"/>
                  <a:pt x="1311" y="2333"/>
                  <a:pt x="1311" y="2333"/>
                </a:cubicBezTo>
                <a:cubicBezTo>
                  <a:pt x="181" y="1510"/>
                  <a:pt x="181" y="1510"/>
                  <a:pt x="181" y="1510"/>
                </a:cubicBezTo>
                <a:close/>
                <a:moveTo>
                  <a:pt x="3061" y="959"/>
                </a:moveTo>
                <a:cubicBezTo>
                  <a:pt x="3074" y="970"/>
                  <a:pt x="3087" y="981"/>
                  <a:pt x="3100" y="992"/>
                </a:cubicBezTo>
                <a:cubicBezTo>
                  <a:pt x="3077" y="1006"/>
                  <a:pt x="3054" y="1021"/>
                  <a:pt x="3031" y="1036"/>
                </a:cubicBezTo>
                <a:cubicBezTo>
                  <a:pt x="3008" y="1052"/>
                  <a:pt x="2985" y="1067"/>
                  <a:pt x="2962" y="1082"/>
                </a:cubicBezTo>
                <a:cubicBezTo>
                  <a:pt x="2948" y="1070"/>
                  <a:pt x="2934" y="1059"/>
                  <a:pt x="2921" y="1047"/>
                </a:cubicBezTo>
                <a:cubicBezTo>
                  <a:pt x="2878" y="1063"/>
                  <a:pt x="2839" y="1069"/>
                  <a:pt x="2805" y="1066"/>
                </a:cubicBezTo>
                <a:cubicBezTo>
                  <a:pt x="2770" y="1063"/>
                  <a:pt x="2739" y="1050"/>
                  <a:pt x="2713" y="1027"/>
                </a:cubicBezTo>
                <a:cubicBezTo>
                  <a:pt x="2668" y="988"/>
                  <a:pt x="2623" y="949"/>
                  <a:pt x="2578" y="910"/>
                </a:cubicBezTo>
                <a:cubicBezTo>
                  <a:pt x="2602" y="896"/>
                  <a:pt x="2626" y="881"/>
                  <a:pt x="2650" y="867"/>
                </a:cubicBezTo>
                <a:cubicBezTo>
                  <a:pt x="2674" y="852"/>
                  <a:pt x="2698" y="837"/>
                  <a:pt x="2721" y="823"/>
                </a:cubicBezTo>
                <a:cubicBezTo>
                  <a:pt x="2766" y="861"/>
                  <a:pt x="2811" y="900"/>
                  <a:pt x="2856" y="938"/>
                </a:cubicBezTo>
                <a:cubicBezTo>
                  <a:pt x="2870" y="950"/>
                  <a:pt x="2886" y="950"/>
                  <a:pt x="2904" y="938"/>
                </a:cubicBezTo>
                <a:cubicBezTo>
                  <a:pt x="2922" y="926"/>
                  <a:pt x="2924" y="915"/>
                  <a:pt x="2911" y="904"/>
                </a:cubicBezTo>
                <a:cubicBezTo>
                  <a:pt x="2888" y="884"/>
                  <a:pt x="2864" y="864"/>
                  <a:pt x="2841" y="844"/>
                </a:cubicBezTo>
                <a:cubicBezTo>
                  <a:pt x="2827" y="832"/>
                  <a:pt x="2805" y="824"/>
                  <a:pt x="2777" y="819"/>
                </a:cubicBezTo>
                <a:cubicBezTo>
                  <a:pt x="2763" y="817"/>
                  <a:pt x="2737" y="814"/>
                  <a:pt x="2698" y="812"/>
                </a:cubicBezTo>
                <a:cubicBezTo>
                  <a:pt x="2659" y="809"/>
                  <a:pt x="2607" y="808"/>
                  <a:pt x="2542" y="803"/>
                </a:cubicBezTo>
                <a:cubicBezTo>
                  <a:pt x="2476" y="799"/>
                  <a:pt x="2430" y="782"/>
                  <a:pt x="2404" y="759"/>
                </a:cubicBezTo>
                <a:cubicBezTo>
                  <a:pt x="2382" y="741"/>
                  <a:pt x="2361" y="722"/>
                  <a:pt x="2340" y="704"/>
                </a:cubicBezTo>
                <a:cubicBezTo>
                  <a:pt x="2311" y="679"/>
                  <a:pt x="2297" y="654"/>
                  <a:pt x="2297" y="629"/>
                </a:cubicBezTo>
                <a:cubicBezTo>
                  <a:pt x="2298" y="604"/>
                  <a:pt x="2314" y="579"/>
                  <a:pt x="2343" y="554"/>
                </a:cubicBezTo>
                <a:cubicBezTo>
                  <a:pt x="2331" y="543"/>
                  <a:pt x="2318" y="532"/>
                  <a:pt x="2305" y="521"/>
                </a:cubicBezTo>
                <a:cubicBezTo>
                  <a:pt x="2329" y="508"/>
                  <a:pt x="2353" y="495"/>
                  <a:pt x="2377" y="481"/>
                </a:cubicBezTo>
                <a:cubicBezTo>
                  <a:pt x="2401" y="468"/>
                  <a:pt x="2424" y="455"/>
                  <a:pt x="2448" y="442"/>
                </a:cubicBezTo>
                <a:cubicBezTo>
                  <a:pt x="2460" y="453"/>
                  <a:pt x="2473" y="464"/>
                  <a:pt x="2485" y="474"/>
                </a:cubicBezTo>
                <a:cubicBezTo>
                  <a:pt x="2521" y="462"/>
                  <a:pt x="2555" y="459"/>
                  <a:pt x="2585" y="463"/>
                </a:cubicBezTo>
                <a:cubicBezTo>
                  <a:pt x="2616" y="468"/>
                  <a:pt x="2643" y="481"/>
                  <a:pt x="2668" y="501"/>
                </a:cubicBezTo>
                <a:cubicBezTo>
                  <a:pt x="2700" y="528"/>
                  <a:pt x="2733" y="555"/>
                  <a:pt x="2765" y="582"/>
                </a:cubicBezTo>
                <a:cubicBezTo>
                  <a:pt x="2743" y="596"/>
                  <a:pt x="2720" y="609"/>
                  <a:pt x="2697" y="623"/>
                </a:cubicBezTo>
                <a:cubicBezTo>
                  <a:pt x="2674" y="636"/>
                  <a:pt x="2651" y="650"/>
                  <a:pt x="2627" y="664"/>
                </a:cubicBezTo>
                <a:cubicBezTo>
                  <a:pt x="2592" y="634"/>
                  <a:pt x="2558" y="605"/>
                  <a:pt x="2523" y="576"/>
                </a:cubicBezTo>
                <a:cubicBezTo>
                  <a:pt x="2512" y="566"/>
                  <a:pt x="2499" y="565"/>
                  <a:pt x="2484" y="574"/>
                </a:cubicBezTo>
                <a:cubicBezTo>
                  <a:pt x="2467" y="584"/>
                  <a:pt x="2468" y="599"/>
                  <a:pt x="2490" y="617"/>
                </a:cubicBezTo>
                <a:cubicBezTo>
                  <a:pt x="2503" y="627"/>
                  <a:pt x="2518" y="636"/>
                  <a:pt x="2530" y="646"/>
                </a:cubicBezTo>
                <a:cubicBezTo>
                  <a:pt x="2552" y="663"/>
                  <a:pt x="2593" y="675"/>
                  <a:pt x="2657" y="679"/>
                </a:cubicBezTo>
                <a:cubicBezTo>
                  <a:pt x="2719" y="683"/>
                  <a:pt x="2770" y="686"/>
                  <a:pt x="2810" y="689"/>
                </a:cubicBezTo>
                <a:cubicBezTo>
                  <a:pt x="2849" y="693"/>
                  <a:pt x="2876" y="696"/>
                  <a:pt x="2893" y="699"/>
                </a:cubicBezTo>
                <a:cubicBezTo>
                  <a:pt x="2925" y="706"/>
                  <a:pt x="2952" y="719"/>
                  <a:pt x="2975" y="737"/>
                </a:cubicBezTo>
                <a:cubicBezTo>
                  <a:pt x="3000" y="758"/>
                  <a:pt x="3025" y="779"/>
                  <a:pt x="3049" y="799"/>
                </a:cubicBezTo>
                <a:cubicBezTo>
                  <a:pt x="3081" y="826"/>
                  <a:pt x="3098" y="852"/>
                  <a:pt x="3100" y="878"/>
                </a:cubicBezTo>
                <a:cubicBezTo>
                  <a:pt x="3101" y="905"/>
                  <a:pt x="3089" y="932"/>
                  <a:pt x="3061" y="959"/>
                </a:cubicBezTo>
                <a:close/>
                <a:moveTo>
                  <a:pt x="1767" y="1674"/>
                </a:moveTo>
                <a:cubicBezTo>
                  <a:pt x="1781" y="1686"/>
                  <a:pt x="1795" y="1698"/>
                  <a:pt x="1810" y="1710"/>
                </a:cubicBezTo>
                <a:cubicBezTo>
                  <a:pt x="1785" y="1726"/>
                  <a:pt x="1759" y="1743"/>
                  <a:pt x="1734" y="1759"/>
                </a:cubicBezTo>
                <a:cubicBezTo>
                  <a:pt x="1709" y="1776"/>
                  <a:pt x="1683" y="1792"/>
                  <a:pt x="1657" y="1809"/>
                </a:cubicBezTo>
                <a:cubicBezTo>
                  <a:pt x="1642" y="1796"/>
                  <a:pt x="1627" y="1784"/>
                  <a:pt x="1612" y="1771"/>
                </a:cubicBezTo>
                <a:cubicBezTo>
                  <a:pt x="1566" y="1788"/>
                  <a:pt x="1523" y="1795"/>
                  <a:pt x="1485" y="1792"/>
                </a:cubicBezTo>
                <a:cubicBezTo>
                  <a:pt x="1446" y="1788"/>
                  <a:pt x="1413" y="1774"/>
                  <a:pt x="1384" y="1749"/>
                </a:cubicBezTo>
                <a:cubicBezTo>
                  <a:pt x="1334" y="1706"/>
                  <a:pt x="1285" y="1663"/>
                  <a:pt x="1235" y="1620"/>
                </a:cubicBezTo>
                <a:cubicBezTo>
                  <a:pt x="1262" y="1604"/>
                  <a:pt x="1288" y="1588"/>
                  <a:pt x="1315" y="1572"/>
                </a:cubicBezTo>
                <a:cubicBezTo>
                  <a:pt x="1341" y="1556"/>
                  <a:pt x="1367" y="1540"/>
                  <a:pt x="1393" y="1524"/>
                </a:cubicBezTo>
                <a:cubicBezTo>
                  <a:pt x="1442" y="1567"/>
                  <a:pt x="1492" y="1609"/>
                  <a:pt x="1541" y="1651"/>
                </a:cubicBezTo>
                <a:cubicBezTo>
                  <a:pt x="1556" y="1664"/>
                  <a:pt x="1574" y="1663"/>
                  <a:pt x="1595" y="1651"/>
                </a:cubicBezTo>
                <a:cubicBezTo>
                  <a:pt x="1614" y="1638"/>
                  <a:pt x="1617" y="1625"/>
                  <a:pt x="1602" y="1613"/>
                </a:cubicBezTo>
                <a:cubicBezTo>
                  <a:pt x="1576" y="1591"/>
                  <a:pt x="1550" y="1570"/>
                  <a:pt x="1525" y="1548"/>
                </a:cubicBezTo>
                <a:cubicBezTo>
                  <a:pt x="1508" y="1534"/>
                  <a:pt x="1485" y="1525"/>
                  <a:pt x="1455" y="1520"/>
                </a:cubicBezTo>
                <a:cubicBezTo>
                  <a:pt x="1439" y="1518"/>
                  <a:pt x="1410" y="1515"/>
                  <a:pt x="1367" y="1512"/>
                </a:cubicBezTo>
                <a:cubicBezTo>
                  <a:pt x="1324" y="1509"/>
                  <a:pt x="1267" y="1508"/>
                  <a:pt x="1196" y="1503"/>
                </a:cubicBezTo>
                <a:cubicBezTo>
                  <a:pt x="1123" y="1497"/>
                  <a:pt x="1072" y="1479"/>
                  <a:pt x="1043" y="1454"/>
                </a:cubicBezTo>
                <a:cubicBezTo>
                  <a:pt x="1020" y="1434"/>
                  <a:pt x="996" y="1414"/>
                  <a:pt x="973" y="1393"/>
                </a:cubicBezTo>
                <a:cubicBezTo>
                  <a:pt x="941" y="1366"/>
                  <a:pt x="925" y="1338"/>
                  <a:pt x="926" y="1310"/>
                </a:cubicBezTo>
                <a:cubicBezTo>
                  <a:pt x="927" y="1283"/>
                  <a:pt x="944" y="1255"/>
                  <a:pt x="977" y="1228"/>
                </a:cubicBezTo>
                <a:cubicBezTo>
                  <a:pt x="963" y="1216"/>
                  <a:pt x="949" y="1204"/>
                  <a:pt x="935" y="1192"/>
                </a:cubicBezTo>
                <a:cubicBezTo>
                  <a:pt x="961" y="1177"/>
                  <a:pt x="988" y="1163"/>
                  <a:pt x="1014" y="1148"/>
                </a:cubicBezTo>
                <a:cubicBezTo>
                  <a:pt x="1040" y="1134"/>
                  <a:pt x="1066" y="1120"/>
                  <a:pt x="1091" y="1105"/>
                </a:cubicBezTo>
                <a:cubicBezTo>
                  <a:pt x="1105" y="1117"/>
                  <a:pt x="1119" y="1129"/>
                  <a:pt x="1133" y="1140"/>
                </a:cubicBezTo>
                <a:cubicBezTo>
                  <a:pt x="1173" y="1127"/>
                  <a:pt x="1210" y="1123"/>
                  <a:pt x="1243" y="1128"/>
                </a:cubicBezTo>
                <a:cubicBezTo>
                  <a:pt x="1276" y="1133"/>
                  <a:pt x="1307" y="1147"/>
                  <a:pt x="1334" y="1170"/>
                </a:cubicBezTo>
                <a:cubicBezTo>
                  <a:pt x="1370" y="1200"/>
                  <a:pt x="1406" y="1230"/>
                  <a:pt x="1441" y="1259"/>
                </a:cubicBezTo>
                <a:cubicBezTo>
                  <a:pt x="1416" y="1274"/>
                  <a:pt x="1391" y="1289"/>
                  <a:pt x="1366" y="1304"/>
                </a:cubicBezTo>
                <a:cubicBezTo>
                  <a:pt x="1341" y="1319"/>
                  <a:pt x="1315" y="1334"/>
                  <a:pt x="1289" y="1349"/>
                </a:cubicBezTo>
                <a:cubicBezTo>
                  <a:pt x="1251" y="1316"/>
                  <a:pt x="1213" y="1284"/>
                  <a:pt x="1175" y="1252"/>
                </a:cubicBezTo>
                <a:cubicBezTo>
                  <a:pt x="1162" y="1241"/>
                  <a:pt x="1148" y="1241"/>
                  <a:pt x="1132" y="1250"/>
                </a:cubicBezTo>
                <a:cubicBezTo>
                  <a:pt x="1113" y="1261"/>
                  <a:pt x="1114" y="1277"/>
                  <a:pt x="1139" y="1297"/>
                </a:cubicBezTo>
                <a:cubicBezTo>
                  <a:pt x="1153" y="1309"/>
                  <a:pt x="1169" y="1318"/>
                  <a:pt x="1183" y="1330"/>
                </a:cubicBezTo>
                <a:cubicBezTo>
                  <a:pt x="1206" y="1349"/>
                  <a:pt x="1252" y="1362"/>
                  <a:pt x="1322" y="1366"/>
                </a:cubicBezTo>
                <a:cubicBezTo>
                  <a:pt x="1391" y="1370"/>
                  <a:pt x="1447" y="1373"/>
                  <a:pt x="1490" y="1377"/>
                </a:cubicBezTo>
                <a:cubicBezTo>
                  <a:pt x="1533" y="1381"/>
                  <a:pt x="1564" y="1384"/>
                  <a:pt x="1581" y="1388"/>
                </a:cubicBezTo>
                <a:cubicBezTo>
                  <a:pt x="1617" y="1395"/>
                  <a:pt x="1647" y="1410"/>
                  <a:pt x="1672" y="1430"/>
                </a:cubicBezTo>
                <a:cubicBezTo>
                  <a:pt x="1699" y="1453"/>
                  <a:pt x="1727" y="1476"/>
                  <a:pt x="1754" y="1498"/>
                </a:cubicBezTo>
                <a:cubicBezTo>
                  <a:pt x="1788" y="1527"/>
                  <a:pt x="1807" y="1556"/>
                  <a:pt x="1809" y="1585"/>
                </a:cubicBezTo>
                <a:cubicBezTo>
                  <a:pt x="1812" y="1614"/>
                  <a:pt x="1797" y="1644"/>
                  <a:pt x="1767" y="1674"/>
                </a:cubicBezTo>
                <a:close/>
                <a:moveTo>
                  <a:pt x="1492" y="2452"/>
                </a:moveTo>
                <a:cubicBezTo>
                  <a:pt x="2354" y="1954"/>
                  <a:pt x="2354" y="1954"/>
                  <a:pt x="2354" y="1954"/>
                </a:cubicBezTo>
                <a:cubicBezTo>
                  <a:pt x="2354" y="1837"/>
                  <a:pt x="2354" y="1837"/>
                  <a:pt x="2354" y="1837"/>
                </a:cubicBezTo>
                <a:cubicBezTo>
                  <a:pt x="1492" y="2339"/>
                  <a:pt x="1492" y="2339"/>
                  <a:pt x="1492" y="2339"/>
                </a:cubicBezTo>
                <a:cubicBezTo>
                  <a:pt x="1492" y="2452"/>
                  <a:pt x="1492" y="2452"/>
                  <a:pt x="1492" y="2452"/>
                </a:cubicBezTo>
                <a:close/>
                <a:moveTo>
                  <a:pt x="2822" y="1684"/>
                </a:moveTo>
                <a:cubicBezTo>
                  <a:pt x="3756" y="1143"/>
                  <a:pt x="3756" y="1143"/>
                  <a:pt x="3756" y="1143"/>
                </a:cubicBezTo>
                <a:cubicBezTo>
                  <a:pt x="3756" y="1021"/>
                  <a:pt x="3756" y="1021"/>
                  <a:pt x="3756" y="1021"/>
                </a:cubicBezTo>
                <a:cubicBezTo>
                  <a:pt x="2818" y="1567"/>
                  <a:pt x="2818" y="1567"/>
                  <a:pt x="2818" y="1567"/>
                </a:cubicBezTo>
                <a:cubicBezTo>
                  <a:pt x="2822" y="1684"/>
                  <a:pt x="2822" y="1684"/>
                  <a:pt x="2822" y="1684"/>
                </a:cubicBezTo>
                <a:close/>
                <a:moveTo>
                  <a:pt x="3756" y="1199"/>
                </a:moveTo>
                <a:cubicBezTo>
                  <a:pt x="3756" y="1302"/>
                  <a:pt x="3756" y="1302"/>
                  <a:pt x="3756" y="1302"/>
                </a:cubicBezTo>
                <a:cubicBezTo>
                  <a:pt x="2826" y="1840"/>
                  <a:pt x="2826" y="1840"/>
                  <a:pt x="2826" y="1840"/>
                </a:cubicBezTo>
                <a:cubicBezTo>
                  <a:pt x="2823" y="1738"/>
                  <a:pt x="2823" y="1738"/>
                  <a:pt x="2823" y="1738"/>
                </a:cubicBezTo>
                <a:cubicBezTo>
                  <a:pt x="3756" y="1199"/>
                  <a:pt x="3756" y="1199"/>
                  <a:pt x="3756" y="1199"/>
                </a:cubicBezTo>
                <a:close/>
                <a:moveTo>
                  <a:pt x="2354" y="2010"/>
                </a:moveTo>
                <a:cubicBezTo>
                  <a:pt x="2354" y="2113"/>
                  <a:pt x="2354" y="2113"/>
                  <a:pt x="2354" y="2113"/>
                </a:cubicBezTo>
                <a:cubicBezTo>
                  <a:pt x="1491" y="2612"/>
                  <a:pt x="1491" y="2612"/>
                  <a:pt x="1491" y="2612"/>
                </a:cubicBezTo>
                <a:cubicBezTo>
                  <a:pt x="1492" y="2508"/>
                  <a:pt x="1492" y="2508"/>
                  <a:pt x="1492" y="2508"/>
                </a:cubicBezTo>
                <a:cubicBezTo>
                  <a:pt x="2354" y="2010"/>
                  <a:pt x="2354" y="2010"/>
                  <a:pt x="2354" y="2010"/>
                </a:cubicBezTo>
                <a:close/>
                <a:moveTo>
                  <a:pt x="3756" y="1358"/>
                </a:moveTo>
                <a:cubicBezTo>
                  <a:pt x="3756" y="1462"/>
                  <a:pt x="3756" y="1462"/>
                  <a:pt x="3756" y="1462"/>
                </a:cubicBezTo>
                <a:cubicBezTo>
                  <a:pt x="2831" y="2006"/>
                  <a:pt x="2831" y="2006"/>
                  <a:pt x="2831" y="2006"/>
                </a:cubicBezTo>
                <a:cubicBezTo>
                  <a:pt x="2828" y="1894"/>
                  <a:pt x="2828" y="1894"/>
                  <a:pt x="2828" y="1894"/>
                </a:cubicBezTo>
                <a:cubicBezTo>
                  <a:pt x="3756" y="1358"/>
                  <a:pt x="3756" y="1358"/>
                  <a:pt x="3756" y="1358"/>
                </a:cubicBezTo>
                <a:close/>
                <a:moveTo>
                  <a:pt x="2354" y="2169"/>
                </a:moveTo>
                <a:cubicBezTo>
                  <a:pt x="2354" y="2288"/>
                  <a:pt x="2354" y="2288"/>
                  <a:pt x="2354" y="2288"/>
                </a:cubicBezTo>
                <a:cubicBezTo>
                  <a:pt x="1491" y="2795"/>
                  <a:pt x="1491" y="2795"/>
                  <a:pt x="1491" y="2795"/>
                </a:cubicBezTo>
                <a:cubicBezTo>
                  <a:pt x="1491" y="2667"/>
                  <a:pt x="1491" y="2667"/>
                  <a:pt x="1491" y="2667"/>
                </a:cubicBezTo>
                <a:cubicBezTo>
                  <a:pt x="2354" y="2169"/>
                  <a:pt x="2354" y="2169"/>
                  <a:pt x="2354" y="2169"/>
                </a:cubicBezTo>
                <a:close/>
                <a:moveTo>
                  <a:pt x="181" y="1657"/>
                </a:moveTo>
                <a:cubicBezTo>
                  <a:pt x="1311" y="2478"/>
                  <a:pt x="1311" y="2478"/>
                  <a:pt x="1311" y="2478"/>
                </a:cubicBezTo>
                <a:cubicBezTo>
                  <a:pt x="1311" y="2577"/>
                  <a:pt x="1311" y="2577"/>
                  <a:pt x="1311" y="2577"/>
                </a:cubicBezTo>
                <a:cubicBezTo>
                  <a:pt x="181" y="1756"/>
                  <a:pt x="181" y="1756"/>
                  <a:pt x="181" y="1756"/>
                </a:cubicBezTo>
                <a:cubicBezTo>
                  <a:pt x="181" y="1657"/>
                  <a:pt x="181" y="1657"/>
                  <a:pt x="181" y="1657"/>
                </a:cubicBezTo>
                <a:close/>
                <a:moveTo>
                  <a:pt x="181" y="1816"/>
                </a:moveTo>
                <a:cubicBezTo>
                  <a:pt x="1311" y="2637"/>
                  <a:pt x="1311" y="2637"/>
                  <a:pt x="1311" y="2637"/>
                </a:cubicBezTo>
                <a:cubicBezTo>
                  <a:pt x="1311" y="2768"/>
                  <a:pt x="1311" y="2768"/>
                  <a:pt x="1311" y="2768"/>
                </a:cubicBezTo>
                <a:cubicBezTo>
                  <a:pt x="181" y="1890"/>
                  <a:pt x="181" y="1890"/>
                  <a:pt x="181" y="1890"/>
                </a:cubicBezTo>
                <a:cubicBezTo>
                  <a:pt x="181" y="1816"/>
                  <a:pt x="181" y="1816"/>
                  <a:pt x="181" y="1816"/>
                </a:cubicBezTo>
                <a:close/>
                <a:moveTo>
                  <a:pt x="2354" y="2497"/>
                </a:moveTo>
                <a:cubicBezTo>
                  <a:pt x="1397" y="3063"/>
                  <a:pt x="1397" y="3063"/>
                  <a:pt x="1397" y="3063"/>
                </a:cubicBezTo>
                <a:cubicBezTo>
                  <a:pt x="0" y="1978"/>
                  <a:pt x="0" y="1978"/>
                  <a:pt x="0" y="1978"/>
                </a:cubicBezTo>
                <a:cubicBezTo>
                  <a:pt x="0" y="1935"/>
                  <a:pt x="0" y="1935"/>
                  <a:pt x="0" y="1935"/>
                </a:cubicBezTo>
                <a:cubicBezTo>
                  <a:pt x="0" y="1277"/>
                  <a:pt x="0" y="1277"/>
                  <a:pt x="0" y="1277"/>
                </a:cubicBezTo>
                <a:cubicBezTo>
                  <a:pt x="1127" y="720"/>
                  <a:pt x="1127" y="720"/>
                  <a:pt x="1127" y="720"/>
                </a:cubicBezTo>
                <a:cubicBezTo>
                  <a:pt x="1094" y="696"/>
                  <a:pt x="1076" y="683"/>
                  <a:pt x="1078" y="686"/>
                </a:cubicBezTo>
                <a:cubicBezTo>
                  <a:pt x="1521" y="446"/>
                  <a:pt x="1521" y="446"/>
                  <a:pt x="1521" y="446"/>
                </a:cubicBezTo>
                <a:cubicBezTo>
                  <a:pt x="1586" y="493"/>
                  <a:pt x="1586" y="493"/>
                  <a:pt x="1586" y="493"/>
                </a:cubicBezTo>
                <a:cubicBezTo>
                  <a:pt x="2585" y="0"/>
                  <a:pt x="2585" y="0"/>
                  <a:pt x="2585" y="0"/>
                </a:cubicBezTo>
                <a:cubicBezTo>
                  <a:pt x="3938" y="816"/>
                  <a:pt x="3938" y="816"/>
                  <a:pt x="3938" y="816"/>
                </a:cubicBezTo>
                <a:cubicBezTo>
                  <a:pt x="3938" y="1568"/>
                  <a:pt x="3938" y="1568"/>
                  <a:pt x="3938" y="1568"/>
                </a:cubicBezTo>
                <a:cubicBezTo>
                  <a:pt x="2838" y="2212"/>
                  <a:pt x="2838" y="2212"/>
                  <a:pt x="2838" y="2212"/>
                </a:cubicBezTo>
                <a:cubicBezTo>
                  <a:pt x="2839" y="2273"/>
                  <a:pt x="2839" y="2273"/>
                  <a:pt x="2839" y="2273"/>
                </a:cubicBezTo>
                <a:cubicBezTo>
                  <a:pt x="2354" y="2557"/>
                  <a:pt x="2354" y="2557"/>
                  <a:pt x="2354" y="2557"/>
                </a:cubicBezTo>
                <a:cubicBezTo>
                  <a:pt x="2354" y="2497"/>
                  <a:pt x="2354" y="2497"/>
                  <a:pt x="2354" y="2497"/>
                </a:cubicBezTo>
                <a:close/>
                <a:moveTo>
                  <a:pt x="1290" y="841"/>
                </a:moveTo>
                <a:cubicBezTo>
                  <a:pt x="1597" y="1071"/>
                  <a:pt x="2147" y="1491"/>
                  <a:pt x="2338" y="1637"/>
                </a:cubicBezTo>
                <a:cubicBezTo>
                  <a:pt x="1407" y="2179"/>
                  <a:pt x="1407" y="2179"/>
                  <a:pt x="1407" y="2179"/>
                </a:cubicBezTo>
                <a:cubicBezTo>
                  <a:pt x="265" y="1347"/>
                  <a:pt x="265" y="1347"/>
                  <a:pt x="265" y="1347"/>
                </a:cubicBezTo>
                <a:cubicBezTo>
                  <a:pt x="1290" y="841"/>
                  <a:pt x="1290" y="841"/>
                  <a:pt x="1290" y="841"/>
                </a:cubicBezTo>
                <a:close/>
                <a:moveTo>
                  <a:pt x="2794" y="1372"/>
                </a:moveTo>
                <a:cubicBezTo>
                  <a:pt x="3669" y="863"/>
                  <a:pt x="3669" y="863"/>
                  <a:pt x="3669" y="863"/>
                </a:cubicBezTo>
                <a:cubicBezTo>
                  <a:pt x="2579" y="204"/>
                  <a:pt x="2579" y="204"/>
                  <a:pt x="2579" y="204"/>
                </a:cubicBezTo>
                <a:cubicBezTo>
                  <a:pt x="1751" y="613"/>
                  <a:pt x="1751" y="613"/>
                  <a:pt x="1751" y="613"/>
                </a:cubicBezTo>
                <a:lnTo>
                  <a:pt x="2794" y="1372"/>
                </a:lnTo>
                <a:close/>
              </a:path>
            </a:pathLst>
          </a:custGeom>
          <a:solidFill>
            <a:srgbClr val="FFFFFF"/>
          </a:solidFill>
          <a:ln>
            <a:noFill/>
          </a:ln>
        </p:spPr>
        <p:txBody>
          <a:bodyPr/>
          <a:lstStyle/>
          <a:p>
            <a:endParaRPr lang="zh-CN" altLang="en-US"/>
          </a:p>
        </p:txBody>
      </p:sp>
      <p:sp>
        <p:nvSpPr>
          <p:cNvPr id="33" name="KSO_Shape"/>
          <p:cNvSpPr/>
          <p:nvPr/>
        </p:nvSpPr>
        <p:spPr bwMode="auto">
          <a:xfrm>
            <a:off x="9106877" y="4704515"/>
            <a:ext cx="902575" cy="709962"/>
          </a:xfrm>
          <a:custGeom>
            <a:avLst/>
            <a:gdLst>
              <a:gd name="T0" fmla="*/ 1306858 w 3440"/>
              <a:gd name="T1" fmla="*/ 56020 h 2703"/>
              <a:gd name="T2" fmla="*/ 1543422 w 3440"/>
              <a:gd name="T3" fmla="*/ 419367 h 2703"/>
              <a:gd name="T4" fmla="*/ 1800397 w 3440"/>
              <a:gd name="T5" fmla="*/ 848158 h 2703"/>
              <a:gd name="T6" fmla="*/ 1495272 w 3440"/>
              <a:gd name="T7" fmla="*/ 1209934 h 2703"/>
              <a:gd name="T8" fmla="*/ 253835 w 3440"/>
              <a:gd name="T9" fmla="*/ 1373283 h 2703"/>
              <a:gd name="T10" fmla="*/ 0 w 3440"/>
              <a:gd name="T11" fmla="*/ 945015 h 2703"/>
              <a:gd name="T12" fmla="*/ 253312 w 3440"/>
              <a:gd name="T13" fmla="*/ 781666 h 2703"/>
              <a:gd name="T14" fmla="*/ 262209 w 3440"/>
              <a:gd name="T15" fmla="*/ 633501 h 2703"/>
              <a:gd name="T16" fmla="*/ 8374 w 3440"/>
              <a:gd name="T17" fmla="*/ 205233 h 2703"/>
              <a:gd name="T18" fmla="*/ 261686 w 3440"/>
              <a:gd name="T19" fmla="*/ 41884 h 2703"/>
              <a:gd name="T20" fmla="*/ 326584 w 3440"/>
              <a:gd name="T21" fmla="*/ 905749 h 2703"/>
              <a:gd name="T22" fmla="*/ 164339 w 3440"/>
              <a:gd name="T23" fmla="*/ 951298 h 2703"/>
              <a:gd name="T24" fmla="*/ 178470 w 3440"/>
              <a:gd name="T25" fmla="*/ 1116741 h 2703"/>
              <a:gd name="T26" fmla="*/ 267443 w 3440"/>
              <a:gd name="T27" fmla="*/ 1138207 h 2703"/>
              <a:gd name="T28" fmla="*/ 1264988 w 3440"/>
              <a:gd name="T29" fmla="*/ 1130354 h 2703"/>
              <a:gd name="T30" fmla="*/ 1356055 w 3440"/>
              <a:gd name="T31" fmla="*/ 1195274 h 2703"/>
              <a:gd name="T32" fmla="*/ 1177062 w 3440"/>
              <a:gd name="T33" fmla="*/ 1247630 h 2703"/>
              <a:gd name="T34" fmla="*/ 1066107 w 3440"/>
              <a:gd name="T35" fmla="*/ 1262813 h 2703"/>
              <a:gd name="T36" fmla="*/ 978181 w 3440"/>
              <a:gd name="T37" fmla="*/ 1169097 h 2703"/>
              <a:gd name="T38" fmla="*/ 978181 w 3440"/>
              <a:gd name="T39" fmla="*/ 1271190 h 2703"/>
              <a:gd name="T40" fmla="*/ 735337 w 3440"/>
              <a:gd name="T41" fmla="*/ 1279043 h 2703"/>
              <a:gd name="T42" fmla="*/ 497203 w 3440"/>
              <a:gd name="T43" fmla="*/ 1269619 h 2703"/>
              <a:gd name="T44" fmla="*/ 355369 w 3440"/>
              <a:gd name="T45" fmla="*/ 1253389 h 2703"/>
              <a:gd name="T46" fmla="*/ 1250334 w 3440"/>
              <a:gd name="T47" fmla="*/ 633501 h 2703"/>
              <a:gd name="T48" fmla="*/ 1636058 w 3440"/>
              <a:gd name="T49" fmla="*/ 588998 h 2703"/>
              <a:gd name="T50" fmla="*/ 1468580 w 3440"/>
              <a:gd name="T51" fmla="*/ 543449 h 2703"/>
              <a:gd name="T52" fmla="*/ 572568 w 3440"/>
              <a:gd name="T53" fmla="*/ 875906 h 2703"/>
              <a:gd name="T54" fmla="*/ 484118 w 3440"/>
              <a:gd name="T55" fmla="*/ 754965 h 2703"/>
              <a:gd name="T56" fmla="*/ 1662750 w 3440"/>
              <a:gd name="T57" fmla="*/ 848681 h 2703"/>
              <a:gd name="T58" fmla="*/ 1570114 w 3440"/>
              <a:gd name="T59" fmla="*/ 768578 h 2703"/>
              <a:gd name="T60" fmla="*/ 1371233 w 3440"/>
              <a:gd name="T61" fmla="*/ 799467 h 2703"/>
              <a:gd name="T62" fmla="*/ 1283306 w 3440"/>
              <a:gd name="T63" fmla="*/ 908890 h 2703"/>
              <a:gd name="T64" fmla="*/ 1128388 w 3440"/>
              <a:gd name="T65" fmla="*/ 916220 h 2703"/>
              <a:gd name="T66" fmla="*/ 890254 w 3440"/>
              <a:gd name="T67" fmla="*/ 913079 h 2703"/>
              <a:gd name="T68" fmla="*/ 890254 w 3440"/>
              <a:gd name="T69" fmla="*/ 811509 h 2703"/>
              <a:gd name="T70" fmla="*/ 660494 w 3440"/>
              <a:gd name="T71" fmla="*/ 790567 h 2703"/>
              <a:gd name="T72" fmla="*/ 187367 w 3440"/>
              <a:gd name="T73" fmla="*/ 377483 h 2703"/>
              <a:gd name="T74" fmla="*/ 276340 w 3440"/>
              <a:gd name="T75" fmla="*/ 398948 h 2703"/>
              <a:gd name="T76" fmla="*/ 1273886 w 3440"/>
              <a:gd name="T77" fmla="*/ 391095 h 2703"/>
              <a:gd name="T78" fmla="*/ 1364429 w 3440"/>
              <a:gd name="T79" fmla="*/ 456016 h 2703"/>
              <a:gd name="T80" fmla="*/ 1185959 w 3440"/>
              <a:gd name="T81" fmla="*/ 508371 h 2703"/>
              <a:gd name="T82" fmla="*/ 1074481 w 3440"/>
              <a:gd name="T83" fmla="*/ 523554 h 2703"/>
              <a:gd name="T84" fmla="*/ 986555 w 3440"/>
              <a:gd name="T85" fmla="*/ 429838 h 2703"/>
              <a:gd name="T86" fmla="*/ 986555 w 3440"/>
              <a:gd name="T87" fmla="*/ 531408 h 2703"/>
              <a:gd name="T88" fmla="*/ 744234 w 3440"/>
              <a:gd name="T89" fmla="*/ 539784 h 2703"/>
              <a:gd name="T90" fmla="*/ 506100 w 3440"/>
              <a:gd name="T91" fmla="*/ 529837 h 2703"/>
              <a:gd name="T92" fmla="*/ 364266 w 3440"/>
              <a:gd name="T93" fmla="*/ 514130 h 2703"/>
              <a:gd name="T94" fmla="*/ 172713 w 3440"/>
              <a:gd name="T95" fmla="*/ 212039 h 2703"/>
              <a:gd name="T96" fmla="*/ 1220502 w 3440"/>
              <a:gd name="T97" fmla="*/ 236123 h 2703"/>
              <a:gd name="T98" fmla="*/ 1220502 w 3440"/>
              <a:gd name="T99" fmla="*/ 174344 h 2703"/>
              <a:gd name="T100" fmla="*/ 175853 w 3440"/>
              <a:gd name="T101" fmla="*/ 197903 h 27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440" h="2703">
                <a:moveTo>
                  <a:pt x="1442" y="0"/>
                </a:moveTo>
                <a:cubicBezTo>
                  <a:pt x="1806" y="0"/>
                  <a:pt x="2139" y="31"/>
                  <a:pt x="2383" y="80"/>
                </a:cubicBezTo>
                <a:cubicBezTo>
                  <a:pt x="2423" y="88"/>
                  <a:pt x="2461" y="97"/>
                  <a:pt x="2497" y="107"/>
                </a:cubicBezTo>
                <a:cubicBezTo>
                  <a:pt x="2601" y="136"/>
                  <a:pt x="2867" y="226"/>
                  <a:pt x="2867" y="364"/>
                </a:cubicBezTo>
                <a:cubicBezTo>
                  <a:pt x="2872" y="787"/>
                  <a:pt x="2872" y="787"/>
                  <a:pt x="2872" y="787"/>
                </a:cubicBezTo>
                <a:cubicBezTo>
                  <a:pt x="2899" y="791"/>
                  <a:pt x="2925" y="796"/>
                  <a:pt x="2949" y="801"/>
                </a:cubicBezTo>
                <a:cubicBezTo>
                  <a:pt x="2989" y="809"/>
                  <a:pt x="3027" y="818"/>
                  <a:pt x="3063" y="828"/>
                </a:cubicBezTo>
                <a:cubicBezTo>
                  <a:pt x="3167" y="857"/>
                  <a:pt x="3433" y="947"/>
                  <a:pt x="3433" y="1085"/>
                </a:cubicBezTo>
                <a:cubicBezTo>
                  <a:pt x="3440" y="1620"/>
                  <a:pt x="3440" y="1620"/>
                  <a:pt x="3440" y="1620"/>
                </a:cubicBezTo>
                <a:cubicBezTo>
                  <a:pt x="3440" y="1762"/>
                  <a:pt x="3255" y="1871"/>
                  <a:pt x="2956" y="1932"/>
                </a:cubicBezTo>
                <a:cubicBezTo>
                  <a:pt x="2923" y="1938"/>
                  <a:pt x="2888" y="1945"/>
                  <a:pt x="2852" y="1950"/>
                </a:cubicBezTo>
                <a:cubicBezTo>
                  <a:pt x="2857" y="2311"/>
                  <a:pt x="2857" y="2311"/>
                  <a:pt x="2857" y="2311"/>
                </a:cubicBezTo>
                <a:cubicBezTo>
                  <a:pt x="2857" y="2454"/>
                  <a:pt x="2672" y="2562"/>
                  <a:pt x="2373" y="2623"/>
                </a:cubicBezTo>
                <a:cubicBezTo>
                  <a:pt x="2128" y="2672"/>
                  <a:pt x="1794" y="2703"/>
                  <a:pt x="1429" y="2703"/>
                </a:cubicBezTo>
                <a:cubicBezTo>
                  <a:pt x="1063" y="2703"/>
                  <a:pt x="729" y="2672"/>
                  <a:pt x="485" y="2623"/>
                </a:cubicBezTo>
                <a:cubicBezTo>
                  <a:pt x="185" y="2562"/>
                  <a:pt x="0" y="2454"/>
                  <a:pt x="0" y="2311"/>
                </a:cubicBezTo>
                <a:cubicBezTo>
                  <a:pt x="0" y="1856"/>
                  <a:pt x="0" y="1856"/>
                  <a:pt x="0" y="1856"/>
                </a:cubicBezTo>
                <a:cubicBezTo>
                  <a:pt x="0" y="1805"/>
                  <a:pt x="0" y="1805"/>
                  <a:pt x="0" y="1805"/>
                </a:cubicBezTo>
                <a:cubicBezTo>
                  <a:pt x="0" y="1777"/>
                  <a:pt x="0" y="1777"/>
                  <a:pt x="0" y="1777"/>
                </a:cubicBezTo>
                <a:cubicBezTo>
                  <a:pt x="0" y="1665"/>
                  <a:pt x="180" y="1584"/>
                  <a:pt x="269" y="1551"/>
                </a:cubicBezTo>
                <a:cubicBezTo>
                  <a:pt x="331" y="1528"/>
                  <a:pt x="403" y="1509"/>
                  <a:pt x="484" y="1493"/>
                </a:cubicBezTo>
                <a:cubicBezTo>
                  <a:pt x="515" y="1486"/>
                  <a:pt x="549" y="1480"/>
                  <a:pt x="583" y="1474"/>
                </a:cubicBezTo>
                <a:cubicBezTo>
                  <a:pt x="583" y="1226"/>
                  <a:pt x="583" y="1226"/>
                  <a:pt x="583" y="1226"/>
                </a:cubicBezTo>
                <a:cubicBezTo>
                  <a:pt x="555" y="1221"/>
                  <a:pt x="528" y="1216"/>
                  <a:pt x="501" y="1210"/>
                </a:cubicBezTo>
                <a:cubicBezTo>
                  <a:pt x="202" y="1150"/>
                  <a:pt x="16" y="1041"/>
                  <a:pt x="16" y="898"/>
                </a:cubicBezTo>
                <a:cubicBezTo>
                  <a:pt x="16" y="444"/>
                  <a:pt x="16" y="444"/>
                  <a:pt x="16" y="444"/>
                </a:cubicBezTo>
                <a:cubicBezTo>
                  <a:pt x="16" y="392"/>
                  <a:pt x="16" y="392"/>
                  <a:pt x="16" y="392"/>
                </a:cubicBezTo>
                <a:cubicBezTo>
                  <a:pt x="16" y="364"/>
                  <a:pt x="16" y="364"/>
                  <a:pt x="16" y="364"/>
                </a:cubicBezTo>
                <a:cubicBezTo>
                  <a:pt x="16" y="252"/>
                  <a:pt x="197" y="172"/>
                  <a:pt x="285" y="139"/>
                </a:cubicBezTo>
                <a:cubicBezTo>
                  <a:pt x="348" y="116"/>
                  <a:pt x="420" y="96"/>
                  <a:pt x="500" y="80"/>
                </a:cubicBezTo>
                <a:cubicBezTo>
                  <a:pt x="744" y="31"/>
                  <a:pt x="1077" y="0"/>
                  <a:pt x="1442" y="0"/>
                </a:cubicBezTo>
                <a:close/>
                <a:moveTo>
                  <a:pt x="1036" y="1925"/>
                </a:moveTo>
                <a:cubicBezTo>
                  <a:pt x="835" y="1881"/>
                  <a:pt x="690" y="1814"/>
                  <a:pt x="624" y="1730"/>
                </a:cubicBezTo>
                <a:cubicBezTo>
                  <a:pt x="593" y="1735"/>
                  <a:pt x="563" y="1740"/>
                  <a:pt x="534" y="1746"/>
                </a:cubicBezTo>
                <a:cubicBezTo>
                  <a:pt x="441" y="1765"/>
                  <a:pt x="367" y="1780"/>
                  <a:pt x="320" y="1790"/>
                </a:cubicBezTo>
                <a:cubicBezTo>
                  <a:pt x="319" y="1800"/>
                  <a:pt x="317" y="1809"/>
                  <a:pt x="314" y="1817"/>
                </a:cubicBezTo>
                <a:cubicBezTo>
                  <a:pt x="361" y="1828"/>
                  <a:pt x="437" y="1843"/>
                  <a:pt x="534" y="1863"/>
                </a:cubicBezTo>
                <a:cubicBezTo>
                  <a:pt x="672" y="1891"/>
                  <a:pt x="843" y="1912"/>
                  <a:pt x="1036" y="1925"/>
                </a:cubicBezTo>
                <a:close/>
                <a:moveTo>
                  <a:pt x="341" y="2133"/>
                </a:moveTo>
                <a:cubicBezTo>
                  <a:pt x="341" y="2330"/>
                  <a:pt x="341" y="2330"/>
                  <a:pt x="341" y="2330"/>
                </a:cubicBezTo>
                <a:cubicBezTo>
                  <a:pt x="384" y="2339"/>
                  <a:pt x="442" y="2350"/>
                  <a:pt x="511" y="2365"/>
                </a:cubicBezTo>
                <a:cubicBezTo>
                  <a:pt x="511" y="2174"/>
                  <a:pt x="511" y="2174"/>
                  <a:pt x="511" y="2174"/>
                </a:cubicBezTo>
                <a:cubicBezTo>
                  <a:pt x="502" y="2172"/>
                  <a:pt x="494" y="2170"/>
                  <a:pt x="485" y="2169"/>
                </a:cubicBezTo>
                <a:cubicBezTo>
                  <a:pt x="433" y="2158"/>
                  <a:pt x="386" y="2147"/>
                  <a:pt x="341" y="2133"/>
                </a:cubicBezTo>
                <a:close/>
                <a:moveTo>
                  <a:pt x="2417" y="2159"/>
                </a:moveTo>
                <a:cubicBezTo>
                  <a:pt x="2417" y="2350"/>
                  <a:pt x="2417" y="2350"/>
                  <a:pt x="2417" y="2350"/>
                </a:cubicBezTo>
                <a:cubicBezTo>
                  <a:pt x="2515" y="2330"/>
                  <a:pt x="2578" y="2317"/>
                  <a:pt x="2594" y="2312"/>
                </a:cubicBezTo>
                <a:cubicBezTo>
                  <a:pt x="2592" y="2303"/>
                  <a:pt x="2591" y="2293"/>
                  <a:pt x="2591" y="2283"/>
                </a:cubicBezTo>
                <a:cubicBezTo>
                  <a:pt x="2591" y="2109"/>
                  <a:pt x="2591" y="2109"/>
                  <a:pt x="2591" y="2109"/>
                </a:cubicBezTo>
                <a:cubicBezTo>
                  <a:pt x="2539" y="2128"/>
                  <a:pt x="2481" y="2144"/>
                  <a:pt x="2417" y="2159"/>
                </a:cubicBezTo>
                <a:close/>
                <a:moveTo>
                  <a:pt x="2249" y="2383"/>
                </a:moveTo>
                <a:cubicBezTo>
                  <a:pt x="2249" y="2191"/>
                  <a:pt x="2249" y="2191"/>
                  <a:pt x="2249" y="2191"/>
                </a:cubicBezTo>
                <a:cubicBezTo>
                  <a:pt x="2183" y="2201"/>
                  <a:pt x="2112" y="2210"/>
                  <a:pt x="2037" y="2218"/>
                </a:cubicBezTo>
                <a:cubicBezTo>
                  <a:pt x="2037" y="2412"/>
                  <a:pt x="2037" y="2412"/>
                  <a:pt x="2037" y="2412"/>
                </a:cubicBezTo>
                <a:cubicBezTo>
                  <a:pt x="2113" y="2404"/>
                  <a:pt x="2184" y="2394"/>
                  <a:pt x="2249" y="2383"/>
                </a:cubicBezTo>
                <a:close/>
                <a:moveTo>
                  <a:pt x="1869" y="2428"/>
                </a:moveTo>
                <a:cubicBezTo>
                  <a:pt x="1869" y="2233"/>
                  <a:pt x="1869" y="2233"/>
                  <a:pt x="1869" y="2233"/>
                </a:cubicBezTo>
                <a:cubicBezTo>
                  <a:pt x="1775" y="2240"/>
                  <a:pt x="1675" y="2245"/>
                  <a:pt x="1573" y="2247"/>
                </a:cubicBezTo>
                <a:cubicBezTo>
                  <a:pt x="1573" y="2441"/>
                  <a:pt x="1573" y="2441"/>
                  <a:pt x="1573" y="2441"/>
                </a:cubicBezTo>
                <a:cubicBezTo>
                  <a:pt x="1676" y="2439"/>
                  <a:pt x="1775" y="2435"/>
                  <a:pt x="1869" y="2428"/>
                </a:cubicBezTo>
                <a:close/>
                <a:moveTo>
                  <a:pt x="1118" y="2241"/>
                </a:moveTo>
                <a:cubicBezTo>
                  <a:pt x="1118" y="2436"/>
                  <a:pt x="1118" y="2436"/>
                  <a:pt x="1118" y="2436"/>
                </a:cubicBezTo>
                <a:cubicBezTo>
                  <a:pt x="1210" y="2440"/>
                  <a:pt x="1306" y="2443"/>
                  <a:pt x="1405" y="2443"/>
                </a:cubicBezTo>
                <a:cubicBezTo>
                  <a:pt x="1405" y="2248"/>
                  <a:pt x="1405" y="2248"/>
                  <a:pt x="1405" y="2248"/>
                </a:cubicBezTo>
                <a:cubicBezTo>
                  <a:pt x="1307" y="2248"/>
                  <a:pt x="1211" y="2246"/>
                  <a:pt x="1118" y="2241"/>
                </a:cubicBezTo>
                <a:close/>
                <a:moveTo>
                  <a:pt x="950" y="2425"/>
                </a:moveTo>
                <a:cubicBezTo>
                  <a:pt x="950" y="2230"/>
                  <a:pt x="950" y="2230"/>
                  <a:pt x="950" y="2230"/>
                </a:cubicBezTo>
                <a:cubicBezTo>
                  <a:pt x="854" y="2223"/>
                  <a:pt x="764" y="2213"/>
                  <a:pt x="679" y="2201"/>
                </a:cubicBezTo>
                <a:cubicBezTo>
                  <a:pt x="679" y="2394"/>
                  <a:pt x="679" y="2394"/>
                  <a:pt x="679" y="2394"/>
                </a:cubicBezTo>
                <a:cubicBezTo>
                  <a:pt x="762" y="2407"/>
                  <a:pt x="853" y="2417"/>
                  <a:pt x="950" y="2425"/>
                </a:cubicBezTo>
                <a:close/>
                <a:moveTo>
                  <a:pt x="2806" y="1038"/>
                </a:moveTo>
                <a:cubicBezTo>
                  <a:pt x="2727" y="1113"/>
                  <a:pt x="2582" y="1172"/>
                  <a:pt x="2389" y="1210"/>
                </a:cubicBezTo>
                <a:cubicBezTo>
                  <a:pt x="2330" y="1223"/>
                  <a:pt x="2266" y="1233"/>
                  <a:pt x="2197" y="1243"/>
                </a:cubicBezTo>
                <a:cubicBezTo>
                  <a:pt x="2471" y="1235"/>
                  <a:pt x="2715" y="1209"/>
                  <a:pt x="2899" y="1172"/>
                </a:cubicBezTo>
                <a:cubicBezTo>
                  <a:pt x="3001" y="1151"/>
                  <a:pt x="3080" y="1135"/>
                  <a:pt x="3126" y="1125"/>
                </a:cubicBezTo>
                <a:cubicBezTo>
                  <a:pt x="3124" y="1117"/>
                  <a:pt x="3122" y="1109"/>
                  <a:pt x="3121" y="1100"/>
                </a:cubicBezTo>
                <a:cubicBezTo>
                  <a:pt x="3074" y="1090"/>
                  <a:pt x="2997" y="1074"/>
                  <a:pt x="2899" y="1055"/>
                </a:cubicBezTo>
                <a:cubicBezTo>
                  <a:pt x="2869" y="1049"/>
                  <a:pt x="2839" y="1043"/>
                  <a:pt x="2806" y="1038"/>
                </a:cubicBezTo>
                <a:close/>
                <a:moveTo>
                  <a:pt x="925" y="1442"/>
                </a:moveTo>
                <a:cubicBezTo>
                  <a:pt x="925" y="1638"/>
                  <a:pt x="925" y="1638"/>
                  <a:pt x="925" y="1638"/>
                </a:cubicBezTo>
                <a:cubicBezTo>
                  <a:pt x="967" y="1647"/>
                  <a:pt x="1025" y="1659"/>
                  <a:pt x="1094" y="1673"/>
                </a:cubicBezTo>
                <a:cubicBezTo>
                  <a:pt x="1094" y="1482"/>
                  <a:pt x="1094" y="1482"/>
                  <a:pt x="1094" y="1482"/>
                </a:cubicBezTo>
                <a:cubicBezTo>
                  <a:pt x="1085" y="1481"/>
                  <a:pt x="1077" y="1479"/>
                  <a:pt x="1068" y="1477"/>
                </a:cubicBezTo>
                <a:cubicBezTo>
                  <a:pt x="1017" y="1467"/>
                  <a:pt x="969" y="1455"/>
                  <a:pt x="925" y="1442"/>
                </a:cubicBezTo>
                <a:close/>
                <a:moveTo>
                  <a:pt x="3000" y="1468"/>
                </a:moveTo>
                <a:cubicBezTo>
                  <a:pt x="3000" y="1659"/>
                  <a:pt x="3000" y="1659"/>
                  <a:pt x="3000" y="1659"/>
                </a:cubicBezTo>
                <a:cubicBezTo>
                  <a:pt x="3098" y="1639"/>
                  <a:pt x="3161" y="1625"/>
                  <a:pt x="3177" y="1621"/>
                </a:cubicBezTo>
                <a:cubicBezTo>
                  <a:pt x="3175" y="1612"/>
                  <a:pt x="3174" y="1602"/>
                  <a:pt x="3174" y="1592"/>
                </a:cubicBezTo>
                <a:cubicBezTo>
                  <a:pt x="3174" y="1418"/>
                  <a:pt x="3174" y="1418"/>
                  <a:pt x="3174" y="1418"/>
                </a:cubicBezTo>
                <a:cubicBezTo>
                  <a:pt x="3122" y="1436"/>
                  <a:pt x="3064" y="1453"/>
                  <a:pt x="3000" y="1468"/>
                </a:cubicBezTo>
                <a:close/>
                <a:moveTo>
                  <a:pt x="2833" y="1692"/>
                </a:moveTo>
                <a:cubicBezTo>
                  <a:pt x="2833" y="1499"/>
                  <a:pt x="2833" y="1499"/>
                  <a:pt x="2833" y="1499"/>
                </a:cubicBezTo>
                <a:cubicBezTo>
                  <a:pt x="2766" y="1510"/>
                  <a:pt x="2695" y="1519"/>
                  <a:pt x="2620" y="1527"/>
                </a:cubicBezTo>
                <a:cubicBezTo>
                  <a:pt x="2620" y="1721"/>
                  <a:pt x="2620" y="1721"/>
                  <a:pt x="2620" y="1721"/>
                </a:cubicBezTo>
                <a:cubicBezTo>
                  <a:pt x="2696" y="1713"/>
                  <a:pt x="2767" y="1703"/>
                  <a:pt x="2833" y="1692"/>
                </a:cubicBezTo>
                <a:close/>
                <a:moveTo>
                  <a:pt x="2452" y="1736"/>
                </a:moveTo>
                <a:cubicBezTo>
                  <a:pt x="2452" y="1542"/>
                  <a:pt x="2452" y="1542"/>
                  <a:pt x="2452" y="1542"/>
                </a:cubicBezTo>
                <a:cubicBezTo>
                  <a:pt x="2357" y="1549"/>
                  <a:pt x="2258" y="1553"/>
                  <a:pt x="2156" y="1555"/>
                </a:cubicBezTo>
                <a:cubicBezTo>
                  <a:pt x="2156" y="1750"/>
                  <a:pt x="2156" y="1750"/>
                  <a:pt x="2156" y="1750"/>
                </a:cubicBezTo>
                <a:cubicBezTo>
                  <a:pt x="2259" y="1748"/>
                  <a:pt x="2358" y="1743"/>
                  <a:pt x="2452" y="1736"/>
                </a:cubicBezTo>
                <a:close/>
                <a:moveTo>
                  <a:pt x="1701" y="1550"/>
                </a:moveTo>
                <a:cubicBezTo>
                  <a:pt x="1701" y="1744"/>
                  <a:pt x="1701" y="1744"/>
                  <a:pt x="1701" y="1744"/>
                </a:cubicBezTo>
                <a:cubicBezTo>
                  <a:pt x="1793" y="1749"/>
                  <a:pt x="1889" y="1752"/>
                  <a:pt x="1988" y="1752"/>
                </a:cubicBezTo>
                <a:cubicBezTo>
                  <a:pt x="1988" y="1557"/>
                  <a:pt x="1988" y="1557"/>
                  <a:pt x="1988" y="1557"/>
                </a:cubicBezTo>
                <a:cubicBezTo>
                  <a:pt x="1890" y="1557"/>
                  <a:pt x="1794" y="1554"/>
                  <a:pt x="1701" y="1550"/>
                </a:cubicBezTo>
                <a:close/>
                <a:moveTo>
                  <a:pt x="1533" y="1733"/>
                </a:moveTo>
                <a:cubicBezTo>
                  <a:pt x="1533" y="1539"/>
                  <a:pt x="1533" y="1539"/>
                  <a:pt x="1533" y="1539"/>
                </a:cubicBezTo>
                <a:cubicBezTo>
                  <a:pt x="1437" y="1531"/>
                  <a:pt x="1347" y="1522"/>
                  <a:pt x="1262" y="1510"/>
                </a:cubicBezTo>
                <a:cubicBezTo>
                  <a:pt x="1262" y="1703"/>
                  <a:pt x="1262" y="1703"/>
                  <a:pt x="1262" y="1703"/>
                </a:cubicBezTo>
                <a:cubicBezTo>
                  <a:pt x="1345" y="1715"/>
                  <a:pt x="1436" y="1725"/>
                  <a:pt x="1533" y="1733"/>
                </a:cubicBezTo>
                <a:close/>
                <a:moveTo>
                  <a:pt x="358" y="721"/>
                </a:moveTo>
                <a:cubicBezTo>
                  <a:pt x="358" y="917"/>
                  <a:pt x="358" y="917"/>
                  <a:pt x="358" y="917"/>
                </a:cubicBezTo>
                <a:cubicBezTo>
                  <a:pt x="401" y="926"/>
                  <a:pt x="458" y="938"/>
                  <a:pt x="528" y="952"/>
                </a:cubicBezTo>
                <a:cubicBezTo>
                  <a:pt x="528" y="762"/>
                  <a:pt x="528" y="762"/>
                  <a:pt x="528" y="762"/>
                </a:cubicBezTo>
                <a:cubicBezTo>
                  <a:pt x="519" y="760"/>
                  <a:pt x="510" y="758"/>
                  <a:pt x="501" y="756"/>
                </a:cubicBezTo>
                <a:cubicBezTo>
                  <a:pt x="450" y="746"/>
                  <a:pt x="402" y="734"/>
                  <a:pt x="358" y="721"/>
                </a:cubicBezTo>
                <a:close/>
                <a:moveTo>
                  <a:pt x="2434" y="747"/>
                </a:moveTo>
                <a:cubicBezTo>
                  <a:pt x="2434" y="938"/>
                  <a:pt x="2434" y="938"/>
                  <a:pt x="2434" y="938"/>
                </a:cubicBezTo>
                <a:cubicBezTo>
                  <a:pt x="2531" y="918"/>
                  <a:pt x="2595" y="904"/>
                  <a:pt x="2610" y="900"/>
                </a:cubicBezTo>
                <a:cubicBezTo>
                  <a:pt x="2608" y="890"/>
                  <a:pt x="2607" y="881"/>
                  <a:pt x="2607" y="871"/>
                </a:cubicBezTo>
                <a:cubicBezTo>
                  <a:pt x="2607" y="697"/>
                  <a:pt x="2607" y="697"/>
                  <a:pt x="2607" y="697"/>
                </a:cubicBezTo>
                <a:cubicBezTo>
                  <a:pt x="2556" y="715"/>
                  <a:pt x="2498" y="732"/>
                  <a:pt x="2434" y="747"/>
                </a:cubicBezTo>
                <a:close/>
                <a:moveTo>
                  <a:pt x="2266" y="971"/>
                </a:moveTo>
                <a:cubicBezTo>
                  <a:pt x="2266" y="778"/>
                  <a:pt x="2266" y="778"/>
                  <a:pt x="2266" y="778"/>
                </a:cubicBezTo>
                <a:cubicBezTo>
                  <a:pt x="2199" y="789"/>
                  <a:pt x="2128" y="798"/>
                  <a:pt x="2053" y="806"/>
                </a:cubicBezTo>
                <a:cubicBezTo>
                  <a:pt x="2053" y="1000"/>
                  <a:pt x="2053" y="1000"/>
                  <a:pt x="2053" y="1000"/>
                </a:cubicBezTo>
                <a:cubicBezTo>
                  <a:pt x="2130" y="992"/>
                  <a:pt x="2201" y="982"/>
                  <a:pt x="2266" y="971"/>
                </a:cubicBezTo>
                <a:close/>
                <a:moveTo>
                  <a:pt x="1885" y="1015"/>
                </a:moveTo>
                <a:cubicBezTo>
                  <a:pt x="1885" y="821"/>
                  <a:pt x="1885" y="821"/>
                  <a:pt x="1885" y="821"/>
                </a:cubicBezTo>
                <a:cubicBezTo>
                  <a:pt x="1791" y="828"/>
                  <a:pt x="1692" y="832"/>
                  <a:pt x="1590" y="835"/>
                </a:cubicBezTo>
                <a:cubicBezTo>
                  <a:pt x="1590" y="1029"/>
                  <a:pt x="1590" y="1029"/>
                  <a:pt x="1590" y="1029"/>
                </a:cubicBezTo>
                <a:cubicBezTo>
                  <a:pt x="1693" y="1027"/>
                  <a:pt x="1792" y="1022"/>
                  <a:pt x="1885" y="1015"/>
                </a:cubicBezTo>
                <a:close/>
                <a:moveTo>
                  <a:pt x="1135" y="829"/>
                </a:moveTo>
                <a:cubicBezTo>
                  <a:pt x="1135" y="1023"/>
                  <a:pt x="1135" y="1023"/>
                  <a:pt x="1135" y="1023"/>
                </a:cubicBezTo>
                <a:cubicBezTo>
                  <a:pt x="1227" y="1028"/>
                  <a:pt x="1323" y="1030"/>
                  <a:pt x="1422" y="1031"/>
                </a:cubicBezTo>
                <a:cubicBezTo>
                  <a:pt x="1422" y="836"/>
                  <a:pt x="1422" y="836"/>
                  <a:pt x="1422" y="836"/>
                </a:cubicBezTo>
                <a:cubicBezTo>
                  <a:pt x="1323" y="836"/>
                  <a:pt x="1228" y="833"/>
                  <a:pt x="1135" y="829"/>
                </a:cubicBezTo>
                <a:close/>
                <a:moveTo>
                  <a:pt x="967" y="1012"/>
                </a:moveTo>
                <a:cubicBezTo>
                  <a:pt x="967" y="818"/>
                  <a:pt x="967" y="818"/>
                  <a:pt x="967" y="818"/>
                </a:cubicBezTo>
                <a:cubicBezTo>
                  <a:pt x="871" y="810"/>
                  <a:pt x="780" y="801"/>
                  <a:pt x="696" y="789"/>
                </a:cubicBezTo>
                <a:cubicBezTo>
                  <a:pt x="696" y="982"/>
                  <a:pt x="696" y="982"/>
                  <a:pt x="696" y="982"/>
                </a:cubicBezTo>
                <a:cubicBezTo>
                  <a:pt x="779" y="994"/>
                  <a:pt x="870" y="1004"/>
                  <a:pt x="967" y="1012"/>
                </a:cubicBezTo>
                <a:close/>
                <a:moveTo>
                  <a:pt x="336" y="378"/>
                </a:moveTo>
                <a:cubicBezTo>
                  <a:pt x="335" y="387"/>
                  <a:pt x="333" y="396"/>
                  <a:pt x="330" y="405"/>
                </a:cubicBezTo>
                <a:cubicBezTo>
                  <a:pt x="377" y="416"/>
                  <a:pt x="453" y="431"/>
                  <a:pt x="551" y="451"/>
                </a:cubicBezTo>
                <a:cubicBezTo>
                  <a:pt x="776" y="497"/>
                  <a:pt x="1091" y="525"/>
                  <a:pt x="1442" y="525"/>
                </a:cubicBezTo>
                <a:cubicBezTo>
                  <a:pt x="1792" y="525"/>
                  <a:pt x="2107" y="497"/>
                  <a:pt x="2332" y="451"/>
                </a:cubicBezTo>
                <a:cubicBezTo>
                  <a:pt x="2435" y="430"/>
                  <a:pt x="2513" y="414"/>
                  <a:pt x="2560" y="404"/>
                </a:cubicBezTo>
                <a:cubicBezTo>
                  <a:pt x="2557" y="396"/>
                  <a:pt x="2555" y="388"/>
                  <a:pt x="2554" y="379"/>
                </a:cubicBezTo>
                <a:cubicBezTo>
                  <a:pt x="2507" y="369"/>
                  <a:pt x="2431" y="353"/>
                  <a:pt x="2332" y="333"/>
                </a:cubicBezTo>
                <a:cubicBezTo>
                  <a:pt x="2107" y="288"/>
                  <a:pt x="1792" y="260"/>
                  <a:pt x="1442" y="260"/>
                </a:cubicBezTo>
                <a:cubicBezTo>
                  <a:pt x="1091" y="260"/>
                  <a:pt x="776" y="288"/>
                  <a:pt x="551" y="333"/>
                </a:cubicBezTo>
                <a:cubicBezTo>
                  <a:pt x="458" y="353"/>
                  <a:pt x="384" y="368"/>
                  <a:pt x="336" y="378"/>
                </a:cubicBezTo>
                <a:close/>
              </a:path>
            </a:pathLst>
          </a:custGeom>
          <a:solidFill>
            <a:srgbClr val="FFFFFF"/>
          </a:solidFill>
          <a:ln>
            <a:noFill/>
          </a:ln>
        </p:spPr>
        <p:txBody>
          <a:bodyPr/>
          <a:lstStyle/>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descr="#clear#"/>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descr="#clear#"/>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18" name="Freeform 62"/>
          <p:cNvSpPr>
            <a:spLocks noEditPoints="1"/>
          </p:cNvSpPr>
          <p:nvPr/>
        </p:nvSpPr>
        <p:spPr bwMode="auto">
          <a:xfrm>
            <a:off x="1735955" y="4120027"/>
            <a:ext cx="1653790" cy="1647728"/>
          </a:xfrm>
          <a:custGeom>
            <a:avLst/>
            <a:gdLst>
              <a:gd name="T0" fmla="*/ 78 w 190"/>
              <a:gd name="T1" fmla="*/ 190 h 190"/>
              <a:gd name="T2" fmla="*/ 63 w 190"/>
              <a:gd name="T3" fmla="*/ 156 h 190"/>
              <a:gd name="T4" fmla="*/ 16 w 190"/>
              <a:gd name="T5" fmla="*/ 150 h 190"/>
              <a:gd name="T6" fmla="*/ 29 w 190"/>
              <a:gd name="T7" fmla="*/ 116 h 190"/>
              <a:gd name="T8" fmla="*/ 0 w 190"/>
              <a:gd name="T9" fmla="*/ 78 h 190"/>
              <a:gd name="T10" fmla="*/ 33 w 190"/>
              <a:gd name="T11" fmla="*/ 63 h 190"/>
              <a:gd name="T12" fmla="*/ 39 w 190"/>
              <a:gd name="T13" fmla="*/ 16 h 190"/>
              <a:gd name="T14" fmla="*/ 74 w 190"/>
              <a:gd name="T15" fmla="*/ 29 h 190"/>
              <a:gd name="T16" fmla="*/ 111 w 190"/>
              <a:gd name="T17" fmla="*/ 0 h 190"/>
              <a:gd name="T18" fmla="*/ 126 w 190"/>
              <a:gd name="T19" fmla="*/ 33 h 190"/>
              <a:gd name="T20" fmla="*/ 174 w 190"/>
              <a:gd name="T21" fmla="*/ 39 h 190"/>
              <a:gd name="T22" fmla="*/ 160 w 190"/>
              <a:gd name="T23" fmla="*/ 73 h 190"/>
              <a:gd name="T24" fmla="*/ 190 w 190"/>
              <a:gd name="T25" fmla="*/ 111 h 190"/>
              <a:gd name="T26" fmla="*/ 156 w 190"/>
              <a:gd name="T27" fmla="*/ 126 h 190"/>
              <a:gd name="T28" fmla="*/ 150 w 190"/>
              <a:gd name="T29" fmla="*/ 173 h 190"/>
              <a:gd name="T30" fmla="*/ 116 w 190"/>
              <a:gd name="T31" fmla="*/ 160 h 190"/>
              <a:gd name="T32" fmla="*/ 85 w 190"/>
              <a:gd name="T33" fmla="*/ 182 h 190"/>
              <a:gd name="T34" fmla="*/ 109 w 190"/>
              <a:gd name="T35" fmla="*/ 154 h 190"/>
              <a:gd name="T36" fmla="*/ 125 w 190"/>
              <a:gd name="T37" fmla="*/ 148 h 190"/>
              <a:gd name="T38" fmla="*/ 150 w 190"/>
              <a:gd name="T39" fmla="*/ 163 h 190"/>
              <a:gd name="T40" fmla="*/ 147 w 190"/>
              <a:gd name="T41" fmla="*/ 127 h 190"/>
              <a:gd name="T42" fmla="*/ 153 w 190"/>
              <a:gd name="T43" fmla="*/ 111 h 190"/>
              <a:gd name="T44" fmla="*/ 182 w 190"/>
              <a:gd name="T45" fmla="*/ 104 h 190"/>
              <a:gd name="T46" fmla="*/ 154 w 190"/>
              <a:gd name="T47" fmla="*/ 80 h 190"/>
              <a:gd name="T48" fmla="*/ 148 w 190"/>
              <a:gd name="T49" fmla="*/ 65 h 190"/>
              <a:gd name="T50" fmla="*/ 163 w 190"/>
              <a:gd name="T51" fmla="*/ 40 h 190"/>
              <a:gd name="T52" fmla="*/ 127 w 190"/>
              <a:gd name="T53" fmla="*/ 43 h 190"/>
              <a:gd name="T54" fmla="*/ 111 w 190"/>
              <a:gd name="T55" fmla="*/ 36 h 190"/>
              <a:gd name="T56" fmla="*/ 104 w 190"/>
              <a:gd name="T57" fmla="*/ 8 h 190"/>
              <a:gd name="T58" fmla="*/ 81 w 190"/>
              <a:gd name="T59" fmla="*/ 35 h 190"/>
              <a:gd name="T60" fmla="*/ 65 w 190"/>
              <a:gd name="T61" fmla="*/ 41 h 190"/>
              <a:gd name="T62" fmla="*/ 40 w 190"/>
              <a:gd name="T63" fmla="*/ 26 h 190"/>
              <a:gd name="T64" fmla="*/ 43 w 190"/>
              <a:gd name="T65" fmla="*/ 63 h 190"/>
              <a:gd name="T66" fmla="*/ 36 w 190"/>
              <a:gd name="T67" fmla="*/ 78 h 190"/>
              <a:gd name="T68" fmla="*/ 8 w 190"/>
              <a:gd name="T69" fmla="*/ 85 h 190"/>
              <a:gd name="T70" fmla="*/ 35 w 190"/>
              <a:gd name="T71" fmla="*/ 109 h 190"/>
              <a:gd name="T72" fmla="*/ 42 w 190"/>
              <a:gd name="T73" fmla="*/ 124 h 190"/>
              <a:gd name="T74" fmla="*/ 27 w 190"/>
              <a:gd name="T75" fmla="*/ 149 h 190"/>
              <a:gd name="T76" fmla="*/ 63 w 190"/>
              <a:gd name="T77" fmla="*/ 147 h 190"/>
              <a:gd name="T78" fmla="*/ 78 w 190"/>
              <a:gd name="T79" fmla="*/ 153 h 190"/>
              <a:gd name="T80" fmla="*/ 85 w 190"/>
              <a:gd name="T81" fmla="*/ 18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0" h="190">
                <a:moveTo>
                  <a:pt x="111" y="190"/>
                </a:moveTo>
                <a:cubicBezTo>
                  <a:pt x="78" y="190"/>
                  <a:pt x="78" y="190"/>
                  <a:pt x="78" y="190"/>
                </a:cubicBezTo>
                <a:cubicBezTo>
                  <a:pt x="74" y="160"/>
                  <a:pt x="74" y="160"/>
                  <a:pt x="74" y="160"/>
                </a:cubicBezTo>
                <a:cubicBezTo>
                  <a:pt x="70" y="159"/>
                  <a:pt x="67" y="158"/>
                  <a:pt x="63" y="156"/>
                </a:cubicBezTo>
                <a:cubicBezTo>
                  <a:pt x="39" y="173"/>
                  <a:pt x="39" y="173"/>
                  <a:pt x="39" y="173"/>
                </a:cubicBezTo>
                <a:cubicBezTo>
                  <a:pt x="16" y="150"/>
                  <a:pt x="16" y="150"/>
                  <a:pt x="16" y="150"/>
                </a:cubicBezTo>
                <a:cubicBezTo>
                  <a:pt x="33" y="126"/>
                  <a:pt x="33" y="126"/>
                  <a:pt x="33" y="126"/>
                </a:cubicBezTo>
                <a:cubicBezTo>
                  <a:pt x="32" y="123"/>
                  <a:pt x="30" y="119"/>
                  <a:pt x="29" y="116"/>
                </a:cubicBezTo>
                <a:cubicBezTo>
                  <a:pt x="0" y="111"/>
                  <a:pt x="0" y="111"/>
                  <a:pt x="0" y="111"/>
                </a:cubicBezTo>
                <a:cubicBezTo>
                  <a:pt x="0" y="78"/>
                  <a:pt x="0" y="78"/>
                  <a:pt x="0" y="78"/>
                </a:cubicBezTo>
                <a:cubicBezTo>
                  <a:pt x="29" y="73"/>
                  <a:pt x="29" y="73"/>
                  <a:pt x="29" y="73"/>
                </a:cubicBezTo>
                <a:cubicBezTo>
                  <a:pt x="30" y="70"/>
                  <a:pt x="32" y="67"/>
                  <a:pt x="33" y="63"/>
                </a:cubicBezTo>
                <a:cubicBezTo>
                  <a:pt x="16" y="39"/>
                  <a:pt x="16" y="39"/>
                  <a:pt x="16" y="39"/>
                </a:cubicBezTo>
                <a:cubicBezTo>
                  <a:pt x="39" y="16"/>
                  <a:pt x="39" y="16"/>
                  <a:pt x="39" y="16"/>
                </a:cubicBezTo>
                <a:cubicBezTo>
                  <a:pt x="63" y="33"/>
                  <a:pt x="63" y="33"/>
                  <a:pt x="63" y="33"/>
                </a:cubicBezTo>
                <a:cubicBezTo>
                  <a:pt x="67" y="32"/>
                  <a:pt x="70" y="30"/>
                  <a:pt x="74" y="29"/>
                </a:cubicBezTo>
                <a:cubicBezTo>
                  <a:pt x="78" y="0"/>
                  <a:pt x="78" y="0"/>
                  <a:pt x="78" y="0"/>
                </a:cubicBezTo>
                <a:cubicBezTo>
                  <a:pt x="111" y="0"/>
                  <a:pt x="111" y="0"/>
                  <a:pt x="111" y="0"/>
                </a:cubicBezTo>
                <a:cubicBezTo>
                  <a:pt x="116" y="29"/>
                  <a:pt x="116" y="29"/>
                  <a:pt x="116" y="29"/>
                </a:cubicBezTo>
                <a:cubicBezTo>
                  <a:pt x="120" y="30"/>
                  <a:pt x="123" y="32"/>
                  <a:pt x="126" y="33"/>
                </a:cubicBezTo>
                <a:cubicBezTo>
                  <a:pt x="150" y="16"/>
                  <a:pt x="150" y="16"/>
                  <a:pt x="150" y="16"/>
                </a:cubicBezTo>
                <a:cubicBezTo>
                  <a:pt x="174" y="39"/>
                  <a:pt x="174" y="39"/>
                  <a:pt x="174" y="39"/>
                </a:cubicBezTo>
                <a:cubicBezTo>
                  <a:pt x="156" y="63"/>
                  <a:pt x="156" y="63"/>
                  <a:pt x="156" y="63"/>
                </a:cubicBezTo>
                <a:cubicBezTo>
                  <a:pt x="158" y="67"/>
                  <a:pt x="159" y="70"/>
                  <a:pt x="160" y="73"/>
                </a:cubicBezTo>
                <a:cubicBezTo>
                  <a:pt x="190" y="78"/>
                  <a:pt x="190" y="78"/>
                  <a:pt x="190" y="78"/>
                </a:cubicBezTo>
                <a:cubicBezTo>
                  <a:pt x="190" y="111"/>
                  <a:pt x="190" y="111"/>
                  <a:pt x="190" y="111"/>
                </a:cubicBezTo>
                <a:cubicBezTo>
                  <a:pt x="160" y="116"/>
                  <a:pt x="160" y="116"/>
                  <a:pt x="160" y="116"/>
                </a:cubicBezTo>
                <a:cubicBezTo>
                  <a:pt x="159" y="119"/>
                  <a:pt x="158" y="123"/>
                  <a:pt x="156" y="126"/>
                </a:cubicBezTo>
                <a:cubicBezTo>
                  <a:pt x="174" y="150"/>
                  <a:pt x="174" y="150"/>
                  <a:pt x="174" y="150"/>
                </a:cubicBezTo>
                <a:cubicBezTo>
                  <a:pt x="150" y="173"/>
                  <a:pt x="150" y="173"/>
                  <a:pt x="150" y="173"/>
                </a:cubicBezTo>
                <a:cubicBezTo>
                  <a:pt x="126" y="156"/>
                  <a:pt x="126" y="156"/>
                  <a:pt x="126" y="156"/>
                </a:cubicBezTo>
                <a:cubicBezTo>
                  <a:pt x="123" y="158"/>
                  <a:pt x="120" y="159"/>
                  <a:pt x="116" y="160"/>
                </a:cubicBezTo>
                <a:lnTo>
                  <a:pt x="111" y="190"/>
                </a:lnTo>
                <a:close/>
                <a:moveTo>
                  <a:pt x="85" y="182"/>
                </a:moveTo>
                <a:cubicBezTo>
                  <a:pt x="104" y="182"/>
                  <a:pt x="104" y="182"/>
                  <a:pt x="104" y="182"/>
                </a:cubicBezTo>
                <a:cubicBezTo>
                  <a:pt x="109" y="154"/>
                  <a:pt x="109" y="154"/>
                  <a:pt x="109" y="154"/>
                </a:cubicBezTo>
                <a:cubicBezTo>
                  <a:pt x="111" y="153"/>
                  <a:pt x="111" y="153"/>
                  <a:pt x="111" y="153"/>
                </a:cubicBezTo>
                <a:cubicBezTo>
                  <a:pt x="116" y="152"/>
                  <a:pt x="120" y="150"/>
                  <a:pt x="125" y="148"/>
                </a:cubicBezTo>
                <a:cubicBezTo>
                  <a:pt x="127" y="147"/>
                  <a:pt x="127" y="147"/>
                  <a:pt x="127" y="147"/>
                </a:cubicBezTo>
                <a:cubicBezTo>
                  <a:pt x="150" y="163"/>
                  <a:pt x="150" y="163"/>
                  <a:pt x="150" y="163"/>
                </a:cubicBezTo>
                <a:cubicBezTo>
                  <a:pt x="163" y="149"/>
                  <a:pt x="163" y="149"/>
                  <a:pt x="163" y="149"/>
                </a:cubicBezTo>
                <a:cubicBezTo>
                  <a:pt x="147" y="127"/>
                  <a:pt x="147" y="127"/>
                  <a:pt x="147" y="127"/>
                </a:cubicBezTo>
                <a:cubicBezTo>
                  <a:pt x="148" y="124"/>
                  <a:pt x="148" y="124"/>
                  <a:pt x="148" y="124"/>
                </a:cubicBezTo>
                <a:cubicBezTo>
                  <a:pt x="150" y="120"/>
                  <a:pt x="152" y="116"/>
                  <a:pt x="153" y="111"/>
                </a:cubicBezTo>
                <a:cubicBezTo>
                  <a:pt x="154" y="109"/>
                  <a:pt x="154" y="109"/>
                  <a:pt x="154" y="109"/>
                </a:cubicBezTo>
                <a:cubicBezTo>
                  <a:pt x="182" y="104"/>
                  <a:pt x="182" y="104"/>
                  <a:pt x="182" y="104"/>
                </a:cubicBezTo>
                <a:cubicBezTo>
                  <a:pt x="182" y="85"/>
                  <a:pt x="182" y="85"/>
                  <a:pt x="182" y="85"/>
                </a:cubicBezTo>
                <a:cubicBezTo>
                  <a:pt x="154" y="80"/>
                  <a:pt x="154" y="80"/>
                  <a:pt x="154" y="80"/>
                </a:cubicBezTo>
                <a:cubicBezTo>
                  <a:pt x="153" y="78"/>
                  <a:pt x="153" y="78"/>
                  <a:pt x="153" y="78"/>
                </a:cubicBezTo>
                <a:cubicBezTo>
                  <a:pt x="152" y="73"/>
                  <a:pt x="150" y="69"/>
                  <a:pt x="148" y="65"/>
                </a:cubicBezTo>
                <a:cubicBezTo>
                  <a:pt x="147" y="63"/>
                  <a:pt x="147" y="63"/>
                  <a:pt x="147" y="63"/>
                </a:cubicBezTo>
                <a:cubicBezTo>
                  <a:pt x="163" y="40"/>
                  <a:pt x="163" y="40"/>
                  <a:pt x="163" y="40"/>
                </a:cubicBezTo>
                <a:cubicBezTo>
                  <a:pt x="150" y="26"/>
                  <a:pt x="150" y="26"/>
                  <a:pt x="150" y="26"/>
                </a:cubicBezTo>
                <a:cubicBezTo>
                  <a:pt x="127" y="43"/>
                  <a:pt x="127" y="43"/>
                  <a:pt x="127" y="43"/>
                </a:cubicBezTo>
                <a:cubicBezTo>
                  <a:pt x="125" y="41"/>
                  <a:pt x="125" y="41"/>
                  <a:pt x="125" y="41"/>
                </a:cubicBezTo>
                <a:cubicBezTo>
                  <a:pt x="120" y="39"/>
                  <a:pt x="116" y="37"/>
                  <a:pt x="111" y="36"/>
                </a:cubicBezTo>
                <a:cubicBezTo>
                  <a:pt x="109" y="35"/>
                  <a:pt x="109" y="35"/>
                  <a:pt x="109" y="35"/>
                </a:cubicBezTo>
                <a:cubicBezTo>
                  <a:pt x="104" y="8"/>
                  <a:pt x="104" y="8"/>
                  <a:pt x="104" y="8"/>
                </a:cubicBezTo>
                <a:cubicBezTo>
                  <a:pt x="85" y="8"/>
                  <a:pt x="85" y="8"/>
                  <a:pt x="85" y="8"/>
                </a:cubicBezTo>
                <a:cubicBezTo>
                  <a:pt x="81" y="35"/>
                  <a:pt x="81" y="35"/>
                  <a:pt x="81" y="35"/>
                </a:cubicBezTo>
                <a:cubicBezTo>
                  <a:pt x="78" y="36"/>
                  <a:pt x="78" y="36"/>
                  <a:pt x="78" y="36"/>
                </a:cubicBezTo>
                <a:cubicBezTo>
                  <a:pt x="74" y="37"/>
                  <a:pt x="69" y="39"/>
                  <a:pt x="65" y="41"/>
                </a:cubicBezTo>
                <a:cubicBezTo>
                  <a:pt x="63" y="43"/>
                  <a:pt x="63" y="43"/>
                  <a:pt x="63" y="43"/>
                </a:cubicBezTo>
                <a:cubicBezTo>
                  <a:pt x="40" y="26"/>
                  <a:pt x="40" y="26"/>
                  <a:pt x="40" y="26"/>
                </a:cubicBezTo>
                <a:cubicBezTo>
                  <a:pt x="27" y="40"/>
                  <a:pt x="27" y="40"/>
                  <a:pt x="27" y="40"/>
                </a:cubicBezTo>
                <a:cubicBezTo>
                  <a:pt x="43" y="63"/>
                  <a:pt x="43" y="63"/>
                  <a:pt x="43" y="63"/>
                </a:cubicBezTo>
                <a:cubicBezTo>
                  <a:pt x="42" y="65"/>
                  <a:pt x="42" y="65"/>
                  <a:pt x="42" y="65"/>
                </a:cubicBezTo>
                <a:cubicBezTo>
                  <a:pt x="39" y="69"/>
                  <a:pt x="37" y="74"/>
                  <a:pt x="36" y="78"/>
                </a:cubicBezTo>
                <a:cubicBezTo>
                  <a:pt x="35" y="80"/>
                  <a:pt x="35" y="80"/>
                  <a:pt x="35" y="80"/>
                </a:cubicBezTo>
                <a:cubicBezTo>
                  <a:pt x="8" y="85"/>
                  <a:pt x="8" y="85"/>
                  <a:pt x="8" y="85"/>
                </a:cubicBezTo>
                <a:cubicBezTo>
                  <a:pt x="8" y="104"/>
                  <a:pt x="8" y="104"/>
                  <a:pt x="8" y="104"/>
                </a:cubicBezTo>
                <a:cubicBezTo>
                  <a:pt x="35" y="109"/>
                  <a:pt x="35" y="109"/>
                  <a:pt x="35" y="109"/>
                </a:cubicBezTo>
                <a:cubicBezTo>
                  <a:pt x="36" y="111"/>
                  <a:pt x="36" y="111"/>
                  <a:pt x="36" y="111"/>
                </a:cubicBezTo>
                <a:cubicBezTo>
                  <a:pt x="37" y="116"/>
                  <a:pt x="39" y="120"/>
                  <a:pt x="42" y="124"/>
                </a:cubicBezTo>
                <a:cubicBezTo>
                  <a:pt x="43" y="127"/>
                  <a:pt x="43" y="127"/>
                  <a:pt x="43" y="127"/>
                </a:cubicBezTo>
                <a:cubicBezTo>
                  <a:pt x="27" y="149"/>
                  <a:pt x="27" y="149"/>
                  <a:pt x="27" y="149"/>
                </a:cubicBezTo>
                <a:cubicBezTo>
                  <a:pt x="40" y="163"/>
                  <a:pt x="40" y="163"/>
                  <a:pt x="40" y="163"/>
                </a:cubicBezTo>
                <a:cubicBezTo>
                  <a:pt x="63" y="147"/>
                  <a:pt x="63" y="147"/>
                  <a:pt x="63" y="147"/>
                </a:cubicBezTo>
                <a:cubicBezTo>
                  <a:pt x="65" y="148"/>
                  <a:pt x="65" y="148"/>
                  <a:pt x="65" y="148"/>
                </a:cubicBezTo>
                <a:cubicBezTo>
                  <a:pt x="69" y="150"/>
                  <a:pt x="74" y="152"/>
                  <a:pt x="78" y="153"/>
                </a:cubicBezTo>
                <a:cubicBezTo>
                  <a:pt x="81" y="154"/>
                  <a:pt x="81" y="154"/>
                  <a:pt x="81" y="154"/>
                </a:cubicBezTo>
                <a:lnTo>
                  <a:pt x="85" y="182"/>
                </a:lnTo>
                <a:close/>
              </a:path>
            </a:pathLst>
          </a:custGeom>
          <a:solidFill>
            <a:schemeClr val="accent1"/>
          </a:solidFill>
          <a:ln w="9525">
            <a:solidFill>
              <a:schemeClr val="accent1"/>
            </a:solidFill>
            <a:round/>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19" name="Freeform 63"/>
          <p:cNvSpPr>
            <a:spLocks noEditPoints="1"/>
          </p:cNvSpPr>
          <p:nvPr/>
        </p:nvSpPr>
        <p:spPr bwMode="auto">
          <a:xfrm>
            <a:off x="2317506" y="4701578"/>
            <a:ext cx="490688" cy="484626"/>
          </a:xfrm>
          <a:custGeom>
            <a:avLst/>
            <a:gdLst>
              <a:gd name="T0" fmla="*/ 28 w 56"/>
              <a:gd name="T1" fmla="*/ 56 h 56"/>
              <a:gd name="T2" fmla="*/ 0 w 56"/>
              <a:gd name="T3" fmla="*/ 28 h 56"/>
              <a:gd name="T4" fmla="*/ 28 w 56"/>
              <a:gd name="T5" fmla="*/ 0 h 56"/>
              <a:gd name="T6" fmla="*/ 56 w 56"/>
              <a:gd name="T7" fmla="*/ 28 h 56"/>
              <a:gd name="T8" fmla="*/ 28 w 56"/>
              <a:gd name="T9" fmla="*/ 56 h 56"/>
              <a:gd name="T10" fmla="*/ 28 w 56"/>
              <a:gd name="T11" fmla="*/ 4 h 56"/>
              <a:gd name="T12" fmla="*/ 4 w 56"/>
              <a:gd name="T13" fmla="*/ 28 h 56"/>
              <a:gd name="T14" fmla="*/ 28 w 56"/>
              <a:gd name="T15" fmla="*/ 52 h 56"/>
              <a:gd name="T16" fmla="*/ 52 w 56"/>
              <a:gd name="T17" fmla="*/ 28 h 56"/>
              <a:gd name="T18" fmla="*/ 28 w 56"/>
              <a:gd name="T19" fmla="*/ 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12" y="56"/>
                  <a:pt x="0" y="43"/>
                  <a:pt x="0" y="28"/>
                </a:cubicBezTo>
                <a:cubicBezTo>
                  <a:pt x="0" y="12"/>
                  <a:pt x="12" y="0"/>
                  <a:pt x="28" y="0"/>
                </a:cubicBezTo>
                <a:cubicBezTo>
                  <a:pt x="43" y="0"/>
                  <a:pt x="56" y="12"/>
                  <a:pt x="56" y="28"/>
                </a:cubicBezTo>
                <a:cubicBezTo>
                  <a:pt x="56" y="43"/>
                  <a:pt x="43" y="56"/>
                  <a:pt x="28" y="56"/>
                </a:cubicBezTo>
                <a:close/>
                <a:moveTo>
                  <a:pt x="28" y="4"/>
                </a:moveTo>
                <a:cubicBezTo>
                  <a:pt x="15" y="4"/>
                  <a:pt x="4" y="14"/>
                  <a:pt x="4" y="28"/>
                </a:cubicBezTo>
                <a:cubicBezTo>
                  <a:pt x="4" y="41"/>
                  <a:pt x="15" y="52"/>
                  <a:pt x="28" y="52"/>
                </a:cubicBezTo>
                <a:cubicBezTo>
                  <a:pt x="41" y="52"/>
                  <a:pt x="52" y="41"/>
                  <a:pt x="52" y="28"/>
                </a:cubicBezTo>
                <a:cubicBezTo>
                  <a:pt x="52" y="14"/>
                  <a:pt x="41" y="4"/>
                  <a:pt x="28" y="4"/>
                </a:cubicBezTo>
                <a:close/>
              </a:path>
            </a:pathLst>
          </a:custGeom>
          <a:solidFill>
            <a:schemeClr val="accent1"/>
          </a:solidFill>
          <a:ln w="9525">
            <a:solidFill>
              <a:schemeClr val="accent1"/>
            </a:solidFill>
            <a:round/>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21" name="Freeform 62"/>
          <p:cNvSpPr>
            <a:spLocks noEditPoints="1"/>
          </p:cNvSpPr>
          <p:nvPr/>
        </p:nvSpPr>
        <p:spPr bwMode="auto">
          <a:xfrm>
            <a:off x="2562850" y="2563195"/>
            <a:ext cx="1854405" cy="1847608"/>
          </a:xfrm>
          <a:custGeom>
            <a:avLst/>
            <a:gdLst>
              <a:gd name="T0" fmla="*/ 78 w 190"/>
              <a:gd name="T1" fmla="*/ 190 h 190"/>
              <a:gd name="T2" fmla="*/ 63 w 190"/>
              <a:gd name="T3" fmla="*/ 156 h 190"/>
              <a:gd name="T4" fmla="*/ 16 w 190"/>
              <a:gd name="T5" fmla="*/ 150 h 190"/>
              <a:gd name="T6" fmla="*/ 29 w 190"/>
              <a:gd name="T7" fmla="*/ 116 h 190"/>
              <a:gd name="T8" fmla="*/ 0 w 190"/>
              <a:gd name="T9" fmla="*/ 78 h 190"/>
              <a:gd name="T10" fmla="*/ 33 w 190"/>
              <a:gd name="T11" fmla="*/ 63 h 190"/>
              <a:gd name="T12" fmla="*/ 39 w 190"/>
              <a:gd name="T13" fmla="*/ 16 h 190"/>
              <a:gd name="T14" fmla="*/ 74 w 190"/>
              <a:gd name="T15" fmla="*/ 29 h 190"/>
              <a:gd name="T16" fmla="*/ 111 w 190"/>
              <a:gd name="T17" fmla="*/ 0 h 190"/>
              <a:gd name="T18" fmla="*/ 126 w 190"/>
              <a:gd name="T19" fmla="*/ 33 h 190"/>
              <a:gd name="T20" fmla="*/ 174 w 190"/>
              <a:gd name="T21" fmla="*/ 39 h 190"/>
              <a:gd name="T22" fmla="*/ 160 w 190"/>
              <a:gd name="T23" fmla="*/ 73 h 190"/>
              <a:gd name="T24" fmla="*/ 190 w 190"/>
              <a:gd name="T25" fmla="*/ 111 h 190"/>
              <a:gd name="T26" fmla="*/ 156 w 190"/>
              <a:gd name="T27" fmla="*/ 126 h 190"/>
              <a:gd name="T28" fmla="*/ 150 w 190"/>
              <a:gd name="T29" fmla="*/ 173 h 190"/>
              <a:gd name="T30" fmla="*/ 116 w 190"/>
              <a:gd name="T31" fmla="*/ 160 h 190"/>
              <a:gd name="T32" fmla="*/ 85 w 190"/>
              <a:gd name="T33" fmla="*/ 182 h 190"/>
              <a:gd name="T34" fmla="*/ 109 w 190"/>
              <a:gd name="T35" fmla="*/ 154 h 190"/>
              <a:gd name="T36" fmla="*/ 125 w 190"/>
              <a:gd name="T37" fmla="*/ 148 h 190"/>
              <a:gd name="T38" fmla="*/ 150 w 190"/>
              <a:gd name="T39" fmla="*/ 163 h 190"/>
              <a:gd name="T40" fmla="*/ 147 w 190"/>
              <a:gd name="T41" fmla="*/ 127 h 190"/>
              <a:gd name="T42" fmla="*/ 153 w 190"/>
              <a:gd name="T43" fmla="*/ 111 h 190"/>
              <a:gd name="T44" fmla="*/ 182 w 190"/>
              <a:gd name="T45" fmla="*/ 104 h 190"/>
              <a:gd name="T46" fmla="*/ 154 w 190"/>
              <a:gd name="T47" fmla="*/ 80 h 190"/>
              <a:gd name="T48" fmla="*/ 148 w 190"/>
              <a:gd name="T49" fmla="*/ 65 h 190"/>
              <a:gd name="T50" fmla="*/ 163 w 190"/>
              <a:gd name="T51" fmla="*/ 40 h 190"/>
              <a:gd name="T52" fmla="*/ 127 w 190"/>
              <a:gd name="T53" fmla="*/ 43 h 190"/>
              <a:gd name="T54" fmla="*/ 111 w 190"/>
              <a:gd name="T55" fmla="*/ 36 h 190"/>
              <a:gd name="T56" fmla="*/ 104 w 190"/>
              <a:gd name="T57" fmla="*/ 8 h 190"/>
              <a:gd name="T58" fmla="*/ 81 w 190"/>
              <a:gd name="T59" fmla="*/ 35 h 190"/>
              <a:gd name="T60" fmla="*/ 65 w 190"/>
              <a:gd name="T61" fmla="*/ 41 h 190"/>
              <a:gd name="T62" fmla="*/ 40 w 190"/>
              <a:gd name="T63" fmla="*/ 26 h 190"/>
              <a:gd name="T64" fmla="*/ 43 w 190"/>
              <a:gd name="T65" fmla="*/ 63 h 190"/>
              <a:gd name="T66" fmla="*/ 36 w 190"/>
              <a:gd name="T67" fmla="*/ 78 h 190"/>
              <a:gd name="T68" fmla="*/ 8 w 190"/>
              <a:gd name="T69" fmla="*/ 85 h 190"/>
              <a:gd name="T70" fmla="*/ 35 w 190"/>
              <a:gd name="T71" fmla="*/ 109 h 190"/>
              <a:gd name="T72" fmla="*/ 42 w 190"/>
              <a:gd name="T73" fmla="*/ 124 h 190"/>
              <a:gd name="T74" fmla="*/ 27 w 190"/>
              <a:gd name="T75" fmla="*/ 149 h 190"/>
              <a:gd name="T76" fmla="*/ 63 w 190"/>
              <a:gd name="T77" fmla="*/ 147 h 190"/>
              <a:gd name="T78" fmla="*/ 78 w 190"/>
              <a:gd name="T79" fmla="*/ 153 h 190"/>
              <a:gd name="T80" fmla="*/ 85 w 190"/>
              <a:gd name="T81" fmla="*/ 18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0" h="190">
                <a:moveTo>
                  <a:pt x="111" y="190"/>
                </a:moveTo>
                <a:cubicBezTo>
                  <a:pt x="78" y="190"/>
                  <a:pt x="78" y="190"/>
                  <a:pt x="78" y="190"/>
                </a:cubicBezTo>
                <a:cubicBezTo>
                  <a:pt x="74" y="160"/>
                  <a:pt x="74" y="160"/>
                  <a:pt x="74" y="160"/>
                </a:cubicBezTo>
                <a:cubicBezTo>
                  <a:pt x="70" y="159"/>
                  <a:pt x="67" y="158"/>
                  <a:pt x="63" y="156"/>
                </a:cubicBezTo>
                <a:cubicBezTo>
                  <a:pt x="39" y="173"/>
                  <a:pt x="39" y="173"/>
                  <a:pt x="39" y="173"/>
                </a:cubicBezTo>
                <a:cubicBezTo>
                  <a:pt x="16" y="150"/>
                  <a:pt x="16" y="150"/>
                  <a:pt x="16" y="150"/>
                </a:cubicBezTo>
                <a:cubicBezTo>
                  <a:pt x="33" y="126"/>
                  <a:pt x="33" y="126"/>
                  <a:pt x="33" y="126"/>
                </a:cubicBezTo>
                <a:cubicBezTo>
                  <a:pt x="32" y="123"/>
                  <a:pt x="30" y="119"/>
                  <a:pt x="29" y="116"/>
                </a:cubicBezTo>
                <a:cubicBezTo>
                  <a:pt x="0" y="111"/>
                  <a:pt x="0" y="111"/>
                  <a:pt x="0" y="111"/>
                </a:cubicBezTo>
                <a:cubicBezTo>
                  <a:pt x="0" y="78"/>
                  <a:pt x="0" y="78"/>
                  <a:pt x="0" y="78"/>
                </a:cubicBezTo>
                <a:cubicBezTo>
                  <a:pt x="29" y="73"/>
                  <a:pt x="29" y="73"/>
                  <a:pt x="29" y="73"/>
                </a:cubicBezTo>
                <a:cubicBezTo>
                  <a:pt x="30" y="70"/>
                  <a:pt x="32" y="67"/>
                  <a:pt x="33" y="63"/>
                </a:cubicBezTo>
                <a:cubicBezTo>
                  <a:pt x="16" y="39"/>
                  <a:pt x="16" y="39"/>
                  <a:pt x="16" y="39"/>
                </a:cubicBezTo>
                <a:cubicBezTo>
                  <a:pt x="39" y="16"/>
                  <a:pt x="39" y="16"/>
                  <a:pt x="39" y="16"/>
                </a:cubicBezTo>
                <a:cubicBezTo>
                  <a:pt x="63" y="33"/>
                  <a:pt x="63" y="33"/>
                  <a:pt x="63" y="33"/>
                </a:cubicBezTo>
                <a:cubicBezTo>
                  <a:pt x="67" y="32"/>
                  <a:pt x="70" y="30"/>
                  <a:pt x="74" y="29"/>
                </a:cubicBezTo>
                <a:cubicBezTo>
                  <a:pt x="78" y="0"/>
                  <a:pt x="78" y="0"/>
                  <a:pt x="78" y="0"/>
                </a:cubicBezTo>
                <a:cubicBezTo>
                  <a:pt x="111" y="0"/>
                  <a:pt x="111" y="0"/>
                  <a:pt x="111" y="0"/>
                </a:cubicBezTo>
                <a:cubicBezTo>
                  <a:pt x="116" y="29"/>
                  <a:pt x="116" y="29"/>
                  <a:pt x="116" y="29"/>
                </a:cubicBezTo>
                <a:cubicBezTo>
                  <a:pt x="120" y="30"/>
                  <a:pt x="123" y="32"/>
                  <a:pt x="126" y="33"/>
                </a:cubicBezTo>
                <a:cubicBezTo>
                  <a:pt x="150" y="16"/>
                  <a:pt x="150" y="16"/>
                  <a:pt x="150" y="16"/>
                </a:cubicBezTo>
                <a:cubicBezTo>
                  <a:pt x="174" y="39"/>
                  <a:pt x="174" y="39"/>
                  <a:pt x="174" y="39"/>
                </a:cubicBezTo>
                <a:cubicBezTo>
                  <a:pt x="156" y="63"/>
                  <a:pt x="156" y="63"/>
                  <a:pt x="156" y="63"/>
                </a:cubicBezTo>
                <a:cubicBezTo>
                  <a:pt x="158" y="67"/>
                  <a:pt x="159" y="70"/>
                  <a:pt x="160" y="73"/>
                </a:cubicBezTo>
                <a:cubicBezTo>
                  <a:pt x="190" y="78"/>
                  <a:pt x="190" y="78"/>
                  <a:pt x="190" y="78"/>
                </a:cubicBezTo>
                <a:cubicBezTo>
                  <a:pt x="190" y="111"/>
                  <a:pt x="190" y="111"/>
                  <a:pt x="190" y="111"/>
                </a:cubicBezTo>
                <a:cubicBezTo>
                  <a:pt x="160" y="116"/>
                  <a:pt x="160" y="116"/>
                  <a:pt x="160" y="116"/>
                </a:cubicBezTo>
                <a:cubicBezTo>
                  <a:pt x="159" y="119"/>
                  <a:pt x="158" y="123"/>
                  <a:pt x="156" y="126"/>
                </a:cubicBezTo>
                <a:cubicBezTo>
                  <a:pt x="174" y="150"/>
                  <a:pt x="174" y="150"/>
                  <a:pt x="174" y="150"/>
                </a:cubicBezTo>
                <a:cubicBezTo>
                  <a:pt x="150" y="173"/>
                  <a:pt x="150" y="173"/>
                  <a:pt x="150" y="173"/>
                </a:cubicBezTo>
                <a:cubicBezTo>
                  <a:pt x="126" y="156"/>
                  <a:pt x="126" y="156"/>
                  <a:pt x="126" y="156"/>
                </a:cubicBezTo>
                <a:cubicBezTo>
                  <a:pt x="123" y="158"/>
                  <a:pt x="120" y="159"/>
                  <a:pt x="116" y="160"/>
                </a:cubicBezTo>
                <a:lnTo>
                  <a:pt x="111" y="190"/>
                </a:lnTo>
                <a:close/>
                <a:moveTo>
                  <a:pt x="85" y="182"/>
                </a:moveTo>
                <a:cubicBezTo>
                  <a:pt x="104" y="182"/>
                  <a:pt x="104" y="182"/>
                  <a:pt x="104" y="182"/>
                </a:cubicBezTo>
                <a:cubicBezTo>
                  <a:pt x="109" y="154"/>
                  <a:pt x="109" y="154"/>
                  <a:pt x="109" y="154"/>
                </a:cubicBezTo>
                <a:cubicBezTo>
                  <a:pt x="111" y="153"/>
                  <a:pt x="111" y="153"/>
                  <a:pt x="111" y="153"/>
                </a:cubicBezTo>
                <a:cubicBezTo>
                  <a:pt x="116" y="152"/>
                  <a:pt x="120" y="150"/>
                  <a:pt x="125" y="148"/>
                </a:cubicBezTo>
                <a:cubicBezTo>
                  <a:pt x="127" y="147"/>
                  <a:pt x="127" y="147"/>
                  <a:pt x="127" y="147"/>
                </a:cubicBezTo>
                <a:cubicBezTo>
                  <a:pt x="150" y="163"/>
                  <a:pt x="150" y="163"/>
                  <a:pt x="150" y="163"/>
                </a:cubicBezTo>
                <a:cubicBezTo>
                  <a:pt x="163" y="149"/>
                  <a:pt x="163" y="149"/>
                  <a:pt x="163" y="149"/>
                </a:cubicBezTo>
                <a:cubicBezTo>
                  <a:pt x="147" y="127"/>
                  <a:pt x="147" y="127"/>
                  <a:pt x="147" y="127"/>
                </a:cubicBezTo>
                <a:cubicBezTo>
                  <a:pt x="148" y="124"/>
                  <a:pt x="148" y="124"/>
                  <a:pt x="148" y="124"/>
                </a:cubicBezTo>
                <a:cubicBezTo>
                  <a:pt x="150" y="120"/>
                  <a:pt x="152" y="116"/>
                  <a:pt x="153" y="111"/>
                </a:cubicBezTo>
                <a:cubicBezTo>
                  <a:pt x="154" y="109"/>
                  <a:pt x="154" y="109"/>
                  <a:pt x="154" y="109"/>
                </a:cubicBezTo>
                <a:cubicBezTo>
                  <a:pt x="182" y="104"/>
                  <a:pt x="182" y="104"/>
                  <a:pt x="182" y="104"/>
                </a:cubicBezTo>
                <a:cubicBezTo>
                  <a:pt x="182" y="85"/>
                  <a:pt x="182" y="85"/>
                  <a:pt x="182" y="85"/>
                </a:cubicBezTo>
                <a:cubicBezTo>
                  <a:pt x="154" y="80"/>
                  <a:pt x="154" y="80"/>
                  <a:pt x="154" y="80"/>
                </a:cubicBezTo>
                <a:cubicBezTo>
                  <a:pt x="153" y="78"/>
                  <a:pt x="153" y="78"/>
                  <a:pt x="153" y="78"/>
                </a:cubicBezTo>
                <a:cubicBezTo>
                  <a:pt x="152" y="73"/>
                  <a:pt x="150" y="69"/>
                  <a:pt x="148" y="65"/>
                </a:cubicBezTo>
                <a:cubicBezTo>
                  <a:pt x="147" y="63"/>
                  <a:pt x="147" y="63"/>
                  <a:pt x="147" y="63"/>
                </a:cubicBezTo>
                <a:cubicBezTo>
                  <a:pt x="163" y="40"/>
                  <a:pt x="163" y="40"/>
                  <a:pt x="163" y="40"/>
                </a:cubicBezTo>
                <a:cubicBezTo>
                  <a:pt x="150" y="26"/>
                  <a:pt x="150" y="26"/>
                  <a:pt x="150" y="26"/>
                </a:cubicBezTo>
                <a:cubicBezTo>
                  <a:pt x="127" y="43"/>
                  <a:pt x="127" y="43"/>
                  <a:pt x="127" y="43"/>
                </a:cubicBezTo>
                <a:cubicBezTo>
                  <a:pt x="125" y="41"/>
                  <a:pt x="125" y="41"/>
                  <a:pt x="125" y="41"/>
                </a:cubicBezTo>
                <a:cubicBezTo>
                  <a:pt x="120" y="39"/>
                  <a:pt x="116" y="37"/>
                  <a:pt x="111" y="36"/>
                </a:cubicBezTo>
                <a:cubicBezTo>
                  <a:pt x="109" y="35"/>
                  <a:pt x="109" y="35"/>
                  <a:pt x="109" y="35"/>
                </a:cubicBezTo>
                <a:cubicBezTo>
                  <a:pt x="104" y="8"/>
                  <a:pt x="104" y="8"/>
                  <a:pt x="104" y="8"/>
                </a:cubicBezTo>
                <a:cubicBezTo>
                  <a:pt x="85" y="8"/>
                  <a:pt x="85" y="8"/>
                  <a:pt x="85" y="8"/>
                </a:cubicBezTo>
                <a:cubicBezTo>
                  <a:pt x="81" y="35"/>
                  <a:pt x="81" y="35"/>
                  <a:pt x="81" y="35"/>
                </a:cubicBezTo>
                <a:cubicBezTo>
                  <a:pt x="78" y="36"/>
                  <a:pt x="78" y="36"/>
                  <a:pt x="78" y="36"/>
                </a:cubicBezTo>
                <a:cubicBezTo>
                  <a:pt x="74" y="37"/>
                  <a:pt x="69" y="39"/>
                  <a:pt x="65" y="41"/>
                </a:cubicBezTo>
                <a:cubicBezTo>
                  <a:pt x="63" y="43"/>
                  <a:pt x="63" y="43"/>
                  <a:pt x="63" y="43"/>
                </a:cubicBezTo>
                <a:cubicBezTo>
                  <a:pt x="40" y="26"/>
                  <a:pt x="40" y="26"/>
                  <a:pt x="40" y="26"/>
                </a:cubicBezTo>
                <a:cubicBezTo>
                  <a:pt x="27" y="40"/>
                  <a:pt x="27" y="40"/>
                  <a:pt x="27" y="40"/>
                </a:cubicBezTo>
                <a:cubicBezTo>
                  <a:pt x="43" y="63"/>
                  <a:pt x="43" y="63"/>
                  <a:pt x="43" y="63"/>
                </a:cubicBezTo>
                <a:cubicBezTo>
                  <a:pt x="42" y="65"/>
                  <a:pt x="42" y="65"/>
                  <a:pt x="42" y="65"/>
                </a:cubicBezTo>
                <a:cubicBezTo>
                  <a:pt x="39" y="69"/>
                  <a:pt x="37" y="74"/>
                  <a:pt x="36" y="78"/>
                </a:cubicBezTo>
                <a:cubicBezTo>
                  <a:pt x="35" y="80"/>
                  <a:pt x="35" y="80"/>
                  <a:pt x="35" y="80"/>
                </a:cubicBezTo>
                <a:cubicBezTo>
                  <a:pt x="8" y="85"/>
                  <a:pt x="8" y="85"/>
                  <a:pt x="8" y="85"/>
                </a:cubicBezTo>
                <a:cubicBezTo>
                  <a:pt x="8" y="104"/>
                  <a:pt x="8" y="104"/>
                  <a:pt x="8" y="104"/>
                </a:cubicBezTo>
                <a:cubicBezTo>
                  <a:pt x="35" y="109"/>
                  <a:pt x="35" y="109"/>
                  <a:pt x="35" y="109"/>
                </a:cubicBezTo>
                <a:cubicBezTo>
                  <a:pt x="36" y="111"/>
                  <a:pt x="36" y="111"/>
                  <a:pt x="36" y="111"/>
                </a:cubicBezTo>
                <a:cubicBezTo>
                  <a:pt x="37" y="116"/>
                  <a:pt x="39" y="120"/>
                  <a:pt x="42" y="124"/>
                </a:cubicBezTo>
                <a:cubicBezTo>
                  <a:pt x="43" y="127"/>
                  <a:pt x="43" y="127"/>
                  <a:pt x="43" y="127"/>
                </a:cubicBezTo>
                <a:cubicBezTo>
                  <a:pt x="27" y="149"/>
                  <a:pt x="27" y="149"/>
                  <a:pt x="27" y="149"/>
                </a:cubicBezTo>
                <a:cubicBezTo>
                  <a:pt x="40" y="163"/>
                  <a:pt x="40" y="163"/>
                  <a:pt x="40" y="163"/>
                </a:cubicBezTo>
                <a:cubicBezTo>
                  <a:pt x="63" y="147"/>
                  <a:pt x="63" y="147"/>
                  <a:pt x="63" y="147"/>
                </a:cubicBezTo>
                <a:cubicBezTo>
                  <a:pt x="65" y="148"/>
                  <a:pt x="65" y="148"/>
                  <a:pt x="65" y="148"/>
                </a:cubicBezTo>
                <a:cubicBezTo>
                  <a:pt x="69" y="150"/>
                  <a:pt x="74" y="152"/>
                  <a:pt x="78" y="153"/>
                </a:cubicBezTo>
                <a:cubicBezTo>
                  <a:pt x="81" y="154"/>
                  <a:pt x="81" y="154"/>
                  <a:pt x="81" y="154"/>
                </a:cubicBezTo>
                <a:lnTo>
                  <a:pt x="85" y="182"/>
                </a:lnTo>
                <a:close/>
              </a:path>
            </a:pathLst>
          </a:custGeom>
          <a:solidFill>
            <a:schemeClr val="accent1"/>
          </a:solidFill>
          <a:ln w="9525">
            <a:solidFill>
              <a:schemeClr val="accent1"/>
            </a:solidFill>
            <a:round/>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22" name="Freeform 63"/>
          <p:cNvSpPr>
            <a:spLocks noEditPoints="1"/>
          </p:cNvSpPr>
          <p:nvPr/>
        </p:nvSpPr>
        <p:spPr bwMode="auto">
          <a:xfrm>
            <a:off x="3214947" y="3215292"/>
            <a:ext cx="550212" cy="543415"/>
          </a:xfrm>
          <a:custGeom>
            <a:avLst/>
            <a:gdLst>
              <a:gd name="T0" fmla="*/ 28 w 56"/>
              <a:gd name="T1" fmla="*/ 56 h 56"/>
              <a:gd name="T2" fmla="*/ 0 w 56"/>
              <a:gd name="T3" fmla="*/ 28 h 56"/>
              <a:gd name="T4" fmla="*/ 28 w 56"/>
              <a:gd name="T5" fmla="*/ 0 h 56"/>
              <a:gd name="T6" fmla="*/ 56 w 56"/>
              <a:gd name="T7" fmla="*/ 28 h 56"/>
              <a:gd name="T8" fmla="*/ 28 w 56"/>
              <a:gd name="T9" fmla="*/ 56 h 56"/>
              <a:gd name="T10" fmla="*/ 28 w 56"/>
              <a:gd name="T11" fmla="*/ 4 h 56"/>
              <a:gd name="T12" fmla="*/ 4 w 56"/>
              <a:gd name="T13" fmla="*/ 28 h 56"/>
              <a:gd name="T14" fmla="*/ 28 w 56"/>
              <a:gd name="T15" fmla="*/ 52 h 56"/>
              <a:gd name="T16" fmla="*/ 52 w 56"/>
              <a:gd name="T17" fmla="*/ 28 h 56"/>
              <a:gd name="T18" fmla="*/ 28 w 56"/>
              <a:gd name="T19" fmla="*/ 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12" y="56"/>
                  <a:pt x="0" y="43"/>
                  <a:pt x="0" y="28"/>
                </a:cubicBezTo>
                <a:cubicBezTo>
                  <a:pt x="0" y="12"/>
                  <a:pt x="12" y="0"/>
                  <a:pt x="28" y="0"/>
                </a:cubicBezTo>
                <a:cubicBezTo>
                  <a:pt x="43" y="0"/>
                  <a:pt x="56" y="12"/>
                  <a:pt x="56" y="28"/>
                </a:cubicBezTo>
                <a:cubicBezTo>
                  <a:pt x="56" y="43"/>
                  <a:pt x="43" y="56"/>
                  <a:pt x="28" y="56"/>
                </a:cubicBezTo>
                <a:close/>
                <a:moveTo>
                  <a:pt x="28" y="4"/>
                </a:moveTo>
                <a:cubicBezTo>
                  <a:pt x="15" y="4"/>
                  <a:pt x="4" y="14"/>
                  <a:pt x="4" y="28"/>
                </a:cubicBezTo>
                <a:cubicBezTo>
                  <a:pt x="4" y="41"/>
                  <a:pt x="15" y="52"/>
                  <a:pt x="28" y="52"/>
                </a:cubicBezTo>
                <a:cubicBezTo>
                  <a:pt x="41" y="52"/>
                  <a:pt x="52" y="41"/>
                  <a:pt x="52" y="28"/>
                </a:cubicBezTo>
                <a:cubicBezTo>
                  <a:pt x="52" y="14"/>
                  <a:pt x="41" y="4"/>
                  <a:pt x="28" y="4"/>
                </a:cubicBezTo>
                <a:close/>
              </a:path>
            </a:pathLst>
          </a:custGeom>
          <a:solidFill>
            <a:schemeClr val="accent1"/>
          </a:solidFill>
          <a:ln w="9525">
            <a:solidFill>
              <a:schemeClr val="accent1"/>
            </a:solidFill>
            <a:round/>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23" name="文本框 22" descr="#clear#"/>
          <p:cNvSpPr txBox="1"/>
          <p:nvPr/>
        </p:nvSpPr>
        <p:spPr>
          <a:xfrm>
            <a:off x="367366" y="2800921"/>
            <a:ext cx="2294435" cy="400110"/>
          </a:xfrm>
          <a:prstGeom prst="rect">
            <a:avLst/>
          </a:prstGeom>
          <a:noFill/>
        </p:spPr>
        <p:txBody>
          <a:bodyPr wrap="square" rtlCol="0">
            <a:spAutoFit/>
          </a:bodyPr>
          <a:lstStyle/>
          <a:p>
            <a:pPr algn="ctr"/>
            <a:r>
              <a:rPr lang="zh-CN" altLang="en-US" sz="2000" dirty="0">
                <a:solidFill>
                  <a:srgbClr val="4C4D4D"/>
                </a:solidFill>
                <a:latin typeface="+mj-ea"/>
                <a:ea typeface="+mj-ea"/>
              </a:rPr>
              <a:t>请输入文本</a:t>
            </a:r>
            <a:endParaRPr lang="zh-CN" altLang="en-US" sz="2000" dirty="0">
              <a:solidFill>
                <a:srgbClr val="4C4D4D"/>
              </a:solidFill>
              <a:latin typeface="+mj-ea"/>
              <a:ea typeface="+mj-ea"/>
            </a:endParaRPr>
          </a:p>
        </p:txBody>
      </p:sp>
      <p:sp>
        <p:nvSpPr>
          <p:cNvPr id="27" name="文本框 26" descr="#clear#"/>
          <p:cNvSpPr txBox="1"/>
          <p:nvPr/>
        </p:nvSpPr>
        <p:spPr>
          <a:xfrm>
            <a:off x="2812566" y="6010117"/>
            <a:ext cx="2294435" cy="400110"/>
          </a:xfrm>
          <a:prstGeom prst="rect">
            <a:avLst/>
          </a:prstGeom>
          <a:noFill/>
        </p:spPr>
        <p:txBody>
          <a:bodyPr wrap="square" rtlCol="0">
            <a:spAutoFit/>
          </a:bodyPr>
          <a:lstStyle/>
          <a:p>
            <a:pPr algn="ctr"/>
            <a:r>
              <a:rPr lang="zh-CN" altLang="en-US" sz="2000" dirty="0">
                <a:solidFill>
                  <a:srgbClr val="4C4D4D"/>
                </a:solidFill>
                <a:latin typeface="+mj-ea"/>
                <a:ea typeface="+mj-ea"/>
              </a:rPr>
              <a:t>请输入文本</a:t>
            </a:r>
            <a:endParaRPr lang="zh-CN" altLang="en-US" sz="2000" dirty="0">
              <a:solidFill>
                <a:srgbClr val="4C4D4D"/>
              </a:solidFill>
              <a:latin typeface="+mj-ea"/>
              <a:ea typeface="+mj-ea"/>
            </a:endParaRPr>
          </a:p>
        </p:txBody>
      </p:sp>
      <p:sp>
        <p:nvSpPr>
          <p:cNvPr id="28" name="圆角矩形 38" descr="#clear#"/>
          <p:cNvSpPr/>
          <p:nvPr/>
        </p:nvSpPr>
        <p:spPr>
          <a:xfrm>
            <a:off x="5860148" y="1685368"/>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29" name="直接连接符 28"/>
          <p:cNvCxnSpPr/>
          <p:nvPr/>
        </p:nvCxnSpPr>
        <p:spPr>
          <a:xfrm>
            <a:off x="5860148" y="3153337"/>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 name="圆角矩形 38" descr="#clear#"/>
          <p:cNvSpPr/>
          <p:nvPr/>
        </p:nvSpPr>
        <p:spPr>
          <a:xfrm>
            <a:off x="5860148" y="3398019"/>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1" name="直接连接符 30"/>
          <p:cNvCxnSpPr/>
          <p:nvPr/>
        </p:nvCxnSpPr>
        <p:spPr>
          <a:xfrm>
            <a:off x="5860148" y="4865988"/>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 name="圆角矩形 38" descr="#clear#"/>
          <p:cNvSpPr/>
          <p:nvPr/>
        </p:nvSpPr>
        <p:spPr>
          <a:xfrm>
            <a:off x="5860148" y="5110670"/>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15" name="任意多边形 28" descr="#clear#"/>
          <p:cNvSpPr/>
          <p:nvPr/>
        </p:nvSpPr>
        <p:spPr>
          <a:xfrm>
            <a:off x="1045141" y="2098948"/>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A</a:t>
            </a:r>
            <a:endParaRPr lang="zh-CN" altLang="en-US" dirty="0">
              <a:solidFill>
                <a:srgbClr val="FFFFFF"/>
              </a:solidFill>
            </a:endParaRPr>
          </a:p>
        </p:txBody>
      </p:sp>
      <p:sp>
        <p:nvSpPr>
          <p:cNvPr id="16" name="矩形 15" descr="#clear#"/>
          <p:cNvSpPr/>
          <p:nvPr/>
        </p:nvSpPr>
        <p:spPr>
          <a:xfrm>
            <a:off x="2978538" y="2165212"/>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任意多边形 28" descr="#clear#"/>
          <p:cNvSpPr/>
          <p:nvPr/>
        </p:nvSpPr>
        <p:spPr>
          <a:xfrm>
            <a:off x="1045141" y="4137056"/>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B</a:t>
            </a:r>
            <a:endParaRPr lang="zh-CN" altLang="en-US" dirty="0">
              <a:solidFill>
                <a:srgbClr val="FFFFFF"/>
              </a:solidFill>
            </a:endParaRPr>
          </a:p>
        </p:txBody>
      </p:sp>
      <p:sp>
        <p:nvSpPr>
          <p:cNvPr id="30" name="矩形 29" descr="#clear#"/>
          <p:cNvSpPr/>
          <p:nvPr/>
        </p:nvSpPr>
        <p:spPr>
          <a:xfrm>
            <a:off x="2978538" y="4203320"/>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1" name="KSO_Shape"/>
          <p:cNvSpPr/>
          <p:nvPr/>
        </p:nvSpPr>
        <p:spPr>
          <a:xfrm flipH="1">
            <a:off x="1582071" y="4556894"/>
            <a:ext cx="326317" cy="342291"/>
          </a:xfrm>
          <a:custGeom>
            <a:avLst/>
            <a:gdLst>
              <a:gd name="connsiteX0" fmla="*/ 4461768 w 5394523"/>
              <a:gd name="connsiteY0" fmla="*/ 3204655 h 5658773"/>
              <a:gd name="connsiteX1" fmla="*/ 932755 w 5394523"/>
              <a:gd name="connsiteY1" fmla="*/ 3204655 h 5658773"/>
              <a:gd name="connsiteX2" fmla="*/ 932755 w 5394523"/>
              <a:gd name="connsiteY2" fmla="*/ 3680451 h 5658773"/>
              <a:gd name="connsiteX3" fmla="*/ 935888 w 5394523"/>
              <a:gd name="connsiteY3" fmla="*/ 3730118 h 5658773"/>
              <a:gd name="connsiteX4" fmla="*/ 933854 w 5394523"/>
              <a:gd name="connsiteY4" fmla="*/ 3730118 h 5658773"/>
              <a:gd name="connsiteX5" fmla="*/ 919576 w 5394523"/>
              <a:gd name="connsiteY5" fmla="*/ 3878377 h 5658773"/>
              <a:gd name="connsiteX6" fmla="*/ 25312 w 5394523"/>
              <a:gd name="connsiteY6" fmla="*/ 4724735 h 5658773"/>
              <a:gd name="connsiteX7" fmla="*/ 0 w 5394523"/>
              <a:gd name="connsiteY7" fmla="*/ 4726073 h 5658773"/>
              <a:gd name="connsiteX8" fmla="*/ 0 w 5394523"/>
              <a:gd name="connsiteY8" fmla="*/ 4987418 h 5658773"/>
              <a:gd name="connsiteX9" fmla="*/ 1696229 w 5394523"/>
              <a:gd name="connsiteY9" fmla="*/ 4987418 h 5658773"/>
              <a:gd name="connsiteX10" fmla="*/ 1708125 w 5394523"/>
              <a:gd name="connsiteY10" fmla="*/ 5046603 h 5658773"/>
              <a:gd name="connsiteX11" fmla="*/ 2697262 w 5394523"/>
              <a:gd name="connsiteY11" fmla="*/ 5658773 h 5658773"/>
              <a:gd name="connsiteX12" fmla="*/ 3686400 w 5394523"/>
              <a:gd name="connsiteY12" fmla="*/ 5046603 h 5658773"/>
              <a:gd name="connsiteX13" fmla="*/ 3698295 w 5394523"/>
              <a:gd name="connsiteY13" fmla="*/ 4987418 h 5658773"/>
              <a:gd name="connsiteX14" fmla="*/ 5394523 w 5394523"/>
              <a:gd name="connsiteY14" fmla="*/ 4987418 h 5658773"/>
              <a:gd name="connsiteX15" fmla="*/ 5394523 w 5394523"/>
              <a:gd name="connsiteY15" fmla="*/ 4726073 h 5658773"/>
              <a:gd name="connsiteX16" fmla="*/ 5369211 w 5394523"/>
              <a:gd name="connsiteY16" fmla="*/ 4724735 h 5658773"/>
              <a:gd name="connsiteX17" fmla="*/ 4474947 w 5394523"/>
              <a:gd name="connsiteY17" fmla="*/ 3878377 h 5658773"/>
              <a:gd name="connsiteX18" fmla="*/ 4460669 w 5394523"/>
              <a:gd name="connsiteY18" fmla="*/ 3730118 h 5658773"/>
              <a:gd name="connsiteX19" fmla="*/ 4458635 w 5394523"/>
              <a:gd name="connsiteY19" fmla="*/ 3730118 h 5658773"/>
              <a:gd name="connsiteX20" fmla="*/ 4461768 w 5394523"/>
              <a:gd name="connsiteY20" fmla="*/ 3680451 h 5658773"/>
              <a:gd name="connsiteX21" fmla="*/ 4461768 w 5394523"/>
              <a:gd name="connsiteY21" fmla="*/ 2315655 h 5658773"/>
              <a:gd name="connsiteX22" fmla="*/ 932755 w 5394523"/>
              <a:gd name="connsiteY22" fmla="*/ 2315655 h 5658773"/>
              <a:gd name="connsiteX23" fmla="*/ 932755 w 5394523"/>
              <a:gd name="connsiteY23" fmla="*/ 2963355 h 5658773"/>
              <a:gd name="connsiteX24" fmla="*/ 4461768 w 5394523"/>
              <a:gd name="connsiteY24" fmla="*/ 2963355 h 5658773"/>
              <a:gd name="connsiteX25" fmla="*/ 2697262 w 5394523"/>
              <a:gd name="connsiteY25" fmla="*/ 0 h 5658773"/>
              <a:gd name="connsiteX26" fmla="*/ 2006732 w 5394523"/>
              <a:gd name="connsiteY26" fmla="*/ 562798 h 5658773"/>
              <a:gd name="connsiteX27" fmla="*/ 1994361 w 5394523"/>
              <a:gd name="connsiteY27" fmla="*/ 685515 h 5658773"/>
              <a:gd name="connsiteX28" fmla="*/ 1968717 w 5394523"/>
              <a:gd name="connsiteY28" fmla="*/ 689428 h 5658773"/>
              <a:gd name="connsiteX29" fmla="*/ 932755 w 5394523"/>
              <a:gd name="connsiteY29" fmla="*/ 1960511 h 5658773"/>
              <a:gd name="connsiteX30" fmla="*/ 932755 w 5394523"/>
              <a:gd name="connsiteY30" fmla="*/ 2074355 h 5658773"/>
              <a:gd name="connsiteX31" fmla="*/ 4461768 w 5394523"/>
              <a:gd name="connsiteY31" fmla="*/ 2074355 h 5658773"/>
              <a:gd name="connsiteX32" fmla="*/ 4461768 w 5394523"/>
              <a:gd name="connsiteY32" fmla="*/ 1960511 h 5658773"/>
              <a:gd name="connsiteX33" fmla="*/ 3425806 w 5394523"/>
              <a:gd name="connsiteY33" fmla="*/ 689428 h 5658773"/>
              <a:gd name="connsiteX34" fmla="*/ 3400163 w 5394523"/>
              <a:gd name="connsiteY34" fmla="*/ 685515 h 5658773"/>
              <a:gd name="connsiteX35" fmla="*/ 3387792 w 5394523"/>
              <a:gd name="connsiteY35" fmla="*/ 562798 h 5658773"/>
              <a:gd name="connsiteX36" fmla="*/ 2697262 w 5394523"/>
              <a:gd name="connsiteY36" fmla="*/ 0 h 565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394523" h="5658773">
                <a:moveTo>
                  <a:pt x="4461768" y="3204655"/>
                </a:moveTo>
                <a:lnTo>
                  <a:pt x="932755" y="3204655"/>
                </a:lnTo>
                <a:lnTo>
                  <a:pt x="932755" y="3680451"/>
                </a:lnTo>
                <a:lnTo>
                  <a:pt x="935888" y="3730118"/>
                </a:lnTo>
                <a:lnTo>
                  <a:pt x="933854" y="3730118"/>
                </a:lnTo>
                <a:lnTo>
                  <a:pt x="919576" y="3878377"/>
                </a:lnTo>
                <a:cubicBezTo>
                  <a:pt x="831330" y="4329811"/>
                  <a:pt x="470714" y="4677385"/>
                  <a:pt x="25312" y="4724735"/>
                </a:cubicBezTo>
                <a:lnTo>
                  <a:pt x="0" y="4726073"/>
                </a:lnTo>
                <a:lnTo>
                  <a:pt x="0" y="4987418"/>
                </a:lnTo>
                <a:lnTo>
                  <a:pt x="1696229" y="4987418"/>
                </a:lnTo>
                <a:lnTo>
                  <a:pt x="1708125" y="5046603"/>
                </a:lnTo>
                <a:cubicBezTo>
                  <a:pt x="1802271" y="5395968"/>
                  <a:pt x="2209350" y="5658773"/>
                  <a:pt x="2697262" y="5658773"/>
                </a:cubicBezTo>
                <a:cubicBezTo>
                  <a:pt x="3185174" y="5658773"/>
                  <a:pt x="3592254" y="5395968"/>
                  <a:pt x="3686400" y="5046603"/>
                </a:cubicBezTo>
                <a:lnTo>
                  <a:pt x="3698295" y="4987418"/>
                </a:lnTo>
                <a:lnTo>
                  <a:pt x="5394523" y="4987418"/>
                </a:lnTo>
                <a:lnTo>
                  <a:pt x="5394523" y="4726073"/>
                </a:lnTo>
                <a:lnTo>
                  <a:pt x="5369211" y="4724735"/>
                </a:lnTo>
                <a:cubicBezTo>
                  <a:pt x="4923809" y="4677385"/>
                  <a:pt x="4563193" y="4329811"/>
                  <a:pt x="4474947" y="3878377"/>
                </a:cubicBezTo>
                <a:lnTo>
                  <a:pt x="4460669" y="3730118"/>
                </a:lnTo>
                <a:lnTo>
                  <a:pt x="4458635" y="3730118"/>
                </a:lnTo>
                <a:lnTo>
                  <a:pt x="4461768" y="3680451"/>
                </a:lnTo>
                <a:close/>
                <a:moveTo>
                  <a:pt x="4461768" y="2315655"/>
                </a:moveTo>
                <a:lnTo>
                  <a:pt x="932755" y="2315655"/>
                </a:lnTo>
                <a:lnTo>
                  <a:pt x="932755" y="2963355"/>
                </a:lnTo>
                <a:lnTo>
                  <a:pt x="4461768" y="2963355"/>
                </a:lnTo>
                <a:close/>
                <a:moveTo>
                  <a:pt x="2697262" y="0"/>
                </a:moveTo>
                <a:cubicBezTo>
                  <a:pt x="2356644" y="0"/>
                  <a:pt x="2072457" y="241610"/>
                  <a:pt x="2006732" y="562798"/>
                </a:cubicBezTo>
                <a:lnTo>
                  <a:pt x="1994361" y="685515"/>
                </a:lnTo>
                <a:lnTo>
                  <a:pt x="1968717" y="689428"/>
                </a:lnTo>
                <a:cubicBezTo>
                  <a:pt x="1377495" y="810410"/>
                  <a:pt x="932755" y="1333524"/>
                  <a:pt x="932755" y="1960511"/>
                </a:cubicBezTo>
                <a:lnTo>
                  <a:pt x="932755" y="2074355"/>
                </a:lnTo>
                <a:lnTo>
                  <a:pt x="4461768" y="2074355"/>
                </a:lnTo>
                <a:lnTo>
                  <a:pt x="4461768" y="1960511"/>
                </a:lnTo>
                <a:cubicBezTo>
                  <a:pt x="4461768" y="1333524"/>
                  <a:pt x="4017028" y="810410"/>
                  <a:pt x="3425806" y="689428"/>
                </a:cubicBezTo>
                <a:lnTo>
                  <a:pt x="3400163" y="685515"/>
                </a:lnTo>
                <a:lnTo>
                  <a:pt x="3387792" y="562798"/>
                </a:lnTo>
                <a:cubicBezTo>
                  <a:pt x="3322067" y="241610"/>
                  <a:pt x="3037880" y="0"/>
                  <a:pt x="2697262" y="0"/>
                </a:cubicBezTo>
                <a:close/>
              </a:path>
            </a:pathLst>
          </a:custGeom>
          <a:solidFill>
            <a:schemeClr val="accent1"/>
          </a:solidFill>
          <a:ln>
            <a:noFill/>
          </a:ln>
          <a:effectLst/>
        </p:spPr>
        <p:txBody>
          <a:bodyPr/>
          <a:lstStyle/>
          <a:p>
            <a:endParaRPr lang="zh-CN" altLang="en-US" sz="4400">
              <a:solidFill>
                <a:schemeClr val="tx1"/>
              </a:solidFill>
              <a:latin typeface="Calibri" panose="020F0502020204030204" pitchFamily="34" charset="0"/>
              <a:ea typeface="幼圆" panose="02010509060101010101" pitchFamily="49" charset="-122"/>
            </a:endParaRPr>
          </a:p>
        </p:txBody>
      </p:sp>
      <p:sp>
        <p:nvSpPr>
          <p:cNvPr id="32" name="KSO_Shape"/>
          <p:cNvSpPr/>
          <p:nvPr/>
        </p:nvSpPr>
        <p:spPr bwMode="auto">
          <a:xfrm>
            <a:off x="1592910" y="2518786"/>
            <a:ext cx="304639" cy="342291"/>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chemeClr val="accent1"/>
          </a:solidFill>
          <a:ln>
            <a:noFill/>
          </a:ln>
          <a:effectLst/>
        </p:spPr>
        <p:txBody>
          <a:bodyPr/>
          <a:lstStyle/>
          <a:p>
            <a:endParaRPr lang="zh-CN" altLang="en-US" sz="4400"/>
          </a:p>
        </p:txBody>
      </p:sp>
      <p:sp>
        <p:nvSpPr>
          <p:cNvPr id="33" name="KSO_Shape"/>
          <p:cNvSpPr/>
          <p:nvPr/>
        </p:nvSpPr>
        <p:spPr bwMode="auto">
          <a:xfrm>
            <a:off x="6570697" y="2733768"/>
            <a:ext cx="685154" cy="2322827"/>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4" name="矩形 14"/>
          <p:cNvSpPr/>
          <p:nvPr/>
        </p:nvSpPr>
        <p:spPr>
          <a:xfrm>
            <a:off x="7591811" y="3879202"/>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5" name="KSO_GT1" descr="#clear#"/>
          <p:cNvSpPr/>
          <p:nvPr/>
        </p:nvSpPr>
        <p:spPr>
          <a:xfrm>
            <a:off x="7591811" y="3994313"/>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34" charset="-122"/>
                <a:ea typeface="微软雅黑" panose="020B0503020204020204" pitchFamily="34" charset="-122"/>
              </a:rPr>
              <a:t>请输入文本</a:t>
            </a: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36" name="KSO_Shape"/>
          <p:cNvSpPr/>
          <p:nvPr/>
        </p:nvSpPr>
        <p:spPr bwMode="auto">
          <a:xfrm>
            <a:off x="8873263" y="2279447"/>
            <a:ext cx="1226515" cy="1363596"/>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11" name="任意多边形 10"/>
          <p:cNvSpPr/>
          <p:nvPr/>
        </p:nvSpPr>
        <p:spPr>
          <a:xfrm flipV="1">
            <a:off x="1539702" y="2026704"/>
            <a:ext cx="930542" cy="2120001"/>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3" descr="#clear#"/>
          <p:cNvSpPr/>
          <p:nvPr/>
        </p:nvSpPr>
        <p:spPr>
          <a:xfrm>
            <a:off x="902659" y="4146706"/>
            <a:ext cx="1274083" cy="497642"/>
          </a:xfrm>
          <a:custGeom>
            <a:avLst/>
            <a:gdLst>
              <a:gd name="connsiteX0" fmla="*/ 470388 w 940777"/>
              <a:gd name="connsiteY0" fmla="*/ 33658 h 367456"/>
              <a:gd name="connsiteX1" fmla="*/ 216463 w 940777"/>
              <a:gd name="connsiteY1" fmla="*/ 201971 h 367456"/>
              <a:gd name="connsiteX2" fmla="*/ 198785 w 940777"/>
              <a:gd name="connsiteY2" fmla="*/ 289535 h 367456"/>
              <a:gd name="connsiteX3" fmla="*/ 741992 w 940777"/>
              <a:gd name="connsiteY3" fmla="*/ 289535 h 367456"/>
              <a:gd name="connsiteX4" fmla="*/ 724314 w 940777"/>
              <a:gd name="connsiteY4" fmla="*/ 201971 h 367456"/>
              <a:gd name="connsiteX5" fmla="*/ 470388 w 940777"/>
              <a:gd name="connsiteY5" fmla="*/ 33658 h 367456"/>
              <a:gd name="connsiteX6" fmla="*/ 470388 w 940777"/>
              <a:gd name="connsiteY6" fmla="*/ 0 h 367456"/>
              <a:gd name="connsiteX7" fmla="*/ 755664 w 940777"/>
              <a:gd name="connsiteY7" fmla="*/ 189094 h 367456"/>
              <a:gd name="connsiteX8" fmla="*/ 775942 w 940777"/>
              <a:gd name="connsiteY8" fmla="*/ 289535 h 367456"/>
              <a:gd name="connsiteX9" fmla="*/ 940777 w 940777"/>
              <a:gd name="connsiteY9" fmla="*/ 289535 h 367456"/>
              <a:gd name="connsiteX10" fmla="*/ 940777 w 940777"/>
              <a:gd name="connsiteY10" fmla="*/ 367456 h 367456"/>
              <a:gd name="connsiteX11" fmla="*/ 0 w 940777"/>
              <a:gd name="connsiteY11" fmla="*/ 367456 h 367456"/>
              <a:gd name="connsiteX12" fmla="*/ 0 w 940777"/>
              <a:gd name="connsiteY12" fmla="*/ 289535 h 367456"/>
              <a:gd name="connsiteX13" fmla="*/ 164835 w 940777"/>
              <a:gd name="connsiteY13" fmla="*/ 289535 h 367456"/>
              <a:gd name="connsiteX14" fmla="*/ 185113 w 940777"/>
              <a:gd name="connsiteY14" fmla="*/ 189094 h 367456"/>
              <a:gd name="connsiteX15" fmla="*/ 470389 w 940777"/>
              <a:gd name="connsiteY15" fmla="*/ 1 h 367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40777" h="367456">
                <a:moveTo>
                  <a:pt x="470388" y="33658"/>
                </a:moveTo>
                <a:cubicBezTo>
                  <a:pt x="356238" y="33658"/>
                  <a:pt x="258298" y="103060"/>
                  <a:pt x="216463" y="201971"/>
                </a:cubicBezTo>
                <a:lnTo>
                  <a:pt x="198785" y="289535"/>
                </a:lnTo>
                <a:lnTo>
                  <a:pt x="741992" y="289535"/>
                </a:lnTo>
                <a:lnTo>
                  <a:pt x="724314" y="201971"/>
                </a:lnTo>
                <a:cubicBezTo>
                  <a:pt x="682478" y="103060"/>
                  <a:pt x="584538" y="33658"/>
                  <a:pt x="470388" y="33658"/>
                </a:cubicBezTo>
                <a:close/>
                <a:moveTo>
                  <a:pt x="470388" y="0"/>
                </a:moveTo>
                <a:cubicBezTo>
                  <a:pt x="598632" y="0"/>
                  <a:pt x="708663" y="77971"/>
                  <a:pt x="755664" y="189094"/>
                </a:cubicBezTo>
                <a:lnTo>
                  <a:pt x="775942" y="289535"/>
                </a:lnTo>
                <a:lnTo>
                  <a:pt x="940777" y="289535"/>
                </a:lnTo>
                <a:lnTo>
                  <a:pt x="940777" y="367456"/>
                </a:lnTo>
                <a:lnTo>
                  <a:pt x="0" y="367456"/>
                </a:lnTo>
                <a:lnTo>
                  <a:pt x="0" y="289535"/>
                </a:lnTo>
                <a:lnTo>
                  <a:pt x="164835" y="289535"/>
                </a:lnTo>
                <a:lnTo>
                  <a:pt x="185113" y="189094"/>
                </a:lnTo>
                <a:cubicBezTo>
                  <a:pt x="232114" y="77972"/>
                  <a:pt x="342146" y="1"/>
                  <a:pt x="470389" y="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A</a:t>
            </a:r>
            <a:endParaRPr lang="zh-CN" altLang="en-US" dirty="0">
              <a:solidFill>
                <a:schemeClr val="tx1"/>
              </a:solidFill>
            </a:endParaRPr>
          </a:p>
        </p:txBody>
      </p:sp>
      <p:sp>
        <p:nvSpPr>
          <p:cNvPr id="13" name="椭圆 12"/>
          <p:cNvSpPr/>
          <p:nvPr/>
        </p:nvSpPr>
        <p:spPr>
          <a:xfrm>
            <a:off x="2059004" y="1502561"/>
            <a:ext cx="1048283" cy="1048283"/>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descr="#clear#"/>
          <p:cNvSpPr txBox="1"/>
          <p:nvPr/>
        </p:nvSpPr>
        <p:spPr>
          <a:xfrm>
            <a:off x="1539700" y="2992544"/>
            <a:ext cx="2106156" cy="769441"/>
          </a:xfrm>
          <a:prstGeom prst="rect">
            <a:avLst/>
          </a:prstGeom>
          <a:noFill/>
        </p:spPr>
        <p:txBody>
          <a:bodyPr wrap="square" rtlCol="0">
            <a:spAutoFit/>
          </a:bodyPr>
          <a:lstStyle/>
          <a:p>
            <a:pPr algn="ctr"/>
            <a:r>
              <a:rPr lang="en-US" altLang="zh-CN" sz="4400" b="1" dirty="0">
                <a:latin typeface="+mj-ea"/>
                <a:ea typeface="+mj-ea"/>
              </a:rPr>
              <a:t>789</a:t>
            </a:r>
            <a:r>
              <a:rPr lang="zh-CN" altLang="en-US" dirty="0">
                <a:latin typeface="+mj-ea"/>
                <a:ea typeface="+mj-ea"/>
              </a:rPr>
              <a:t>万</a:t>
            </a:r>
            <a:endParaRPr lang="zh-CN" altLang="en-US" sz="4400" dirty="0">
              <a:latin typeface="+mj-ea"/>
              <a:ea typeface="+mj-ea"/>
            </a:endParaRPr>
          </a:p>
        </p:txBody>
      </p:sp>
      <p:sp>
        <p:nvSpPr>
          <p:cNvPr id="15" name="矩形 14" descr="#clear#"/>
          <p:cNvSpPr/>
          <p:nvPr/>
        </p:nvSpPr>
        <p:spPr>
          <a:xfrm>
            <a:off x="281144" y="4670848"/>
            <a:ext cx="2517111" cy="1976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任意多边形 10"/>
          <p:cNvSpPr/>
          <p:nvPr/>
        </p:nvSpPr>
        <p:spPr>
          <a:xfrm flipV="1">
            <a:off x="4259075" y="2026704"/>
            <a:ext cx="930542" cy="2120001"/>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3" descr="#clear#"/>
          <p:cNvSpPr/>
          <p:nvPr/>
        </p:nvSpPr>
        <p:spPr>
          <a:xfrm>
            <a:off x="3622032" y="4146706"/>
            <a:ext cx="1274083" cy="497642"/>
          </a:xfrm>
          <a:custGeom>
            <a:avLst/>
            <a:gdLst>
              <a:gd name="connsiteX0" fmla="*/ 470388 w 940777"/>
              <a:gd name="connsiteY0" fmla="*/ 33658 h 367456"/>
              <a:gd name="connsiteX1" fmla="*/ 216463 w 940777"/>
              <a:gd name="connsiteY1" fmla="*/ 201971 h 367456"/>
              <a:gd name="connsiteX2" fmla="*/ 198785 w 940777"/>
              <a:gd name="connsiteY2" fmla="*/ 289535 h 367456"/>
              <a:gd name="connsiteX3" fmla="*/ 741992 w 940777"/>
              <a:gd name="connsiteY3" fmla="*/ 289535 h 367456"/>
              <a:gd name="connsiteX4" fmla="*/ 724314 w 940777"/>
              <a:gd name="connsiteY4" fmla="*/ 201971 h 367456"/>
              <a:gd name="connsiteX5" fmla="*/ 470388 w 940777"/>
              <a:gd name="connsiteY5" fmla="*/ 33658 h 367456"/>
              <a:gd name="connsiteX6" fmla="*/ 470388 w 940777"/>
              <a:gd name="connsiteY6" fmla="*/ 0 h 367456"/>
              <a:gd name="connsiteX7" fmla="*/ 755664 w 940777"/>
              <a:gd name="connsiteY7" fmla="*/ 189094 h 367456"/>
              <a:gd name="connsiteX8" fmla="*/ 775942 w 940777"/>
              <a:gd name="connsiteY8" fmla="*/ 289535 h 367456"/>
              <a:gd name="connsiteX9" fmla="*/ 940777 w 940777"/>
              <a:gd name="connsiteY9" fmla="*/ 289535 h 367456"/>
              <a:gd name="connsiteX10" fmla="*/ 940777 w 940777"/>
              <a:gd name="connsiteY10" fmla="*/ 367456 h 367456"/>
              <a:gd name="connsiteX11" fmla="*/ 0 w 940777"/>
              <a:gd name="connsiteY11" fmla="*/ 367456 h 367456"/>
              <a:gd name="connsiteX12" fmla="*/ 0 w 940777"/>
              <a:gd name="connsiteY12" fmla="*/ 289535 h 367456"/>
              <a:gd name="connsiteX13" fmla="*/ 164835 w 940777"/>
              <a:gd name="connsiteY13" fmla="*/ 289535 h 367456"/>
              <a:gd name="connsiteX14" fmla="*/ 185113 w 940777"/>
              <a:gd name="connsiteY14" fmla="*/ 189094 h 367456"/>
              <a:gd name="connsiteX15" fmla="*/ 470389 w 940777"/>
              <a:gd name="connsiteY15" fmla="*/ 1 h 367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40777" h="367456">
                <a:moveTo>
                  <a:pt x="470388" y="33658"/>
                </a:moveTo>
                <a:cubicBezTo>
                  <a:pt x="356238" y="33658"/>
                  <a:pt x="258298" y="103060"/>
                  <a:pt x="216463" y="201971"/>
                </a:cubicBezTo>
                <a:lnTo>
                  <a:pt x="198785" y="289535"/>
                </a:lnTo>
                <a:lnTo>
                  <a:pt x="741992" y="289535"/>
                </a:lnTo>
                <a:lnTo>
                  <a:pt x="724314" y="201971"/>
                </a:lnTo>
                <a:cubicBezTo>
                  <a:pt x="682478" y="103060"/>
                  <a:pt x="584538" y="33658"/>
                  <a:pt x="470388" y="33658"/>
                </a:cubicBezTo>
                <a:close/>
                <a:moveTo>
                  <a:pt x="470388" y="0"/>
                </a:moveTo>
                <a:cubicBezTo>
                  <a:pt x="598632" y="0"/>
                  <a:pt x="708663" y="77971"/>
                  <a:pt x="755664" y="189094"/>
                </a:cubicBezTo>
                <a:lnTo>
                  <a:pt x="775942" y="289535"/>
                </a:lnTo>
                <a:lnTo>
                  <a:pt x="940777" y="289535"/>
                </a:lnTo>
                <a:lnTo>
                  <a:pt x="940777" y="367456"/>
                </a:lnTo>
                <a:lnTo>
                  <a:pt x="0" y="367456"/>
                </a:lnTo>
                <a:lnTo>
                  <a:pt x="0" y="289535"/>
                </a:lnTo>
                <a:lnTo>
                  <a:pt x="164835" y="289535"/>
                </a:lnTo>
                <a:lnTo>
                  <a:pt x="185113" y="189094"/>
                </a:lnTo>
                <a:cubicBezTo>
                  <a:pt x="232114" y="77972"/>
                  <a:pt x="342146" y="1"/>
                  <a:pt x="470389" y="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B</a:t>
            </a:r>
            <a:endParaRPr lang="zh-CN" altLang="en-US" dirty="0">
              <a:solidFill>
                <a:schemeClr val="tx1"/>
              </a:solidFill>
            </a:endParaRPr>
          </a:p>
        </p:txBody>
      </p:sp>
      <p:sp>
        <p:nvSpPr>
          <p:cNvPr id="18" name="椭圆 17"/>
          <p:cNvSpPr/>
          <p:nvPr/>
        </p:nvSpPr>
        <p:spPr>
          <a:xfrm>
            <a:off x="4778377" y="1502561"/>
            <a:ext cx="1048283" cy="1048283"/>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descr="#clear#"/>
          <p:cNvSpPr txBox="1"/>
          <p:nvPr/>
        </p:nvSpPr>
        <p:spPr>
          <a:xfrm>
            <a:off x="4259073" y="2992544"/>
            <a:ext cx="2106156" cy="769441"/>
          </a:xfrm>
          <a:prstGeom prst="rect">
            <a:avLst/>
          </a:prstGeom>
          <a:noFill/>
        </p:spPr>
        <p:txBody>
          <a:bodyPr wrap="square" rtlCol="0">
            <a:spAutoFit/>
          </a:bodyPr>
          <a:lstStyle/>
          <a:p>
            <a:pPr algn="ctr"/>
            <a:r>
              <a:rPr lang="en-US" altLang="zh-CN" sz="4400" b="1" dirty="0">
                <a:latin typeface="+mj-ea"/>
                <a:ea typeface="+mj-ea"/>
              </a:rPr>
              <a:t>568</a:t>
            </a:r>
            <a:r>
              <a:rPr lang="zh-CN" altLang="en-US" dirty="0">
                <a:latin typeface="+mj-ea"/>
                <a:ea typeface="+mj-ea"/>
              </a:rPr>
              <a:t>万</a:t>
            </a:r>
            <a:endParaRPr lang="zh-CN" altLang="en-US" sz="4400" dirty="0">
              <a:latin typeface="+mj-ea"/>
              <a:ea typeface="+mj-ea"/>
            </a:endParaRPr>
          </a:p>
        </p:txBody>
      </p:sp>
      <p:sp>
        <p:nvSpPr>
          <p:cNvPr id="22" name="矩形 21" descr="#clear#"/>
          <p:cNvSpPr/>
          <p:nvPr/>
        </p:nvSpPr>
        <p:spPr>
          <a:xfrm>
            <a:off x="3000517" y="4670848"/>
            <a:ext cx="2517111" cy="1976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任意多边形 10"/>
          <p:cNvSpPr/>
          <p:nvPr/>
        </p:nvSpPr>
        <p:spPr>
          <a:xfrm flipV="1">
            <a:off x="6978448" y="2026704"/>
            <a:ext cx="930542" cy="2120001"/>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3" descr="#clear#"/>
          <p:cNvSpPr/>
          <p:nvPr/>
        </p:nvSpPr>
        <p:spPr>
          <a:xfrm>
            <a:off x="6341405" y="4146706"/>
            <a:ext cx="1274083" cy="497642"/>
          </a:xfrm>
          <a:custGeom>
            <a:avLst/>
            <a:gdLst>
              <a:gd name="connsiteX0" fmla="*/ 470388 w 940777"/>
              <a:gd name="connsiteY0" fmla="*/ 33658 h 367456"/>
              <a:gd name="connsiteX1" fmla="*/ 216463 w 940777"/>
              <a:gd name="connsiteY1" fmla="*/ 201971 h 367456"/>
              <a:gd name="connsiteX2" fmla="*/ 198785 w 940777"/>
              <a:gd name="connsiteY2" fmla="*/ 289535 h 367456"/>
              <a:gd name="connsiteX3" fmla="*/ 741992 w 940777"/>
              <a:gd name="connsiteY3" fmla="*/ 289535 h 367456"/>
              <a:gd name="connsiteX4" fmla="*/ 724314 w 940777"/>
              <a:gd name="connsiteY4" fmla="*/ 201971 h 367456"/>
              <a:gd name="connsiteX5" fmla="*/ 470388 w 940777"/>
              <a:gd name="connsiteY5" fmla="*/ 33658 h 367456"/>
              <a:gd name="connsiteX6" fmla="*/ 470388 w 940777"/>
              <a:gd name="connsiteY6" fmla="*/ 0 h 367456"/>
              <a:gd name="connsiteX7" fmla="*/ 755664 w 940777"/>
              <a:gd name="connsiteY7" fmla="*/ 189094 h 367456"/>
              <a:gd name="connsiteX8" fmla="*/ 775942 w 940777"/>
              <a:gd name="connsiteY8" fmla="*/ 289535 h 367456"/>
              <a:gd name="connsiteX9" fmla="*/ 940777 w 940777"/>
              <a:gd name="connsiteY9" fmla="*/ 289535 h 367456"/>
              <a:gd name="connsiteX10" fmla="*/ 940777 w 940777"/>
              <a:gd name="connsiteY10" fmla="*/ 367456 h 367456"/>
              <a:gd name="connsiteX11" fmla="*/ 0 w 940777"/>
              <a:gd name="connsiteY11" fmla="*/ 367456 h 367456"/>
              <a:gd name="connsiteX12" fmla="*/ 0 w 940777"/>
              <a:gd name="connsiteY12" fmla="*/ 289535 h 367456"/>
              <a:gd name="connsiteX13" fmla="*/ 164835 w 940777"/>
              <a:gd name="connsiteY13" fmla="*/ 289535 h 367456"/>
              <a:gd name="connsiteX14" fmla="*/ 185113 w 940777"/>
              <a:gd name="connsiteY14" fmla="*/ 189094 h 367456"/>
              <a:gd name="connsiteX15" fmla="*/ 470389 w 940777"/>
              <a:gd name="connsiteY15" fmla="*/ 1 h 367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40777" h="367456">
                <a:moveTo>
                  <a:pt x="470388" y="33658"/>
                </a:moveTo>
                <a:cubicBezTo>
                  <a:pt x="356238" y="33658"/>
                  <a:pt x="258298" y="103060"/>
                  <a:pt x="216463" y="201971"/>
                </a:cubicBezTo>
                <a:lnTo>
                  <a:pt x="198785" y="289535"/>
                </a:lnTo>
                <a:lnTo>
                  <a:pt x="741992" y="289535"/>
                </a:lnTo>
                <a:lnTo>
                  <a:pt x="724314" y="201971"/>
                </a:lnTo>
                <a:cubicBezTo>
                  <a:pt x="682478" y="103060"/>
                  <a:pt x="584538" y="33658"/>
                  <a:pt x="470388" y="33658"/>
                </a:cubicBezTo>
                <a:close/>
                <a:moveTo>
                  <a:pt x="470388" y="0"/>
                </a:moveTo>
                <a:cubicBezTo>
                  <a:pt x="598632" y="0"/>
                  <a:pt x="708663" y="77971"/>
                  <a:pt x="755664" y="189094"/>
                </a:cubicBezTo>
                <a:lnTo>
                  <a:pt x="775942" y="289535"/>
                </a:lnTo>
                <a:lnTo>
                  <a:pt x="940777" y="289535"/>
                </a:lnTo>
                <a:lnTo>
                  <a:pt x="940777" y="367456"/>
                </a:lnTo>
                <a:lnTo>
                  <a:pt x="0" y="367456"/>
                </a:lnTo>
                <a:lnTo>
                  <a:pt x="0" y="289535"/>
                </a:lnTo>
                <a:lnTo>
                  <a:pt x="164835" y="289535"/>
                </a:lnTo>
                <a:lnTo>
                  <a:pt x="185113" y="189094"/>
                </a:lnTo>
                <a:cubicBezTo>
                  <a:pt x="232114" y="77972"/>
                  <a:pt x="342146" y="1"/>
                  <a:pt x="470389" y="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C</a:t>
            </a:r>
            <a:endParaRPr lang="zh-CN" altLang="en-US" dirty="0">
              <a:solidFill>
                <a:schemeClr val="tx1"/>
              </a:solidFill>
            </a:endParaRPr>
          </a:p>
        </p:txBody>
      </p:sp>
      <p:sp>
        <p:nvSpPr>
          <p:cNvPr id="31" name="椭圆 30"/>
          <p:cNvSpPr/>
          <p:nvPr/>
        </p:nvSpPr>
        <p:spPr>
          <a:xfrm>
            <a:off x="7497750" y="1502561"/>
            <a:ext cx="1048283" cy="1048283"/>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descr="#clear#"/>
          <p:cNvSpPr txBox="1"/>
          <p:nvPr/>
        </p:nvSpPr>
        <p:spPr>
          <a:xfrm>
            <a:off x="6978446" y="2992544"/>
            <a:ext cx="2106156" cy="769441"/>
          </a:xfrm>
          <a:prstGeom prst="rect">
            <a:avLst/>
          </a:prstGeom>
          <a:noFill/>
        </p:spPr>
        <p:txBody>
          <a:bodyPr wrap="square" rtlCol="0">
            <a:spAutoFit/>
          </a:bodyPr>
          <a:lstStyle/>
          <a:p>
            <a:pPr algn="ctr"/>
            <a:r>
              <a:rPr lang="en-US" altLang="zh-CN" sz="4400" b="1" dirty="0">
                <a:latin typeface="+mj-ea"/>
                <a:ea typeface="+mj-ea"/>
              </a:rPr>
              <a:t>913</a:t>
            </a:r>
            <a:r>
              <a:rPr lang="zh-CN" altLang="en-US" dirty="0">
                <a:latin typeface="+mj-ea"/>
                <a:ea typeface="+mj-ea"/>
              </a:rPr>
              <a:t>万</a:t>
            </a:r>
            <a:endParaRPr lang="zh-CN" altLang="en-US" sz="4400" dirty="0">
              <a:latin typeface="+mj-ea"/>
              <a:ea typeface="+mj-ea"/>
            </a:endParaRPr>
          </a:p>
        </p:txBody>
      </p:sp>
      <p:sp>
        <p:nvSpPr>
          <p:cNvPr id="33" name="矩形 32" descr="#clear#"/>
          <p:cNvSpPr/>
          <p:nvPr/>
        </p:nvSpPr>
        <p:spPr>
          <a:xfrm>
            <a:off x="5719890" y="4670848"/>
            <a:ext cx="2517111" cy="1976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任意多边形 10"/>
          <p:cNvSpPr/>
          <p:nvPr/>
        </p:nvSpPr>
        <p:spPr>
          <a:xfrm flipV="1">
            <a:off x="9697821" y="2026704"/>
            <a:ext cx="930542" cy="2120001"/>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 descr="#clear#"/>
          <p:cNvSpPr/>
          <p:nvPr/>
        </p:nvSpPr>
        <p:spPr>
          <a:xfrm>
            <a:off x="9060778" y="4146706"/>
            <a:ext cx="1274083" cy="497642"/>
          </a:xfrm>
          <a:custGeom>
            <a:avLst/>
            <a:gdLst>
              <a:gd name="connsiteX0" fmla="*/ 470388 w 940777"/>
              <a:gd name="connsiteY0" fmla="*/ 33658 h 367456"/>
              <a:gd name="connsiteX1" fmla="*/ 216463 w 940777"/>
              <a:gd name="connsiteY1" fmla="*/ 201971 h 367456"/>
              <a:gd name="connsiteX2" fmla="*/ 198785 w 940777"/>
              <a:gd name="connsiteY2" fmla="*/ 289535 h 367456"/>
              <a:gd name="connsiteX3" fmla="*/ 741992 w 940777"/>
              <a:gd name="connsiteY3" fmla="*/ 289535 h 367456"/>
              <a:gd name="connsiteX4" fmla="*/ 724314 w 940777"/>
              <a:gd name="connsiteY4" fmla="*/ 201971 h 367456"/>
              <a:gd name="connsiteX5" fmla="*/ 470388 w 940777"/>
              <a:gd name="connsiteY5" fmla="*/ 33658 h 367456"/>
              <a:gd name="connsiteX6" fmla="*/ 470388 w 940777"/>
              <a:gd name="connsiteY6" fmla="*/ 0 h 367456"/>
              <a:gd name="connsiteX7" fmla="*/ 755664 w 940777"/>
              <a:gd name="connsiteY7" fmla="*/ 189094 h 367456"/>
              <a:gd name="connsiteX8" fmla="*/ 775942 w 940777"/>
              <a:gd name="connsiteY8" fmla="*/ 289535 h 367456"/>
              <a:gd name="connsiteX9" fmla="*/ 940777 w 940777"/>
              <a:gd name="connsiteY9" fmla="*/ 289535 h 367456"/>
              <a:gd name="connsiteX10" fmla="*/ 940777 w 940777"/>
              <a:gd name="connsiteY10" fmla="*/ 367456 h 367456"/>
              <a:gd name="connsiteX11" fmla="*/ 0 w 940777"/>
              <a:gd name="connsiteY11" fmla="*/ 367456 h 367456"/>
              <a:gd name="connsiteX12" fmla="*/ 0 w 940777"/>
              <a:gd name="connsiteY12" fmla="*/ 289535 h 367456"/>
              <a:gd name="connsiteX13" fmla="*/ 164835 w 940777"/>
              <a:gd name="connsiteY13" fmla="*/ 289535 h 367456"/>
              <a:gd name="connsiteX14" fmla="*/ 185113 w 940777"/>
              <a:gd name="connsiteY14" fmla="*/ 189094 h 367456"/>
              <a:gd name="connsiteX15" fmla="*/ 470389 w 940777"/>
              <a:gd name="connsiteY15" fmla="*/ 1 h 367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40777" h="367456">
                <a:moveTo>
                  <a:pt x="470388" y="33658"/>
                </a:moveTo>
                <a:cubicBezTo>
                  <a:pt x="356238" y="33658"/>
                  <a:pt x="258298" y="103060"/>
                  <a:pt x="216463" y="201971"/>
                </a:cubicBezTo>
                <a:lnTo>
                  <a:pt x="198785" y="289535"/>
                </a:lnTo>
                <a:lnTo>
                  <a:pt x="741992" y="289535"/>
                </a:lnTo>
                <a:lnTo>
                  <a:pt x="724314" y="201971"/>
                </a:lnTo>
                <a:cubicBezTo>
                  <a:pt x="682478" y="103060"/>
                  <a:pt x="584538" y="33658"/>
                  <a:pt x="470388" y="33658"/>
                </a:cubicBezTo>
                <a:close/>
                <a:moveTo>
                  <a:pt x="470388" y="0"/>
                </a:moveTo>
                <a:cubicBezTo>
                  <a:pt x="598632" y="0"/>
                  <a:pt x="708663" y="77971"/>
                  <a:pt x="755664" y="189094"/>
                </a:cubicBezTo>
                <a:lnTo>
                  <a:pt x="775942" y="289535"/>
                </a:lnTo>
                <a:lnTo>
                  <a:pt x="940777" y="289535"/>
                </a:lnTo>
                <a:lnTo>
                  <a:pt x="940777" y="367456"/>
                </a:lnTo>
                <a:lnTo>
                  <a:pt x="0" y="367456"/>
                </a:lnTo>
                <a:lnTo>
                  <a:pt x="0" y="289535"/>
                </a:lnTo>
                <a:lnTo>
                  <a:pt x="164835" y="289535"/>
                </a:lnTo>
                <a:lnTo>
                  <a:pt x="185113" y="189094"/>
                </a:lnTo>
                <a:cubicBezTo>
                  <a:pt x="232114" y="77972"/>
                  <a:pt x="342146" y="1"/>
                  <a:pt x="470389" y="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D</a:t>
            </a:r>
            <a:endParaRPr lang="zh-CN" altLang="en-US" dirty="0">
              <a:solidFill>
                <a:schemeClr val="tx1"/>
              </a:solidFill>
            </a:endParaRPr>
          </a:p>
        </p:txBody>
      </p:sp>
      <p:sp>
        <p:nvSpPr>
          <p:cNvPr id="36" name="椭圆 35"/>
          <p:cNvSpPr/>
          <p:nvPr/>
        </p:nvSpPr>
        <p:spPr>
          <a:xfrm>
            <a:off x="10217123" y="1502561"/>
            <a:ext cx="1048283" cy="1048283"/>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descr="#clear#"/>
          <p:cNvSpPr txBox="1"/>
          <p:nvPr/>
        </p:nvSpPr>
        <p:spPr>
          <a:xfrm>
            <a:off x="9697819" y="2992544"/>
            <a:ext cx="2106156" cy="769441"/>
          </a:xfrm>
          <a:prstGeom prst="rect">
            <a:avLst/>
          </a:prstGeom>
          <a:noFill/>
        </p:spPr>
        <p:txBody>
          <a:bodyPr wrap="square" rtlCol="0">
            <a:spAutoFit/>
          </a:bodyPr>
          <a:lstStyle/>
          <a:p>
            <a:pPr algn="ctr"/>
            <a:r>
              <a:rPr lang="en-US" altLang="zh-CN" sz="4400" b="1" dirty="0">
                <a:latin typeface="+mj-ea"/>
                <a:ea typeface="+mj-ea"/>
              </a:rPr>
              <a:t>982</a:t>
            </a:r>
            <a:r>
              <a:rPr lang="zh-CN" altLang="en-US" dirty="0">
                <a:latin typeface="+mj-ea"/>
                <a:ea typeface="+mj-ea"/>
              </a:rPr>
              <a:t>万</a:t>
            </a:r>
            <a:endParaRPr lang="zh-CN" altLang="en-US" sz="4400" dirty="0">
              <a:latin typeface="+mj-ea"/>
              <a:ea typeface="+mj-ea"/>
            </a:endParaRPr>
          </a:p>
        </p:txBody>
      </p:sp>
      <p:sp>
        <p:nvSpPr>
          <p:cNvPr id="38" name="矩形 37" descr="#clear#"/>
          <p:cNvSpPr/>
          <p:nvPr/>
        </p:nvSpPr>
        <p:spPr>
          <a:xfrm>
            <a:off x="8439263" y="4670848"/>
            <a:ext cx="2517111" cy="1976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KSO_Shape"/>
          <p:cNvSpPr/>
          <p:nvPr/>
        </p:nvSpPr>
        <p:spPr bwMode="auto">
          <a:xfrm>
            <a:off x="4995015" y="1788388"/>
            <a:ext cx="615007" cy="476630"/>
          </a:xfrm>
          <a:custGeom>
            <a:avLst/>
            <a:gdLst>
              <a:gd name="T0" fmla="*/ 2017136 w 3240087"/>
              <a:gd name="T1" fmla="*/ 1939157 h 2513013"/>
              <a:gd name="T2" fmla="*/ 792729 w 3240087"/>
              <a:gd name="T3" fmla="*/ 1060450 h 2513013"/>
              <a:gd name="T4" fmla="*/ 1301750 w 3240087"/>
              <a:gd name="T5" fmla="*/ 2513013 h 2513013"/>
              <a:gd name="T6" fmla="*/ 1554331 w 3240087"/>
              <a:gd name="T7" fmla="*/ 753428 h 2513013"/>
              <a:gd name="T8" fmla="*/ 1460048 w 3240087"/>
              <a:gd name="T9" fmla="*/ 768668 h 2513013"/>
              <a:gd name="T10" fmla="*/ 1385130 w 3240087"/>
              <a:gd name="T11" fmla="*/ 795338 h 2513013"/>
              <a:gd name="T12" fmla="*/ 1329893 w 3240087"/>
              <a:gd name="T13" fmla="*/ 833438 h 2513013"/>
              <a:gd name="T14" fmla="*/ 1294022 w 3240087"/>
              <a:gd name="T15" fmla="*/ 883285 h 2513013"/>
              <a:gd name="T16" fmla="*/ 1277514 w 3240087"/>
              <a:gd name="T17" fmla="*/ 944880 h 2513013"/>
              <a:gd name="T18" fmla="*/ 1278784 w 3240087"/>
              <a:gd name="T19" fmla="*/ 999173 h 2513013"/>
              <a:gd name="T20" fmla="*/ 1289577 w 3240087"/>
              <a:gd name="T21" fmla="*/ 1043940 h 2513013"/>
              <a:gd name="T22" fmla="*/ 1309259 w 3240087"/>
              <a:gd name="T23" fmla="*/ 1084263 h 2513013"/>
              <a:gd name="T24" fmla="*/ 1365448 w 3240087"/>
              <a:gd name="T25" fmla="*/ 1148715 h 2513013"/>
              <a:gd name="T26" fmla="*/ 1452112 w 3240087"/>
              <a:gd name="T27" fmla="*/ 1200786 h 2513013"/>
              <a:gd name="T28" fmla="*/ 1598774 w 3240087"/>
              <a:gd name="T29" fmla="*/ 1275081 h 2513013"/>
              <a:gd name="T30" fmla="*/ 1631472 w 3240087"/>
              <a:gd name="T31" fmla="*/ 1300163 h 2513013"/>
              <a:gd name="T32" fmla="*/ 1648614 w 3240087"/>
              <a:gd name="T33" fmla="*/ 1327786 h 2513013"/>
              <a:gd name="T34" fmla="*/ 1658455 w 3240087"/>
              <a:gd name="T35" fmla="*/ 1403668 h 2513013"/>
              <a:gd name="T36" fmla="*/ 1653376 w 3240087"/>
              <a:gd name="T37" fmla="*/ 1450658 h 2513013"/>
              <a:gd name="T38" fmla="*/ 1632741 w 3240087"/>
              <a:gd name="T39" fmla="*/ 1471931 h 2513013"/>
              <a:gd name="T40" fmla="*/ 1595917 w 3240087"/>
              <a:gd name="T41" fmla="*/ 1477328 h 2513013"/>
              <a:gd name="T42" fmla="*/ 1572426 w 3240087"/>
              <a:gd name="T43" fmla="*/ 1469708 h 2513013"/>
              <a:gd name="T44" fmla="*/ 1562902 w 3240087"/>
              <a:gd name="T45" fmla="*/ 1457008 h 2513013"/>
              <a:gd name="T46" fmla="*/ 1555601 w 3240087"/>
              <a:gd name="T47" fmla="*/ 1406208 h 2513013"/>
              <a:gd name="T48" fmla="*/ 1280689 w 3240087"/>
              <a:gd name="T49" fmla="*/ 1341121 h 2513013"/>
              <a:gd name="T50" fmla="*/ 1292117 w 3240087"/>
              <a:gd name="T51" fmla="*/ 1434783 h 2513013"/>
              <a:gd name="T52" fmla="*/ 1312751 w 3240087"/>
              <a:gd name="T53" fmla="*/ 1484313 h 2513013"/>
              <a:gd name="T54" fmla="*/ 1334655 w 3240087"/>
              <a:gd name="T55" fmla="*/ 1514158 h 2513013"/>
              <a:gd name="T56" fmla="*/ 1362591 w 3240087"/>
              <a:gd name="T57" fmla="*/ 1538288 h 2513013"/>
              <a:gd name="T58" fmla="*/ 1427986 w 3240087"/>
              <a:gd name="T59" fmla="*/ 1573848 h 2513013"/>
              <a:gd name="T60" fmla="*/ 1500999 w 3240087"/>
              <a:gd name="T61" fmla="*/ 1596073 h 2513013"/>
              <a:gd name="T62" fmla="*/ 1680359 w 3240087"/>
              <a:gd name="T63" fmla="*/ 1684973 h 2513013"/>
              <a:gd name="T64" fmla="*/ 1761626 w 3240087"/>
              <a:gd name="T65" fmla="*/ 1591628 h 2513013"/>
              <a:gd name="T66" fmla="*/ 1840672 w 3240087"/>
              <a:gd name="T67" fmla="*/ 1562101 h 2513013"/>
              <a:gd name="T68" fmla="*/ 1900035 w 3240087"/>
              <a:gd name="T69" fmla="*/ 1518286 h 2513013"/>
              <a:gd name="T70" fmla="*/ 1939716 w 3240087"/>
              <a:gd name="T71" fmla="*/ 1461136 h 2513013"/>
              <a:gd name="T72" fmla="*/ 1959398 w 3240087"/>
              <a:gd name="T73" fmla="*/ 1390333 h 2513013"/>
              <a:gd name="T74" fmla="*/ 1960350 w 3240087"/>
              <a:gd name="T75" fmla="*/ 1316038 h 2513013"/>
              <a:gd name="T76" fmla="*/ 1951779 w 3240087"/>
              <a:gd name="T77" fmla="*/ 1271271 h 2513013"/>
              <a:gd name="T78" fmla="*/ 1935907 w 3240087"/>
              <a:gd name="T79" fmla="*/ 1232536 h 2513013"/>
              <a:gd name="T80" fmla="*/ 1890194 w 3240087"/>
              <a:gd name="T81" fmla="*/ 1173798 h 2513013"/>
              <a:gd name="T82" fmla="*/ 1817180 w 3240087"/>
              <a:gd name="T83" fmla="*/ 1128078 h 2513013"/>
              <a:gd name="T84" fmla="*/ 1674327 w 3240087"/>
              <a:gd name="T85" fmla="*/ 1059180 h 2513013"/>
              <a:gd name="T86" fmla="*/ 1581949 w 3240087"/>
              <a:gd name="T87" fmla="*/ 1008380 h 2513013"/>
              <a:gd name="T88" fmla="*/ 1566394 w 3240087"/>
              <a:gd name="T89" fmla="*/ 989013 h 2513013"/>
              <a:gd name="T90" fmla="*/ 1557823 w 3240087"/>
              <a:gd name="T91" fmla="*/ 962025 h 2513013"/>
              <a:gd name="T92" fmla="*/ 1557823 w 3240087"/>
              <a:gd name="T93" fmla="*/ 918528 h 2513013"/>
              <a:gd name="T94" fmla="*/ 1572108 w 3240087"/>
              <a:gd name="T95" fmla="*/ 890905 h 2513013"/>
              <a:gd name="T96" fmla="*/ 1600361 w 3240087"/>
              <a:gd name="T97" fmla="*/ 879793 h 2513013"/>
              <a:gd name="T98" fmla="*/ 1636551 w 3240087"/>
              <a:gd name="T99" fmla="*/ 886143 h 2513013"/>
              <a:gd name="T100" fmla="*/ 1649249 w 3240087"/>
              <a:gd name="T101" fmla="*/ 901700 h 2513013"/>
              <a:gd name="T102" fmla="*/ 1656233 w 3240087"/>
              <a:gd name="T103" fmla="*/ 956310 h 2513013"/>
              <a:gd name="T104" fmla="*/ 1932732 w 3240087"/>
              <a:gd name="T105" fmla="*/ 964883 h 2513013"/>
              <a:gd name="T106" fmla="*/ 1923844 w 3240087"/>
              <a:gd name="T107" fmla="*/ 900748 h 2513013"/>
              <a:gd name="T108" fmla="*/ 1897495 w 3240087"/>
              <a:gd name="T109" fmla="*/ 847725 h 2513013"/>
              <a:gd name="T110" fmla="*/ 1853370 w 3240087"/>
              <a:gd name="T111" fmla="*/ 806450 h 2513013"/>
              <a:gd name="T112" fmla="*/ 1790832 w 3240087"/>
              <a:gd name="T113" fmla="*/ 775970 h 2513013"/>
              <a:gd name="T114" fmla="*/ 1710834 w 3240087"/>
              <a:gd name="T115" fmla="*/ 757238 h 2513013"/>
              <a:gd name="T116" fmla="*/ 2640012 w 3240087"/>
              <a:gd name="T117" fmla="*/ 871220 h 2513013"/>
              <a:gd name="T118" fmla="*/ 1619408 w 3240087"/>
              <a:gd name="T119" fmla="*/ 0 h 2513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240087" h="2513013">
                <a:moveTo>
                  <a:pt x="2446710" y="1060450"/>
                </a:moveTo>
                <a:lnTo>
                  <a:pt x="3240087" y="1736769"/>
                </a:lnTo>
                <a:lnTo>
                  <a:pt x="2830848" y="1736769"/>
                </a:lnTo>
                <a:lnTo>
                  <a:pt x="2956352" y="2513013"/>
                </a:lnTo>
                <a:lnTo>
                  <a:pt x="1936750" y="2513013"/>
                </a:lnTo>
                <a:lnTo>
                  <a:pt x="2017136" y="1939157"/>
                </a:lnTo>
                <a:lnTo>
                  <a:pt x="2275453" y="1939157"/>
                </a:lnTo>
                <a:lnTo>
                  <a:pt x="2351708" y="1939157"/>
                </a:lnTo>
                <a:lnTo>
                  <a:pt x="2338681" y="1859852"/>
                </a:lnTo>
                <a:lnTo>
                  <a:pt x="2238278" y="1237778"/>
                </a:lnTo>
                <a:lnTo>
                  <a:pt x="2446710" y="1060450"/>
                </a:lnTo>
                <a:close/>
                <a:moveTo>
                  <a:pt x="792729" y="1060450"/>
                </a:moveTo>
                <a:lnTo>
                  <a:pt x="988531" y="1227309"/>
                </a:lnTo>
                <a:lnTo>
                  <a:pt x="899991" y="1861120"/>
                </a:lnTo>
                <a:lnTo>
                  <a:pt x="889201" y="1939157"/>
                </a:lnTo>
                <a:lnTo>
                  <a:pt x="963460" y="1939157"/>
                </a:lnTo>
                <a:lnTo>
                  <a:pt x="1209085" y="1939157"/>
                </a:lnTo>
                <a:lnTo>
                  <a:pt x="1301750" y="2513013"/>
                </a:lnTo>
                <a:lnTo>
                  <a:pt x="283389" y="2513013"/>
                </a:lnTo>
                <a:lnTo>
                  <a:pt x="391604" y="1736769"/>
                </a:lnTo>
                <a:lnTo>
                  <a:pt x="0" y="1736769"/>
                </a:lnTo>
                <a:lnTo>
                  <a:pt x="792729" y="1060450"/>
                </a:lnTo>
                <a:close/>
                <a:moveTo>
                  <a:pt x="1554331" y="686118"/>
                </a:moveTo>
                <a:lnTo>
                  <a:pt x="1554331" y="753428"/>
                </a:lnTo>
                <a:lnTo>
                  <a:pt x="1537189" y="755015"/>
                </a:lnTo>
                <a:lnTo>
                  <a:pt x="1520681" y="757238"/>
                </a:lnTo>
                <a:lnTo>
                  <a:pt x="1504491" y="759778"/>
                </a:lnTo>
                <a:lnTo>
                  <a:pt x="1489254" y="762318"/>
                </a:lnTo>
                <a:lnTo>
                  <a:pt x="1474334" y="765175"/>
                </a:lnTo>
                <a:lnTo>
                  <a:pt x="1460048" y="768668"/>
                </a:lnTo>
                <a:lnTo>
                  <a:pt x="1446080" y="772160"/>
                </a:lnTo>
                <a:lnTo>
                  <a:pt x="1432747" y="776288"/>
                </a:lnTo>
                <a:lnTo>
                  <a:pt x="1420049" y="780415"/>
                </a:lnTo>
                <a:lnTo>
                  <a:pt x="1407986" y="785178"/>
                </a:lnTo>
                <a:lnTo>
                  <a:pt x="1396241" y="789940"/>
                </a:lnTo>
                <a:lnTo>
                  <a:pt x="1385130" y="795338"/>
                </a:lnTo>
                <a:lnTo>
                  <a:pt x="1374654" y="800735"/>
                </a:lnTo>
                <a:lnTo>
                  <a:pt x="1364496" y="806768"/>
                </a:lnTo>
                <a:lnTo>
                  <a:pt x="1354972" y="813118"/>
                </a:lnTo>
                <a:lnTo>
                  <a:pt x="1345766" y="819468"/>
                </a:lnTo>
                <a:lnTo>
                  <a:pt x="1337512" y="826453"/>
                </a:lnTo>
                <a:lnTo>
                  <a:pt x="1329893" y="833438"/>
                </a:lnTo>
                <a:lnTo>
                  <a:pt x="1322592" y="841375"/>
                </a:lnTo>
                <a:lnTo>
                  <a:pt x="1315608" y="848995"/>
                </a:lnTo>
                <a:lnTo>
                  <a:pt x="1309259" y="857250"/>
                </a:lnTo>
                <a:lnTo>
                  <a:pt x="1303863" y="865505"/>
                </a:lnTo>
                <a:lnTo>
                  <a:pt x="1298466" y="874395"/>
                </a:lnTo>
                <a:lnTo>
                  <a:pt x="1294022" y="883285"/>
                </a:lnTo>
                <a:lnTo>
                  <a:pt x="1289895" y="892810"/>
                </a:lnTo>
                <a:lnTo>
                  <a:pt x="1286403" y="902653"/>
                </a:lnTo>
                <a:lnTo>
                  <a:pt x="1283546" y="912813"/>
                </a:lnTo>
                <a:lnTo>
                  <a:pt x="1281006" y="922973"/>
                </a:lnTo>
                <a:lnTo>
                  <a:pt x="1279101" y="933768"/>
                </a:lnTo>
                <a:lnTo>
                  <a:pt x="1277514" y="944880"/>
                </a:lnTo>
                <a:lnTo>
                  <a:pt x="1276879" y="955993"/>
                </a:lnTo>
                <a:lnTo>
                  <a:pt x="1276562" y="967423"/>
                </a:lnTo>
                <a:lnTo>
                  <a:pt x="1276562" y="975678"/>
                </a:lnTo>
                <a:lnTo>
                  <a:pt x="1277197" y="983615"/>
                </a:lnTo>
                <a:lnTo>
                  <a:pt x="1277514" y="991553"/>
                </a:lnTo>
                <a:lnTo>
                  <a:pt x="1278784" y="999173"/>
                </a:lnTo>
                <a:lnTo>
                  <a:pt x="1279736" y="1006793"/>
                </a:lnTo>
                <a:lnTo>
                  <a:pt x="1281006" y="1014413"/>
                </a:lnTo>
                <a:lnTo>
                  <a:pt x="1282911" y="1021715"/>
                </a:lnTo>
                <a:lnTo>
                  <a:pt x="1284815" y="1029335"/>
                </a:lnTo>
                <a:lnTo>
                  <a:pt x="1287038" y="1036638"/>
                </a:lnTo>
                <a:lnTo>
                  <a:pt x="1289577" y="1043940"/>
                </a:lnTo>
                <a:lnTo>
                  <a:pt x="1292117" y="1050925"/>
                </a:lnTo>
                <a:lnTo>
                  <a:pt x="1294974" y="1057910"/>
                </a:lnTo>
                <a:lnTo>
                  <a:pt x="1298148" y="1064260"/>
                </a:lnTo>
                <a:lnTo>
                  <a:pt x="1301640" y="1070928"/>
                </a:lnTo>
                <a:lnTo>
                  <a:pt x="1305450" y="1077595"/>
                </a:lnTo>
                <a:lnTo>
                  <a:pt x="1309259" y="1084263"/>
                </a:lnTo>
                <a:lnTo>
                  <a:pt x="1317830" y="1096963"/>
                </a:lnTo>
                <a:lnTo>
                  <a:pt x="1326719" y="1108710"/>
                </a:lnTo>
                <a:lnTo>
                  <a:pt x="1335925" y="1119823"/>
                </a:lnTo>
                <a:lnTo>
                  <a:pt x="1345131" y="1129983"/>
                </a:lnTo>
                <a:lnTo>
                  <a:pt x="1355290" y="1139825"/>
                </a:lnTo>
                <a:lnTo>
                  <a:pt x="1365448" y="1148715"/>
                </a:lnTo>
                <a:lnTo>
                  <a:pt x="1376241" y="1156653"/>
                </a:lnTo>
                <a:lnTo>
                  <a:pt x="1387352" y="1164273"/>
                </a:lnTo>
                <a:lnTo>
                  <a:pt x="1400050" y="1171893"/>
                </a:lnTo>
                <a:lnTo>
                  <a:pt x="1414970" y="1180466"/>
                </a:lnTo>
                <a:lnTo>
                  <a:pt x="1432430" y="1189991"/>
                </a:lnTo>
                <a:lnTo>
                  <a:pt x="1452112" y="1200786"/>
                </a:lnTo>
                <a:lnTo>
                  <a:pt x="1474968" y="1212216"/>
                </a:lnTo>
                <a:lnTo>
                  <a:pt x="1500047" y="1224916"/>
                </a:lnTo>
                <a:lnTo>
                  <a:pt x="1557506" y="1253173"/>
                </a:lnTo>
                <a:lnTo>
                  <a:pt x="1575283" y="1262063"/>
                </a:lnTo>
                <a:lnTo>
                  <a:pt x="1591473" y="1270953"/>
                </a:lnTo>
                <a:lnTo>
                  <a:pt x="1598774" y="1275081"/>
                </a:lnTo>
                <a:lnTo>
                  <a:pt x="1605441" y="1279208"/>
                </a:lnTo>
                <a:lnTo>
                  <a:pt x="1611472" y="1283336"/>
                </a:lnTo>
                <a:lnTo>
                  <a:pt x="1617186" y="1287463"/>
                </a:lnTo>
                <a:lnTo>
                  <a:pt x="1622265" y="1291591"/>
                </a:lnTo>
                <a:lnTo>
                  <a:pt x="1627345" y="1296036"/>
                </a:lnTo>
                <a:lnTo>
                  <a:pt x="1631472" y="1300163"/>
                </a:lnTo>
                <a:lnTo>
                  <a:pt x="1635281" y="1303973"/>
                </a:lnTo>
                <a:lnTo>
                  <a:pt x="1638773" y="1307783"/>
                </a:lnTo>
                <a:lnTo>
                  <a:pt x="1641630" y="1311911"/>
                </a:lnTo>
                <a:lnTo>
                  <a:pt x="1643535" y="1315721"/>
                </a:lnTo>
                <a:lnTo>
                  <a:pt x="1645757" y="1319531"/>
                </a:lnTo>
                <a:lnTo>
                  <a:pt x="1648614" y="1327786"/>
                </a:lnTo>
                <a:lnTo>
                  <a:pt x="1651471" y="1337311"/>
                </a:lnTo>
                <a:lnTo>
                  <a:pt x="1653376" y="1348106"/>
                </a:lnTo>
                <a:lnTo>
                  <a:pt x="1655280" y="1360171"/>
                </a:lnTo>
                <a:lnTo>
                  <a:pt x="1656868" y="1373188"/>
                </a:lnTo>
                <a:lnTo>
                  <a:pt x="1657502" y="1388111"/>
                </a:lnTo>
                <a:lnTo>
                  <a:pt x="1658455" y="1403668"/>
                </a:lnTo>
                <a:lnTo>
                  <a:pt x="1658772" y="1420813"/>
                </a:lnTo>
                <a:lnTo>
                  <a:pt x="1658455" y="1427798"/>
                </a:lnTo>
                <a:lnTo>
                  <a:pt x="1657502" y="1434148"/>
                </a:lnTo>
                <a:lnTo>
                  <a:pt x="1656550" y="1439863"/>
                </a:lnTo>
                <a:lnTo>
                  <a:pt x="1655280" y="1445578"/>
                </a:lnTo>
                <a:lnTo>
                  <a:pt x="1653376" y="1450658"/>
                </a:lnTo>
                <a:lnTo>
                  <a:pt x="1650836" y="1455421"/>
                </a:lnTo>
                <a:lnTo>
                  <a:pt x="1648296" y="1459548"/>
                </a:lnTo>
                <a:lnTo>
                  <a:pt x="1645122" y="1463358"/>
                </a:lnTo>
                <a:lnTo>
                  <a:pt x="1641630" y="1466851"/>
                </a:lnTo>
                <a:lnTo>
                  <a:pt x="1637503" y="1469708"/>
                </a:lnTo>
                <a:lnTo>
                  <a:pt x="1632741" y="1471931"/>
                </a:lnTo>
                <a:lnTo>
                  <a:pt x="1627980" y="1474153"/>
                </a:lnTo>
                <a:lnTo>
                  <a:pt x="1622265" y="1475423"/>
                </a:lnTo>
                <a:lnTo>
                  <a:pt x="1616869" y="1477011"/>
                </a:lnTo>
                <a:lnTo>
                  <a:pt x="1610520" y="1477646"/>
                </a:lnTo>
                <a:lnTo>
                  <a:pt x="1603536" y="1477646"/>
                </a:lnTo>
                <a:lnTo>
                  <a:pt x="1595917" y="1477328"/>
                </a:lnTo>
                <a:lnTo>
                  <a:pt x="1588933" y="1476693"/>
                </a:lnTo>
                <a:lnTo>
                  <a:pt x="1582584" y="1474788"/>
                </a:lnTo>
                <a:lnTo>
                  <a:pt x="1579727" y="1473836"/>
                </a:lnTo>
                <a:lnTo>
                  <a:pt x="1577188" y="1472566"/>
                </a:lnTo>
                <a:lnTo>
                  <a:pt x="1574648" y="1471296"/>
                </a:lnTo>
                <a:lnTo>
                  <a:pt x="1572426" y="1469708"/>
                </a:lnTo>
                <a:lnTo>
                  <a:pt x="1570521" y="1467803"/>
                </a:lnTo>
                <a:lnTo>
                  <a:pt x="1568299" y="1466216"/>
                </a:lnTo>
                <a:lnTo>
                  <a:pt x="1566712" y="1463993"/>
                </a:lnTo>
                <a:lnTo>
                  <a:pt x="1565124" y="1461771"/>
                </a:lnTo>
                <a:lnTo>
                  <a:pt x="1563855" y="1459548"/>
                </a:lnTo>
                <a:lnTo>
                  <a:pt x="1562902" y="1457008"/>
                </a:lnTo>
                <a:lnTo>
                  <a:pt x="1561632" y="1454151"/>
                </a:lnTo>
                <a:lnTo>
                  <a:pt x="1560680" y="1450976"/>
                </a:lnTo>
                <a:lnTo>
                  <a:pt x="1559093" y="1442721"/>
                </a:lnTo>
                <a:lnTo>
                  <a:pt x="1557506" y="1432561"/>
                </a:lnTo>
                <a:lnTo>
                  <a:pt x="1556553" y="1420496"/>
                </a:lnTo>
                <a:lnTo>
                  <a:pt x="1555601" y="1406208"/>
                </a:lnTo>
                <a:lnTo>
                  <a:pt x="1554649" y="1390016"/>
                </a:lnTo>
                <a:lnTo>
                  <a:pt x="1554331" y="1371918"/>
                </a:lnTo>
                <a:lnTo>
                  <a:pt x="1554331" y="1351598"/>
                </a:lnTo>
                <a:lnTo>
                  <a:pt x="1554331" y="1300163"/>
                </a:lnTo>
                <a:lnTo>
                  <a:pt x="1280689" y="1300163"/>
                </a:lnTo>
                <a:lnTo>
                  <a:pt x="1280689" y="1341121"/>
                </a:lnTo>
                <a:lnTo>
                  <a:pt x="1281006" y="1358266"/>
                </a:lnTo>
                <a:lnTo>
                  <a:pt x="1281641" y="1375093"/>
                </a:lnTo>
                <a:lnTo>
                  <a:pt x="1283546" y="1390968"/>
                </a:lnTo>
                <a:lnTo>
                  <a:pt x="1285450" y="1406208"/>
                </a:lnTo>
                <a:lnTo>
                  <a:pt x="1288625" y="1420813"/>
                </a:lnTo>
                <a:lnTo>
                  <a:pt x="1292117" y="1434783"/>
                </a:lnTo>
                <a:lnTo>
                  <a:pt x="1296561" y="1448436"/>
                </a:lnTo>
                <a:lnTo>
                  <a:pt x="1301005" y="1460818"/>
                </a:lnTo>
                <a:lnTo>
                  <a:pt x="1303863" y="1466851"/>
                </a:lnTo>
                <a:lnTo>
                  <a:pt x="1306402" y="1472566"/>
                </a:lnTo>
                <a:lnTo>
                  <a:pt x="1309577" y="1478598"/>
                </a:lnTo>
                <a:lnTo>
                  <a:pt x="1312751" y="1484313"/>
                </a:lnTo>
                <a:lnTo>
                  <a:pt x="1315926" y="1489393"/>
                </a:lnTo>
                <a:lnTo>
                  <a:pt x="1319418" y="1494791"/>
                </a:lnTo>
                <a:lnTo>
                  <a:pt x="1322910" y="1499871"/>
                </a:lnTo>
                <a:lnTo>
                  <a:pt x="1326719" y="1504951"/>
                </a:lnTo>
                <a:lnTo>
                  <a:pt x="1330528" y="1509713"/>
                </a:lnTo>
                <a:lnTo>
                  <a:pt x="1334655" y="1514158"/>
                </a:lnTo>
                <a:lnTo>
                  <a:pt x="1339100" y="1518603"/>
                </a:lnTo>
                <a:lnTo>
                  <a:pt x="1343544" y="1523048"/>
                </a:lnTo>
                <a:lnTo>
                  <a:pt x="1347988" y="1527176"/>
                </a:lnTo>
                <a:lnTo>
                  <a:pt x="1352432" y="1530986"/>
                </a:lnTo>
                <a:lnTo>
                  <a:pt x="1357512" y="1534796"/>
                </a:lnTo>
                <a:lnTo>
                  <a:pt x="1362591" y="1538288"/>
                </a:lnTo>
                <a:lnTo>
                  <a:pt x="1372749" y="1545273"/>
                </a:lnTo>
                <a:lnTo>
                  <a:pt x="1383543" y="1551941"/>
                </a:lnTo>
                <a:lnTo>
                  <a:pt x="1394336" y="1557656"/>
                </a:lnTo>
                <a:lnTo>
                  <a:pt x="1405129" y="1563688"/>
                </a:lnTo>
                <a:lnTo>
                  <a:pt x="1416240" y="1569086"/>
                </a:lnTo>
                <a:lnTo>
                  <a:pt x="1427986" y="1573848"/>
                </a:lnTo>
                <a:lnTo>
                  <a:pt x="1439731" y="1578611"/>
                </a:lnTo>
                <a:lnTo>
                  <a:pt x="1451477" y="1583056"/>
                </a:lnTo>
                <a:lnTo>
                  <a:pt x="1463540" y="1586866"/>
                </a:lnTo>
                <a:lnTo>
                  <a:pt x="1475921" y="1590358"/>
                </a:lnTo>
                <a:lnTo>
                  <a:pt x="1488619" y="1593216"/>
                </a:lnTo>
                <a:lnTo>
                  <a:pt x="1500999" y="1596073"/>
                </a:lnTo>
                <a:lnTo>
                  <a:pt x="1514015" y="1598613"/>
                </a:lnTo>
                <a:lnTo>
                  <a:pt x="1527348" y="1600201"/>
                </a:lnTo>
                <a:lnTo>
                  <a:pt x="1540363" y="1602106"/>
                </a:lnTo>
                <a:lnTo>
                  <a:pt x="1554331" y="1603058"/>
                </a:lnTo>
                <a:lnTo>
                  <a:pt x="1554331" y="1684973"/>
                </a:lnTo>
                <a:lnTo>
                  <a:pt x="1680359" y="1684973"/>
                </a:lnTo>
                <a:lnTo>
                  <a:pt x="1680359" y="1605916"/>
                </a:lnTo>
                <a:lnTo>
                  <a:pt x="1697819" y="1603693"/>
                </a:lnTo>
                <a:lnTo>
                  <a:pt x="1714326" y="1601471"/>
                </a:lnTo>
                <a:lnTo>
                  <a:pt x="1730516" y="1598613"/>
                </a:lnTo>
                <a:lnTo>
                  <a:pt x="1746071" y="1595121"/>
                </a:lnTo>
                <a:lnTo>
                  <a:pt x="1761626" y="1591628"/>
                </a:lnTo>
                <a:lnTo>
                  <a:pt x="1775912" y="1587818"/>
                </a:lnTo>
                <a:lnTo>
                  <a:pt x="1790197" y="1583373"/>
                </a:lnTo>
                <a:lnTo>
                  <a:pt x="1803212" y="1578293"/>
                </a:lnTo>
                <a:lnTo>
                  <a:pt x="1816228" y="1573531"/>
                </a:lnTo>
                <a:lnTo>
                  <a:pt x="1828926" y="1567816"/>
                </a:lnTo>
                <a:lnTo>
                  <a:pt x="1840672" y="1562101"/>
                </a:lnTo>
                <a:lnTo>
                  <a:pt x="1851782" y="1555751"/>
                </a:lnTo>
                <a:lnTo>
                  <a:pt x="1862576" y="1549083"/>
                </a:lnTo>
                <a:lnTo>
                  <a:pt x="1872734" y="1541781"/>
                </a:lnTo>
                <a:lnTo>
                  <a:pt x="1882575" y="1534478"/>
                </a:lnTo>
                <a:lnTo>
                  <a:pt x="1891464" y="1526858"/>
                </a:lnTo>
                <a:lnTo>
                  <a:pt x="1900035" y="1518286"/>
                </a:lnTo>
                <a:lnTo>
                  <a:pt x="1907971" y="1510031"/>
                </a:lnTo>
                <a:lnTo>
                  <a:pt x="1915590" y="1500823"/>
                </a:lnTo>
                <a:lnTo>
                  <a:pt x="1922256" y="1491616"/>
                </a:lnTo>
                <a:lnTo>
                  <a:pt x="1928605" y="1481773"/>
                </a:lnTo>
                <a:lnTo>
                  <a:pt x="1934319" y="1471613"/>
                </a:lnTo>
                <a:lnTo>
                  <a:pt x="1939716" y="1461136"/>
                </a:lnTo>
                <a:lnTo>
                  <a:pt x="1944160" y="1450341"/>
                </a:lnTo>
                <a:lnTo>
                  <a:pt x="1948287" y="1439228"/>
                </a:lnTo>
                <a:lnTo>
                  <a:pt x="1951779" y="1427798"/>
                </a:lnTo>
                <a:lnTo>
                  <a:pt x="1954954" y="1415416"/>
                </a:lnTo>
                <a:lnTo>
                  <a:pt x="1957493" y="1403351"/>
                </a:lnTo>
                <a:lnTo>
                  <a:pt x="1959398" y="1390333"/>
                </a:lnTo>
                <a:lnTo>
                  <a:pt x="1960985" y="1377633"/>
                </a:lnTo>
                <a:lnTo>
                  <a:pt x="1961620" y="1363981"/>
                </a:lnTo>
                <a:lnTo>
                  <a:pt x="1961938" y="1350011"/>
                </a:lnTo>
                <a:lnTo>
                  <a:pt x="1961620" y="1332866"/>
                </a:lnTo>
                <a:lnTo>
                  <a:pt x="1960985" y="1324611"/>
                </a:lnTo>
                <a:lnTo>
                  <a:pt x="1960350" y="1316038"/>
                </a:lnTo>
                <a:lnTo>
                  <a:pt x="1959398" y="1308418"/>
                </a:lnTo>
                <a:lnTo>
                  <a:pt x="1958128" y="1300481"/>
                </a:lnTo>
                <a:lnTo>
                  <a:pt x="1957176" y="1292861"/>
                </a:lnTo>
                <a:lnTo>
                  <a:pt x="1955271" y="1285558"/>
                </a:lnTo>
                <a:lnTo>
                  <a:pt x="1953684" y="1278256"/>
                </a:lnTo>
                <a:lnTo>
                  <a:pt x="1951779" y="1271271"/>
                </a:lnTo>
                <a:lnTo>
                  <a:pt x="1949875" y="1264286"/>
                </a:lnTo>
                <a:lnTo>
                  <a:pt x="1947335" y="1257618"/>
                </a:lnTo>
                <a:lnTo>
                  <a:pt x="1944795" y="1250951"/>
                </a:lnTo>
                <a:lnTo>
                  <a:pt x="1942256" y="1244601"/>
                </a:lnTo>
                <a:lnTo>
                  <a:pt x="1939081" y="1238251"/>
                </a:lnTo>
                <a:lnTo>
                  <a:pt x="1935907" y="1232536"/>
                </a:lnTo>
                <a:lnTo>
                  <a:pt x="1929240" y="1221106"/>
                </a:lnTo>
                <a:lnTo>
                  <a:pt x="1922256" y="1210311"/>
                </a:lnTo>
                <a:lnTo>
                  <a:pt x="1914637" y="1200151"/>
                </a:lnTo>
                <a:lnTo>
                  <a:pt x="1907019" y="1190626"/>
                </a:lnTo>
                <a:lnTo>
                  <a:pt x="1898448" y="1182053"/>
                </a:lnTo>
                <a:lnTo>
                  <a:pt x="1890194" y="1173798"/>
                </a:lnTo>
                <a:lnTo>
                  <a:pt x="1880988" y="1166178"/>
                </a:lnTo>
                <a:lnTo>
                  <a:pt x="1872099" y="1159510"/>
                </a:lnTo>
                <a:lnTo>
                  <a:pt x="1861306" y="1152843"/>
                </a:lnTo>
                <a:lnTo>
                  <a:pt x="1848608" y="1145223"/>
                </a:lnTo>
                <a:lnTo>
                  <a:pt x="1834005" y="1136968"/>
                </a:lnTo>
                <a:lnTo>
                  <a:pt x="1817180" y="1128078"/>
                </a:lnTo>
                <a:lnTo>
                  <a:pt x="1798451" y="1118553"/>
                </a:lnTo>
                <a:lnTo>
                  <a:pt x="1777499" y="1108075"/>
                </a:lnTo>
                <a:lnTo>
                  <a:pt x="1754642" y="1097280"/>
                </a:lnTo>
                <a:lnTo>
                  <a:pt x="1729881" y="1085215"/>
                </a:lnTo>
                <a:lnTo>
                  <a:pt x="1700358" y="1071880"/>
                </a:lnTo>
                <a:lnTo>
                  <a:pt x="1674327" y="1059180"/>
                </a:lnTo>
                <a:lnTo>
                  <a:pt x="1651471" y="1047750"/>
                </a:lnTo>
                <a:lnTo>
                  <a:pt x="1631472" y="1037590"/>
                </a:lnTo>
                <a:lnTo>
                  <a:pt x="1614329" y="1028383"/>
                </a:lnTo>
                <a:lnTo>
                  <a:pt x="1600679" y="1020445"/>
                </a:lnTo>
                <a:lnTo>
                  <a:pt x="1589568" y="1013778"/>
                </a:lnTo>
                <a:lnTo>
                  <a:pt x="1581949" y="1008380"/>
                </a:lnTo>
                <a:lnTo>
                  <a:pt x="1578775" y="1005840"/>
                </a:lnTo>
                <a:lnTo>
                  <a:pt x="1575918" y="1002665"/>
                </a:lnTo>
                <a:lnTo>
                  <a:pt x="1573378" y="999808"/>
                </a:lnTo>
                <a:lnTo>
                  <a:pt x="1570838" y="996315"/>
                </a:lnTo>
                <a:lnTo>
                  <a:pt x="1568299" y="992823"/>
                </a:lnTo>
                <a:lnTo>
                  <a:pt x="1566394" y="989013"/>
                </a:lnTo>
                <a:lnTo>
                  <a:pt x="1564489" y="985203"/>
                </a:lnTo>
                <a:lnTo>
                  <a:pt x="1562902" y="981075"/>
                </a:lnTo>
                <a:lnTo>
                  <a:pt x="1560998" y="976630"/>
                </a:lnTo>
                <a:lnTo>
                  <a:pt x="1560045" y="971868"/>
                </a:lnTo>
                <a:lnTo>
                  <a:pt x="1559093" y="967105"/>
                </a:lnTo>
                <a:lnTo>
                  <a:pt x="1557823" y="962025"/>
                </a:lnTo>
                <a:lnTo>
                  <a:pt x="1557188" y="956310"/>
                </a:lnTo>
                <a:lnTo>
                  <a:pt x="1556871" y="950595"/>
                </a:lnTo>
                <a:lnTo>
                  <a:pt x="1556236" y="938848"/>
                </a:lnTo>
                <a:lnTo>
                  <a:pt x="1556553" y="931863"/>
                </a:lnTo>
                <a:lnTo>
                  <a:pt x="1557188" y="924878"/>
                </a:lnTo>
                <a:lnTo>
                  <a:pt x="1557823" y="918528"/>
                </a:lnTo>
                <a:lnTo>
                  <a:pt x="1559410" y="913130"/>
                </a:lnTo>
                <a:lnTo>
                  <a:pt x="1560998" y="907415"/>
                </a:lnTo>
                <a:lnTo>
                  <a:pt x="1563537" y="902653"/>
                </a:lnTo>
                <a:lnTo>
                  <a:pt x="1566077" y="898525"/>
                </a:lnTo>
                <a:lnTo>
                  <a:pt x="1568616" y="894398"/>
                </a:lnTo>
                <a:lnTo>
                  <a:pt x="1572108" y="890905"/>
                </a:lnTo>
                <a:lnTo>
                  <a:pt x="1575600" y="888048"/>
                </a:lnTo>
                <a:lnTo>
                  <a:pt x="1579727" y="885190"/>
                </a:lnTo>
                <a:lnTo>
                  <a:pt x="1584489" y="882968"/>
                </a:lnTo>
                <a:lnTo>
                  <a:pt x="1589251" y="881698"/>
                </a:lnTo>
                <a:lnTo>
                  <a:pt x="1594647" y="880745"/>
                </a:lnTo>
                <a:lnTo>
                  <a:pt x="1600361" y="879793"/>
                </a:lnTo>
                <a:lnTo>
                  <a:pt x="1606393" y="879475"/>
                </a:lnTo>
                <a:lnTo>
                  <a:pt x="1613694" y="879793"/>
                </a:lnTo>
                <a:lnTo>
                  <a:pt x="1620678" y="880745"/>
                </a:lnTo>
                <a:lnTo>
                  <a:pt x="1626710" y="882015"/>
                </a:lnTo>
                <a:lnTo>
                  <a:pt x="1632106" y="883920"/>
                </a:lnTo>
                <a:lnTo>
                  <a:pt x="1636551" y="886143"/>
                </a:lnTo>
                <a:lnTo>
                  <a:pt x="1640995" y="889318"/>
                </a:lnTo>
                <a:lnTo>
                  <a:pt x="1642582" y="890905"/>
                </a:lnTo>
                <a:lnTo>
                  <a:pt x="1644487" y="892810"/>
                </a:lnTo>
                <a:lnTo>
                  <a:pt x="1645757" y="894715"/>
                </a:lnTo>
                <a:lnTo>
                  <a:pt x="1647027" y="896620"/>
                </a:lnTo>
                <a:lnTo>
                  <a:pt x="1649249" y="901700"/>
                </a:lnTo>
                <a:lnTo>
                  <a:pt x="1651471" y="907733"/>
                </a:lnTo>
                <a:lnTo>
                  <a:pt x="1652741" y="915035"/>
                </a:lnTo>
                <a:lnTo>
                  <a:pt x="1654011" y="923608"/>
                </a:lnTo>
                <a:lnTo>
                  <a:pt x="1655280" y="933450"/>
                </a:lnTo>
                <a:lnTo>
                  <a:pt x="1655915" y="944245"/>
                </a:lnTo>
                <a:lnTo>
                  <a:pt x="1656233" y="956310"/>
                </a:lnTo>
                <a:lnTo>
                  <a:pt x="1656550" y="969645"/>
                </a:lnTo>
                <a:lnTo>
                  <a:pt x="1656550" y="1004570"/>
                </a:lnTo>
                <a:lnTo>
                  <a:pt x="1930193" y="1004570"/>
                </a:lnTo>
                <a:lnTo>
                  <a:pt x="1932097" y="981393"/>
                </a:lnTo>
                <a:lnTo>
                  <a:pt x="1932732" y="972503"/>
                </a:lnTo>
                <a:lnTo>
                  <a:pt x="1932732" y="964883"/>
                </a:lnTo>
                <a:lnTo>
                  <a:pt x="1932732" y="953453"/>
                </a:lnTo>
                <a:lnTo>
                  <a:pt x="1932097" y="942340"/>
                </a:lnTo>
                <a:lnTo>
                  <a:pt x="1930510" y="931545"/>
                </a:lnTo>
                <a:lnTo>
                  <a:pt x="1928923" y="920750"/>
                </a:lnTo>
                <a:lnTo>
                  <a:pt x="1926701" y="910590"/>
                </a:lnTo>
                <a:lnTo>
                  <a:pt x="1923844" y="900748"/>
                </a:lnTo>
                <a:lnTo>
                  <a:pt x="1920987" y="891223"/>
                </a:lnTo>
                <a:lnTo>
                  <a:pt x="1916860" y="881698"/>
                </a:lnTo>
                <a:lnTo>
                  <a:pt x="1912733" y="873125"/>
                </a:lnTo>
                <a:lnTo>
                  <a:pt x="1908288" y="864235"/>
                </a:lnTo>
                <a:lnTo>
                  <a:pt x="1903209" y="855980"/>
                </a:lnTo>
                <a:lnTo>
                  <a:pt x="1897495" y="847725"/>
                </a:lnTo>
                <a:lnTo>
                  <a:pt x="1891146" y="840105"/>
                </a:lnTo>
                <a:lnTo>
                  <a:pt x="1884480" y="832485"/>
                </a:lnTo>
                <a:lnTo>
                  <a:pt x="1877496" y="825500"/>
                </a:lnTo>
                <a:lnTo>
                  <a:pt x="1869877" y="818833"/>
                </a:lnTo>
                <a:lnTo>
                  <a:pt x="1861623" y="812165"/>
                </a:lnTo>
                <a:lnTo>
                  <a:pt x="1853370" y="806450"/>
                </a:lnTo>
                <a:lnTo>
                  <a:pt x="1844163" y="800418"/>
                </a:lnTo>
                <a:lnTo>
                  <a:pt x="1834322" y="795020"/>
                </a:lnTo>
                <a:lnTo>
                  <a:pt x="1824164" y="789623"/>
                </a:lnTo>
                <a:lnTo>
                  <a:pt x="1813688" y="784860"/>
                </a:lnTo>
                <a:lnTo>
                  <a:pt x="1802577" y="780098"/>
                </a:lnTo>
                <a:lnTo>
                  <a:pt x="1790832" y="775970"/>
                </a:lnTo>
                <a:lnTo>
                  <a:pt x="1779086" y="772160"/>
                </a:lnTo>
                <a:lnTo>
                  <a:pt x="1766388" y="768350"/>
                </a:lnTo>
                <a:lnTo>
                  <a:pt x="1753055" y="765175"/>
                </a:lnTo>
                <a:lnTo>
                  <a:pt x="1739405" y="762000"/>
                </a:lnTo>
                <a:lnTo>
                  <a:pt x="1725754" y="759778"/>
                </a:lnTo>
                <a:lnTo>
                  <a:pt x="1710834" y="757238"/>
                </a:lnTo>
                <a:lnTo>
                  <a:pt x="1695914" y="755015"/>
                </a:lnTo>
                <a:lnTo>
                  <a:pt x="1680359" y="753428"/>
                </a:lnTo>
                <a:lnTo>
                  <a:pt x="1680359" y="686118"/>
                </a:lnTo>
                <a:lnTo>
                  <a:pt x="1554331" y="686118"/>
                </a:lnTo>
                <a:close/>
                <a:moveTo>
                  <a:pt x="1619408" y="0"/>
                </a:moveTo>
                <a:lnTo>
                  <a:pt x="2640012" y="871220"/>
                </a:lnTo>
                <a:lnTo>
                  <a:pt x="2113362" y="871220"/>
                </a:lnTo>
                <a:lnTo>
                  <a:pt x="2274944" y="1871663"/>
                </a:lnTo>
                <a:lnTo>
                  <a:pt x="963555" y="1871663"/>
                </a:lnTo>
                <a:lnTo>
                  <a:pt x="1103234" y="871220"/>
                </a:lnTo>
                <a:lnTo>
                  <a:pt x="598487" y="871220"/>
                </a:lnTo>
                <a:lnTo>
                  <a:pt x="1619408" y="0"/>
                </a:lnTo>
                <a:close/>
              </a:path>
            </a:pathLst>
          </a:custGeom>
          <a:solidFill>
            <a:srgbClr val="FFFFFF"/>
          </a:solidFill>
          <a:ln>
            <a:noFill/>
          </a:ln>
        </p:spPr>
        <p:txBody>
          <a:bodyPr/>
          <a:lstStyle/>
          <a:p>
            <a:endParaRPr lang="zh-CN" altLang="en-US"/>
          </a:p>
        </p:txBody>
      </p:sp>
      <p:sp>
        <p:nvSpPr>
          <p:cNvPr id="40" name="KSO_Shape"/>
          <p:cNvSpPr/>
          <p:nvPr/>
        </p:nvSpPr>
        <p:spPr bwMode="auto">
          <a:xfrm>
            <a:off x="2342750" y="1721762"/>
            <a:ext cx="480790" cy="609882"/>
          </a:xfrm>
          <a:custGeom>
            <a:avLst/>
            <a:gdLst>
              <a:gd name="T0" fmla="*/ 259322 w 2665412"/>
              <a:gd name="T1" fmla="*/ 2895285 h 3382963"/>
              <a:gd name="T2" fmla="*/ 511017 w 2665412"/>
              <a:gd name="T3" fmla="*/ 3155147 h 3382963"/>
              <a:gd name="T4" fmla="*/ 770965 w 2665412"/>
              <a:gd name="T5" fmla="*/ 2903852 h 3382963"/>
              <a:gd name="T6" fmla="*/ 519587 w 2665412"/>
              <a:gd name="T7" fmla="*/ 2643989 h 3382963"/>
              <a:gd name="T8" fmla="*/ 875071 w 2665412"/>
              <a:gd name="T9" fmla="*/ 2732514 h 3382963"/>
              <a:gd name="T10" fmla="*/ 732560 w 2665412"/>
              <a:gd name="T11" fmla="*/ 3231615 h 3382963"/>
              <a:gd name="T12" fmla="*/ 265987 w 2665412"/>
              <a:gd name="T13" fmla="*/ 3315697 h 3382963"/>
              <a:gd name="T14" fmla="*/ 147598 w 2665412"/>
              <a:gd name="T15" fmla="*/ 2750917 h 3382963"/>
              <a:gd name="T16" fmla="*/ 1831415 w 2665412"/>
              <a:gd name="T17" fmla="*/ 2257426 h 3382963"/>
              <a:gd name="T18" fmla="*/ 1993961 w 2665412"/>
              <a:gd name="T19" fmla="*/ 2438401 h 3382963"/>
              <a:gd name="T20" fmla="*/ 1847258 w 2665412"/>
              <a:gd name="T21" fmla="*/ 2409508 h 3382963"/>
              <a:gd name="T22" fmla="*/ 1685662 w 2665412"/>
              <a:gd name="T23" fmla="*/ 2468563 h 3382963"/>
              <a:gd name="T24" fmla="*/ 1995229 w 2665412"/>
              <a:gd name="T25" fmla="*/ 2640966 h 3382963"/>
              <a:gd name="T26" fmla="*/ 1952137 w 2665412"/>
              <a:gd name="T27" fmla="*/ 2838768 h 3382963"/>
              <a:gd name="T28" fmla="*/ 1735409 w 2665412"/>
              <a:gd name="T29" fmla="*/ 2918143 h 3382963"/>
              <a:gd name="T30" fmla="*/ 1580784 w 2665412"/>
              <a:gd name="T31" fmla="*/ 2728596 h 3382963"/>
              <a:gd name="T32" fmla="*/ 1742380 w 2665412"/>
              <a:gd name="T33" fmla="*/ 2773998 h 3382963"/>
              <a:gd name="T34" fmla="*/ 1881478 w 2665412"/>
              <a:gd name="T35" fmla="*/ 2691766 h 3382963"/>
              <a:gd name="T36" fmla="*/ 1563357 w 2665412"/>
              <a:gd name="T37" fmla="*/ 2467293 h 3382963"/>
              <a:gd name="T38" fmla="*/ 1692634 w 2665412"/>
              <a:gd name="T39" fmla="*/ 2322831 h 3382963"/>
              <a:gd name="T40" fmla="*/ 1625723 w 2665412"/>
              <a:gd name="T41" fmla="*/ 2198771 h 3382963"/>
              <a:gd name="T42" fmla="*/ 1410098 w 2665412"/>
              <a:gd name="T43" fmla="*/ 2430592 h 3382963"/>
              <a:gd name="T44" fmla="*/ 1421847 w 2665412"/>
              <a:gd name="T45" fmla="*/ 2757048 h 3382963"/>
              <a:gd name="T46" fmla="*/ 1653351 w 2665412"/>
              <a:gd name="T47" fmla="*/ 2972991 h 3382963"/>
              <a:gd name="T48" fmla="*/ 1980125 w 2665412"/>
              <a:gd name="T49" fmla="*/ 2960924 h 3382963"/>
              <a:gd name="T50" fmla="*/ 2195433 w 2665412"/>
              <a:gd name="T51" fmla="*/ 2729420 h 3382963"/>
              <a:gd name="T52" fmla="*/ 2184001 w 2665412"/>
              <a:gd name="T53" fmla="*/ 2402964 h 3382963"/>
              <a:gd name="T54" fmla="*/ 1952179 w 2665412"/>
              <a:gd name="T55" fmla="*/ 2187021 h 3382963"/>
              <a:gd name="T56" fmla="*/ 2156055 w 2665412"/>
              <a:gd name="T57" fmla="*/ 2032367 h 3382963"/>
              <a:gd name="T58" fmla="*/ 2395816 w 2665412"/>
              <a:gd name="T59" fmla="*/ 2850094 h 3382963"/>
              <a:gd name="T60" fmla="*/ 1619054 w 2665412"/>
              <a:gd name="T61" fmla="*/ 3205130 h 3382963"/>
              <a:gd name="T62" fmla="*/ 1161763 w 2665412"/>
              <a:gd name="T63" fmla="*/ 2697981 h 3382963"/>
              <a:gd name="T64" fmla="*/ 1590474 w 2665412"/>
              <a:gd name="T65" fmla="*/ 1963774 h 3382963"/>
              <a:gd name="T66" fmla="*/ 247746 w 2665412"/>
              <a:gd name="T67" fmla="*/ 2374875 h 3382963"/>
              <a:gd name="T68" fmla="*/ 90506 w 2665412"/>
              <a:gd name="T69" fmla="*/ 2382501 h 3382963"/>
              <a:gd name="T70" fmla="*/ 82882 w 2665412"/>
              <a:gd name="T71" fmla="*/ 2224911 h 3382963"/>
              <a:gd name="T72" fmla="*/ 1925231 w 2665412"/>
              <a:gd name="T73" fmla="*/ 1275421 h 3382963"/>
              <a:gd name="T74" fmla="*/ 2142932 w 2665412"/>
              <a:gd name="T75" fmla="*/ 1565745 h 3382963"/>
              <a:gd name="T76" fmla="*/ 2433411 w 2665412"/>
              <a:gd name="T77" fmla="*/ 1348081 h 3382963"/>
              <a:gd name="T78" fmla="*/ 2215710 w 2665412"/>
              <a:gd name="T79" fmla="*/ 1057758 h 3382963"/>
              <a:gd name="T80" fmla="*/ 2557039 w 2665412"/>
              <a:gd name="T81" fmla="*/ 1184676 h 3382963"/>
              <a:gd name="T82" fmla="*/ 2359043 w 2665412"/>
              <a:gd name="T83" fmla="*/ 1666644 h 3382963"/>
              <a:gd name="T84" fmla="*/ 1943029 w 2665412"/>
              <a:gd name="T85" fmla="*/ 1631742 h 3382963"/>
              <a:gd name="T86" fmla="*/ 1831795 w 2665412"/>
              <a:gd name="T87" fmla="*/ 1117727 h 3382963"/>
              <a:gd name="T88" fmla="*/ 1543971 w 2665412"/>
              <a:gd name="T89" fmla="*/ 596250 h 3382963"/>
              <a:gd name="T90" fmla="*/ 1297460 w 2665412"/>
              <a:gd name="T91" fmla="*/ 948099 h 3382963"/>
              <a:gd name="T92" fmla="*/ 1031888 w 2665412"/>
              <a:gd name="T93" fmla="*/ 755548 h 3382963"/>
              <a:gd name="T94" fmla="*/ 814631 w 2665412"/>
              <a:gd name="T95" fmla="*/ 602286 h 3382963"/>
              <a:gd name="T96" fmla="*/ 863801 w 2665412"/>
              <a:gd name="T97" fmla="*/ 640380 h 3382963"/>
              <a:gd name="T98" fmla="*/ 958650 w 2665412"/>
              <a:gd name="T99" fmla="*/ 731486 h 3382963"/>
              <a:gd name="T100" fmla="*/ 915825 w 2665412"/>
              <a:gd name="T101" fmla="*/ 1047026 h 3382963"/>
              <a:gd name="T102" fmla="*/ 1093788 w 2665412"/>
              <a:gd name="T103" fmla="*/ 1742545 h 3382963"/>
              <a:gd name="T104" fmla="*/ 941203 w 2665412"/>
              <a:gd name="T105" fmla="*/ 2331086 h 3382963"/>
              <a:gd name="T106" fmla="*/ 804162 w 2665412"/>
              <a:gd name="T107" fmla="*/ 2246646 h 3382963"/>
              <a:gd name="T108" fmla="*/ 518978 w 2665412"/>
              <a:gd name="T109" fmla="*/ 1458116 h 3382963"/>
              <a:gd name="T110" fmla="*/ 425714 w 2665412"/>
              <a:gd name="T111" fmla="*/ 1302568 h 3382963"/>
              <a:gd name="T112" fmla="*/ 154488 w 2665412"/>
              <a:gd name="T113" fmla="*/ 951475 h 3382963"/>
              <a:gd name="T114" fmla="*/ 4758 w 2665412"/>
              <a:gd name="T115" fmla="*/ 912429 h 3382963"/>
              <a:gd name="T116" fmla="*/ 912333 w 2665412"/>
              <a:gd name="T117" fmla="*/ 0 h 3382963"/>
              <a:gd name="T118" fmla="*/ 1112519 w 2665412"/>
              <a:gd name="T119" fmla="*/ 199433 h 3382963"/>
              <a:gd name="T120" fmla="*/ 953005 w 2665412"/>
              <a:gd name="T121" fmla="*/ 526732 h 3382963"/>
              <a:gd name="T122" fmla="*/ 719772 w 2665412"/>
              <a:gd name="T123" fmla="*/ 209293 h 3382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65412" h="3382963">
                <a:moveTo>
                  <a:pt x="506574" y="2643989"/>
                </a:moveTo>
                <a:lnTo>
                  <a:pt x="493243" y="2644624"/>
                </a:lnTo>
                <a:lnTo>
                  <a:pt x="480230" y="2646210"/>
                </a:lnTo>
                <a:lnTo>
                  <a:pt x="467217" y="2648431"/>
                </a:lnTo>
                <a:lnTo>
                  <a:pt x="454521" y="2650970"/>
                </a:lnTo>
                <a:lnTo>
                  <a:pt x="442460" y="2654460"/>
                </a:lnTo>
                <a:lnTo>
                  <a:pt x="430399" y="2658585"/>
                </a:lnTo>
                <a:lnTo>
                  <a:pt x="418655" y="2663027"/>
                </a:lnTo>
                <a:lnTo>
                  <a:pt x="407229" y="2667786"/>
                </a:lnTo>
                <a:lnTo>
                  <a:pt x="396120" y="2673180"/>
                </a:lnTo>
                <a:lnTo>
                  <a:pt x="385328" y="2679526"/>
                </a:lnTo>
                <a:lnTo>
                  <a:pt x="374854" y="2685872"/>
                </a:lnTo>
                <a:lnTo>
                  <a:pt x="364380" y="2692852"/>
                </a:lnTo>
                <a:lnTo>
                  <a:pt x="354858" y="2700784"/>
                </a:lnTo>
                <a:lnTo>
                  <a:pt x="345336" y="2708717"/>
                </a:lnTo>
                <a:lnTo>
                  <a:pt x="336449" y="2717284"/>
                </a:lnTo>
                <a:lnTo>
                  <a:pt x="327562" y="2725533"/>
                </a:lnTo>
                <a:lnTo>
                  <a:pt x="319310" y="2735052"/>
                </a:lnTo>
                <a:lnTo>
                  <a:pt x="312010" y="2744571"/>
                </a:lnTo>
                <a:lnTo>
                  <a:pt x="304710" y="2754724"/>
                </a:lnTo>
                <a:lnTo>
                  <a:pt x="298044" y="2764878"/>
                </a:lnTo>
                <a:lnTo>
                  <a:pt x="291696" y="2775348"/>
                </a:lnTo>
                <a:lnTo>
                  <a:pt x="285983" y="2786136"/>
                </a:lnTo>
                <a:lnTo>
                  <a:pt x="280905" y="2797241"/>
                </a:lnTo>
                <a:lnTo>
                  <a:pt x="276144" y="2808981"/>
                </a:lnTo>
                <a:lnTo>
                  <a:pt x="272018" y="2820721"/>
                </a:lnTo>
                <a:lnTo>
                  <a:pt x="268209" y="2832461"/>
                </a:lnTo>
                <a:lnTo>
                  <a:pt x="265353" y="2844835"/>
                </a:lnTo>
                <a:lnTo>
                  <a:pt x="263131" y="2857210"/>
                </a:lnTo>
                <a:lnTo>
                  <a:pt x="261226" y="2869584"/>
                </a:lnTo>
                <a:lnTo>
                  <a:pt x="259957" y="2882276"/>
                </a:lnTo>
                <a:lnTo>
                  <a:pt x="259322" y="2895285"/>
                </a:lnTo>
                <a:lnTo>
                  <a:pt x="259639" y="2908294"/>
                </a:lnTo>
                <a:lnTo>
                  <a:pt x="260274" y="2921620"/>
                </a:lnTo>
                <a:lnTo>
                  <a:pt x="261861" y="2934629"/>
                </a:lnTo>
                <a:lnTo>
                  <a:pt x="264083" y="2947638"/>
                </a:lnTo>
                <a:lnTo>
                  <a:pt x="266622" y="2960330"/>
                </a:lnTo>
                <a:lnTo>
                  <a:pt x="270113" y="2972704"/>
                </a:lnTo>
                <a:lnTo>
                  <a:pt x="273922" y="2984444"/>
                </a:lnTo>
                <a:lnTo>
                  <a:pt x="278366" y="2996501"/>
                </a:lnTo>
                <a:lnTo>
                  <a:pt x="283444" y="3007924"/>
                </a:lnTo>
                <a:lnTo>
                  <a:pt x="288840" y="3019029"/>
                </a:lnTo>
                <a:lnTo>
                  <a:pt x="294870" y="3029817"/>
                </a:lnTo>
                <a:lnTo>
                  <a:pt x="301536" y="3040605"/>
                </a:lnTo>
                <a:lnTo>
                  <a:pt x="308836" y="3050441"/>
                </a:lnTo>
                <a:lnTo>
                  <a:pt x="316136" y="3060277"/>
                </a:lnTo>
                <a:lnTo>
                  <a:pt x="323753" y="3069478"/>
                </a:lnTo>
                <a:lnTo>
                  <a:pt x="332323" y="3078680"/>
                </a:lnTo>
                <a:lnTo>
                  <a:pt x="341210" y="3087247"/>
                </a:lnTo>
                <a:lnTo>
                  <a:pt x="350732" y="3095496"/>
                </a:lnTo>
                <a:lnTo>
                  <a:pt x="360254" y="3103429"/>
                </a:lnTo>
                <a:lnTo>
                  <a:pt x="370411" y="3110409"/>
                </a:lnTo>
                <a:lnTo>
                  <a:pt x="380250" y="3117072"/>
                </a:lnTo>
                <a:lnTo>
                  <a:pt x="391041" y="3123418"/>
                </a:lnTo>
                <a:lnTo>
                  <a:pt x="401833" y="3128812"/>
                </a:lnTo>
                <a:lnTo>
                  <a:pt x="412942" y="3134206"/>
                </a:lnTo>
                <a:lnTo>
                  <a:pt x="424685" y="3138965"/>
                </a:lnTo>
                <a:lnTo>
                  <a:pt x="436429" y="3143090"/>
                </a:lnTo>
                <a:lnTo>
                  <a:pt x="448173" y="3146580"/>
                </a:lnTo>
                <a:lnTo>
                  <a:pt x="460551" y="3149753"/>
                </a:lnTo>
                <a:lnTo>
                  <a:pt x="472930" y="3151974"/>
                </a:lnTo>
                <a:lnTo>
                  <a:pt x="485626" y="3153878"/>
                </a:lnTo>
                <a:lnTo>
                  <a:pt x="498004" y="3154830"/>
                </a:lnTo>
                <a:lnTo>
                  <a:pt x="511017" y="3155147"/>
                </a:lnTo>
                <a:lnTo>
                  <a:pt x="524030" y="3155147"/>
                </a:lnTo>
                <a:lnTo>
                  <a:pt x="537044" y="3154513"/>
                </a:lnTo>
                <a:lnTo>
                  <a:pt x="550374" y="3152926"/>
                </a:lnTo>
                <a:lnTo>
                  <a:pt x="563070" y="3150705"/>
                </a:lnTo>
                <a:lnTo>
                  <a:pt x="575766" y="3148167"/>
                </a:lnTo>
                <a:lnTo>
                  <a:pt x="588462" y="3144994"/>
                </a:lnTo>
                <a:lnTo>
                  <a:pt x="600206" y="3141186"/>
                </a:lnTo>
                <a:lnTo>
                  <a:pt x="612267" y="3136744"/>
                </a:lnTo>
                <a:lnTo>
                  <a:pt x="623693" y="3131668"/>
                </a:lnTo>
                <a:lnTo>
                  <a:pt x="634802" y="3125956"/>
                </a:lnTo>
                <a:lnTo>
                  <a:pt x="645593" y="3119928"/>
                </a:lnTo>
                <a:lnTo>
                  <a:pt x="656067" y="3113265"/>
                </a:lnTo>
                <a:lnTo>
                  <a:pt x="665907" y="3106284"/>
                </a:lnTo>
                <a:lnTo>
                  <a:pt x="676063" y="3098986"/>
                </a:lnTo>
                <a:lnTo>
                  <a:pt x="685268" y="3090737"/>
                </a:lnTo>
                <a:lnTo>
                  <a:pt x="694155" y="3082487"/>
                </a:lnTo>
                <a:lnTo>
                  <a:pt x="702725" y="3073603"/>
                </a:lnTo>
                <a:lnTo>
                  <a:pt x="710977" y="3064402"/>
                </a:lnTo>
                <a:lnTo>
                  <a:pt x="718594" y="3054566"/>
                </a:lnTo>
                <a:lnTo>
                  <a:pt x="725894" y="3045047"/>
                </a:lnTo>
                <a:lnTo>
                  <a:pt x="732560" y="3034576"/>
                </a:lnTo>
                <a:lnTo>
                  <a:pt x="738908" y="3023788"/>
                </a:lnTo>
                <a:lnTo>
                  <a:pt x="744621" y="3013000"/>
                </a:lnTo>
                <a:lnTo>
                  <a:pt x="750017" y="3001895"/>
                </a:lnTo>
                <a:lnTo>
                  <a:pt x="754460" y="2990472"/>
                </a:lnTo>
                <a:lnTo>
                  <a:pt x="758586" y="2979050"/>
                </a:lnTo>
                <a:lnTo>
                  <a:pt x="762078" y="2966676"/>
                </a:lnTo>
                <a:lnTo>
                  <a:pt x="765252" y="2954618"/>
                </a:lnTo>
                <a:lnTo>
                  <a:pt x="767473" y="2942244"/>
                </a:lnTo>
                <a:lnTo>
                  <a:pt x="769378" y="2929870"/>
                </a:lnTo>
                <a:lnTo>
                  <a:pt x="770330" y="2916861"/>
                </a:lnTo>
                <a:lnTo>
                  <a:pt x="770965" y="2903852"/>
                </a:lnTo>
                <a:lnTo>
                  <a:pt x="770647" y="2890843"/>
                </a:lnTo>
                <a:lnTo>
                  <a:pt x="770013" y="2877834"/>
                </a:lnTo>
                <a:lnTo>
                  <a:pt x="768426" y="2864507"/>
                </a:lnTo>
                <a:lnTo>
                  <a:pt x="766521" y="2851816"/>
                </a:lnTo>
                <a:lnTo>
                  <a:pt x="763982" y="2839441"/>
                </a:lnTo>
                <a:lnTo>
                  <a:pt x="760808" y="2827067"/>
                </a:lnTo>
                <a:lnTo>
                  <a:pt x="756682" y="2814692"/>
                </a:lnTo>
                <a:lnTo>
                  <a:pt x="752238" y="2802953"/>
                </a:lnTo>
                <a:lnTo>
                  <a:pt x="747160" y="2791530"/>
                </a:lnTo>
                <a:lnTo>
                  <a:pt x="741764" y="2780108"/>
                </a:lnTo>
                <a:lnTo>
                  <a:pt x="735416" y="2769637"/>
                </a:lnTo>
                <a:lnTo>
                  <a:pt x="729068" y="2759166"/>
                </a:lnTo>
                <a:lnTo>
                  <a:pt x="722086" y="2749013"/>
                </a:lnTo>
                <a:lnTo>
                  <a:pt x="714468" y="2739177"/>
                </a:lnTo>
                <a:lnTo>
                  <a:pt x="706533" y="2729658"/>
                </a:lnTo>
                <a:lnTo>
                  <a:pt x="697964" y="2720774"/>
                </a:lnTo>
                <a:lnTo>
                  <a:pt x="689394" y="2712207"/>
                </a:lnTo>
                <a:lnTo>
                  <a:pt x="680189" y="2704275"/>
                </a:lnTo>
                <a:lnTo>
                  <a:pt x="670350" y="2696342"/>
                </a:lnTo>
                <a:lnTo>
                  <a:pt x="660511" y="2689362"/>
                </a:lnTo>
                <a:lnTo>
                  <a:pt x="650037" y="2682382"/>
                </a:lnTo>
                <a:lnTo>
                  <a:pt x="639563" y="2676353"/>
                </a:lnTo>
                <a:lnTo>
                  <a:pt x="628771" y="2670324"/>
                </a:lnTo>
                <a:lnTo>
                  <a:pt x="617662" y="2665248"/>
                </a:lnTo>
                <a:lnTo>
                  <a:pt x="606236" y="2660171"/>
                </a:lnTo>
                <a:lnTo>
                  <a:pt x="594175" y="2656364"/>
                </a:lnTo>
                <a:lnTo>
                  <a:pt x="582431" y="2652873"/>
                </a:lnTo>
                <a:lnTo>
                  <a:pt x="570053" y="2650018"/>
                </a:lnTo>
                <a:lnTo>
                  <a:pt x="557992" y="2647479"/>
                </a:lnTo>
                <a:lnTo>
                  <a:pt x="545296" y="2645576"/>
                </a:lnTo>
                <a:lnTo>
                  <a:pt x="532600" y="2644306"/>
                </a:lnTo>
                <a:lnTo>
                  <a:pt x="519587" y="2643989"/>
                </a:lnTo>
                <a:lnTo>
                  <a:pt x="506574" y="2643989"/>
                </a:lnTo>
                <a:close/>
                <a:moveTo>
                  <a:pt x="552279" y="2413000"/>
                </a:moveTo>
                <a:lnTo>
                  <a:pt x="560214" y="2505650"/>
                </a:lnTo>
                <a:lnTo>
                  <a:pt x="569736" y="2506602"/>
                </a:lnTo>
                <a:lnTo>
                  <a:pt x="578940" y="2508188"/>
                </a:lnTo>
                <a:lnTo>
                  <a:pt x="588779" y="2510092"/>
                </a:lnTo>
                <a:lnTo>
                  <a:pt x="597984" y="2511678"/>
                </a:lnTo>
                <a:lnTo>
                  <a:pt x="607506" y="2513582"/>
                </a:lnTo>
                <a:lnTo>
                  <a:pt x="617028" y="2516120"/>
                </a:lnTo>
                <a:lnTo>
                  <a:pt x="626232" y="2518976"/>
                </a:lnTo>
                <a:lnTo>
                  <a:pt x="635119" y="2521514"/>
                </a:lnTo>
                <a:lnTo>
                  <a:pt x="644006" y="2524370"/>
                </a:lnTo>
                <a:lnTo>
                  <a:pt x="653211" y="2527860"/>
                </a:lnTo>
                <a:lnTo>
                  <a:pt x="661780" y="2531033"/>
                </a:lnTo>
                <a:lnTo>
                  <a:pt x="670668" y="2534841"/>
                </a:lnTo>
                <a:lnTo>
                  <a:pt x="679237" y="2538648"/>
                </a:lnTo>
                <a:lnTo>
                  <a:pt x="687807" y="2542773"/>
                </a:lnTo>
                <a:lnTo>
                  <a:pt x="696377" y="2547215"/>
                </a:lnTo>
                <a:lnTo>
                  <a:pt x="704629" y="2551657"/>
                </a:lnTo>
                <a:lnTo>
                  <a:pt x="764299" y="2480266"/>
                </a:lnTo>
                <a:lnTo>
                  <a:pt x="884275" y="2581165"/>
                </a:lnTo>
                <a:lnTo>
                  <a:pt x="824922" y="2651921"/>
                </a:lnTo>
                <a:lnTo>
                  <a:pt x="830953" y="2659219"/>
                </a:lnTo>
                <a:lnTo>
                  <a:pt x="836348" y="2666517"/>
                </a:lnTo>
                <a:lnTo>
                  <a:pt x="842062" y="2674449"/>
                </a:lnTo>
                <a:lnTo>
                  <a:pt x="847140" y="2682382"/>
                </a:lnTo>
                <a:lnTo>
                  <a:pt x="852536" y="2690314"/>
                </a:lnTo>
                <a:lnTo>
                  <a:pt x="857297" y="2698563"/>
                </a:lnTo>
                <a:lnTo>
                  <a:pt x="862057" y="2706813"/>
                </a:lnTo>
                <a:lnTo>
                  <a:pt x="866501" y="2715380"/>
                </a:lnTo>
                <a:lnTo>
                  <a:pt x="870945" y="2723947"/>
                </a:lnTo>
                <a:lnTo>
                  <a:pt x="875071" y="2732514"/>
                </a:lnTo>
                <a:lnTo>
                  <a:pt x="879197" y="2741398"/>
                </a:lnTo>
                <a:lnTo>
                  <a:pt x="883006" y="2750282"/>
                </a:lnTo>
                <a:lnTo>
                  <a:pt x="886497" y="2759166"/>
                </a:lnTo>
                <a:lnTo>
                  <a:pt x="889671" y="2768050"/>
                </a:lnTo>
                <a:lnTo>
                  <a:pt x="892845" y="2777252"/>
                </a:lnTo>
                <a:lnTo>
                  <a:pt x="896019" y="2786453"/>
                </a:lnTo>
                <a:lnTo>
                  <a:pt x="986794" y="2779156"/>
                </a:lnTo>
                <a:lnTo>
                  <a:pt x="1000125" y="2934629"/>
                </a:lnTo>
                <a:lnTo>
                  <a:pt x="909667" y="2942879"/>
                </a:lnTo>
                <a:lnTo>
                  <a:pt x="908397" y="2952397"/>
                </a:lnTo>
                <a:lnTo>
                  <a:pt x="907128" y="2962233"/>
                </a:lnTo>
                <a:lnTo>
                  <a:pt x="905541" y="2971752"/>
                </a:lnTo>
                <a:lnTo>
                  <a:pt x="903636" y="2981588"/>
                </a:lnTo>
                <a:lnTo>
                  <a:pt x="901415" y="2990790"/>
                </a:lnTo>
                <a:lnTo>
                  <a:pt x="899193" y="3000309"/>
                </a:lnTo>
                <a:lnTo>
                  <a:pt x="896654" y="3009827"/>
                </a:lnTo>
                <a:lnTo>
                  <a:pt x="893797" y="3019029"/>
                </a:lnTo>
                <a:lnTo>
                  <a:pt x="890623" y="3027913"/>
                </a:lnTo>
                <a:lnTo>
                  <a:pt x="887449" y="3036797"/>
                </a:lnTo>
                <a:lnTo>
                  <a:pt x="883958" y="3045999"/>
                </a:lnTo>
                <a:lnTo>
                  <a:pt x="880149" y="3054566"/>
                </a:lnTo>
                <a:lnTo>
                  <a:pt x="876658" y="3063450"/>
                </a:lnTo>
                <a:lnTo>
                  <a:pt x="872532" y="3072017"/>
                </a:lnTo>
                <a:lnTo>
                  <a:pt x="868088" y="3080584"/>
                </a:lnTo>
                <a:lnTo>
                  <a:pt x="863644" y="3089150"/>
                </a:lnTo>
                <a:lnTo>
                  <a:pt x="933154" y="3147532"/>
                </a:lnTo>
                <a:lnTo>
                  <a:pt x="831905" y="3267151"/>
                </a:lnTo>
                <a:lnTo>
                  <a:pt x="763347" y="3209404"/>
                </a:lnTo>
                <a:lnTo>
                  <a:pt x="755730" y="3215433"/>
                </a:lnTo>
                <a:lnTo>
                  <a:pt x="748112" y="3221144"/>
                </a:lnTo>
                <a:lnTo>
                  <a:pt x="740177" y="3226538"/>
                </a:lnTo>
                <a:lnTo>
                  <a:pt x="732560" y="3231615"/>
                </a:lnTo>
                <a:lnTo>
                  <a:pt x="724307" y="3237009"/>
                </a:lnTo>
                <a:lnTo>
                  <a:pt x="716055" y="3242085"/>
                </a:lnTo>
                <a:lnTo>
                  <a:pt x="707485" y="3246527"/>
                </a:lnTo>
                <a:lnTo>
                  <a:pt x="698916" y="3251287"/>
                </a:lnTo>
                <a:lnTo>
                  <a:pt x="690346" y="3256046"/>
                </a:lnTo>
                <a:lnTo>
                  <a:pt x="681459" y="3259854"/>
                </a:lnTo>
                <a:lnTo>
                  <a:pt x="672572" y="3263979"/>
                </a:lnTo>
                <a:lnTo>
                  <a:pt x="663685" y="3267786"/>
                </a:lnTo>
                <a:lnTo>
                  <a:pt x="654480" y="3271276"/>
                </a:lnTo>
                <a:lnTo>
                  <a:pt x="645593" y="3274449"/>
                </a:lnTo>
                <a:lnTo>
                  <a:pt x="635754" y="3277305"/>
                </a:lnTo>
                <a:lnTo>
                  <a:pt x="626549" y="3280478"/>
                </a:lnTo>
                <a:lnTo>
                  <a:pt x="634484" y="3369637"/>
                </a:lnTo>
                <a:lnTo>
                  <a:pt x="478008" y="3382963"/>
                </a:lnTo>
                <a:lnTo>
                  <a:pt x="470390" y="3293804"/>
                </a:lnTo>
                <a:lnTo>
                  <a:pt x="460551" y="3292535"/>
                </a:lnTo>
                <a:lnTo>
                  <a:pt x="451029" y="3291266"/>
                </a:lnTo>
                <a:lnTo>
                  <a:pt x="441190" y="3289362"/>
                </a:lnTo>
                <a:lnTo>
                  <a:pt x="431668" y="3287458"/>
                </a:lnTo>
                <a:lnTo>
                  <a:pt x="421829" y="3285237"/>
                </a:lnTo>
                <a:lnTo>
                  <a:pt x="412624" y="3283016"/>
                </a:lnTo>
                <a:lnTo>
                  <a:pt x="403420" y="3280478"/>
                </a:lnTo>
                <a:lnTo>
                  <a:pt x="394215" y="3277305"/>
                </a:lnTo>
                <a:lnTo>
                  <a:pt x="384693" y="3274449"/>
                </a:lnTo>
                <a:lnTo>
                  <a:pt x="375806" y="3271276"/>
                </a:lnTo>
                <a:lnTo>
                  <a:pt x="366919" y="3267786"/>
                </a:lnTo>
                <a:lnTo>
                  <a:pt x="358032" y="3263979"/>
                </a:lnTo>
                <a:lnTo>
                  <a:pt x="349145" y="3259854"/>
                </a:lnTo>
                <a:lnTo>
                  <a:pt x="340575" y="3256046"/>
                </a:lnTo>
                <a:lnTo>
                  <a:pt x="332006" y="3251921"/>
                </a:lnTo>
                <a:lnTo>
                  <a:pt x="323436" y="3246845"/>
                </a:lnTo>
                <a:lnTo>
                  <a:pt x="265987" y="3315697"/>
                </a:lnTo>
                <a:lnTo>
                  <a:pt x="146012" y="3214798"/>
                </a:lnTo>
                <a:lnTo>
                  <a:pt x="204412" y="3145628"/>
                </a:lnTo>
                <a:lnTo>
                  <a:pt x="198382" y="3138331"/>
                </a:lnTo>
                <a:lnTo>
                  <a:pt x="192669" y="3130398"/>
                </a:lnTo>
                <a:lnTo>
                  <a:pt x="187273" y="3122466"/>
                </a:lnTo>
                <a:lnTo>
                  <a:pt x="181877" y="3114851"/>
                </a:lnTo>
                <a:lnTo>
                  <a:pt x="176799" y="3106602"/>
                </a:lnTo>
                <a:lnTo>
                  <a:pt x="172038" y="3098352"/>
                </a:lnTo>
                <a:lnTo>
                  <a:pt x="167277" y="3089785"/>
                </a:lnTo>
                <a:lnTo>
                  <a:pt x="162834" y="3081853"/>
                </a:lnTo>
                <a:lnTo>
                  <a:pt x="158390" y="3072969"/>
                </a:lnTo>
                <a:lnTo>
                  <a:pt x="154264" y="3064402"/>
                </a:lnTo>
                <a:lnTo>
                  <a:pt x="150455" y="3055517"/>
                </a:lnTo>
                <a:lnTo>
                  <a:pt x="146646" y="3046633"/>
                </a:lnTo>
                <a:lnTo>
                  <a:pt x="143155" y="3037114"/>
                </a:lnTo>
                <a:lnTo>
                  <a:pt x="139664" y="3028230"/>
                </a:lnTo>
                <a:lnTo>
                  <a:pt x="136807" y="3018711"/>
                </a:lnTo>
                <a:lnTo>
                  <a:pt x="133633" y="3009193"/>
                </a:lnTo>
                <a:lnTo>
                  <a:pt x="43175" y="3017125"/>
                </a:lnTo>
                <a:lnTo>
                  <a:pt x="30162" y="2861334"/>
                </a:lnTo>
                <a:lnTo>
                  <a:pt x="121255" y="2853402"/>
                </a:lnTo>
                <a:lnTo>
                  <a:pt x="122207" y="2843249"/>
                </a:lnTo>
                <a:lnTo>
                  <a:pt x="123794" y="2833730"/>
                </a:lnTo>
                <a:lnTo>
                  <a:pt x="125698" y="2824529"/>
                </a:lnTo>
                <a:lnTo>
                  <a:pt x="127285" y="2814692"/>
                </a:lnTo>
                <a:lnTo>
                  <a:pt x="129824" y="2805491"/>
                </a:lnTo>
                <a:lnTo>
                  <a:pt x="132046" y="2796290"/>
                </a:lnTo>
                <a:lnTo>
                  <a:pt x="134903" y="2787088"/>
                </a:lnTo>
                <a:lnTo>
                  <a:pt x="137442" y="2777569"/>
                </a:lnTo>
                <a:lnTo>
                  <a:pt x="140298" y="2768685"/>
                </a:lnTo>
                <a:lnTo>
                  <a:pt x="143790" y="2759801"/>
                </a:lnTo>
                <a:lnTo>
                  <a:pt x="147598" y="2750917"/>
                </a:lnTo>
                <a:lnTo>
                  <a:pt x="151090" y="2742032"/>
                </a:lnTo>
                <a:lnTo>
                  <a:pt x="154899" y="2733466"/>
                </a:lnTo>
                <a:lnTo>
                  <a:pt x="159025" y="2724899"/>
                </a:lnTo>
                <a:lnTo>
                  <a:pt x="167912" y="2707765"/>
                </a:lnTo>
                <a:lnTo>
                  <a:pt x="97450" y="2648749"/>
                </a:lnTo>
                <a:lnTo>
                  <a:pt x="198382" y="2528812"/>
                </a:lnTo>
                <a:lnTo>
                  <a:pt x="269161" y="2588780"/>
                </a:lnTo>
                <a:lnTo>
                  <a:pt x="284079" y="2577675"/>
                </a:lnTo>
                <a:lnTo>
                  <a:pt x="299631" y="2566887"/>
                </a:lnTo>
                <a:lnTo>
                  <a:pt x="307884" y="2561493"/>
                </a:lnTo>
                <a:lnTo>
                  <a:pt x="315819" y="2556734"/>
                </a:lnTo>
                <a:lnTo>
                  <a:pt x="324388" y="2552292"/>
                </a:lnTo>
                <a:lnTo>
                  <a:pt x="332323" y="2547532"/>
                </a:lnTo>
                <a:lnTo>
                  <a:pt x="340893" y="2543407"/>
                </a:lnTo>
                <a:lnTo>
                  <a:pt x="349463" y="2539283"/>
                </a:lnTo>
                <a:lnTo>
                  <a:pt x="358350" y="2535158"/>
                </a:lnTo>
                <a:lnTo>
                  <a:pt x="367237" y="2531350"/>
                </a:lnTo>
                <a:lnTo>
                  <a:pt x="376124" y="2528177"/>
                </a:lnTo>
                <a:lnTo>
                  <a:pt x="385646" y="2524687"/>
                </a:lnTo>
                <a:lnTo>
                  <a:pt x="394533" y="2521832"/>
                </a:lnTo>
                <a:lnTo>
                  <a:pt x="403737" y="2518976"/>
                </a:lnTo>
                <a:lnTo>
                  <a:pt x="396120" y="2426327"/>
                </a:lnTo>
                <a:lnTo>
                  <a:pt x="552279" y="2413000"/>
                </a:lnTo>
                <a:close/>
                <a:moveTo>
                  <a:pt x="1753153" y="2246313"/>
                </a:moveTo>
                <a:lnTo>
                  <a:pt x="1813988" y="2246313"/>
                </a:lnTo>
                <a:lnTo>
                  <a:pt x="1817474" y="2246631"/>
                </a:lnTo>
                <a:lnTo>
                  <a:pt x="1820959" y="2247583"/>
                </a:lnTo>
                <a:lnTo>
                  <a:pt x="1823811" y="2248536"/>
                </a:lnTo>
                <a:lnTo>
                  <a:pt x="1826346" y="2250441"/>
                </a:lnTo>
                <a:lnTo>
                  <a:pt x="1828564" y="2252346"/>
                </a:lnTo>
                <a:lnTo>
                  <a:pt x="1830148" y="2254886"/>
                </a:lnTo>
                <a:lnTo>
                  <a:pt x="1831415" y="2257426"/>
                </a:lnTo>
                <a:lnTo>
                  <a:pt x="1831732" y="2259966"/>
                </a:lnTo>
                <a:lnTo>
                  <a:pt x="1831732" y="2310766"/>
                </a:lnTo>
                <a:lnTo>
                  <a:pt x="1842188" y="2312036"/>
                </a:lnTo>
                <a:lnTo>
                  <a:pt x="1852011" y="2313623"/>
                </a:lnTo>
                <a:lnTo>
                  <a:pt x="1862467" y="2315528"/>
                </a:lnTo>
                <a:lnTo>
                  <a:pt x="1871973" y="2317751"/>
                </a:lnTo>
                <a:lnTo>
                  <a:pt x="1880528" y="2319973"/>
                </a:lnTo>
                <a:lnTo>
                  <a:pt x="1889400" y="2322513"/>
                </a:lnTo>
                <a:lnTo>
                  <a:pt x="1897955" y="2325371"/>
                </a:lnTo>
                <a:lnTo>
                  <a:pt x="1907460" y="2328863"/>
                </a:lnTo>
                <a:lnTo>
                  <a:pt x="1916332" y="2332673"/>
                </a:lnTo>
                <a:lnTo>
                  <a:pt x="1925204" y="2336801"/>
                </a:lnTo>
                <a:lnTo>
                  <a:pt x="1934393" y="2341246"/>
                </a:lnTo>
                <a:lnTo>
                  <a:pt x="1942948" y="2345691"/>
                </a:lnTo>
                <a:lnTo>
                  <a:pt x="1951503" y="2350771"/>
                </a:lnTo>
                <a:lnTo>
                  <a:pt x="1960058" y="2355851"/>
                </a:lnTo>
                <a:lnTo>
                  <a:pt x="1967662" y="2361566"/>
                </a:lnTo>
                <a:lnTo>
                  <a:pt x="1975267" y="2367281"/>
                </a:lnTo>
                <a:lnTo>
                  <a:pt x="1982238" y="2372996"/>
                </a:lnTo>
                <a:lnTo>
                  <a:pt x="1988575" y="2379346"/>
                </a:lnTo>
                <a:lnTo>
                  <a:pt x="1994278" y="2385378"/>
                </a:lnTo>
                <a:lnTo>
                  <a:pt x="1999665" y="2392046"/>
                </a:lnTo>
                <a:lnTo>
                  <a:pt x="2002199" y="2396491"/>
                </a:lnTo>
                <a:lnTo>
                  <a:pt x="2004100" y="2401253"/>
                </a:lnTo>
                <a:lnTo>
                  <a:pt x="2005051" y="2406016"/>
                </a:lnTo>
                <a:lnTo>
                  <a:pt x="2005685" y="2411413"/>
                </a:lnTo>
                <a:lnTo>
                  <a:pt x="2005051" y="2416493"/>
                </a:lnTo>
                <a:lnTo>
                  <a:pt x="2003784" y="2421891"/>
                </a:lnTo>
                <a:lnTo>
                  <a:pt x="2001566" y="2427288"/>
                </a:lnTo>
                <a:lnTo>
                  <a:pt x="1998397" y="2432368"/>
                </a:lnTo>
                <a:lnTo>
                  <a:pt x="1996179" y="2435543"/>
                </a:lnTo>
                <a:lnTo>
                  <a:pt x="1993961" y="2438401"/>
                </a:lnTo>
                <a:lnTo>
                  <a:pt x="1991426" y="2441576"/>
                </a:lnTo>
                <a:lnTo>
                  <a:pt x="1988575" y="2444433"/>
                </a:lnTo>
                <a:lnTo>
                  <a:pt x="1985406" y="2447291"/>
                </a:lnTo>
                <a:lnTo>
                  <a:pt x="1982238" y="2449831"/>
                </a:lnTo>
                <a:lnTo>
                  <a:pt x="1978435" y="2452688"/>
                </a:lnTo>
                <a:lnTo>
                  <a:pt x="1974633" y="2454911"/>
                </a:lnTo>
                <a:lnTo>
                  <a:pt x="1971148" y="2457133"/>
                </a:lnTo>
                <a:lnTo>
                  <a:pt x="1967029" y="2459038"/>
                </a:lnTo>
                <a:lnTo>
                  <a:pt x="1962910" y="2460626"/>
                </a:lnTo>
                <a:lnTo>
                  <a:pt x="1958790" y="2462213"/>
                </a:lnTo>
                <a:lnTo>
                  <a:pt x="1954671" y="2463483"/>
                </a:lnTo>
                <a:lnTo>
                  <a:pt x="1950235" y="2464118"/>
                </a:lnTo>
                <a:lnTo>
                  <a:pt x="1945799" y="2464753"/>
                </a:lnTo>
                <a:lnTo>
                  <a:pt x="1941364" y="2464753"/>
                </a:lnTo>
                <a:lnTo>
                  <a:pt x="1936294" y="2464753"/>
                </a:lnTo>
                <a:lnTo>
                  <a:pt x="1931541" y="2464118"/>
                </a:lnTo>
                <a:lnTo>
                  <a:pt x="1926471" y="2462531"/>
                </a:lnTo>
                <a:lnTo>
                  <a:pt x="1922035" y="2460626"/>
                </a:lnTo>
                <a:lnTo>
                  <a:pt x="1917916" y="2458403"/>
                </a:lnTo>
                <a:lnTo>
                  <a:pt x="1914431" y="2455546"/>
                </a:lnTo>
                <a:lnTo>
                  <a:pt x="1910946" y="2452688"/>
                </a:lnTo>
                <a:lnTo>
                  <a:pt x="1908094" y="2448878"/>
                </a:lnTo>
                <a:lnTo>
                  <a:pt x="1904925" y="2445068"/>
                </a:lnTo>
                <a:lnTo>
                  <a:pt x="1903341" y="2443798"/>
                </a:lnTo>
                <a:lnTo>
                  <a:pt x="1897004" y="2438401"/>
                </a:lnTo>
                <a:lnTo>
                  <a:pt x="1890667" y="2433638"/>
                </a:lnTo>
                <a:lnTo>
                  <a:pt x="1883696" y="2429193"/>
                </a:lnTo>
                <a:lnTo>
                  <a:pt x="1876092" y="2424431"/>
                </a:lnTo>
                <a:lnTo>
                  <a:pt x="1868804" y="2419986"/>
                </a:lnTo>
                <a:lnTo>
                  <a:pt x="1861200" y="2415858"/>
                </a:lnTo>
                <a:lnTo>
                  <a:pt x="1853912" y="2412366"/>
                </a:lnTo>
                <a:lnTo>
                  <a:pt x="1847258" y="2409508"/>
                </a:lnTo>
                <a:lnTo>
                  <a:pt x="1840921" y="2407286"/>
                </a:lnTo>
                <a:lnTo>
                  <a:pt x="1834267" y="2405381"/>
                </a:lnTo>
                <a:lnTo>
                  <a:pt x="1827296" y="2403793"/>
                </a:lnTo>
                <a:lnTo>
                  <a:pt x="1820642" y="2402523"/>
                </a:lnTo>
                <a:lnTo>
                  <a:pt x="1813355" y="2401253"/>
                </a:lnTo>
                <a:lnTo>
                  <a:pt x="1806384" y="2400301"/>
                </a:lnTo>
                <a:lnTo>
                  <a:pt x="1799730" y="2399666"/>
                </a:lnTo>
                <a:lnTo>
                  <a:pt x="1792759" y="2399348"/>
                </a:lnTo>
                <a:lnTo>
                  <a:pt x="1786105" y="2399031"/>
                </a:lnTo>
                <a:lnTo>
                  <a:pt x="1776917" y="2399348"/>
                </a:lnTo>
                <a:lnTo>
                  <a:pt x="1767094" y="2400301"/>
                </a:lnTo>
                <a:lnTo>
                  <a:pt x="1756321" y="2401571"/>
                </a:lnTo>
                <a:lnTo>
                  <a:pt x="1745548" y="2404428"/>
                </a:lnTo>
                <a:lnTo>
                  <a:pt x="1740162" y="2405698"/>
                </a:lnTo>
                <a:lnTo>
                  <a:pt x="1734458" y="2407603"/>
                </a:lnTo>
                <a:lnTo>
                  <a:pt x="1729072" y="2409826"/>
                </a:lnTo>
                <a:lnTo>
                  <a:pt x="1723368" y="2412048"/>
                </a:lnTo>
                <a:lnTo>
                  <a:pt x="1717982" y="2414906"/>
                </a:lnTo>
                <a:lnTo>
                  <a:pt x="1712279" y="2418081"/>
                </a:lnTo>
                <a:lnTo>
                  <a:pt x="1706575" y="2421256"/>
                </a:lnTo>
                <a:lnTo>
                  <a:pt x="1701506" y="2425383"/>
                </a:lnTo>
                <a:lnTo>
                  <a:pt x="1698337" y="2427923"/>
                </a:lnTo>
                <a:lnTo>
                  <a:pt x="1695168" y="2431416"/>
                </a:lnTo>
                <a:lnTo>
                  <a:pt x="1692634" y="2434908"/>
                </a:lnTo>
                <a:lnTo>
                  <a:pt x="1690415" y="2438401"/>
                </a:lnTo>
                <a:lnTo>
                  <a:pt x="1688514" y="2442211"/>
                </a:lnTo>
                <a:lnTo>
                  <a:pt x="1686930" y="2446338"/>
                </a:lnTo>
                <a:lnTo>
                  <a:pt x="1686296" y="2450783"/>
                </a:lnTo>
                <a:lnTo>
                  <a:pt x="1685662" y="2455228"/>
                </a:lnTo>
                <a:lnTo>
                  <a:pt x="1685346" y="2459673"/>
                </a:lnTo>
                <a:lnTo>
                  <a:pt x="1685346" y="2464118"/>
                </a:lnTo>
                <a:lnTo>
                  <a:pt x="1685662" y="2468563"/>
                </a:lnTo>
                <a:lnTo>
                  <a:pt x="1686296" y="2473008"/>
                </a:lnTo>
                <a:lnTo>
                  <a:pt x="1687880" y="2477136"/>
                </a:lnTo>
                <a:lnTo>
                  <a:pt x="1689148" y="2481581"/>
                </a:lnTo>
                <a:lnTo>
                  <a:pt x="1691366" y="2485708"/>
                </a:lnTo>
                <a:lnTo>
                  <a:pt x="1693584" y="2489518"/>
                </a:lnTo>
                <a:lnTo>
                  <a:pt x="1698654" y="2495233"/>
                </a:lnTo>
                <a:lnTo>
                  <a:pt x="1703723" y="2500631"/>
                </a:lnTo>
                <a:lnTo>
                  <a:pt x="1709427" y="2505076"/>
                </a:lnTo>
                <a:lnTo>
                  <a:pt x="1715130" y="2508568"/>
                </a:lnTo>
                <a:lnTo>
                  <a:pt x="1721784" y="2512378"/>
                </a:lnTo>
                <a:lnTo>
                  <a:pt x="1729389" y="2515871"/>
                </a:lnTo>
                <a:lnTo>
                  <a:pt x="1745865" y="2522538"/>
                </a:lnTo>
                <a:lnTo>
                  <a:pt x="1750618" y="2524443"/>
                </a:lnTo>
                <a:lnTo>
                  <a:pt x="1778501" y="2534603"/>
                </a:lnTo>
                <a:lnTo>
                  <a:pt x="1797829" y="2542223"/>
                </a:lnTo>
                <a:lnTo>
                  <a:pt x="1816523" y="2549208"/>
                </a:lnTo>
                <a:lnTo>
                  <a:pt x="1827613" y="2553336"/>
                </a:lnTo>
                <a:lnTo>
                  <a:pt x="1854546" y="2562861"/>
                </a:lnTo>
                <a:lnTo>
                  <a:pt x="1868804" y="2568258"/>
                </a:lnTo>
                <a:lnTo>
                  <a:pt x="1882746" y="2573656"/>
                </a:lnTo>
                <a:lnTo>
                  <a:pt x="1897004" y="2579688"/>
                </a:lnTo>
                <a:lnTo>
                  <a:pt x="1911262" y="2585721"/>
                </a:lnTo>
                <a:lnTo>
                  <a:pt x="1925204" y="2592388"/>
                </a:lnTo>
                <a:lnTo>
                  <a:pt x="1938512" y="2599373"/>
                </a:lnTo>
                <a:lnTo>
                  <a:pt x="1951503" y="2606676"/>
                </a:lnTo>
                <a:lnTo>
                  <a:pt x="1964177" y="2614613"/>
                </a:lnTo>
                <a:lnTo>
                  <a:pt x="1969563" y="2618741"/>
                </a:lnTo>
                <a:lnTo>
                  <a:pt x="1975584" y="2622868"/>
                </a:lnTo>
                <a:lnTo>
                  <a:pt x="1980653" y="2627313"/>
                </a:lnTo>
                <a:lnTo>
                  <a:pt x="1986040" y="2631758"/>
                </a:lnTo>
                <a:lnTo>
                  <a:pt x="1990793" y="2636203"/>
                </a:lnTo>
                <a:lnTo>
                  <a:pt x="1995229" y="2640966"/>
                </a:lnTo>
                <a:lnTo>
                  <a:pt x="1999665" y="2645728"/>
                </a:lnTo>
                <a:lnTo>
                  <a:pt x="2003467" y="2651126"/>
                </a:lnTo>
                <a:lnTo>
                  <a:pt x="2006952" y="2656206"/>
                </a:lnTo>
                <a:lnTo>
                  <a:pt x="2010438" y="2661286"/>
                </a:lnTo>
                <a:lnTo>
                  <a:pt x="2012972" y="2667001"/>
                </a:lnTo>
                <a:lnTo>
                  <a:pt x="2015507" y="2672398"/>
                </a:lnTo>
                <a:lnTo>
                  <a:pt x="2017408" y="2677796"/>
                </a:lnTo>
                <a:lnTo>
                  <a:pt x="2019309" y="2682876"/>
                </a:lnTo>
                <a:lnTo>
                  <a:pt x="2020260" y="2688273"/>
                </a:lnTo>
                <a:lnTo>
                  <a:pt x="2021844" y="2693671"/>
                </a:lnTo>
                <a:lnTo>
                  <a:pt x="2022478" y="2699068"/>
                </a:lnTo>
                <a:lnTo>
                  <a:pt x="2023429" y="2704148"/>
                </a:lnTo>
                <a:lnTo>
                  <a:pt x="2023745" y="2709546"/>
                </a:lnTo>
                <a:lnTo>
                  <a:pt x="2024062" y="2714943"/>
                </a:lnTo>
                <a:lnTo>
                  <a:pt x="2024062" y="2720023"/>
                </a:lnTo>
                <a:lnTo>
                  <a:pt x="2024062" y="2725738"/>
                </a:lnTo>
                <a:lnTo>
                  <a:pt x="2023429" y="2730818"/>
                </a:lnTo>
                <a:lnTo>
                  <a:pt x="2022478" y="2736216"/>
                </a:lnTo>
                <a:lnTo>
                  <a:pt x="2021844" y="2741296"/>
                </a:lnTo>
                <a:lnTo>
                  <a:pt x="2020894" y="2746376"/>
                </a:lnTo>
                <a:lnTo>
                  <a:pt x="2019309" y="2751773"/>
                </a:lnTo>
                <a:lnTo>
                  <a:pt x="2017725" y="2756853"/>
                </a:lnTo>
                <a:lnTo>
                  <a:pt x="2014240" y="2767331"/>
                </a:lnTo>
                <a:lnTo>
                  <a:pt x="2009170" y="2777173"/>
                </a:lnTo>
                <a:lnTo>
                  <a:pt x="2004100" y="2787016"/>
                </a:lnTo>
                <a:lnTo>
                  <a:pt x="1997763" y="2796223"/>
                </a:lnTo>
                <a:lnTo>
                  <a:pt x="1990476" y="2805431"/>
                </a:lnTo>
                <a:lnTo>
                  <a:pt x="1982554" y="2814003"/>
                </a:lnTo>
                <a:lnTo>
                  <a:pt x="1973683" y="2822576"/>
                </a:lnTo>
                <a:lnTo>
                  <a:pt x="1964177" y="2830513"/>
                </a:lnTo>
                <a:lnTo>
                  <a:pt x="1958474" y="2834641"/>
                </a:lnTo>
                <a:lnTo>
                  <a:pt x="1952137" y="2838768"/>
                </a:lnTo>
                <a:lnTo>
                  <a:pt x="1945799" y="2842261"/>
                </a:lnTo>
                <a:lnTo>
                  <a:pt x="1938829" y="2845753"/>
                </a:lnTo>
                <a:lnTo>
                  <a:pt x="1931541" y="2848928"/>
                </a:lnTo>
                <a:lnTo>
                  <a:pt x="1923937" y="2852421"/>
                </a:lnTo>
                <a:lnTo>
                  <a:pt x="1915698" y="2854961"/>
                </a:lnTo>
                <a:lnTo>
                  <a:pt x="1907777" y="2857818"/>
                </a:lnTo>
                <a:lnTo>
                  <a:pt x="1899222" y="2860041"/>
                </a:lnTo>
                <a:lnTo>
                  <a:pt x="1890350" y="2862263"/>
                </a:lnTo>
                <a:lnTo>
                  <a:pt x="1880845" y="2864486"/>
                </a:lnTo>
                <a:lnTo>
                  <a:pt x="1871656" y="2866391"/>
                </a:lnTo>
                <a:lnTo>
                  <a:pt x="1862150" y="2867978"/>
                </a:lnTo>
                <a:lnTo>
                  <a:pt x="1852011" y="2869566"/>
                </a:lnTo>
                <a:lnTo>
                  <a:pt x="1842188" y="2870201"/>
                </a:lnTo>
                <a:lnTo>
                  <a:pt x="1831732" y="2871471"/>
                </a:lnTo>
                <a:lnTo>
                  <a:pt x="1831732" y="2918143"/>
                </a:lnTo>
                <a:lnTo>
                  <a:pt x="1831415" y="2921001"/>
                </a:lnTo>
                <a:lnTo>
                  <a:pt x="1830148" y="2923858"/>
                </a:lnTo>
                <a:lnTo>
                  <a:pt x="1828564" y="2926081"/>
                </a:lnTo>
                <a:lnTo>
                  <a:pt x="1826346" y="2928303"/>
                </a:lnTo>
                <a:lnTo>
                  <a:pt x="1823811" y="2929573"/>
                </a:lnTo>
                <a:lnTo>
                  <a:pt x="1820959" y="2931161"/>
                </a:lnTo>
                <a:lnTo>
                  <a:pt x="1817474" y="2931796"/>
                </a:lnTo>
                <a:lnTo>
                  <a:pt x="1813988" y="2932113"/>
                </a:lnTo>
                <a:lnTo>
                  <a:pt x="1753153" y="2932113"/>
                </a:lnTo>
                <a:lnTo>
                  <a:pt x="1749350" y="2931796"/>
                </a:lnTo>
                <a:lnTo>
                  <a:pt x="1745865" y="2931161"/>
                </a:lnTo>
                <a:lnTo>
                  <a:pt x="1743013" y="2929573"/>
                </a:lnTo>
                <a:lnTo>
                  <a:pt x="1740478" y="2928303"/>
                </a:lnTo>
                <a:lnTo>
                  <a:pt x="1738261" y="2926081"/>
                </a:lnTo>
                <a:lnTo>
                  <a:pt x="1736676" y="2923858"/>
                </a:lnTo>
                <a:lnTo>
                  <a:pt x="1735726" y="2921001"/>
                </a:lnTo>
                <a:lnTo>
                  <a:pt x="1735409" y="2918143"/>
                </a:lnTo>
                <a:lnTo>
                  <a:pt x="1735409" y="2867661"/>
                </a:lnTo>
                <a:lnTo>
                  <a:pt x="1722418" y="2865438"/>
                </a:lnTo>
                <a:lnTo>
                  <a:pt x="1708793" y="2863216"/>
                </a:lnTo>
                <a:lnTo>
                  <a:pt x="1696436" y="2860041"/>
                </a:lnTo>
                <a:lnTo>
                  <a:pt x="1683444" y="2857183"/>
                </a:lnTo>
                <a:lnTo>
                  <a:pt x="1670770" y="2853373"/>
                </a:lnTo>
                <a:lnTo>
                  <a:pt x="1658413" y="2849246"/>
                </a:lnTo>
                <a:lnTo>
                  <a:pt x="1646689" y="2844801"/>
                </a:lnTo>
                <a:lnTo>
                  <a:pt x="1635283" y="2840038"/>
                </a:lnTo>
                <a:lnTo>
                  <a:pt x="1624193" y="2834958"/>
                </a:lnTo>
                <a:lnTo>
                  <a:pt x="1613420" y="2829243"/>
                </a:lnTo>
                <a:lnTo>
                  <a:pt x="1603280" y="2823528"/>
                </a:lnTo>
                <a:lnTo>
                  <a:pt x="1594092" y="2816543"/>
                </a:lnTo>
                <a:lnTo>
                  <a:pt x="1585220" y="2809876"/>
                </a:lnTo>
                <a:lnTo>
                  <a:pt x="1576982" y="2802573"/>
                </a:lnTo>
                <a:lnTo>
                  <a:pt x="1569377" y="2794636"/>
                </a:lnTo>
                <a:lnTo>
                  <a:pt x="1566209" y="2790826"/>
                </a:lnTo>
                <a:lnTo>
                  <a:pt x="1563357" y="2786698"/>
                </a:lnTo>
                <a:lnTo>
                  <a:pt x="1560188" y="2782253"/>
                </a:lnTo>
                <a:lnTo>
                  <a:pt x="1558287" y="2777173"/>
                </a:lnTo>
                <a:lnTo>
                  <a:pt x="1557337" y="2772411"/>
                </a:lnTo>
                <a:lnTo>
                  <a:pt x="1557337" y="2767331"/>
                </a:lnTo>
                <a:lnTo>
                  <a:pt x="1557654" y="2761933"/>
                </a:lnTo>
                <a:lnTo>
                  <a:pt x="1559238" y="2756853"/>
                </a:lnTo>
                <a:lnTo>
                  <a:pt x="1561456" y="2751456"/>
                </a:lnTo>
                <a:lnTo>
                  <a:pt x="1564308" y="2746058"/>
                </a:lnTo>
                <a:lnTo>
                  <a:pt x="1566209" y="2743201"/>
                </a:lnTo>
                <a:lnTo>
                  <a:pt x="1568743" y="2740026"/>
                </a:lnTo>
                <a:lnTo>
                  <a:pt x="1571278" y="2737168"/>
                </a:lnTo>
                <a:lnTo>
                  <a:pt x="1574447" y="2734311"/>
                </a:lnTo>
                <a:lnTo>
                  <a:pt x="1577299" y="2731136"/>
                </a:lnTo>
                <a:lnTo>
                  <a:pt x="1580784" y="2728596"/>
                </a:lnTo>
                <a:lnTo>
                  <a:pt x="1583952" y="2726056"/>
                </a:lnTo>
                <a:lnTo>
                  <a:pt x="1587755" y="2723833"/>
                </a:lnTo>
                <a:lnTo>
                  <a:pt x="1591874" y="2721611"/>
                </a:lnTo>
                <a:lnTo>
                  <a:pt x="1595359" y="2719706"/>
                </a:lnTo>
                <a:lnTo>
                  <a:pt x="1599478" y="2717801"/>
                </a:lnTo>
                <a:lnTo>
                  <a:pt x="1603914" y="2716531"/>
                </a:lnTo>
                <a:lnTo>
                  <a:pt x="1608033" y="2715261"/>
                </a:lnTo>
                <a:lnTo>
                  <a:pt x="1612469" y="2714626"/>
                </a:lnTo>
                <a:lnTo>
                  <a:pt x="1616905" y="2713673"/>
                </a:lnTo>
                <a:lnTo>
                  <a:pt x="1621341" y="2713673"/>
                </a:lnTo>
                <a:lnTo>
                  <a:pt x="1626411" y="2713673"/>
                </a:lnTo>
                <a:lnTo>
                  <a:pt x="1631480" y="2714943"/>
                </a:lnTo>
                <a:lnTo>
                  <a:pt x="1635916" y="2715896"/>
                </a:lnTo>
                <a:lnTo>
                  <a:pt x="1640352" y="2717801"/>
                </a:lnTo>
                <a:lnTo>
                  <a:pt x="1644471" y="2720023"/>
                </a:lnTo>
                <a:lnTo>
                  <a:pt x="1648274" y="2723198"/>
                </a:lnTo>
                <a:lnTo>
                  <a:pt x="1651759" y="2726056"/>
                </a:lnTo>
                <a:lnTo>
                  <a:pt x="1654928" y="2729866"/>
                </a:lnTo>
                <a:lnTo>
                  <a:pt x="1657462" y="2733041"/>
                </a:lnTo>
                <a:lnTo>
                  <a:pt x="1658096" y="2733993"/>
                </a:lnTo>
                <a:lnTo>
                  <a:pt x="1659364" y="2734946"/>
                </a:lnTo>
                <a:lnTo>
                  <a:pt x="1665701" y="2740026"/>
                </a:lnTo>
                <a:lnTo>
                  <a:pt x="1671721" y="2744471"/>
                </a:lnTo>
                <a:lnTo>
                  <a:pt x="1678692" y="2748598"/>
                </a:lnTo>
                <a:lnTo>
                  <a:pt x="1685662" y="2752726"/>
                </a:lnTo>
                <a:lnTo>
                  <a:pt x="1692634" y="2756853"/>
                </a:lnTo>
                <a:lnTo>
                  <a:pt x="1699921" y="2760346"/>
                </a:lnTo>
                <a:lnTo>
                  <a:pt x="1707526" y="2763521"/>
                </a:lnTo>
                <a:lnTo>
                  <a:pt x="1714497" y="2766061"/>
                </a:lnTo>
                <a:lnTo>
                  <a:pt x="1720834" y="2768283"/>
                </a:lnTo>
                <a:lnTo>
                  <a:pt x="1731607" y="2771458"/>
                </a:lnTo>
                <a:lnTo>
                  <a:pt x="1742380" y="2773998"/>
                </a:lnTo>
                <a:lnTo>
                  <a:pt x="1753153" y="2776221"/>
                </a:lnTo>
                <a:lnTo>
                  <a:pt x="1764242" y="2778126"/>
                </a:lnTo>
                <a:lnTo>
                  <a:pt x="1775016" y="2779396"/>
                </a:lnTo>
                <a:lnTo>
                  <a:pt x="1785789" y="2780666"/>
                </a:lnTo>
                <a:lnTo>
                  <a:pt x="1795928" y="2780983"/>
                </a:lnTo>
                <a:lnTo>
                  <a:pt x="1806067" y="2781301"/>
                </a:lnTo>
                <a:lnTo>
                  <a:pt x="1817157" y="2780983"/>
                </a:lnTo>
                <a:lnTo>
                  <a:pt x="1827613" y="2780348"/>
                </a:lnTo>
                <a:lnTo>
                  <a:pt x="1837119" y="2778761"/>
                </a:lnTo>
                <a:lnTo>
                  <a:pt x="1845991" y="2776856"/>
                </a:lnTo>
                <a:lnTo>
                  <a:pt x="1854546" y="2774633"/>
                </a:lnTo>
                <a:lnTo>
                  <a:pt x="1862467" y="2771776"/>
                </a:lnTo>
                <a:lnTo>
                  <a:pt x="1869121" y="2768283"/>
                </a:lnTo>
                <a:lnTo>
                  <a:pt x="1875458" y="2764791"/>
                </a:lnTo>
                <a:lnTo>
                  <a:pt x="1879260" y="2761616"/>
                </a:lnTo>
                <a:lnTo>
                  <a:pt x="1882429" y="2758441"/>
                </a:lnTo>
                <a:lnTo>
                  <a:pt x="1885280" y="2754948"/>
                </a:lnTo>
                <a:lnTo>
                  <a:pt x="1888132" y="2751456"/>
                </a:lnTo>
                <a:lnTo>
                  <a:pt x="1890350" y="2747646"/>
                </a:lnTo>
                <a:lnTo>
                  <a:pt x="1892251" y="2743518"/>
                </a:lnTo>
                <a:lnTo>
                  <a:pt x="1893519" y="2739391"/>
                </a:lnTo>
                <a:lnTo>
                  <a:pt x="1894786" y="2734946"/>
                </a:lnTo>
                <a:lnTo>
                  <a:pt x="1895420" y="2730818"/>
                </a:lnTo>
                <a:lnTo>
                  <a:pt x="1895737" y="2726373"/>
                </a:lnTo>
                <a:lnTo>
                  <a:pt x="1895420" y="2721928"/>
                </a:lnTo>
                <a:lnTo>
                  <a:pt x="1895103" y="2717483"/>
                </a:lnTo>
                <a:lnTo>
                  <a:pt x="1893836" y="2713038"/>
                </a:lnTo>
                <a:lnTo>
                  <a:pt x="1892885" y="2708911"/>
                </a:lnTo>
                <a:lnTo>
                  <a:pt x="1890984" y="2704783"/>
                </a:lnTo>
                <a:lnTo>
                  <a:pt x="1888766" y="2700656"/>
                </a:lnTo>
                <a:lnTo>
                  <a:pt x="1885280" y="2696211"/>
                </a:lnTo>
                <a:lnTo>
                  <a:pt x="1881478" y="2691766"/>
                </a:lnTo>
                <a:lnTo>
                  <a:pt x="1876092" y="2687321"/>
                </a:lnTo>
                <a:lnTo>
                  <a:pt x="1870705" y="2682876"/>
                </a:lnTo>
                <a:lnTo>
                  <a:pt x="1864368" y="2678748"/>
                </a:lnTo>
                <a:lnTo>
                  <a:pt x="1857714" y="2674621"/>
                </a:lnTo>
                <a:lnTo>
                  <a:pt x="1850110" y="2671128"/>
                </a:lnTo>
                <a:lnTo>
                  <a:pt x="1842188" y="2667318"/>
                </a:lnTo>
                <a:lnTo>
                  <a:pt x="1817474" y="2657158"/>
                </a:lnTo>
                <a:lnTo>
                  <a:pt x="1720517" y="2617471"/>
                </a:lnTo>
                <a:lnTo>
                  <a:pt x="1673305" y="2597786"/>
                </a:lnTo>
                <a:lnTo>
                  <a:pt x="1644471" y="2585086"/>
                </a:lnTo>
                <a:lnTo>
                  <a:pt x="1639085" y="2582546"/>
                </a:lnTo>
                <a:lnTo>
                  <a:pt x="1634015" y="2580006"/>
                </a:lnTo>
                <a:lnTo>
                  <a:pt x="1624827" y="2574608"/>
                </a:lnTo>
                <a:lnTo>
                  <a:pt x="1615638" y="2567623"/>
                </a:lnTo>
                <a:lnTo>
                  <a:pt x="1607083" y="2560638"/>
                </a:lnTo>
                <a:lnTo>
                  <a:pt x="1598845" y="2552383"/>
                </a:lnTo>
                <a:lnTo>
                  <a:pt x="1591874" y="2544446"/>
                </a:lnTo>
                <a:lnTo>
                  <a:pt x="1588072" y="2540001"/>
                </a:lnTo>
                <a:lnTo>
                  <a:pt x="1585220" y="2534921"/>
                </a:lnTo>
                <a:lnTo>
                  <a:pt x="1581734" y="2530476"/>
                </a:lnTo>
                <a:lnTo>
                  <a:pt x="1579200" y="2525713"/>
                </a:lnTo>
                <a:lnTo>
                  <a:pt x="1576348" y="2520633"/>
                </a:lnTo>
                <a:lnTo>
                  <a:pt x="1574130" y="2515236"/>
                </a:lnTo>
                <a:lnTo>
                  <a:pt x="1571912" y="2510156"/>
                </a:lnTo>
                <a:lnTo>
                  <a:pt x="1570011" y="2505076"/>
                </a:lnTo>
                <a:lnTo>
                  <a:pt x="1568110" y="2499678"/>
                </a:lnTo>
                <a:lnTo>
                  <a:pt x="1566525" y="2494598"/>
                </a:lnTo>
                <a:lnTo>
                  <a:pt x="1565575" y="2488883"/>
                </a:lnTo>
                <a:lnTo>
                  <a:pt x="1564624" y="2483803"/>
                </a:lnTo>
                <a:lnTo>
                  <a:pt x="1563991" y="2478088"/>
                </a:lnTo>
                <a:lnTo>
                  <a:pt x="1563674" y="2473008"/>
                </a:lnTo>
                <a:lnTo>
                  <a:pt x="1563357" y="2467293"/>
                </a:lnTo>
                <a:lnTo>
                  <a:pt x="1563674" y="2461896"/>
                </a:lnTo>
                <a:lnTo>
                  <a:pt x="1563991" y="2456816"/>
                </a:lnTo>
                <a:lnTo>
                  <a:pt x="1564308" y="2451101"/>
                </a:lnTo>
                <a:lnTo>
                  <a:pt x="1565575" y="2446021"/>
                </a:lnTo>
                <a:lnTo>
                  <a:pt x="1566525" y="2440306"/>
                </a:lnTo>
                <a:lnTo>
                  <a:pt x="1567793" y="2435226"/>
                </a:lnTo>
                <a:lnTo>
                  <a:pt x="1569060" y="2429828"/>
                </a:lnTo>
                <a:lnTo>
                  <a:pt x="1570961" y="2424748"/>
                </a:lnTo>
                <a:lnTo>
                  <a:pt x="1573179" y="2419668"/>
                </a:lnTo>
                <a:lnTo>
                  <a:pt x="1575397" y="2414271"/>
                </a:lnTo>
                <a:lnTo>
                  <a:pt x="1577932" y="2409191"/>
                </a:lnTo>
                <a:lnTo>
                  <a:pt x="1580784" y="2404428"/>
                </a:lnTo>
                <a:lnTo>
                  <a:pt x="1583636" y="2399031"/>
                </a:lnTo>
                <a:lnTo>
                  <a:pt x="1586804" y="2394268"/>
                </a:lnTo>
                <a:lnTo>
                  <a:pt x="1590290" y="2389506"/>
                </a:lnTo>
                <a:lnTo>
                  <a:pt x="1594092" y="2385061"/>
                </a:lnTo>
                <a:lnTo>
                  <a:pt x="1598211" y="2379981"/>
                </a:lnTo>
                <a:lnTo>
                  <a:pt x="1602013" y="2375536"/>
                </a:lnTo>
                <a:lnTo>
                  <a:pt x="1606766" y="2371091"/>
                </a:lnTo>
                <a:lnTo>
                  <a:pt x="1611202" y="2367281"/>
                </a:lnTo>
                <a:lnTo>
                  <a:pt x="1615955" y="2363153"/>
                </a:lnTo>
                <a:lnTo>
                  <a:pt x="1621658" y="2358073"/>
                </a:lnTo>
                <a:lnTo>
                  <a:pt x="1627678" y="2353628"/>
                </a:lnTo>
                <a:lnTo>
                  <a:pt x="1634015" y="2349818"/>
                </a:lnTo>
                <a:lnTo>
                  <a:pt x="1640669" y="2345691"/>
                </a:lnTo>
                <a:lnTo>
                  <a:pt x="1647323" y="2341881"/>
                </a:lnTo>
                <a:lnTo>
                  <a:pt x="1654294" y="2338071"/>
                </a:lnTo>
                <a:lnTo>
                  <a:pt x="1661898" y="2334896"/>
                </a:lnTo>
                <a:lnTo>
                  <a:pt x="1669186" y="2331403"/>
                </a:lnTo>
                <a:lnTo>
                  <a:pt x="1676790" y="2328546"/>
                </a:lnTo>
                <a:lnTo>
                  <a:pt x="1684395" y="2325371"/>
                </a:lnTo>
                <a:lnTo>
                  <a:pt x="1692634" y="2322831"/>
                </a:lnTo>
                <a:lnTo>
                  <a:pt x="1700872" y="2320608"/>
                </a:lnTo>
                <a:lnTo>
                  <a:pt x="1709427" y="2318386"/>
                </a:lnTo>
                <a:lnTo>
                  <a:pt x="1717982" y="2316163"/>
                </a:lnTo>
                <a:lnTo>
                  <a:pt x="1726220" y="2314893"/>
                </a:lnTo>
                <a:lnTo>
                  <a:pt x="1735409" y="2312988"/>
                </a:lnTo>
                <a:lnTo>
                  <a:pt x="1735409" y="2259966"/>
                </a:lnTo>
                <a:lnTo>
                  <a:pt x="1735726" y="2257426"/>
                </a:lnTo>
                <a:lnTo>
                  <a:pt x="1736676" y="2254886"/>
                </a:lnTo>
                <a:lnTo>
                  <a:pt x="1738261" y="2252346"/>
                </a:lnTo>
                <a:lnTo>
                  <a:pt x="1740478" y="2250441"/>
                </a:lnTo>
                <a:lnTo>
                  <a:pt x="1743013" y="2248536"/>
                </a:lnTo>
                <a:lnTo>
                  <a:pt x="1745865" y="2247583"/>
                </a:lnTo>
                <a:lnTo>
                  <a:pt x="1749350" y="2246631"/>
                </a:lnTo>
                <a:lnTo>
                  <a:pt x="1753153" y="2246313"/>
                </a:lnTo>
                <a:close/>
                <a:moveTo>
                  <a:pt x="1796891" y="2159710"/>
                </a:moveTo>
                <a:lnTo>
                  <a:pt x="1786093" y="2160028"/>
                </a:lnTo>
                <a:lnTo>
                  <a:pt x="1775296" y="2160663"/>
                </a:lnTo>
                <a:lnTo>
                  <a:pt x="1764817" y="2161298"/>
                </a:lnTo>
                <a:lnTo>
                  <a:pt x="1754337" y="2162251"/>
                </a:lnTo>
                <a:lnTo>
                  <a:pt x="1743540" y="2163839"/>
                </a:lnTo>
                <a:lnTo>
                  <a:pt x="1733695" y="2165427"/>
                </a:lnTo>
                <a:lnTo>
                  <a:pt x="1723216" y="2167332"/>
                </a:lnTo>
                <a:lnTo>
                  <a:pt x="1712736" y="2169555"/>
                </a:lnTo>
                <a:lnTo>
                  <a:pt x="1702892" y="2171778"/>
                </a:lnTo>
                <a:lnTo>
                  <a:pt x="1692730" y="2174318"/>
                </a:lnTo>
                <a:lnTo>
                  <a:pt x="1683202" y="2177177"/>
                </a:lnTo>
                <a:lnTo>
                  <a:pt x="1673040" y="2180352"/>
                </a:lnTo>
                <a:lnTo>
                  <a:pt x="1663513" y="2183528"/>
                </a:lnTo>
                <a:lnTo>
                  <a:pt x="1653669" y="2187021"/>
                </a:lnTo>
                <a:lnTo>
                  <a:pt x="1644460" y="2190514"/>
                </a:lnTo>
                <a:lnTo>
                  <a:pt x="1635250" y="2194643"/>
                </a:lnTo>
                <a:lnTo>
                  <a:pt x="1625723" y="2198771"/>
                </a:lnTo>
                <a:lnTo>
                  <a:pt x="1616514" y="2203217"/>
                </a:lnTo>
                <a:lnTo>
                  <a:pt x="1607622" y="2207663"/>
                </a:lnTo>
                <a:lnTo>
                  <a:pt x="1598730" y="2213061"/>
                </a:lnTo>
                <a:lnTo>
                  <a:pt x="1589839" y="2217825"/>
                </a:lnTo>
                <a:lnTo>
                  <a:pt x="1581264" y="2222906"/>
                </a:lnTo>
                <a:lnTo>
                  <a:pt x="1572690" y="2228622"/>
                </a:lnTo>
                <a:lnTo>
                  <a:pt x="1564116" y="2234020"/>
                </a:lnTo>
                <a:lnTo>
                  <a:pt x="1555859" y="2240054"/>
                </a:lnTo>
                <a:lnTo>
                  <a:pt x="1547920" y="2246088"/>
                </a:lnTo>
                <a:lnTo>
                  <a:pt x="1539981" y="2252439"/>
                </a:lnTo>
                <a:lnTo>
                  <a:pt x="1532042" y="2258473"/>
                </a:lnTo>
                <a:lnTo>
                  <a:pt x="1524420" y="2265459"/>
                </a:lnTo>
                <a:lnTo>
                  <a:pt x="1517117" y="2272128"/>
                </a:lnTo>
                <a:lnTo>
                  <a:pt x="1509495" y="2279114"/>
                </a:lnTo>
                <a:lnTo>
                  <a:pt x="1502509" y="2286101"/>
                </a:lnTo>
                <a:lnTo>
                  <a:pt x="1495522" y="2293405"/>
                </a:lnTo>
                <a:lnTo>
                  <a:pt x="1488853" y="2301026"/>
                </a:lnTo>
                <a:lnTo>
                  <a:pt x="1482185" y="2308648"/>
                </a:lnTo>
                <a:lnTo>
                  <a:pt x="1475833" y="2316269"/>
                </a:lnTo>
                <a:lnTo>
                  <a:pt x="1469482" y="2324526"/>
                </a:lnTo>
                <a:lnTo>
                  <a:pt x="1463131" y="2332465"/>
                </a:lnTo>
                <a:lnTo>
                  <a:pt x="1457415" y="2340722"/>
                </a:lnTo>
                <a:lnTo>
                  <a:pt x="1451698" y="2348978"/>
                </a:lnTo>
                <a:lnTo>
                  <a:pt x="1446300" y="2357553"/>
                </a:lnTo>
                <a:lnTo>
                  <a:pt x="1440901" y="2366444"/>
                </a:lnTo>
                <a:lnTo>
                  <a:pt x="1435820" y="2375019"/>
                </a:lnTo>
                <a:lnTo>
                  <a:pt x="1431057" y="2383910"/>
                </a:lnTo>
                <a:lnTo>
                  <a:pt x="1426293" y="2393120"/>
                </a:lnTo>
                <a:lnTo>
                  <a:pt x="1421847" y="2402012"/>
                </a:lnTo>
                <a:lnTo>
                  <a:pt x="1417719" y="2411221"/>
                </a:lnTo>
                <a:lnTo>
                  <a:pt x="1413591" y="2421065"/>
                </a:lnTo>
                <a:lnTo>
                  <a:pt x="1410098" y="2430592"/>
                </a:lnTo>
                <a:lnTo>
                  <a:pt x="1406287" y="2440437"/>
                </a:lnTo>
                <a:lnTo>
                  <a:pt x="1403111" y="2449964"/>
                </a:lnTo>
                <a:lnTo>
                  <a:pt x="1399936" y="2460126"/>
                </a:lnTo>
                <a:lnTo>
                  <a:pt x="1397395" y="2469653"/>
                </a:lnTo>
                <a:lnTo>
                  <a:pt x="1394855" y="2480132"/>
                </a:lnTo>
                <a:lnTo>
                  <a:pt x="1391996" y="2490294"/>
                </a:lnTo>
                <a:lnTo>
                  <a:pt x="1390091" y="2500456"/>
                </a:lnTo>
                <a:lnTo>
                  <a:pt x="1388503" y="2510936"/>
                </a:lnTo>
                <a:lnTo>
                  <a:pt x="1386598" y="2521416"/>
                </a:lnTo>
                <a:lnTo>
                  <a:pt x="1385328" y="2532213"/>
                </a:lnTo>
                <a:lnTo>
                  <a:pt x="1384375" y="2542692"/>
                </a:lnTo>
                <a:lnTo>
                  <a:pt x="1383422" y="2553172"/>
                </a:lnTo>
                <a:lnTo>
                  <a:pt x="1382787" y="2564604"/>
                </a:lnTo>
                <a:lnTo>
                  <a:pt x="1382787" y="2575401"/>
                </a:lnTo>
                <a:lnTo>
                  <a:pt x="1382787" y="2585881"/>
                </a:lnTo>
                <a:lnTo>
                  <a:pt x="1382787" y="2596678"/>
                </a:lnTo>
                <a:lnTo>
                  <a:pt x="1383422" y="2607475"/>
                </a:lnTo>
                <a:lnTo>
                  <a:pt x="1384375" y="2617955"/>
                </a:lnTo>
                <a:lnTo>
                  <a:pt x="1385328" y="2628434"/>
                </a:lnTo>
                <a:lnTo>
                  <a:pt x="1386598" y="2638914"/>
                </a:lnTo>
                <a:lnTo>
                  <a:pt x="1388503" y="2649076"/>
                </a:lnTo>
                <a:lnTo>
                  <a:pt x="1390091" y="2659556"/>
                </a:lnTo>
                <a:lnTo>
                  <a:pt x="1391996" y="2669718"/>
                </a:lnTo>
                <a:lnTo>
                  <a:pt x="1394855" y="2680197"/>
                </a:lnTo>
                <a:lnTo>
                  <a:pt x="1397077" y="2690042"/>
                </a:lnTo>
                <a:lnTo>
                  <a:pt x="1399936" y="2699886"/>
                </a:lnTo>
                <a:lnTo>
                  <a:pt x="1402794" y="2709731"/>
                </a:lnTo>
                <a:lnTo>
                  <a:pt x="1406287" y="2719575"/>
                </a:lnTo>
                <a:lnTo>
                  <a:pt x="1409462" y="2729102"/>
                </a:lnTo>
                <a:lnTo>
                  <a:pt x="1413591" y="2738312"/>
                </a:lnTo>
                <a:lnTo>
                  <a:pt x="1417402" y="2748156"/>
                </a:lnTo>
                <a:lnTo>
                  <a:pt x="1421847" y="2757048"/>
                </a:lnTo>
                <a:lnTo>
                  <a:pt x="1425976" y="2766257"/>
                </a:lnTo>
                <a:lnTo>
                  <a:pt x="1430739" y="2775149"/>
                </a:lnTo>
                <a:lnTo>
                  <a:pt x="1435503" y="2784041"/>
                </a:lnTo>
                <a:lnTo>
                  <a:pt x="1440266" y="2792932"/>
                </a:lnTo>
                <a:lnTo>
                  <a:pt x="1445982" y="2801507"/>
                </a:lnTo>
                <a:lnTo>
                  <a:pt x="1451063" y="2810081"/>
                </a:lnTo>
                <a:lnTo>
                  <a:pt x="1456779" y="2818655"/>
                </a:lnTo>
                <a:lnTo>
                  <a:pt x="1462813" y="2826912"/>
                </a:lnTo>
                <a:lnTo>
                  <a:pt x="1468529" y="2834851"/>
                </a:lnTo>
                <a:lnTo>
                  <a:pt x="1474881" y="2842790"/>
                </a:lnTo>
                <a:lnTo>
                  <a:pt x="1481549" y="2850729"/>
                </a:lnTo>
                <a:lnTo>
                  <a:pt x="1487901" y="2858351"/>
                </a:lnTo>
                <a:lnTo>
                  <a:pt x="1494887" y="2865972"/>
                </a:lnTo>
                <a:lnTo>
                  <a:pt x="1501873" y="2873276"/>
                </a:lnTo>
                <a:lnTo>
                  <a:pt x="1509177" y="2880262"/>
                </a:lnTo>
                <a:lnTo>
                  <a:pt x="1516164" y="2887249"/>
                </a:lnTo>
                <a:lnTo>
                  <a:pt x="1524103" y="2894235"/>
                </a:lnTo>
                <a:lnTo>
                  <a:pt x="1531407" y="2900904"/>
                </a:lnTo>
                <a:lnTo>
                  <a:pt x="1539346" y="2907255"/>
                </a:lnTo>
                <a:lnTo>
                  <a:pt x="1546968" y="2913289"/>
                </a:lnTo>
                <a:lnTo>
                  <a:pt x="1555224" y="2919323"/>
                </a:lnTo>
                <a:lnTo>
                  <a:pt x="1563481" y="2925356"/>
                </a:lnTo>
                <a:lnTo>
                  <a:pt x="1572055" y="2930755"/>
                </a:lnTo>
                <a:lnTo>
                  <a:pt x="1580629" y="2936471"/>
                </a:lnTo>
                <a:lnTo>
                  <a:pt x="1589203" y="2941552"/>
                </a:lnTo>
                <a:lnTo>
                  <a:pt x="1598095" y="2946951"/>
                </a:lnTo>
                <a:lnTo>
                  <a:pt x="1606987" y="2951714"/>
                </a:lnTo>
                <a:lnTo>
                  <a:pt x="1615879" y="2956478"/>
                </a:lnTo>
                <a:lnTo>
                  <a:pt x="1625088" y="2960606"/>
                </a:lnTo>
                <a:lnTo>
                  <a:pt x="1634298" y="2965052"/>
                </a:lnTo>
                <a:lnTo>
                  <a:pt x="1643824" y="2969180"/>
                </a:lnTo>
                <a:lnTo>
                  <a:pt x="1653351" y="2972991"/>
                </a:lnTo>
                <a:lnTo>
                  <a:pt x="1662878" y="2976167"/>
                </a:lnTo>
                <a:lnTo>
                  <a:pt x="1672723" y="2979660"/>
                </a:lnTo>
                <a:lnTo>
                  <a:pt x="1682567" y="2982518"/>
                </a:lnTo>
                <a:lnTo>
                  <a:pt x="1692730" y="2985376"/>
                </a:lnTo>
                <a:lnTo>
                  <a:pt x="1702892" y="2988234"/>
                </a:lnTo>
                <a:lnTo>
                  <a:pt x="1713054" y="2990457"/>
                </a:lnTo>
                <a:lnTo>
                  <a:pt x="1723216" y="2992680"/>
                </a:lnTo>
                <a:lnTo>
                  <a:pt x="1733695" y="2994585"/>
                </a:lnTo>
                <a:lnTo>
                  <a:pt x="1744493" y="2995856"/>
                </a:lnTo>
                <a:lnTo>
                  <a:pt x="1754655" y="2997443"/>
                </a:lnTo>
                <a:lnTo>
                  <a:pt x="1765452" y="2998396"/>
                </a:lnTo>
                <a:lnTo>
                  <a:pt x="1776249" y="2999349"/>
                </a:lnTo>
                <a:lnTo>
                  <a:pt x="1787046" y="2999666"/>
                </a:lnTo>
                <a:lnTo>
                  <a:pt x="1797843" y="2999984"/>
                </a:lnTo>
                <a:lnTo>
                  <a:pt x="1808958" y="2999984"/>
                </a:lnTo>
                <a:lnTo>
                  <a:pt x="1819438" y="2999666"/>
                </a:lnTo>
                <a:lnTo>
                  <a:pt x="1830235" y="2999349"/>
                </a:lnTo>
                <a:lnTo>
                  <a:pt x="1841032" y="2998396"/>
                </a:lnTo>
                <a:lnTo>
                  <a:pt x="1851512" y="2997443"/>
                </a:lnTo>
                <a:lnTo>
                  <a:pt x="1861674" y="2995856"/>
                </a:lnTo>
                <a:lnTo>
                  <a:pt x="1872153" y="2994585"/>
                </a:lnTo>
                <a:lnTo>
                  <a:pt x="1882633" y="2992680"/>
                </a:lnTo>
                <a:lnTo>
                  <a:pt x="1892795" y="2990457"/>
                </a:lnTo>
                <a:lnTo>
                  <a:pt x="1902639" y="2988234"/>
                </a:lnTo>
                <a:lnTo>
                  <a:pt x="1912801" y="2985376"/>
                </a:lnTo>
                <a:lnTo>
                  <a:pt x="1922646" y="2982836"/>
                </a:lnTo>
                <a:lnTo>
                  <a:pt x="1932490" y="2979660"/>
                </a:lnTo>
                <a:lnTo>
                  <a:pt x="1942017" y="2976484"/>
                </a:lnTo>
                <a:lnTo>
                  <a:pt x="1951862" y="2972991"/>
                </a:lnTo>
                <a:lnTo>
                  <a:pt x="1961389" y="2969180"/>
                </a:lnTo>
                <a:lnTo>
                  <a:pt x="1970598" y="2965052"/>
                </a:lnTo>
                <a:lnTo>
                  <a:pt x="1980125" y="2960924"/>
                </a:lnTo>
                <a:lnTo>
                  <a:pt x="1989334" y="2956478"/>
                </a:lnTo>
                <a:lnTo>
                  <a:pt x="1998226" y="2952032"/>
                </a:lnTo>
                <a:lnTo>
                  <a:pt x="2007118" y="2947268"/>
                </a:lnTo>
                <a:lnTo>
                  <a:pt x="2016010" y="2942187"/>
                </a:lnTo>
                <a:lnTo>
                  <a:pt x="2024584" y="2936789"/>
                </a:lnTo>
                <a:lnTo>
                  <a:pt x="2033158" y="2931390"/>
                </a:lnTo>
                <a:lnTo>
                  <a:pt x="2041415" y="2925674"/>
                </a:lnTo>
                <a:lnTo>
                  <a:pt x="2049354" y="2919640"/>
                </a:lnTo>
                <a:lnTo>
                  <a:pt x="2057610" y="2913924"/>
                </a:lnTo>
                <a:lnTo>
                  <a:pt x="2065867" y="2907573"/>
                </a:lnTo>
                <a:lnTo>
                  <a:pt x="2073489" y="2901222"/>
                </a:lnTo>
                <a:lnTo>
                  <a:pt x="2081110" y="2894553"/>
                </a:lnTo>
                <a:lnTo>
                  <a:pt x="2088414" y="2887884"/>
                </a:lnTo>
                <a:lnTo>
                  <a:pt x="2096036" y="2880580"/>
                </a:lnTo>
                <a:lnTo>
                  <a:pt x="2103022" y="2873594"/>
                </a:lnTo>
                <a:lnTo>
                  <a:pt x="2110008" y="2866290"/>
                </a:lnTo>
                <a:lnTo>
                  <a:pt x="2116677" y="2858668"/>
                </a:lnTo>
                <a:lnTo>
                  <a:pt x="2123346" y="2851364"/>
                </a:lnTo>
                <a:lnTo>
                  <a:pt x="2130015" y="2843425"/>
                </a:lnTo>
                <a:lnTo>
                  <a:pt x="2136049" y="2835804"/>
                </a:lnTo>
                <a:lnTo>
                  <a:pt x="2142400" y="2827547"/>
                </a:lnTo>
                <a:lnTo>
                  <a:pt x="2148434" y="2819290"/>
                </a:lnTo>
                <a:lnTo>
                  <a:pt x="2153832" y="2810716"/>
                </a:lnTo>
                <a:lnTo>
                  <a:pt x="2159548" y="2802459"/>
                </a:lnTo>
                <a:lnTo>
                  <a:pt x="2164629" y="2793885"/>
                </a:lnTo>
                <a:lnTo>
                  <a:pt x="2169393" y="2784993"/>
                </a:lnTo>
                <a:lnTo>
                  <a:pt x="2174474" y="2775784"/>
                </a:lnTo>
                <a:lnTo>
                  <a:pt x="2179237" y="2766892"/>
                </a:lnTo>
                <a:lnTo>
                  <a:pt x="2183683" y="2757683"/>
                </a:lnTo>
                <a:lnTo>
                  <a:pt x="2187811" y="2748474"/>
                </a:lnTo>
                <a:lnTo>
                  <a:pt x="2191622" y="2739264"/>
                </a:lnTo>
                <a:lnTo>
                  <a:pt x="2195433" y="2729420"/>
                </a:lnTo>
                <a:lnTo>
                  <a:pt x="2199244" y="2719893"/>
                </a:lnTo>
                <a:lnTo>
                  <a:pt x="2202102" y="2710048"/>
                </a:lnTo>
                <a:lnTo>
                  <a:pt x="2205595" y="2700204"/>
                </a:lnTo>
                <a:lnTo>
                  <a:pt x="2208136" y="2690042"/>
                </a:lnTo>
                <a:lnTo>
                  <a:pt x="2210676" y="2680197"/>
                </a:lnTo>
                <a:lnTo>
                  <a:pt x="2213217" y="2669718"/>
                </a:lnTo>
                <a:lnTo>
                  <a:pt x="2215122" y="2659556"/>
                </a:lnTo>
                <a:lnTo>
                  <a:pt x="2217027" y="2649076"/>
                </a:lnTo>
                <a:lnTo>
                  <a:pt x="2218615" y="2638279"/>
                </a:lnTo>
                <a:lnTo>
                  <a:pt x="2219885" y="2628117"/>
                </a:lnTo>
                <a:lnTo>
                  <a:pt x="2221156" y="2617320"/>
                </a:lnTo>
                <a:lnTo>
                  <a:pt x="2221791" y="2606523"/>
                </a:lnTo>
                <a:lnTo>
                  <a:pt x="2222743" y="2595725"/>
                </a:lnTo>
                <a:lnTo>
                  <a:pt x="2222743" y="2584611"/>
                </a:lnTo>
                <a:lnTo>
                  <a:pt x="2222743" y="2573814"/>
                </a:lnTo>
                <a:lnTo>
                  <a:pt x="2222743" y="2563016"/>
                </a:lnTo>
                <a:lnTo>
                  <a:pt x="2221791" y="2552537"/>
                </a:lnTo>
                <a:lnTo>
                  <a:pt x="2221156" y="2541740"/>
                </a:lnTo>
                <a:lnTo>
                  <a:pt x="2219885" y="2531260"/>
                </a:lnTo>
                <a:lnTo>
                  <a:pt x="2218933" y="2521098"/>
                </a:lnTo>
                <a:lnTo>
                  <a:pt x="2217027" y="2510618"/>
                </a:lnTo>
                <a:lnTo>
                  <a:pt x="2215122" y="2500139"/>
                </a:lnTo>
                <a:lnTo>
                  <a:pt x="2213217" y="2490294"/>
                </a:lnTo>
                <a:lnTo>
                  <a:pt x="2210994" y="2479815"/>
                </a:lnTo>
                <a:lnTo>
                  <a:pt x="2208453" y="2469970"/>
                </a:lnTo>
                <a:lnTo>
                  <a:pt x="2205595" y="2460126"/>
                </a:lnTo>
                <a:lnTo>
                  <a:pt x="2202419" y="2449964"/>
                </a:lnTo>
                <a:lnTo>
                  <a:pt x="2199244" y="2440437"/>
                </a:lnTo>
                <a:lnTo>
                  <a:pt x="2195751" y="2430910"/>
                </a:lnTo>
                <a:lnTo>
                  <a:pt x="2192257" y="2421383"/>
                </a:lnTo>
                <a:lnTo>
                  <a:pt x="2188129" y="2412174"/>
                </a:lnTo>
                <a:lnTo>
                  <a:pt x="2184001" y="2402964"/>
                </a:lnTo>
                <a:lnTo>
                  <a:pt x="2179555" y="2393437"/>
                </a:lnTo>
                <a:lnTo>
                  <a:pt x="2174791" y="2384546"/>
                </a:lnTo>
                <a:lnTo>
                  <a:pt x="2169710" y="2375654"/>
                </a:lnTo>
                <a:lnTo>
                  <a:pt x="2164947" y="2366762"/>
                </a:lnTo>
                <a:lnTo>
                  <a:pt x="2159866" y="2358188"/>
                </a:lnTo>
                <a:lnTo>
                  <a:pt x="2154150" y="2349614"/>
                </a:lnTo>
                <a:lnTo>
                  <a:pt x="2148751" y="2341357"/>
                </a:lnTo>
                <a:lnTo>
                  <a:pt x="2142717" y="2333418"/>
                </a:lnTo>
                <a:lnTo>
                  <a:pt x="2136684" y="2325161"/>
                </a:lnTo>
                <a:lnTo>
                  <a:pt x="2130332" y="2316905"/>
                </a:lnTo>
                <a:lnTo>
                  <a:pt x="2124299" y="2309283"/>
                </a:lnTo>
                <a:lnTo>
                  <a:pt x="2117312" y="2301661"/>
                </a:lnTo>
                <a:lnTo>
                  <a:pt x="2110643" y="2294357"/>
                </a:lnTo>
                <a:lnTo>
                  <a:pt x="2103657" y="2286736"/>
                </a:lnTo>
                <a:lnTo>
                  <a:pt x="2096671" y="2279750"/>
                </a:lnTo>
                <a:lnTo>
                  <a:pt x="2089367" y="2272763"/>
                </a:lnTo>
                <a:lnTo>
                  <a:pt x="2081745" y="2265777"/>
                </a:lnTo>
                <a:lnTo>
                  <a:pt x="2074124" y="2259425"/>
                </a:lnTo>
                <a:lnTo>
                  <a:pt x="2066185" y="2252757"/>
                </a:lnTo>
                <a:lnTo>
                  <a:pt x="2058245" y="2246405"/>
                </a:lnTo>
                <a:lnTo>
                  <a:pt x="2050306" y="2240372"/>
                </a:lnTo>
                <a:lnTo>
                  <a:pt x="2042050" y="2234338"/>
                </a:lnTo>
                <a:lnTo>
                  <a:pt x="2033793" y="2228939"/>
                </a:lnTo>
                <a:lnTo>
                  <a:pt x="2025219" y="2223223"/>
                </a:lnTo>
                <a:lnTo>
                  <a:pt x="2016327" y="2218142"/>
                </a:lnTo>
                <a:lnTo>
                  <a:pt x="2007753" y="2213061"/>
                </a:lnTo>
                <a:lnTo>
                  <a:pt x="1998861" y="2207980"/>
                </a:lnTo>
                <a:lnTo>
                  <a:pt x="1989652" y="2203534"/>
                </a:lnTo>
                <a:lnTo>
                  <a:pt x="1980760" y="2199088"/>
                </a:lnTo>
                <a:lnTo>
                  <a:pt x="1971551" y="2194643"/>
                </a:lnTo>
                <a:lnTo>
                  <a:pt x="1961706" y="2190832"/>
                </a:lnTo>
                <a:lnTo>
                  <a:pt x="1952179" y="2187021"/>
                </a:lnTo>
                <a:lnTo>
                  <a:pt x="1942335" y="2183528"/>
                </a:lnTo>
                <a:lnTo>
                  <a:pt x="1932808" y="2180352"/>
                </a:lnTo>
                <a:lnTo>
                  <a:pt x="1922963" y="2177177"/>
                </a:lnTo>
                <a:lnTo>
                  <a:pt x="1913119" y="2174318"/>
                </a:lnTo>
                <a:lnTo>
                  <a:pt x="1902639" y="2171778"/>
                </a:lnTo>
                <a:lnTo>
                  <a:pt x="1892795" y="2169555"/>
                </a:lnTo>
                <a:lnTo>
                  <a:pt x="1882315" y="2167332"/>
                </a:lnTo>
                <a:lnTo>
                  <a:pt x="1871836" y="2165427"/>
                </a:lnTo>
                <a:lnTo>
                  <a:pt x="1861356" y="2163839"/>
                </a:lnTo>
                <a:lnTo>
                  <a:pt x="1850559" y="2162251"/>
                </a:lnTo>
                <a:lnTo>
                  <a:pt x="1840397" y="2161298"/>
                </a:lnTo>
                <a:lnTo>
                  <a:pt x="1829600" y="2160663"/>
                </a:lnTo>
                <a:lnTo>
                  <a:pt x="1818167" y="2160028"/>
                </a:lnTo>
                <a:lnTo>
                  <a:pt x="1807688" y="2159710"/>
                </a:lnTo>
                <a:lnTo>
                  <a:pt x="1796891" y="2159710"/>
                </a:lnTo>
                <a:close/>
                <a:moveTo>
                  <a:pt x="1703527" y="1784350"/>
                </a:moveTo>
                <a:lnTo>
                  <a:pt x="1960753" y="1793877"/>
                </a:lnTo>
                <a:lnTo>
                  <a:pt x="1955037" y="1945990"/>
                </a:lnTo>
                <a:lnTo>
                  <a:pt x="1970280" y="1950118"/>
                </a:lnTo>
                <a:lnTo>
                  <a:pt x="1985841" y="1954247"/>
                </a:lnTo>
                <a:lnTo>
                  <a:pt x="2000766" y="1959010"/>
                </a:lnTo>
                <a:lnTo>
                  <a:pt x="2016010" y="1963774"/>
                </a:lnTo>
                <a:lnTo>
                  <a:pt x="2030935" y="1969172"/>
                </a:lnTo>
                <a:lnTo>
                  <a:pt x="2045225" y="1975206"/>
                </a:lnTo>
                <a:lnTo>
                  <a:pt x="2059833" y="1980922"/>
                </a:lnTo>
                <a:lnTo>
                  <a:pt x="2074441" y="1987273"/>
                </a:lnTo>
                <a:lnTo>
                  <a:pt x="2088414" y="1993942"/>
                </a:lnTo>
                <a:lnTo>
                  <a:pt x="2102069" y="2001246"/>
                </a:lnTo>
                <a:lnTo>
                  <a:pt x="2116042" y="2008550"/>
                </a:lnTo>
                <a:lnTo>
                  <a:pt x="2129697" y="2016172"/>
                </a:lnTo>
                <a:lnTo>
                  <a:pt x="2143035" y="2024111"/>
                </a:lnTo>
                <a:lnTo>
                  <a:pt x="2156055" y="2032367"/>
                </a:lnTo>
                <a:lnTo>
                  <a:pt x="2169075" y="2041259"/>
                </a:lnTo>
                <a:lnTo>
                  <a:pt x="2181778" y="2050151"/>
                </a:lnTo>
                <a:lnTo>
                  <a:pt x="2293243" y="1945990"/>
                </a:lnTo>
                <a:lnTo>
                  <a:pt x="2468220" y="2134941"/>
                </a:lnTo>
                <a:lnTo>
                  <a:pt x="2357390" y="2237831"/>
                </a:lnTo>
                <a:lnTo>
                  <a:pt x="2365330" y="2251169"/>
                </a:lnTo>
                <a:lnTo>
                  <a:pt x="2373269" y="2264507"/>
                </a:lnTo>
                <a:lnTo>
                  <a:pt x="2380573" y="2278162"/>
                </a:lnTo>
                <a:lnTo>
                  <a:pt x="2387559" y="2292135"/>
                </a:lnTo>
                <a:lnTo>
                  <a:pt x="2394228" y="2306107"/>
                </a:lnTo>
                <a:lnTo>
                  <a:pt x="2400897" y="2320715"/>
                </a:lnTo>
                <a:lnTo>
                  <a:pt x="2406930" y="2335323"/>
                </a:lnTo>
                <a:lnTo>
                  <a:pt x="2412647" y="2349614"/>
                </a:lnTo>
                <a:lnTo>
                  <a:pt x="2418045" y="2364539"/>
                </a:lnTo>
                <a:lnTo>
                  <a:pt x="2423444" y="2379465"/>
                </a:lnTo>
                <a:lnTo>
                  <a:pt x="2427890" y="2394708"/>
                </a:lnTo>
                <a:lnTo>
                  <a:pt x="2432335" y="2409951"/>
                </a:lnTo>
                <a:lnTo>
                  <a:pt x="2435829" y="2425194"/>
                </a:lnTo>
                <a:lnTo>
                  <a:pt x="2439639" y="2440754"/>
                </a:lnTo>
                <a:lnTo>
                  <a:pt x="2443133" y="2456315"/>
                </a:lnTo>
                <a:lnTo>
                  <a:pt x="2445673" y="2472193"/>
                </a:lnTo>
                <a:lnTo>
                  <a:pt x="2595563" y="2477909"/>
                </a:lnTo>
                <a:lnTo>
                  <a:pt x="2586354" y="2735136"/>
                </a:lnTo>
                <a:lnTo>
                  <a:pt x="2437099" y="2729420"/>
                </a:lnTo>
                <a:lnTo>
                  <a:pt x="2432971" y="2744980"/>
                </a:lnTo>
                <a:lnTo>
                  <a:pt x="2428842" y="2760541"/>
                </a:lnTo>
                <a:lnTo>
                  <a:pt x="2424079" y="2776419"/>
                </a:lnTo>
                <a:lnTo>
                  <a:pt x="2419315" y="2791027"/>
                </a:lnTo>
                <a:lnTo>
                  <a:pt x="2413599" y="2806270"/>
                </a:lnTo>
                <a:lnTo>
                  <a:pt x="2408201" y="2821196"/>
                </a:lnTo>
                <a:lnTo>
                  <a:pt x="2402167" y="2835804"/>
                </a:lnTo>
                <a:lnTo>
                  <a:pt x="2395816" y="2850094"/>
                </a:lnTo>
                <a:lnTo>
                  <a:pt x="2388829" y="2864702"/>
                </a:lnTo>
                <a:lnTo>
                  <a:pt x="2381525" y="2878992"/>
                </a:lnTo>
                <a:lnTo>
                  <a:pt x="2374221" y="2892647"/>
                </a:lnTo>
                <a:lnTo>
                  <a:pt x="2366917" y="2906303"/>
                </a:lnTo>
                <a:lnTo>
                  <a:pt x="2358661" y="2919640"/>
                </a:lnTo>
                <a:lnTo>
                  <a:pt x="2350404" y="2932978"/>
                </a:lnTo>
                <a:lnTo>
                  <a:pt x="2341512" y="2945998"/>
                </a:lnTo>
                <a:lnTo>
                  <a:pt x="2332620" y="2958701"/>
                </a:lnTo>
                <a:lnTo>
                  <a:pt x="2433606" y="3067625"/>
                </a:lnTo>
                <a:lnTo>
                  <a:pt x="2245290" y="3242603"/>
                </a:lnTo>
                <a:lnTo>
                  <a:pt x="2144940" y="3134949"/>
                </a:lnTo>
                <a:lnTo>
                  <a:pt x="2131285" y="3143205"/>
                </a:lnTo>
                <a:lnTo>
                  <a:pt x="2117947" y="3150509"/>
                </a:lnTo>
                <a:lnTo>
                  <a:pt x="2103657" y="3157813"/>
                </a:lnTo>
                <a:lnTo>
                  <a:pt x="2089684" y="3165117"/>
                </a:lnTo>
                <a:lnTo>
                  <a:pt x="2075394" y="3172103"/>
                </a:lnTo>
                <a:lnTo>
                  <a:pt x="2061104" y="3178455"/>
                </a:lnTo>
                <a:lnTo>
                  <a:pt x="2046496" y="3184488"/>
                </a:lnTo>
                <a:lnTo>
                  <a:pt x="2031570" y="3190205"/>
                </a:lnTo>
                <a:lnTo>
                  <a:pt x="2016645" y="3195603"/>
                </a:lnTo>
                <a:lnTo>
                  <a:pt x="2001402" y="3200684"/>
                </a:lnTo>
                <a:lnTo>
                  <a:pt x="1986159" y="3205448"/>
                </a:lnTo>
                <a:lnTo>
                  <a:pt x="1970598" y="3209576"/>
                </a:lnTo>
                <a:lnTo>
                  <a:pt x="1955037" y="3213704"/>
                </a:lnTo>
                <a:lnTo>
                  <a:pt x="1939477" y="3217515"/>
                </a:lnTo>
                <a:lnTo>
                  <a:pt x="1923916" y="3220373"/>
                </a:lnTo>
                <a:lnTo>
                  <a:pt x="1908038" y="3223231"/>
                </a:lnTo>
                <a:lnTo>
                  <a:pt x="1902322" y="3370263"/>
                </a:lnTo>
                <a:lnTo>
                  <a:pt x="1645095" y="3360736"/>
                </a:lnTo>
                <a:lnTo>
                  <a:pt x="1650493" y="3213704"/>
                </a:lnTo>
                <a:lnTo>
                  <a:pt x="1634615" y="3209576"/>
                </a:lnTo>
                <a:lnTo>
                  <a:pt x="1619054" y="3205130"/>
                </a:lnTo>
                <a:lnTo>
                  <a:pt x="1603494" y="3200684"/>
                </a:lnTo>
                <a:lnTo>
                  <a:pt x="1588251" y="3195603"/>
                </a:lnTo>
                <a:lnTo>
                  <a:pt x="1573325" y="3189887"/>
                </a:lnTo>
                <a:lnTo>
                  <a:pt x="1558717" y="3184488"/>
                </a:lnTo>
                <a:lnTo>
                  <a:pt x="1543792" y="3178137"/>
                </a:lnTo>
                <a:lnTo>
                  <a:pt x="1529184" y="3171786"/>
                </a:lnTo>
                <a:lnTo>
                  <a:pt x="1515211" y="3164482"/>
                </a:lnTo>
                <a:lnTo>
                  <a:pt x="1500921" y="3157496"/>
                </a:lnTo>
                <a:lnTo>
                  <a:pt x="1486948" y="3150192"/>
                </a:lnTo>
                <a:lnTo>
                  <a:pt x="1472975" y="3142252"/>
                </a:lnTo>
                <a:lnTo>
                  <a:pt x="1459637" y="3134313"/>
                </a:lnTo>
                <a:lnTo>
                  <a:pt x="1446300" y="3125739"/>
                </a:lnTo>
                <a:lnTo>
                  <a:pt x="1433280" y="3117165"/>
                </a:lnTo>
                <a:lnTo>
                  <a:pt x="1420577" y="3107638"/>
                </a:lnTo>
                <a:lnTo>
                  <a:pt x="1312606" y="3207988"/>
                </a:lnTo>
                <a:lnTo>
                  <a:pt x="1137310" y="3019673"/>
                </a:lnTo>
                <a:lnTo>
                  <a:pt x="1245917" y="2918688"/>
                </a:lnTo>
                <a:lnTo>
                  <a:pt x="1238296" y="2905350"/>
                </a:lnTo>
                <a:lnTo>
                  <a:pt x="1230357" y="2891377"/>
                </a:lnTo>
                <a:lnTo>
                  <a:pt x="1223053" y="2877722"/>
                </a:lnTo>
                <a:lnTo>
                  <a:pt x="1216066" y="2863749"/>
                </a:lnTo>
                <a:lnTo>
                  <a:pt x="1209397" y="2849459"/>
                </a:lnTo>
                <a:lnTo>
                  <a:pt x="1203046" y="2834851"/>
                </a:lnTo>
                <a:lnTo>
                  <a:pt x="1197012" y="2820560"/>
                </a:lnTo>
                <a:lnTo>
                  <a:pt x="1191296" y="2805635"/>
                </a:lnTo>
                <a:lnTo>
                  <a:pt x="1186215" y="2790710"/>
                </a:lnTo>
                <a:lnTo>
                  <a:pt x="1181134" y="2775466"/>
                </a:lnTo>
                <a:lnTo>
                  <a:pt x="1176688" y="2760223"/>
                </a:lnTo>
                <a:lnTo>
                  <a:pt x="1172560" y="2744980"/>
                </a:lnTo>
                <a:lnTo>
                  <a:pt x="1168432" y="2729420"/>
                </a:lnTo>
                <a:lnTo>
                  <a:pt x="1164938" y="2713859"/>
                </a:lnTo>
                <a:lnTo>
                  <a:pt x="1161763" y="2697981"/>
                </a:lnTo>
                <a:lnTo>
                  <a:pt x="1159222" y="2682420"/>
                </a:lnTo>
                <a:lnTo>
                  <a:pt x="1009650" y="2676704"/>
                </a:lnTo>
                <a:lnTo>
                  <a:pt x="1019494" y="2419478"/>
                </a:lnTo>
                <a:lnTo>
                  <a:pt x="1169384" y="2425194"/>
                </a:lnTo>
                <a:lnTo>
                  <a:pt x="1173513" y="2409633"/>
                </a:lnTo>
                <a:lnTo>
                  <a:pt x="1177641" y="2393755"/>
                </a:lnTo>
                <a:lnTo>
                  <a:pt x="1182404" y="2378512"/>
                </a:lnTo>
                <a:lnTo>
                  <a:pt x="1187803" y="2363904"/>
                </a:lnTo>
                <a:lnTo>
                  <a:pt x="1193202" y="2348978"/>
                </a:lnTo>
                <a:lnTo>
                  <a:pt x="1198918" y="2334053"/>
                </a:lnTo>
                <a:lnTo>
                  <a:pt x="1205269" y="2319445"/>
                </a:lnTo>
                <a:lnTo>
                  <a:pt x="1211620" y="2305155"/>
                </a:lnTo>
                <a:lnTo>
                  <a:pt x="1218607" y="2290864"/>
                </a:lnTo>
                <a:lnTo>
                  <a:pt x="1225593" y="2277209"/>
                </a:lnTo>
                <a:lnTo>
                  <a:pt x="1233215" y="2263554"/>
                </a:lnTo>
                <a:lnTo>
                  <a:pt x="1240836" y="2249581"/>
                </a:lnTo>
                <a:lnTo>
                  <a:pt x="1248775" y="2236243"/>
                </a:lnTo>
                <a:lnTo>
                  <a:pt x="1257349" y="2223223"/>
                </a:lnTo>
                <a:lnTo>
                  <a:pt x="1265606" y="2210203"/>
                </a:lnTo>
                <a:lnTo>
                  <a:pt x="1274815" y="2197818"/>
                </a:lnTo>
                <a:lnTo>
                  <a:pt x="1171607" y="2086988"/>
                </a:lnTo>
                <a:lnTo>
                  <a:pt x="1360558" y="1912011"/>
                </a:lnTo>
                <a:lnTo>
                  <a:pt x="1464083" y="2023476"/>
                </a:lnTo>
                <a:lnTo>
                  <a:pt x="1477421" y="2015537"/>
                </a:lnTo>
                <a:lnTo>
                  <a:pt x="1491076" y="2007915"/>
                </a:lnTo>
                <a:lnTo>
                  <a:pt x="1504732" y="2000611"/>
                </a:lnTo>
                <a:lnTo>
                  <a:pt x="1518387" y="1993625"/>
                </a:lnTo>
                <a:lnTo>
                  <a:pt x="1532677" y="1986956"/>
                </a:lnTo>
                <a:lnTo>
                  <a:pt x="1546650" y="1980605"/>
                </a:lnTo>
                <a:lnTo>
                  <a:pt x="1561258" y="1974571"/>
                </a:lnTo>
                <a:lnTo>
                  <a:pt x="1575548" y="1969172"/>
                </a:lnTo>
                <a:lnTo>
                  <a:pt x="1590474" y="1963774"/>
                </a:lnTo>
                <a:lnTo>
                  <a:pt x="1605399" y="1958693"/>
                </a:lnTo>
                <a:lnTo>
                  <a:pt x="1620325" y="1954247"/>
                </a:lnTo>
                <a:lnTo>
                  <a:pt x="1635568" y="1950118"/>
                </a:lnTo>
                <a:lnTo>
                  <a:pt x="1650811" y="1945990"/>
                </a:lnTo>
                <a:lnTo>
                  <a:pt x="1666371" y="1942815"/>
                </a:lnTo>
                <a:lnTo>
                  <a:pt x="1681932" y="1939321"/>
                </a:lnTo>
                <a:lnTo>
                  <a:pt x="1697493" y="1936781"/>
                </a:lnTo>
                <a:lnTo>
                  <a:pt x="1703527" y="1784350"/>
                </a:lnTo>
                <a:close/>
                <a:moveTo>
                  <a:pt x="499967" y="1495425"/>
                </a:moveTo>
                <a:lnTo>
                  <a:pt x="512673" y="1507816"/>
                </a:lnTo>
                <a:lnTo>
                  <a:pt x="526015" y="1520207"/>
                </a:lnTo>
                <a:lnTo>
                  <a:pt x="540309" y="1532916"/>
                </a:lnTo>
                <a:lnTo>
                  <a:pt x="555557" y="1545307"/>
                </a:lnTo>
                <a:lnTo>
                  <a:pt x="571122" y="1557381"/>
                </a:lnTo>
                <a:lnTo>
                  <a:pt x="587958" y="1569136"/>
                </a:lnTo>
                <a:lnTo>
                  <a:pt x="596217" y="1574220"/>
                </a:lnTo>
                <a:lnTo>
                  <a:pt x="604794" y="1579939"/>
                </a:lnTo>
                <a:lnTo>
                  <a:pt x="613371" y="1584705"/>
                </a:lnTo>
                <a:lnTo>
                  <a:pt x="622265" y="1589788"/>
                </a:lnTo>
                <a:lnTo>
                  <a:pt x="639736" y="1608851"/>
                </a:lnTo>
                <a:lnTo>
                  <a:pt x="657525" y="1628868"/>
                </a:lnTo>
                <a:lnTo>
                  <a:pt x="692150" y="1668583"/>
                </a:lnTo>
                <a:lnTo>
                  <a:pt x="641960" y="1916723"/>
                </a:lnTo>
                <a:lnTo>
                  <a:pt x="640054" y="1924030"/>
                </a:lnTo>
                <a:lnTo>
                  <a:pt x="637830" y="1931338"/>
                </a:lnTo>
                <a:lnTo>
                  <a:pt x="635289" y="1938328"/>
                </a:lnTo>
                <a:lnTo>
                  <a:pt x="631795" y="1945000"/>
                </a:lnTo>
                <a:lnTo>
                  <a:pt x="628618" y="1951672"/>
                </a:lnTo>
                <a:lnTo>
                  <a:pt x="624489" y="1958026"/>
                </a:lnTo>
                <a:lnTo>
                  <a:pt x="620041" y="1963745"/>
                </a:lnTo>
                <a:lnTo>
                  <a:pt x="615277" y="1969464"/>
                </a:lnTo>
                <a:lnTo>
                  <a:pt x="247746" y="2374875"/>
                </a:lnTo>
                <a:lnTo>
                  <a:pt x="244252" y="2379323"/>
                </a:lnTo>
                <a:lnTo>
                  <a:pt x="240122" y="2382818"/>
                </a:lnTo>
                <a:lnTo>
                  <a:pt x="235675" y="2386631"/>
                </a:lnTo>
                <a:lnTo>
                  <a:pt x="231228" y="2390126"/>
                </a:lnTo>
                <a:lnTo>
                  <a:pt x="226781" y="2393303"/>
                </a:lnTo>
                <a:lnTo>
                  <a:pt x="222334" y="2395845"/>
                </a:lnTo>
                <a:lnTo>
                  <a:pt x="217251" y="2399022"/>
                </a:lnTo>
                <a:lnTo>
                  <a:pt x="212486" y="2401246"/>
                </a:lnTo>
                <a:lnTo>
                  <a:pt x="207404" y="2403470"/>
                </a:lnTo>
                <a:lnTo>
                  <a:pt x="202639" y="2405377"/>
                </a:lnTo>
                <a:lnTo>
                  <a:pt x="197239" y="2406965"/>
                </a:lnTo>
                <a:lnTo>
                  <a:pt x="192156" y="2408236"/>
                </a:lnTo>
                <a:lnTo>
                  <a:pt x="187074" y="2409189"/>
                </a:lnTo>
                <a:lnTo>
                  <a:pt x="181673" y="2410460"/>
                </a:lnTo>
                <a:lnTo>
                  <a:pt x="176273" y="2411095"/>
                </a:lnTo>
                <a:lnTo>
                  <a:pt x="170873" y="2411413"/>
                </a:lnTo>
                <a:lnTo>
                  <a:pt x="165473" y="2411413"/>
                </a:lnTo>
                <a:lnTo>
                  <a:pt x="160073" y="2411413"/>
                </a:lnTo>
                <a:lnTo>
                  <a:pt x="154990" y="2411095"/>
                </a:lnTo>
                <a:lnTo>
                  <a:pt x="149272" y="2410460"/>
                </a:lnTo>
                <a:lnTo>
                  <a:pt x="144190" y="2409825"/>
                </a:lnTo>
                <a:lnTo>
                  <a:pt x="139107" y="2408554"/>
                </a:lnTo>
                <a:lnTo>
                  <a:pt x="133707" y="2406965"/>
                </a:lnTo>
                <a:lnTo>
                  <a:pt x="128625" y="2405377"/>
                </a:lnTo>
                <a:lnTo>
                  <a:pt x="123224" y="2403470"/>
                </a:lnTo>
                <a:lnTo>
                  <a:pt x="118459" y="2401246"/>
                </a:lnTo>
                <a:lnTo>
                  <a:pt x="113377" y="2399022"/>
                </a:lnTo>
                <a:lnTo>
                  <a:pt x="108612" y="2395845"/>
                </a:lnTo>
                <a:lnTo>
                  <a:pt x="104165" y="2392985"/>
                </a:lnTo>
                <a:lnTo>
                  <a:pt x="99082" y="2390126"/>
                </a:lnTo>
                <a:lnTo>
                  <a:pt x="94635" y="2386313"/>
                </a:lnTo>
                <a:lnTo>
                  <a:pt x="90506" y="2382501"/>
                </a:lnTo>
                <a:lnTo>
                  <a:pt x="86058" y="2378688"/>
                </a:lnTo>
                <a:lnTo>
                  <a:pt x="82564" y="2374875"/>
                </a:lnTo>
                <a:lnTo>
                  <a:pt x="78752" y="2370427"/>
                </a:lnTo>
                <a:lnTo>
                  <a:pt x="75258" y="2365661"/>
                </a:lnTo>
                <a:lnTo>
                  <a:pt x="72081" y="2361213"/>
                </a:lnTo>
                <a:lnTo>
                  <a:pt x="69222" y="2356448"/>
                </a:lnTo>
                <a:lnTo>
                  <a:pt x="66364" y="2351999"/>
                </a:lnTo>
                <a:lnTo>
                  <a:pt x="64140" y="2346916"/>
                </a:lnTo>
                <a:lnTo>
                  <a:pt x="61916" y="2342150"/>
                </a:lnTo>
                <a:lnTo>
                  <a:pt x="60328" y="2336749"/>
                </a:lnTo>
                <a:lnTo>
                  <a:pt x="58422" y="2331983"/>
                </a:lnTo>
                <a:lnTo>
                  <a:pt x="57151" y="2326900"/>
                </a:lnTo>
                <a:lnTo>
                  <a:pt x="55563" y="2321498"/>
                </a:lnTo>
                <a:lnTo>
                  <a:pt x="54928" y="2316097"/>
                </a:lnTo>
                <a:lnTo>
                  <a:pt x="54293" y="2310696"/>
                </a:lnTo>
                <a:lnTo>
                  <a:pt x="53975" y="2305612"/>
                </a:lnTo>
                <a:lnTo>
                  <a:pt x="53975" y="2299893"/>
                </a:lnTo>
                <a:lnTo>
                  <a:pt x="53975" y="2294810"/>
                </a:lnTo>
                <a:lnTo>
                  <a:pt x="54293" y="2289726"/>
                </a:lnTo>
                <a:lnTo>
                  <a:pt x="54928" y="2284007"/>
                </a:lnTo>
                <a:lnTo>
                  <a:pt x="55563" y="2278924"/>
                </a:lnTo>
                <a:lnTo>
                  <a:pt x="56834" y="2273523"/>
                </a:lnTo>
                <a:lnTo>
                  <a:pt x="58422" y="2268439"/>
                </a:lnTo>
                <a:lnTo>
                  <a:pt x="60328" y="2263355"/>
                </a:lnTo>
                <a:lnTo>
                  <a:pt x="61916" y="2257954"/>
                </a:lnTo>
                <a:lnTo>
                  <a:pt x="64140" y="2253188"/>
                </a:lnTo>
                <a:lnTo>
                  <a:pt x="66364" y="2248105"/>
                </a:lnTo>
                <a:lnTo>
                  <a:pt x="69222" y="2243021"/>
                </a:lnTo>
                <a:lnTo>
                  <a:pt x="72081" y="2238573"/>
                </a:lnTo>
                <a:lnTo>
                  <a:pt x="75258" y="2233807"/>
                </a:lnTo>
                <a:lnTo>
                  <a:pt x="78752" y="2229359"/>
                </a:lnTo>
                <a:lnTo>
                  <a:pt x="82882" y="2224911"/>
                </a:lnTo>
                <a:lnTo>
                  <a:pt x="429129" y="1842376"/>
                </a:lnTo>
                <a:lnTo>
                  <a:pt x="499967" y="1495425"/>
                </a:lnTo>
                <a:close/>
                <a:moveTo>
                  <a:pt x="2178844" y="1055220"/>
                </a:moveTo>
                <a:lnTo>
                  <a:pt x="2166450" y="1055537"/>
                </a:lnTo>
                <a:lnTo>
                  <a:pt x="2154055" y="1056172"/>
                </a:lnTo>
                <a:lnTo>
                  <a:pt x="2141978" y="1058076"/>
                </a:lnTo>
                <a:lnTo>
                  <a:pt x="2129584" y="1059979"/>
                </a:lnTo>
                <a:lnTo>
                  <a:pt x="2117507" y="1062518"/>
                </a:lnTo>
                <a:lnTo>
                  <a:pt x="2105430" y="1066008"/>
                </a:lnTo>
                <a:lnTo>
                  <a:pt x="2093671" y="1070133"/>
                </a:lnTo>
                <a:lnTo>
                  <a:pt x="2081594" y="1074575"/>
                </a:lnTo>
                <a:lnTo>
                  <a:pt x="2070153" y="1079334"/>
                </a:lnTo>
                <a:lnTo>
                  <a:pt x="2058712" y="1085363"/>
                </a:lnTo>
                <a:lnTo>
                  <a:pt x="2047588" y="1091709"/>
                </a:lnTo>
                <a:lnTo>
                  <a:pt x="2036783" y="1098372"/>
                </a:lnTo>
                <a:lnTo>
                  <a:pt x="2025977" y="1105987"/>
                </a:lnTo>
                <a:lnTo>
                  <a:pt x="2015490" y="1114236"/>
                </a:lnTo>
                <a:lnTo>
                  <a:pt x="2005320" y="1122803"/>
                </a:lnTo>
                <a:lnTo>
                  <a:pt x="1996103" y="1132005"/>
                </a:lnTo>
                <a:lnTo>
                  <a:pt x="1987204" y="1141206"/>
                </a:lnTo>
                <a:lnTo>
                  <a:pt x="1978941" y="1151042"/>
                </a:lnTo>
                <a:lnTo>
                  <a:pt x="1971314" y="1161513"/>
                </a:lnTo>
                <a:lnTo>
                  <a:pt x="1964322" y="1171666"/>
                </a:lnTo>
                <a:lnTo>
                  <a:pt x="1957330" y="1182454"/>
                </a:lnTo>
                <a:lnTo>
                  <a:pt x="1951610" y="1193242"/>
                </a:lnTo>
                <a:lnTo>
                  <a:pt x="1945889" y="1204348"/>
                </a:lnTo>
                <a:lnTo>
                  <a:pt x="1941122" y="1216088"/>
                </a:lnTo>
                <a:lnTo>
                  <a:pt x="1936673" y="1227510"/>
                </a:lnTo>
                <a:lnTo>
                  <a:pt x="1932859" y="1239250"/>
                </a:lnTo>
                <a:lnTo>
                  <a:pt x="1929999" y="1251307"/>
                </a:lnTo>
                <a:lnTo>
                  <a:pt x="1927456" y="1263047"/>
                </a:lnTo>
                <a:lnTo>
                  <a:pt x="1925231" y="1275421"/>
                </a:lnTo>
                <a:lnTo>
                  <a:pt x="1923642" y="1287796"/>
                </a:lnTo>
                <a:lnTo>
                  <a:pt x="1923007" y="1299853"/>
                </a:lnTo>
                <a:lnTo>
                  <a:pt x="1922371" y="1312545"/>
                </a:lnTo>
                <a:lnTo>
                  <a:pt x="1923007" y="1324919"/>
                </a:lnTo>
                <a:lnTo>
                  <a:pt x="1923642" y="1336976"/>
                </a:lnTo>
                <a:lnTo>
                  <a:pt x="1925231" y="1349351"/>
                </a:lnTo>
                <a:lnTo>
                  <a:pt x="1927456" y="1361408"/>
                </a:lnTo>
                <a:lnTo>
                  <a:pt x="1929999" y="1373465"/>
                </a:lnTo>
                <a:lnTo>
                  <a:pt x="1933177" y="1385522"/>
                </a:lnTo>
                <a:lnTo>
                  <a:pt x="1936990" y="1397579"/>
                </a:lnTo>
                <a:lnTo>
                  <a:pt x="1941440" y="1409002"/>
                </a:lnTo>
                <a:lnTo>
                  <a:pt x="1946843" y="1420424"/>
                </a:lnTo>
                <a:lnTo>
                  <a:pt x="1952563" y="1432164"/>
                </a:lnTo>
                <a:lnTo>
                  <a:pt x="1958919" y="1443269"/>
                </a:lnTo>
                <a:lnTo>
                  <a:pt x="1965593" y="1454375"/>
                </a:lnTo>
                <a:lnTo>
                  <a:pt x="1973539" y="1465163"/>
                </a:lnTo>
                <a:lnTo>
                  <a:pt x="1981802" y="1475633"/>
                </a:lnTo>
                <a:lnTo>
                  <a:pt x="1990065" y="1485152"/>
                </a:lnTo>
                <a:lnTo>
                  <a:pt x="1999281" y="1494671"/>
                </a:lnTo>
                <a:lnTo>
                  <a:pt x="2008816" y="1503872"/>
                </a:lnTo>
                <a:lnTo>
                  <a:pt x="2018350" y="1511805"/>
                </a:lnTo>
                <a:lnTo>
                  <a:pt x="2028838" y="1519737"/>
                </a:lnTo>
                <a:lnTo>
                  <a:pt x="2039325" y="1526717"/>
                </a:lnTo>
                <a:lnTo>
                  <a:pt x="2049813" y="1533381"/>
                </a:lnTo>
                <a:lnTo>
                  <a:pt x="2060937" y="1539409"/>
                </a:lnTo>
                <a:lnTo>
                  <a:pt x="2072060" y="1544803"/>
                </a:lnTo>
                <a:lnTo>
                  <a:pt x="2083501" y="1549880"/>
                </a:lnTo>
                <a:lnTo>
                  <a:pt x="2094942" y="1554005"/>
                </a:lnTo>
                <a:lnTo>
                  <a:pt x="2107019" y="1557812"/>
                </a:lnTo>
                <a:lnTo>
                  <a:pt x="2118778" y="1560985"/>
                </a:lnTo>
                <a:lnTo>
                  <a:pt x="2130855" y="1563523"/>
                </a:lnTo>
                <a:lnTo>
                  <a:pt x="2142932" y="1565745"/>
                </a:lnTo>
                <a:lnTo>
                  <a:pt x="2155326" y="1567331"/>
                </a:lnTo>
                <a:lnTo>
                  <a:pt x="2167721" y="1567966"/>
                </a:lnTo>
                <a:lnTo>
                  <a:pt x="2179798" y="1568283"/>
                </a:lnTo>
                <a:lnTo>
                  <a:pt x="2192510" y="1567966"/>
                </a:lnTo>
                <a:lnTo>
                  <a:pt x="2204905" y="1567014"/>
                </a:lnTo>
                <a:lnTo>
                  <a:pt x="2216982" y="1565427"/>
                </a:lnTo>
                <a:lnTo>
                  <a:pt x="2229058" y="1563206"/>
                </a:lnTo>
                <a:lnTo>
                  <a:pt x="2241135" y="1560668"/>
                </a:lnTo>
                <a:lnTo>
                  <a:pt x="2253212" y="1557178"/>
                </a:lnTo>
                <a:lnTo>
                  <a:pt x="2264971" y="1553370"/>
                </a:lnTo>
                <a:lnTo>
                  <a:pt x="2277048" y="1548928"/>
                </a:lnTo>
                <a:lnTo>
                  <a:pt x="2288489" y="1543851"/>
                </a:lnTo>
                <a:lnTo>
                  <a:pt x="2299930" y="1538140"/>
                </a:lnTo>
                <a:lnTo>
                  <a:pt x="2311053" y="1532111"/>
                </a:lnTo>
                <a:lnTo>
                  <a:pt x="2321859" y="1524814"/>
                </a:lnTo>
                <a:lnTo>
                  <a:pt x="2332665" y="1517516"/>
                </a:lnTo>
                <a:lnTo>
                  <a:pt x="2343152" y="1509266"/>
                </a:lnTo>
                <a:lnTo>
                  <a:pt x="2353322" y="1500382"/>
                </a:lnTo>
                <a:lnTo>
                  <a:pt x="2362539" y="1491498"/>
                </a:lnTo>
                <a:lnTo>
                  <a:pt x="2371437" y="1482296"/>
                </a:lnTo>
                <a:lnTo>
                  <a:pt x="2379701" y="1472143"/>
                </a:lnTo>
                <a:lnTo>
                  <a:pt x="2387328" y="1462307"/>
                </a:lnTo>
                <a:lnTo>
                  <a:pt x="2394955" y="1451836"/>
                </a:lnTo>
                <a:lnTo>
                  <a:pt x="2400994" y="1441048"/>
                </a:lnTo>
                <a:lnTo>
                  <a:pt x="2407350" y="1430260"/>
                </a:lnTo>
                <a:lnTo>
                  <a:pt x="2412753" y="1419155"/>
                </a:lnTo>
                <a:lnTo>
                  <a:pt x="2417520" y="1407415"/>
                </a:lnTo>
                <a:lnTo>
                  <a:pt x="2421969" y="1395993"/>
                </a:lnTo>
                <a:lnTo>
                  <a:pt x="2425783" y="1384253"/>
                </a:lnTo>
                <a:lnTo>
                  <a:pt x="2428961" y="1372196"/>
                </a:lnTo>
                <a:lnTo>
                  <a:pt x="2431504" y="1360139"/>
                </a:lnTo>
                <a:lnTo>
                  <a:pt x="2433411" y="1348081"/>
                </a:lnTo>
                <a:lnTo>
                  <a:pt x="2435000" y="1336024"/>
                </a:lnTo>
                <a:lnTo>
                  <a:pt x="2435635" y="1323333"/>
                </a:lnTo>
                <a:lnTo>
                  <a:pt x="2435953" y="1310958"/>
                </a:lnTo>
                <a:lnTo>
                  <a:pt x="2435635" y="1298901"/>
                </a:lnTo>
                <a:lnTo>
                  <a:pt x="2435000" y="1286527"/>
                </a:lnTo>
                <a:lnTo>
                  <a:pt x="2433411" y="1274152"/>
                </a:lnTo>
                <a:lnTo>
                  <a:pt x="2431186" y="1262095"/>
                </a:lnTo>
                <a:lnTo>
                  <a:pt x="2428643" y="1250038"/>
                </a:lnTo>
                <a:lnTo>
                  <a:pt x="2425465" y="1237981"/>
                </a:lnTo>
                <a:lnTo>
                  <a:pt x="2421652" y="1225924"/>
                </a:lnTo>
                <a:lnTo>
                  <a:pt x="2416884" y="1214501"/>
                </a:lnTo>
                <a:lnTo>
                  <a:pt x="2411799" y="1203079"/>
                </a:lnTo>
                <a:lnTo>
                  <a:pt x="2406079" y="1191339"/>
                </a:lnTo>
                <a:lnTo>
                  <a:pt x="2399723" y="1180233"/>
                </a:lnTo>
                <a:lnTo>
                  <a:pt x="2393049" y="1169128"/>
                </a:lnTo>
                <a:lnTo>
                  <a:pt x="2385103" y="1158657"/>
                </a:lnTo>
                <a:lnTo>
                  <a:pt x="2376840" y="1148187"/>
                </a:lnTo>
                <a:lnTo>
                  <a:pt x="2368259" y="1138351"/>
                </a:lnTo>
                <a:lnTo>
                  <a:pt x="2359043" y="1128832"/>
                </a:lnTo>
                <a:lnTo>
                  <a:pt x="2349826" y="1120265"/>
                </a:lnTo>
                <a:lnTo>
                  <a:pt x="2340292" y="1111698"/>
                </a:lnTo>
                <a:lnTo>
                  <a:pt x="2329804" y="1103766"/>
                </a:lnTo>
                <a:lnTo>
                  <a:pt x="2319317" y="1096785"/>
                </a:lnTo>
                <a:lnTo>
                  <a:pt x="2308829" y="1090122"/>
                </a:lnTo>
                <a:lnTo>
                  <a:pt x="2297705" y="1084094"/>
                </a:lnTo>
                <a:lnTo>
                  <a:pt x="2286582" y="1078700"/>
                </a:lnTo>
                <a:lnTo>
                  <a:pt x="2275141" y="1073623"/>
                </a:lnTo>
                <a:lnTo>
                  <a:pt x="2263700" y="1069181"/>
                </a:lnTo>
                <a:lnTo>
                  <a:pt x="2251623" y="1065691"/>
                </a:lnTo>
                <a:lnTo>
                  <a:pt x="2239864" y="1062518"/>
                </a:lnTo>
                <a:lnTo>
                  <a:pt x="2227787" y="1059979"/>
                </a:lnTo>
                <a:lnTo>
                  <a:pt x="2215710" y="1057758"/>
                </a:lnTo>
                <a:lnTo>
                  <a:pt x="2203316" y="1056172"/>
                </a:lnTo>
                <a:lnTo>
                  <a:pt x="2190921" y="1055537"/>
                </a:lnTo>
                <a:lnTo>
                  <a:pt x="2178844" y="1055220"/>
                </a:lnTo>
                <a:close/>
                <a:moveTo>
                  <a:pt x="2144839" y="823913"/>
                </a:moveTo>
                <a:lnTo>
                  <a:pt x="2301519" y="838826"/>
                </a:lnTo>
                <a:lnTo>
                  <a:pt x="2292938" y="930841"/>
                </a:lnTo>
                <a:lnTo>
                  <a:pt x="2302155" y="933379"/>
                </a:lnTo>
                <a:lnTo>
                  <a:pt x="2311053" y="936235"/>
                </a:lnTo>
                <a:lnTo>
                  <a:pt x="2319952" y="939725"/>
                </a:lnTo>
                <a:lnTo>
                  <a:pt x="2328851" y="943215"/>
                </a:lnTo>
                <a:lnTo>
                  <a:pt x="2338067" y="946706"/>
                </a:lnTo>
                <a:lnTo>
                  <a:pt x="2346330" y="950513"/>
                </a:lnTo>
                <a:lnTo>
                  <a:pt x="2354911" y="954638"/>
                </a:lnTo>
                <a:lnTo>
                  <a:pt x="2363492" y="959080"/>
                </a:lnTo>
                <a:lnTo>
                  <a:pt x="2372073" y="963522"/>
                </a:lnTo>
                <a:lnTo>
                  <a:pt x="2380654" y="968282"/>
                </a:lnTo>
                <a:lnTo>
                  <a:pt x="2388917" y="973358"/>
                </a:lnTo>
                <a:lnTo>
                  <a:pt x="2397180" y="978752"/>
                </a:lnTo>
                <a:lnTo>
                  <a:pt x="2405125" y="983829"/>
                </a:lnTo>
                <a:lnTo>
                  <a:pt x="2413071" y="989540"/>
                </a:lnTo>
                <a:lnTo>
                  <a:pt x="2420698" y="995569"/>
                </a:lnTo>
                <a:lnTo>
                  <a:pt x="2428643" y="1001280"/>
                </a:lnTo>
                <a:lnTo>
                  <a:pt x="2499197" y="943215"/>
                </a:lnTo>
                <a:lnTo>
                  <a:pt x="2599625" y="1063787"/>
                </a:lnTo>
                <a:lnTo>
                  <a:pt x="2529389" y="1122169"/>
                </a:lnTo>
                <a:lnTo>
                  <a:pt x="2533839" y="1130736"/>
                </a:lnTo>
                <a:lnTo>
                  <a:pt x="2538288" y="1139620"/>
                </a:lnTo>
                <a:lnTo>
                  <a:pt x="2542420" y="1148504"/>
                </a:lnTo>
                <a:lnTo>
                  <a:pt x="2546551" y="1157388"/>
                </a:lnTo>
                <a:lnTo>
                  <a:pt x="2550365" y="1166590"/>
                </a:lnTo>
                <a:lnTo>
                  <a:pt x="2553543" y="1175474"/>
                </a:lnTo>
                <a:lnTo>
                  <a:pt x="2557039" y="1184676"/>
                </a:lnTo>
                <a:lnTo>
                  <a:pt x="2559899" y="1193560"/>
                </a:lnTo>
                <a:lnTo>
                  <a:pt x="2562442" y="1203079"/>
                </a:lnTo>
                <a:lnTo>
                  <a:pt x="2564984" y="1212280"/>
                </a:lnTo>
                <a:lnTo>
                  <a:pt x="2567527" y="1221799"/>
                </a:lnTo>
                <a:lnTo>
                  <a:pt x="2569116" y="1231318"/>
                </a:lnTo>
                <a:lnTo>
                  <a:pt x="2571022" y="1240519"/>
                </a:lnTo>
                <a:lnTo>
                  <a:pt x="2572612" y="1249721"/>
                </a:lnTo>
                <a:lnTo>
                  <a:pt x="2574201" y="1259557"/>
                </a:lnTo>
                <a:lnTo>
                  <a:pt x="2575154" y="1269075"/>
                </a:lnTo>
                <a:lnTo>
                  <a:pt x="2665412" y="1277325"/>
                </a:lnTo>
                <a:lnTo>
                  <a:pt x="2650793" y="1433433"/>
                </a:lnTo>
                <a:lnTo>
                  <a:pt x="2561170" y="1425501"/>
                </a:lnTo>
                <a:lnTo>
                  <a:pt x="2558310" y="1434385"/>
                </a:lnTo>
                <a:lnTo>
                  <a:pt x="2555132" y="1443587"/>
                </a:lnTo>
                <a:lnTo>
                  <a:pt x="2552272" y="1452471"/>
                </a:lnTo>
                <a:lnTo>
                  <a:pt x="2548458" y="1461355"/>
                </a:lnTo>
                <a:lnTo>
                  <a:pt x="2544644" y="1470239"/>
                </a:lnTo>
                <a:lnTo>
                  <a:pt x="2540513" y="1479124"/>
                </a:lnTo>
                <a:lnTo>
                  <a:pt x="2536381" y="1488008"/>
                </a:lnTo>
                <a:lnTo>
                  <a:pt x="2531932" y="1496575"/>
                </a:lnTo>
                <a:lnTo>
                  <a:pt x="2527482" y="1505142"/>
                </a:lnTo>
                <a:lnTo>
                  <a:pt x="2522715" y="1513708"/>
                </a:lnTo>
                <a:lnTo>
                  <a:pt x="2517630" y="1521958"/>
                </a:lnTo>
                <a:lnTo>
                  <a:pt x="2512228" y="1530208"/>
                </a:lnTo>
                <a:lnTo>
                  <a:pt x="2506825" y="1538140"/>
                </a:lnTo>
                <a:lnTo>
                  <a:pt x="2501104" y="1546390"/>
                </a:lnTo>
                <a:lnTo>
                  <a:pt x="2495384" y="1554322"/>
                </a:lnTo>
                <a:lnTo>
                  <a:pt x="2489027" y="1561937"/>
                </a:lnTo>
                <a:lnTo>
                  <a:pt x="2546233" y="1631107"/>
                </a:lnTo>
                <a:lnTo>
                  <a:pt x="2425465" y="1731372"/>
                </a:lnTo>
                <a:lnTo>
                  <a:pt x="2367624" y="1662202"/>
                </a:lnTo>
                <a:lnTo>
                  <a:pt x="2359043" y="1666644"/>
                </a:lnTo>
                <a:lnTo>
                  <a:pt x="2350144" y="1671086"/>
                </a:lnTo>
                <a:lnTo>
                  <a:pt x="2341245" y="1675211"/>
                </a:lnTo>
                <a:lnTo>
                  <a:pt x="2332029" y="1679018"/>
                </a:lnTo>
                <a:lnTo>
                  <a:pt x="2323130" y="1682826"/>
                </a:lnTo>
                <a:lnTo>
                  <a:pt x="2313596" y="1685999"/>
                </a:lnTo>
                <a:lnTo>
                  <a:pt x="2304697" y="1689489"/>
                </a:lnTo>
                <a:lnTo>
                  <a:pt x="2295481" y="1692344"/>
                </a:lnTo>
                <a:lnTo>
                  <a:pt x="2286264" y="1694883"/>
                </a:lnTo>
                <a:lnTo>
                  <a:pt x="2277048" y="1697421"/>
                </a:lnTo>
                <a:lnTo>
                  <a:pt x="2267196" y="1699642"/>
                </a:lnTo>
                <a:lnTo>
                  <a:pt x="2257979" y="1701546"/>
                </a:lnTo>
                <a:lnTo>
                  <a:pt x="2248763" y="1703450"/>
                </a:lnTo>
                <a:lnTo>
                  <a:pt x="2238910" y="1705036"/>
                </a:lnTo>
                <a:lnTo>
                  <a:pt x="2229376" y="1706623"/>
                </a:lnTo>
                <a:lnTo>
                  <a:pt x="2220160" y="1707575"/>
                </a:lnTo>
                <a:lnTo>
                  <a:pt x="2211579" y="1797051"/>
                </a:lnTo>
                <a:lnTo>
                  <a:pt x="2054898" y="1782138"/>
                </a:lnTo>
                <a:lnTo>
                  <a:pt x="2063161" y="1692027"/>
                </a:lnTo>
                <a:lnTo>
                  <a:pt x="2054263" y="1689172"/>
                </a:lnTo>
                <a:lnTo>
                  <a:pt x="2045364" y="1685999"/>
                </a:lnTo>
                <a:lnTo>
                  <a:pt x="2035830" y="1682826"/>
                </a:lnTo>
                <a:lnTo>
                  <a:pt x="2027249" y="1679335"/>
                </a:lnTo>
                <a:lnTo>
                  <a:pt x="2018350" y="1675528"/>
                </a:lnTo>
                <a:lnTo>
                  <a:pt x="2009451" y="1671720"/>
                </a:lnTo>
                <a:lnTo>
                  <a:pt x="2000870" y="1667596"/>
                </a:lnTo>
                <a:lnTo>
                  <a:pt x="1992289" y="1663154"/>
                </a:lnTo>
                <a:lnTo>
                  <a:pt x="1984026" y="1658077"/>
                </a:lnTo>
                <a:lnTo>
                  <a:pt x="1975445" y="1653317"/>
                </a:lnTo>
                <a:lnTo>
                  <a:pt x="1967182" y="1648241"/>
                </a:lnTo>
                <a:lnTo>
                  <a:pt x="1958919" y="1642847"/>
                </a:lnTo>
                <a:lnTo>
                  <a:pt x="1950656" y="1637453"/>
                </a:lnTo>
                <a:lnTo>
                  <a:pt x="1943029" y="1631742"/>
                </a:lnTo>
                <a:lnTo>
                  <a:pt x="1935084" y="1626030"/>
                </a:lnTo>
                <a:lnTo>
                  <a:pt x="1927456" y="1620002"/>
                </a:lnTo>
                <a:lnTo>
                  <a:pt x="1857220" y="1678384"/>
                </a:lnTo>
                <a:lnTo>
                  <a:pt x="1756792" y="1556860"/>
                </a:lnTo>
                <a:lnTo>
                  <a:pt x="1827346" y="1498478"/>
                </a:lnTo>
                <a:lnTo>
                  <a:pt x="1822896" y="1489594"/>
                </a:lnTo>
                <a:lnTo>
                  <a:pt x="1818765" y="1481027"/>
                </a:lnTo>
                <a:lnTo>
                  <a:pt x="1814633" y="1472143"/>
                </a:lnTo>
                <a:lnTo>
                  <a:pt x="1810820" y="1463259"/>
                </a:lnTo>
                <a:lnTo>
                  <a:pt x="1807324" y="1454057"/>
                </a:lnTo>
                <a:lnTo>
                  <a:pt x="1803828" y="1445173"/>
                </a:lnTo>
                <a:lnTo>
                  <a:pt x="1800968" y="1436289"/>
                </a:lnTo>
                <a:lnTo>
                  <a:pt x="1797789" y="1426770"/>
                </a:lnTo>
                <a:lnTo>
                  <a:pt x="1795247" y="1417569"/>
                </a:lnTo>
                <a:lnTo>
                  <a:pt x="1792704" y="1408367"/>
                </a:lnTo>
                <a:lnTo>
                  <a:pt x="1790480" y="1399166"/>
                </a:lnTo>
                <a:lnTo>
                  <a:pt x="1788573" y="1389647"/>
                </a:lnTo>
                <a:lnTo>
                  <a:pt x="1786666" y="1380445"/>
                </a:lnTo>
                <a:lnTo>
                  <a:pt x="1785395" y="1371244"/>
                </a:lnTo>
                <a:lnTo>
                  <a:pt x="1783170" y="1352206"/>
                </a:lnTo>
                <a:lnTo>
                  <a:pt x="1690687" y="1343639"/>
                </a:lnTo>
                <a:lnTo>
                  <a:pt x="1705624" y="1186897"/>
                </a:lnTo>
                <a:lnTo>
                  <a:pt x="1798425" y="1195781"/>
                </a:lnTo>
                <a:lnTo>
                  <a:pt x="1801285" y="1186897"/>
                </a:lnTo>
                <a:lnTo>
                  <a:pt x="1804146" y="1178012"/>
                </a:lnTo>
                <a:lnTo>
                  <a:pt x="1807642" y="1169128"/>
                </a:lnTo>
                <a:lnTo>
                  <a:pt x="1810820" y="1160244"/>
                </a:lnTo>
                <a:lnTo>
                  <a:pt x="1814633" y="1151677"/>
                </a:lnTo>
                <a:lnTo>
                  <a:pt x="1818765" y="1142793"/>
                </a:lnTo>
                <a:lnTo>
                  <a:pt x="1822896" y="1134226"/>
                </a:lnTo>
                <a:lnTo>
                  <a:pt x="1827346" y="1125659"/>
                </a:lnTo>
                <a:lnTo>
                  <a:pt x="1831795" y="1117727"/>
                </a:lnTo>
                <a:lnTo>
                  <a:pt x="1836562" y="1109160"/>
                </a:lnTo>
                <a:lnTo>
                  <a:pt x="1841329" y="1100910"/>
                </a:lnTo>
                <a:lnTo>
                  <a:pt x="1846732" y="1092661"/>
                </a:lnTo>
                <a:lnTo>
                  <a:pt x="1852135" y="1085045"/>
                </a:lnTo>
                <a:lnTo>
                  <a:pt x="1857856" y="1077113"/>
                </a:lnTo>
                <a:lnTo>
                  <a:pt x="1863894" y="1069181"/>
                </a:lnTo>
                <a:lnTo>
                  <a:pt x="1869615" y="1061566"/>
                </a:lnTo>
                <a:lnTo>
                  <a:pt x="1810184" y="989858"/>
                </a:lnTo>
                <a:lnTo>
                  <a:pt x="1931588" y="889593"/>
                </a:lnTo>
                <a:lnTo>
                  <a:pt x="1990700" y="961301"/>
                </a:lnTo>
                <a:lnTo>
                  <a:pt x="1999599" y="956859"/>
                </a:lnTo>
                <a:lnTo>
                  <a:pt x="2008180" y="952734"/>
                </a:lnTo>
                <a:lnTo>
                  <a:pt x="2017079" y="948609"/>
                </a:lnTo>
                <a:lnTo>
                  <a:pt x="2025977" y="944485"/>
                </a:lnTo>
                <a:lnTo>
                  <a:pt x="2034876" y="941312"/>
                </a:lnTo>
                <a:lnTo>
                  <a:pt x="2043775" y="937504"/>
                </a:lnTo>
                <a:lnTo>
                  <a:pt x="2052673" y="934649"/>
                </a:lnTo>
                <a:lnTo>
                  <a:pt x="2061890" y="931476"/>
                </a:lnTo>
                <a:lnTo>
                  <a:pt x="2071424" y="928937"/>
                </a:lnTo>
                <a:lnTo>
                  <a:pt x="2080641" y="926399"/>
                </a:lnTo>
                <a:lnTo>
                  <a:pt x="2089539" y="924178"/>
                </a:lnTo>
                <a:lnTo>
                  <a:pt x="2099074" y="922274"/>
                </a:lnTo>
                <a:lnTo>
                  <a:pt x="2108608" y="920370"/>
                </a:lnTo>
                <a:lnTo>
                  <a:pt x="2117825" y="918784"/>
                </a:lnTo>
                <a:lnTo>
                  <a:pt x="2127041" y="917515"/>
                </a:lnTo>
                <a:lnTo>
                  <a:pt x="2136258" y="916246"/>
                </a:lnTo>
                <a:lnTo>
                  <a:pt x="2144839" y="823913"/>
                </a:lnTo>
                <a:close/>
                <a:moveTo>
                  <a:pt x="1509345" y="590550"/>
                </a:moveTo>
                <a:lnTo>
                  <a:pt x="1518239" y="590550"/>
                </a:lnTo>
                <a:lnTo>
                  <a:pt x="1526817" y="591817"/>
                </a:lnTo>
                <a:lnTo>
                  <a:pt x="1535394" y="593400"/>
                </a:lnTo>
                <a:lnTo>
                  <a:pt x="1543971" y="596250"/>
                </a:lnTo>
                <a:lnTo>
                  <a:pt x="1551912" y="599417"/>
                </a:lnTo>
                <a:lnTo>
                  <a:pt x="1559854" y="603534"/>
                </a:lnTo>
                <a:lnTo>
                  <a:pt x="1566843" y="608601"/>
                </a:lnTo>
                <a:lnTo>
                  <a:pt x="1570655" y="611452"/>
                </a:lnTo>
                <a:lnTo>
                  <a:pt x="1574149" y="614302"/>
                </a:lnTo>
                <a:lnTo>
                  <a:pt x="1577326" y="617469"/>
                </a:lnTo>
                <a:lnTo>
                  <a:pt x="1580185" y="620953"/>
                </a:lnTo>
                <a:lnTo>
                  <a:pt x="1583362" y="624753"/>
                </a:lnTo>
                <a:lnTo>
                  <a:pt x="1586221" y="628237"/>
                </a:lnTo>
                <a:lnTo>
                  <a:pt x="1588762" y="632037"/>
                </a:lnTo>
                <a:lnTo>
                  <a:pt x="1591621" y="636154"/>
                </a:lnTo>
                <a:lnTo>
                  <a:pt x="1593845" y="640271"/>
                </a:lnTo>
                <a:lnTo>
                  <a:pt x="1595433" y="644388"/>
                </a:lnTo>
                <a:lnTo>
                  <a:pt x="1597339" y="648505"/>
                </a:lnTo>
                <a:lnTo>
                  <a:pt x="1598927" y="652305"/>
                </a:lnTo>
                <a:lnTo>
                  <a:pt x="1601151" y="660856"/>
                </a:lnTo>
                <a:lnTo>
                  <a:pt x="1603057" y="669724"/>
                </a:lnTo>
                <a:lnTo>
                  <a:pt x="1603375" y="678274"/>
                </a:lnTo>
                <a:lnTo>
                  <a:pt x="1603375" y="687142"/>
                </a:lnTo>
                <a:lnTo>
                  <a:pt x="1602104" y="696326"/>
                </a:lnTo>
                <a:lnTo>
                  <a:pt x="1600516" y="704560"/>
                </a:lnTo>
                <a:lnTo>
                  <a:pt x="1597657" y="712794"/>
                </a:lnTo>
                <a:lnTo>
                  <a:pt x="1594480" y="721028"/>
                </a:lnTo>
                <a:lnTo>
                  <a:pt x="1590350" y="728629"/>
                </a:lnTo>
                <a:lnTo>
                  <a:pt x="1585268" y="736229"/>
                </a:lnTo>
                <a:lnTo>
                  <a:pt x="1582409" y="739396"/>
                </a:lnTo>
                <a:lnTo>
                  <a:pt x="1579550" y="742880"/>
                </a:lnTo>
                <a:lnTo>
                  <a:pt x="1576373" y="746047"/>
                </a:lnTo>
                <a:lnTo>
                  <a:pt x="1572879" y="749531"/>
                </a:lnTo>
                <a:lnTo>
                  <a:pt x="1569384" y="752381"/>
                </a:lnTo>
                <a:lnTo>
                  <a:pt x="1565572" y="755231"/>
                </a:lnTo>
                <a:lnTo>
                  <a:pt x="1297460" y="948099"/>
                </a:lnTo>
                <a:lnTo>
                  <a:pt x="1293012" y="951266"/>
                </a:lnTo>
                <a:lnTo>
                  <a:pt x="1288247" y="953799"/>
                </a:lnTo>
                <a:lnTo>
                  <a:pt x="1283164" y="956333"/>
                </a:lnTo>
                <a:lnTo>
                  <a:pt x="1278399" y="958550"/>
                </a:lnTo>
                <a:lnTo>
                  <a:pt x="1273634" y="960450"/>
                </a:lnTo>
                <a:lnTo>
                  <a:pt x="1268869" y="962033"/>
                </a:lnTo>
                <a:lnTo>
                  <a:pt x="1263469" y="962983"/>
                </a:lnTo>
                <a:lnTo>
                  <a:pt x="1258386" y="964250"/>
                </a:lnTo>
                <a:lnTo>
                  <a:pt x="1253304" y="964884"/>
                </a:lnTo>
                <a:lnTo>
                  <a:pt x="1247903" y="965200"/>
                </a:lnTo>
                <a:lnTo>
                  <a:pt x="1242820" y="965200"/>
                </a:lnTo>
                <a:lnTo>
                  <a:pt x="1237102" y="964884"/>
                </a:lnTo>
                <a:lnTo>
                  <a:pt x="1232020" y="964567"/>
                </a:lnTo>
                <a:lnTo>
                  <a:pt x="1226937" y="963617"/>
                </a:lnTo>
                <a:lnTo>
                  <a:pt x="1221537" y="962667"/>
                </a:lnTo>
                <a:lnTo>
                  <a:pt x="1216454" y="961083"/>
                </a:lnTo>
                <a:lnTo>
                  <a:pt x="1006475" y="894894"/>
                </a:lnTo>
                <a:lnTo>
                  <a:pt x="1009652" y="885393"/>
                </a:lnTo>
                <a:lnTo>
                  <a:pt x="1013464" y="875259"/>
                </a:lnTo>
                <a:lnTo>
                  <a:pt x="1017911" y="862591"/>
                </a:lnTo>
                <a:lnTo>
                  <a:pt x="1022676" y="847706"/>
                </a:lnTo>
                <a:lnTo>
                  <a:pt x="1027123" y="832188"/>
                </a:lnTo>
                <a:lnTo>
                  <a:pt x="1029029" y="824271"/>
                </a:lnTo>
                <a:lnTo>
                  <a:pt x="1030935" y="816353"/>
                </a:lnTo>
                <a:lnTo>
                  <a:pt x="1031888" y="808753"/>
                </a:lnTo>
                <a:lnTo>
                  <a:pt x="1033159" y="801469"/>
                </a:lnTo>
                <a:lnTo>
                  <a:pt x="1033794" y="793868"/>
                </a:lnTo>
                <a:lnTo>
                  <a:pt x="1033794" y="786584"/>
                </a:lnTo>
                <a:lnTo>
                  <a:pt x="1033794" y="778666"/>
                </a:lnTo>
                <a:lnTo>
                  <a:pt x="1033477" y="770749"/>
                </a:lnTo>
                <a:lnTo>
                  <a:pt x="1032841" y="762832"/>
                </a:lnTo>
                <a:lnTo>
                  <a:pt x="1031888" y="755548"/>
                </a:lnTo>
                <a:lnTo>
                  <a:pt x="1029665" y="740980"/>
                </a:lnTo>
                <a:lnTo>
                  <a:pt x="1027441" y="727995"/>
                </a:lnTo>
                <a:lnTo>
                  <a:pt x="1025217" y="718178"/>
                </a:lnTo>
                <a:lnTo>
                  <a:pt x="1022994" y="708994"/>
                </a:lnTo>
                <a:lnTo>
                  <a:pt x="1227572" y="773599"/>
                </a:lnTo>
                <a:lnTo>
                  <a:pt x="1458835" y="607651"/>
                </a:lnTo>
                <a:lnTo>
                  <a:pt x="1462965" y="605118"/>
                </a:lnTo>
                <a:lnTo>
                  <a:pt x="1467095" y="602268"/>
                </a:lnTo>
                <a:lnTo>
                  <a:pt x="1470589" y="600051"/>
                </a:lnTo>
                <a:lnTo>
                  <a:pt x="1474719" y="598467"/>
                </a:lnTo>
                <a:lnTo>
                  <a:pt x="1479166" y="596567"/>
                </a:lnTo>
                <a:lnTo>
                  <a:pt x="1483296" y="594984"/>
                </a:lnTo>
                <a:lnTo>
                  <a:pt x="1491873" y="592767"/>
                </a:lnTo>
                <a:lnTo>
                  <a:pt x="1500768" y="591183"/>
                </a:lnTo>
                <a:lnTo>
                  <a:pt x="1509345" y="590550"/>
                </a:lnTo>
                <a:close/>
                <a:moveTo>
                  <a:pt x="690596" y="539750"/>
                </a:moveTo>
                <a:lnTo>
                  <a:pt x="691548" y="539750"/>
                </a:lnTo>
                <a:lnTo>
                  <a:pt x="693769" y="540067"/>
                </a:lnTo>
                <a:lnTo>
                  <a:pt x="702016" y="540702"/>
                </a:lnTo>
                <a:lnTo>
                  <a:pt x="727394" y="541020"/>
                </a:lnTo>
                <a:lnTo>
                  <a:pt x="757531" y="541655"/>
                </a:lnTo>
                <a:lnTo>
                  <a:pt x="770854" y="541972"/>
                </a:lnTo>
                <a:lnTo>
                  <a:pt x="781640" y="543242"/>
                </a:lnTo>
                <a:lnTo>
                  <a:pt x="781957" y="543242"/>
                </a:lnTo>
                <a:lnTo>
                  <a:pt x="785763" y="546734"/>
                </a:lnTo>
                <a:lnTo>
                  <a:pt x="789887" y="552130"/>
                </a:lnTo>
                <a:lnTo>
                  <a:pt x="794646" y="558479"/>
                </a:lnTo>
                <a:lnTo>
                  <a:pt x="799404" y="566415"/>
                </a:lnTo>
                <a:lnTo>
                  <a:pt x="804797" y="576573"/>
                </a:lnTo>
                <a:lnTo>
                  <a:pt x="809872" y="588001"/>
                </a:lnTo>
                <a:lnTo>
                  <a:pt x="812093" y="594668"/>
                </a:lnTo>
                <a:lnTo>
                  <a:pt x="814631" y="602286"/>
                </a:lnTo>
                <a:lnTo>
                  <a:pt x="817169" y="609905"/>
                </a:lnTo>
                <a:lnTo>
                  <a:pt x="820024" y="618476"/>
                </a:lnTo>
                <a:lnTo>
                  <a:pt x="822244" y="627364"/>
                </a:lnTo>
                <a:lnTo>
                  <a:pt x="824465" y="637205"/>
                </a:lnTo>
                <a:lnTo>
                  <a:pt x="826685" y="647681"/>
                </a:lnTo>
                <a:lnTo>
                  <a:pt x="828906" y="658791"/>
                </a:lnTo>
                <a:lnTo>
                  <a:pt x="830809" y="670537"/>
                </a:lnTo>
                <a:lnTo>
                  <a:pt x="832395" y="683235"/>
                </a:lnTo>
                <a:lnTo>
                  <a:pt x="834299" y="696567"/>
                </a:lnTo>
                <a:lnTo>
                  <a:pt x="835885" y="710535"/>
                </a:lnTo>
                <a:lnTo>
                  <a:pt x="836836" y="725454"/>
                </a:lnTo>
                <a:lnTo>
                  <a:pt x="838105" y="741644"/>
                </a:lnTo>
                <a:lnTo>
                  <a:pt x="839057" y="757834"/>
                </a:lnTo>
                <a:lnTo>
                  <a:pt x="840009" y="775611"/>
                </a:lnTo>
                <a:lnTo>
                  <a:pt x="840326" y="794022"/>
                </a:lnTo>
                <a:lnTo>
                  <a:pt x="840643" y="813069"/>
                </a:lnTo>
                <a:lnTo>
                  <a:pt x="840326" y="833703"/>
                </a:lnTo>
                <a:lnTo>
                  <a:pt x="840326" y="854972"/>
                </a:lnTo>
                <a:lnTo>
                  <a:pt x="844767" y="839735"/>
                </a:lnTo>
                <a:lnTo>
                  <a:pt x="849208" y="824497"/>
                </a:lnTo>
                <a:lnTo>
                  <a:pt x="857456" y="794975"/>
                </a:lnTo>
                <a:lnTo>
                  <a:pt x="864435" y="767992"/>
                </a:lnTo>
                <a:lnTo>
                  <a:pt x="870145" y="742914"/>
                </a:lnTo>
                <a:lnTo>
                  <a:pt x="878710" y="705456"/>
                </a:lnTo>
                <a:lnTo>
                  <a:pt x="881248" y="694028"/>
                </a:lnTo>
                <a:lnTo>
                  <a:pt x="882517" y="688314"/>
                </a:lnTo>
                <a:lnTo>
                  <a:pt x="878076" y="679425"/>
                </a:lnTo>
                <a:lnTo>
                  <a:pt x="874586" y="670854"/>
                </a:lnTo>
                <a:lnTo>
                  <a:pt x="871097" y="663236"/>
                </a:lnTo>
                <a:lnTo>
                  <a:pt x="868559" y="655617"/>
                </a:lnTo>
                <a:lnTo>
                  <a:pt x="864752" y="644506"/>
                </a:lnTo>
                <a:lnTo>
                  <a:pt x="863801" y="640380"/>
                </a:lnTo>
                <a:lnTo>
                  <a:pt x="867290" y="637205"/>
                </a:lnTo>
                <a:lnTo>
                  <a:pt x="876489" y="629269"/>
                </a:lnTo>
                <a:lnTo>
                  <a:pt x="881882" y="624507"/>
                </a:lnTo>
                <a:lnTo>
                  <a:pt x="888227" y="619746"/>
                </a:lnTo>
                <a:lnTo>
                  <a:pt x="894571" y="615619"/>
                </a:lnTo>
                <a:lnTo>
                  <a:pt x="900598" y="611810"/>
                </a:lnTo>
                <a:lnTo>
                  <a:pt x="921535" y="619746"/>
                </a:lnTo>
                <a:lnTo>
                  <a:pt x="939300" y="659426"/>
                </a:lnTo>
                <a:lnTo>
                  <a:pt x="934224" y="671172"/>
                </a:lnTo>
                <a:lnTo>
                  <a:pt x="928514" y="683235"/>
                </a:lnTo>
                <a:lnTo>
                  <a:pt x="922487" y="695932"/>
                </a:lnTo>
                <a:lnTo>
                  <a:pt x="923439" y="707043"/>
                </a:lnTo>
                <a:lnTo>
                  <a:pt x="924073" y="720693"/>
                </a:lnTo>
                <a:lnTo>
                  <a:pt x="924708" y="736248"/>
                </a:lnTo>
                <a:lnTo>
                  <a:pt x="924073" y="753390"/>
                </a:lnTo>
                <a:lnTo>
                  <a:pt x="923439" y="790213"/>
                </a:lnTo>
                <a:lnTo>
                  <a:pt x="921852" y="827354"/>
                </a:lnTo>
                <a:lnTo>
                  <a:pt x="920266" y="862273"/>
                </a:lnTo>
                <a:lnTo>
                  <a:pt x="918680" y="891161"/>
                </a:lnTo>
                <a:lnTo>
                  <a:pt x="916777" y="918461"/>
                </a:lnTo>
                <a:lnTo>
                  <a:pt x="918680" y="913382"/>
                </a:lnTo>
                <a:lnTo>
                  <a:pt x="923756" y="899097"/>
                </a:lnTo>
                <a:lnTo>
                  <a:pt x="927245" y="888621"/>
                </a:lnTo>
                <a:lnTo>
                  <a:pt x="931369" y="876241"/>
                </a:lnTo>
                <a:lnTo>
                  <a:pt x="935493" y="862273"/>
                </a:lnTo>
                <a:lnTo>
                  <a:pt x="939934" y="846401"/>
                </a:lnTo>
                <a:lnTo>
                  <a:pt x="943741" y="828307"/>
                </a:lnTo>
                <a:lnTo>
                  <a:pt x="947865" y="809260"/>
                </a:lnTo>
                <a:lnTo>
                  <a:pt x="951672" y="788626"/>
                </a:lnTo>
                <a:lnTo>
                  <a:pt x="955161" y="766722"/>
                </a:lnTo>
                <a:lnTo>
                  <a:pt x="957699" y="743866"/>
                </a:lnTo>
                <a:lnTo>
                  <a:pt x="958650" y="731486"/>
                </a:lnTo>
                <a:lnTo>
                  <a:pt x="959919" y="719106"/>
                </a:lnTo>
                <a:lnTo>
                  <a:pt x="960554" y="707043"/>
                </a:lnTo>
                <a:lnTo>
                  <a:pt x="960871" y="694345"/>
                </a:lnTo>
                <a:lnTo>
                  <a:pt x="961188" y="681330"/>
                </a:lnTo>
                <a:lnTo>
                  <a:pt x="961188" y="668315"/>
                </a:lnTo>
                <a:lnTo>
                  <a:pt x="969119" y="649268"/>
                </a:lnTo>
                <a:lnTo>
                  <a:pt x="970705" y="651173"/>
                </a:lnTo>
                <a:lnTo>
                  <a:pt x="973877" y="656887"/>
                </a:lnTo>
                <a:lnTo>
                  <a:pt x="976098" y="661331"/>
                </a:lnTo>
                <a:lnTo>
                  <a:pt x="978636" y="666727"/>
                </a:lnTo>
                <a:lnTo>
                  <a:pt x="981808" y="673076"/>
                </a:lnTo>
                <a:lnTo>
                  <a:pt x="984663" y="681012"/>
                </a:lnTo>
                <a:lnTo>
                  <a:pt x="988152" y="690218"/>
                </a:lnTo>
                <a:lnTo>
                  <a:pt x="991007" y="700377"/>
                </a:lnTo>
                <a:lnTo>
                  <a:pt x="993862" y="712122"/>
                </a:lnTo>
                <a:lnTo>
                  <a:pt x="997035" y="724820"/>
                </a:lnTo>
                <a:lnTo>
                  <a:pt x="999572" y="739422"/>
                </a:lnTo>
                <a:lnTo>
                  <a:pt x="1002110" y="754977"/>
                </a:lnTo>
                <a:lnTo>
                  <a:pt x="1004013" y="772436"/>
                </a:lnTo>
                <a:lnTo>
                  <a:pt x="1005600" y="790848"/>
                </a:lnTo>
                <a:lnTo>
                  <a:pt x="1005282" y="796244"/>
                </a:lnTo>
                <a:lnTo>
                  <a:pt x="1004331" y="801958"/>
                </a:lnTo>
                <a:lnTo>
                  <a:pt x="1003062" y="809260"/>
                </a:lnTo>
                <a:lnTo>
                  <a:pt x="1000841" y="817196"/>
                </a:lnTo>
                <a:lnTo>
                  <a:pt x="997669" y="826085"/>
                </a:lnTo>
                <a:lnTo>
                  <a:pt x="994497" y="836243"/>
                </a:lnTo>
                <a:lnTo>
                  <a:pt x="985932" y="858781"/>
                </a:lnTo>
                <a:lnTo>
                  <a:pt x="964043" y="914969"/>
                </a:lnTo>
                <a:lnTo>
                  <a:pt x="951037" y="948301"/>
                </a:lnTo>
                <a:lnTo>
                  <a:pt x="937079" y="985442"/>
                </a:lnTo>
                <a:lnTo>
                  <a:pt x="922804" y="1025757"/>
                </a:lnTo>
                <a:lnTo>
                  <a:pt x="915825" y="1047026"/>
                </a:lnTo>
                <a:lnTo>
                  <a:pt x="908212" y="1068929"/>
                </a:lnTo>
                <a:lnTo>
                  <a:pt x="901233" y="1091785"/>
                </a:lnTo>
                <a:lnTo>
                  <a:pt x="894254" y="1115594"/>
                </a:lnTo>
                <a:lnTo>
                  <a:pt x="886958" y="1139719"/>
                </a:lnTo>
                <a:lnTo>
                  <a:pt x="880296" y="1165115"/>
                </a:lnTo>
                <a:lnTo>
                  <a:pt x="873634" y="1190510"/>
                </a:lnTo>
                <a:lnTo>
                  <a:pt x="867290" y="1217493"/>
                </a:lnTo>
                <a:lnTo>
                  <a:pt x="861580" y="1244476"/>
                </a:lnTo>
                <a:lnTo>
                  <a:pt x="855553" y="1272728"/>
                </a:lnTo>
                <a:lnTo>
                  <a:pt x="850477" y="1301298"/>
                </a:lnTo>
                <a:lnTo>
                  <a:pt x="845402" y="1330821"/>
                </a:lnTo>
                <a:lnTo>
                  <a:pt x="840960" y="1360343"/>
                </a:lnTo>
                <a:lnTo>
                  <a:pt x="836836" y="1391135"/>
                </a:lnTo>
                <a:lnTo>
                  <a:pt x="874586" y="1434307"/>
                </a:lnTo>
                <a:lnTo>
                  <a:pt x="949768" y="1522239"/>
                </a:lnTo>
                <a:lnTo>
                  <a:pt x="990373" y="1569856"/>
                </a:lnTo>
                <a:lnTo>
                  <a:pt x="1026219" y="1613028"/>
                </a:lnTo>
                <a:lnTo>
                  <a:pt x="1041129" y="1631122"/>
                </a:lnTo>
                <a:lnTo>
                  <a:pt x="1053500" y="1646042"/>
                </a:lnTo>
                <a:lnTo>
                  <a:pt x="1062065" y="1657470"/>
                </a:lnTo>
                <a:lnTo>
                  <a:pt x="1066824" y="1664137"/>
                </a:lnTo>
                <a:lnTo>
                  <a:pt x="1071582" y="1671755"/>
                </a:lnTo>
                <a:lnTo>
                  <a:pt x="1077292" y="1680326"/>
                </a:lnTo>
                <a:lnTo>
                  <a:pt x="1080147" y="1685088"/>
                </a:lnTo>
                <a:lnTo>
                  <a:pt x="1083002" y="1689850"/>
                </a:lnTo>
                <a:lnTo>
                  <a:pt x="1085540" y="1695564"/>
                </a:lnTo>
                <a:lnTo>
                  <a:pt x="1088395" y="1701913"/>
                </a:lnTo>
                <a:lnTo>
                  <a:pt x="1090616" y="1708579"/>
                </a:lnTo>
                <a:lnTo>
                  <a:pt x="1091884" y="1715880"/>
                </a:lnTo>
                <a:lnTo>
                  <a:pt x="1093471" y="1724134"/>
                </a:lnTo>
                <a:lnTo>
                  <a:pt x="1093788" y="1733022"/>
                </a:lnTo>
                <a:lnTo>
                  <a:pt x="1093788" y="1742545"/>
                </a:lnTo>
                <a:lnTo>
                  <a:pt x="1092836" y="1753021"/>
                </a:lnTo>
                <a:lnTo>
                  <a:pt x="1090933" y="1765084"/>
                </a:lnTo>
                <a:lnTo>
                  <a:pt x="1087761" y="1777147"/>
                </a:lnTo>
                <a:lnTo>
                  <a:pt x="1086809" y="1785083"/>
                </a:lnTo>
                <a:lnTo>
                  <a:pt x="1084271" y="1801272"/>
                </a:lnTo>
                <a:lnTo>
                  <a:pt x="1076340" y="1854920"/>
                </a:lnTo>
                <a:lnTo>
                  <a:pt x="1054452" y="2009516"/>
                </a:lnTo>
                <a:lnTo>
                  <a:pt x="1023681" y="2230139"/>
                </a:lnTo>
                <a:lnTo>
                  <a:pt x="1022730" y="2236488"/>
                </a:lnTo>
                <a:lnTo>
                  <a:pt x="1021461" y="2242520"/>
                </a:lnTo>
                <a:lnTo>
                  <a:pt x="1019875" y="2248551"/>
                </a:lnTo>
                <a:lnTo>
                  <a:pt x="1018289" y="2254582"/>
                </a:lnTo>
                <a:lnTo>
                  <a:pt x="1015751" y="2259979"/>
                </a:lnTo>
                <a:lnTo>
                  <a:pt x="1013530" y="2265693"/>
                </a:lnTo>
                <a:lnTo>
                  <a:pt x="1011310" y="2271407"/>
                </a:lnTo>
                <a:lnTo>
                  <a:pt x="1008455" y="2276486"/>
                </a:lnTo>
                <a:lnTo>
                  <a:pt x="1005917" y="2281248"/>
                </a:lnTo>
                <a:lnTo>
                  <a:pt x="1002427" y="2286009"/>
                </a:lnTo>
                <a:lnTo>
                  <a:pt x="999255" y="2291088"/>
                </a:lnTo>
                <a:lnTo>
                  <a:pt x="995766" y="2295533"/>
                </a:lnTo>
                <a:lnTo>
                  <a:pt x="992276" y="2299659"/>
                </a:lnTo>
                <a:lnTo>
                  <a:pt x="988470" y="2303469"/>
                </a:lnTo>
                <a:lnTo>
                  <a:pt x="984346" y="2307278"/>
                </a:lnTo>
                <a:lnTo>
                  <a:pt x="980222" y="2311087"/>
                </a:lnTo>
                <a:lnTo>
                  <a:pt x="975781" y="2314262"/>
                </a:lnTo>
                <a:lnTo>
                  <a:pt x="971339" y="2317436"/>
                </a:lnTo>
                <a:lnTo>
                  <a:pt x="966581" y="2320293"/>
                </a:lnTo>
                <a:lnTo>
                  <a:pt x="961823" y="2322833"/>
                </a:lnTo>
                <a:lnTo>
                  <a:pt x="956747" y="2325372"/>
                </a:lnTo>
                <a:lnTo>
                  <a:pt x="951989" y="2327277"/>
                </a:lnTo>
                <a:lnTo>
                  <a:pt x="946913" y="2329182"/>
                </a:lnTo>
                <a:lnTo>
                  <a:pt x="941203" y="2331086"/>
                </a:lnTo>
                <a:lnTo>
                  <a:pt x="936128" y="2332674"/>
                </a:lnTo>
                <a:lnTo>
                  <a:pt x="930418" y="2333309"/>
                </a:lnTo>
                <a:lnTo>
                  <a:pt x="925025" y="2334578"/>
                </a:lnTo>
                <a:lnTo>
                  <a:pt x="919315" y="2334896"/>
                </a:lnTo>
                <a:lnTo>
                  <a:pt x="913605" y="2335213"/>
                </a:lnTo>
                <a:lnTo>
                  <a:pt x="907577" y="2335213"/>
                </a:lnTo>
                <a:lnTo>
                  <a:pt x="901550" y="2334896"/>
                </a:lnTo>
                <a:lnTo>
                  <a:pt x="895523" y="2333943"/>
                </a:lnTo>
                <a:lnTo>
                  <a:pt x="889813" y="2333309"/>
                </a:lnTo>
                <a:lnTo>
                  <a:pt x="883786" y="2332356"/>
                </a:lnTo>
                <a:lnTo>
                  <a:pt x="878076" y="2330769"/>
                </a:lnTo>
                <a:lnTo>
                  <a:pt x="872683" y="2328864"/>
                </a:lnTo>
                <a:lnTo>
                  <a:pt x="867290" y="2326642"/>
                </a:lnTo>
                <a:lnTo>
                  <a:pt x="862214" y="2324420"/>
                </a:lnTo>
                <a:lnTo>
                  <a:pt x="857456" y="2321881"/>
                </a:lnTo>
                <a:lnTo>
                  <a:pt x="852698" y="2319341"/>
                </a:lnTo>
                <a:lnTo>
                  <a:pt x="848257" y="2316167"/>
                </a:lnTo>
                <a:lnTo>
                  <a:pt x="843815" y="2312992"/>
                </a:lnTo>
                <a:lnTo>
                  <a:pt x="839692" y="2309183"/>
                </a:lnTo>
                <a:lnTo>
                  <a:pt x="835568" y="2305373"/>
                </a:lnTo>
                <a:lnTo>
                  <a:pt x="831761" y="2301882"/>
                </a:lnTo>
                <a:lnTo>
                  <a:pt x="827954" y="2297755"/>
                </a:lnTo>
                <a:lnTo>
                  <a:pt x="824782" y="2293311"/>
                </a:lnTo>
                <a:lnTo>
                  <a:pt x="821293" y="2288866"/>
                </a:lnTo>
                <a:lnTo>
                  <a:pt x="818755" y="2283787"/>
                </a:lnTo>
                <a:lnTo>
                  <a:pt x="815900" y="2279026"/>
                </a:lnTo>
                <a:lnTo>
                  <a:pt x="813362" y="2274264"/>
                </a:lnTo>
                <a:lnTo>
                  <a:pt x="811141" y="2269185"/>
                </a:lnTo>
                <a:lnTo>
                  <a:pt x="809238" y="2263471"/>
                </a:lnTo>
                <a:lnTo>
                  <a:pt x="807335" y="2258392"/>
                </a:lnTo>
                <a:lnTo>
                  <a:pt x="805749" y="2252678"/>
                </a:lnTo>
                <a:lnTo>
                  <a:pt x="804162" y="2246646"/>
                </a:lnTo>
                <a:lnTo>
                  <a:pt x="803211" y="2241250"/>
                </a:lnTo>
                <a:lnTo>
                  <a:pt x="802576" y="2234901"/>
                </a:lnTo>
                <a:lnTo>
                  <a:pt x="801942" y="2228869"/>
                </a:lnTo>
                <a:lnTo>
                  <a:pt x="801625" y="2222838"/>
                </a:lnTo>
                <a:lnTo>
                  <a:pt x="801625" y="2216807"/>
                </a:lnTo>
                <a:lnTo>
                  <a:pt x="801942" y="2210458"/>
                </a:lnTo>
                <a:lnTo>
                  <a:pt x="802576" y="2204109"/>
                </a:lnTo>
                <a:lnTo>
                  <a:pt x="803211" y="2197443"/>
                </a:lnTo>
                <a:lnTo>
                  <a:pt x="833981" y="1990152"/>
                </a:lnTo>
                <a:lnTo>
                  <a:pt x="855235" y="1846032"/>
                </a:lnTo>
                <a:lnTo>
                  <a:pt x="861897" y="1797146"/>
                </a:lnTo>
                <a:lnTo>
                  <a:pt x="863801" y="1783178"/>
                </a:lnTo>
                <a:lnTo>
                  <a:pt x="864435" y="1777147"/>
                </a:lnTo>
                <a:lnTo>
                  <a:pt x="861897" y="1774290"/>
                </a:lnTo>
                <a:lnTo>
                  <a:pt x="855553" y="1767623"/>
                </a:lnTo>
                <a:lnTo>
                  <a:pt x="833030" y="1744133"/>
                </a:lnTo>
                <a:lnTo>
                  <a:pt x="763558" y="1673343"/>
                </a:lnTo>
                <a:lnTo>
                  <a:pt x="687424" y="1595886"/>
                </a:lnTo>
                <a:lnTo>
                  <a:pt x="657288" y="1564777"/>
                </a:lnTo>
                <a:lnTo>
                  <a:pt x="637620" y="1543825"/>
                </a:lnTo>
                <a:lnTo>
                  <a:pt x="624931" y="1537159"/>
                </a:lnTo>
                <a:lnTo>
                  <a:pt x="612876" y="1530175"/>
                </a:lnTo>
                <a:lnTo>
                  <a:pt x="600822" y="1523192"/>
                </a:lnTo>
                <a:lnTo>
                  <a:pt x="589719" y="1516208"/>
                </a:lnTo>
                <a:lnTo>
                  <a:pt x="578933" y="1508907"/>
                </a:lnTo>
                <a:lnTo>
                  <a:pt x="569100" y="1501605"/>
                </a:lnTo>
                <a:lnTo>
                  <a:pt x="559266" y="1494622"/>
                </a:lnTo>
                <a:lnTo>
                  <a:pt x="550383" y="1487003"/>
                </a:lnTo>
                <a:lnTo>
                  <a:pt x="541818" y="1480019"/>
                </a:lnTo>
                <a:lnTo>
                  <a:pt x="533570" y="1472718"/>
                </a:lnTo>
                <a:lnTo>
                  <a:pt x="525957" y="1465099"/>
                </a:lnTo>
                <a:lnTo>
                  <a:pt x="518978" y="1458116"/>
                </a:lnTo>
                <a:lnTo>
                  <a:pt x="511682" y="1451132"/>
                </a:lnTo>
                <a:lnTo>
                  <a:pt x="505655" y="1444148"/>
                </a:lnTo>
                <a:lnTo>
                  <a:pt x="499945" y="1436847"/>
                </a:lnTo>
                <a:lnTo>
                  <a:pt x="494235" y="1430181"/>
                </a:lnTo>
                <a:lnTo>
                  <a:pt x="489159" y="1423514"/>
                </a:lnTo>
                <a:lnTo>
                  <a:pt x="484718" y="1416848"/>
                </a:lnTo>
                <a:lnTo>
                  <a:pt x="480277" y="1410499"/>
                </a:lnTo>
                <a:lnTo>
                  <a:pt x="476470" y="1404150"/>
                </a:lnTo>
                <a:lnTo>
                  <a:pt x="473298" y="1397801"/>
                </a:lnTo>
                <a:lnTo>
                  <a:pt x="469808" y="1392405"/>
                </a:lnTo>
                <a:lnTo>
                  <a:pt x="464733" y="1381294"/>
                </a:lnTo>
                <a:lnTo>
                  <a:pt x="460926" y="1371453"/>
                </a:lnTo>
                <a:lnTo>
                  <a:pt x="458706" y="1362565"/>
                </a:lnTo>
                <a:lnTo>
                  <a:pt x="457754" y="1359073"/>
                </a:lnTo>
                <a:lnTo>
                  <a:pt x="457119" y="1355264"/>
                </a:lnTo>
                <a:lnTo>
                  <a:pt x="457119" y="1352089"/>
                </a:lnTo>
                <a:lnTo>
                  <a:pt x="457119" y="1349550"/>
                </a:lnTo>
                <a:lnTo>
                  <a:pt x="456802" y="1347010"/>
                </a:lnTo>
                <a:lnTo>
                  <a:pt x="456168" y="1344788"/>
                </a:lnTo>
                <a:lnTo>
                  <a:pt x="454264" y="1342566"/>
                </a:lnTo>
                <a:lnTo>
                  <a:pt x="452361" y="1340344"/>
                </a:lnTo>
                <a:lnTo>
                  <a:pt x="449823" y="1338439"/>
                </a:lnTo>
                <a:lnTo>
                  <a:pt x="446968" y="1336217"/>
                </a:lnTo>
                <a:lnTo>
                  <a:pt x="440624" y="1332408"/>
                </a:lnTo>
                <a:lnTo>
                  <a:pt x="434279" y="1328598"/>
                </a:lnTo>
                <a:lnTo>
                  <a:pt x="431107" y="1326376"/>
                </a:lnTo>
                <a:lnTo>
                  <a:pt x="428887" y="1324472"/>
                </a:lnTo>
                <a:lnTo>
                  <a:pt x="426666" y="1322250"/>
                </a:lnTo>
                <a:lnTo>
                  <a:pt x="425397" y="1319393"/>
                </a:lnTo>
                <a:lnTo>
                  <a:pt x="424128" y="1317170"/>
                </a:lnTo>
                <a:lnTo>
                  <a:pt x="424128" y="1314631"/>
                </a:lnTo>
                <a:lnTo>
                  <a:pt x="425714" y="1302568"/>
                </a:lnTo>
                <a:lnTo>
                  <a:pt x="427618" y="1289553"/>
                </a:lnTo>
                <a:lnTo>
                  <a:pt x="429521" y="1275268"/>
                </a:lnTo>
                <a:lnTo>
                  <a:pt x="432059" y="1260983"/>
                </a:lnTo>
                <a:lnTo>
                  <a:pt x="438086" y="1229873"/>
                </a:lnTo>
                <a:lnTo>
                  <a:pt x="445382" y="1196542"/>
                </a:lnTo>
                <a:lnTo>
                  <a:pt x="453313" y="1161623"/>
                </a:lnTo>
                <a:lnTo>
                  <a:pt x="462195" y="1125117"/>
                </a:lnTo>
                <a:lnTo>
                  <a:pt x="471712" y="1087658"/>
                </a:lnTo>
                <a:lnTo>
                  <a:pt x="481229" y="1049883"/>
                </a:lnTo>
                <a:lnTo>
                  <a:pt x="501531" y="974014"/>
                </a:lnTo>
                <a:lnTo>
                  <a:pt x="521199" y="901001"/>
                </a:lnTo>
                <a:lnTo>
                  <a:pt x="538963" y="833386"/>
                </a:lnTo>
                <a:lnTo>
                  <a:pt x="546577" y="803228"/>
                </a:lnTo>
                <a:lnTo>
                  <a:pt x="553238" y="775293"/>
                </a:lnTo>
                <a:lnTo>
                  <a:pt x="622710" y="754659"/>
                </a:lnTo>
                <a:lnTo>
                  <a:pt x="591305" y="753072"/>
                </a:lnTo>
                <a:lnTo>
                  <a:pt x="520881" y="750215"/>
                </a:lnTo>
                <a:lnTo>
                  <a:pt x="482497" y="748628"/>
                </a:lnTo>
                <a:lnTo>
                  <a:pt x="448554" y="747358"/>
                </a:lnTo>
                <a:lnTo>
                  <a:pt x="423494" y="747041"/>
                </a:lnTo>
                <a:lnTo>
                  <a:pt x="415563" y="747358"/>
                </a:lnTo>
                <a:lnTo>
                  <a:pt x="411439" y="747993"/>
                </a:lnTo>
                <a:lnTo>
                  <a:pt x="409853" y="748628"/>
                </a:lnTo>
                <a:lnTo>
                  <a:pt x="406364" y="750850"/>
                </a:lnTo>
                <a:lnTo>
                  <a:pt x="396847" y="757516"/>
                </a:lnTo>
                <a:lnTo>
                  <a:pt x="382889" y="767992"/>
                </a:lnTo>
                <a:lnTo>
                  <a:pt x="366393" y="781007"/>
                </a:lnTo>
                <a:lnTo>
                  <a:pt x="325472" y="812752"/>
                </a:lnTo>
                <a:lnTo>
                  <a:pt x="279791" y="849258"/>
                </a:lnTo>
                <a:lnTo>
                  <a:pt x="195093" y="917826"/>
                </a:lnTo>
                <a:lnTo>
                  <a:pt x="154805" y="951158"/>
                </a:lnTo>
                <a:lnTo>
                  <a:pt x="154488" y="951475"/>
                </a:lnTo>
                <a:lnTo>
                  <a:pt x="150681" y="954332"/>
                </a:lnTo>
                <a:lnTo>
                  <a:pt x="146875" y="957506"/>
                </a:lnTo>
                <a:lnTo>
                  <a:pt x="143068" y="960046"/>
                </a:lnTo>
                <a:lnTo>
                  <a:pt x="139261" y="962586"/>
                </a:lnTo>
                <a:lnTo>
                  <a:pt x="135454" y="964808"/>
                </a:lnTo>
                <a:lnTo>
                  <a:pt x="131013" y="966712"/>
                </a:lnTo>
                <a:lnTo>
                  <a:pt x="126889" y="968617"/>
                </a:lnTo>
                <a:lnTo>
                  <a:pt x="122766" y="969887"/>
                </a:lnTo>
                <a:lnTo>
                  <a:pt x="113883" y="972426"/>
                </a:lnTo>
                <a:lnTo>
                  <a:pt x="105318" y="974014"/>
                </a:lnTo>
                <a:lnTo>
                  <a:pt x="96436" y="975283"/>
                </a:lnTo>
                <a:lnTo>
                  <a:pt x="87554" y="974966"/>
                </a:lnTo>
                <a:lnTo>
                  <a:pt x="78671" y="974014"/>
                </a:lnTo>
                <a:lnTo>
                  <a:pt x="70106" y="972109"/>
                </a:lnTo>
                <a:lnTo>
                  <a:pt x="61541" y="969569"/>
                </a:lnTo>
                <a:lnTo>
                  <a:pt x="52976" y="966395"/>
                </a:lnTo>
                <a:lnTo>
                  <a:pt x="48852" y="964490"/>
                </a:lnTo>
                <a:lnTo>
                  <a:pt x="45363" y="962268"/>
                </a:lnTo>
                <a:lnTo>
                  <a:pt x="41239" y="959729"/>
                </a:lnTo>
                <a:lnTo>
                  <a:pt x="37432" y="956872"/>
                </a:lnTo>
                <a:lnTo>
                  <a:pt x="33626" y="954015"/>
                </a:lnTo>
                <a:lnTo>
                  <a:pt x="30453" y="951158"/>
                </a:lnTo>
                <a:lnTo>
                  <a:pt x="26647" y="947666"/>
                </a:lnTo>
                <a:lnTo>
                  <a:pt x="23792" y="944491"/>
                </a:lnTo>
                <a:lnTo>
                  <a:pt x="20302" y="940682"/>
                </a:lnTo>
                <a:lnTo>
                  <a:pt x="17764" y="936873"/>
                </a:lnTo>
                <a:lnTo>
                  <a:pt x="14909" y="933063"/>
                </a:lnTo>
                <a:lnTo>
                  <a:pt x="12689" y="929254"/>
                </a:lnTo>
                <a:lnTo>
                  <a:pt x="10468" y="925127"/>
                </a:lnTo>
                <a:lnTo>
                  <a:pt x="8248" y="921000"/>
                </a:lnTo>
                <a:lnTo>
                  <a:pt x="6662" y="916874"/>
                </a:lnTo>
                <a:lnTo>
                  <a:pt x="4758" y="912429"/>
                </a:lnTo>
                <a:lnTo>
                  <a:pt x="2538" y="903858"/>
                </a:lnTo>
                <a:lnTo>
                  <a:pt x="634" y="894970"/>
                </a:lnTo>
                <a:lnTo>
                  <a:pt x="0" y="886399"/>
                </a:lnTo>
                <a:lnTo>
                  <a:pt x="0" y="877511"/>
                </a:lnTo>
                <a:lnTo>
                  <a:pt x="952" y="868622"/>
                </a:lnTo>
                <a:lnTo>
                  <a:pt x="2538" y="859734"/>
                </a:lnTo>
                <a:lnTo>
                  <a:pt x="5075" y="851163"/>
                </a:lnTo>
                <a:lnTo>
                  <a:pt x="8882" y="842909"/>
                </a:lnTo>
                <a:lnTo>
                  <a:pt x="10785" y="838782"/>
                </a:lnTo>
                <a:lnTo>
                  <a:pt x="13006" y="834656"/>
                </a:lnTo>
                <a:lnTo>
                  <a:pt x="15544" y="831164"/>
                </a:lnTo>
                <a:lnTo>
                  <a:pt x="18082" y="827354"/>
                </a:lnTo>
                <a:lnTo>
                  <a:pt x="20937" y="823545"/>
                </a:lnTo>
                <a:lnTo>
                  <a:pt x="24109" y="820053"/>
                </a:lnTo>
                <a:lnTo>
                  <a:pt x="27281" y="816561"/>
                </a:lnTo>
                <a:lnTo>
                  <a:pt x="30771" y="813069"/>
                </a:lnTo>
                <a:lnTo>
                  <a:pt x="80575" y="775611"/>
                </a:lnTo>
                <a:lnTo>
                  <a:pt x="189700" y="694028"/>
                </a:lnTo>
                <a:lnTo>
                  <a:pt x="248386" y="650220"/>
                </a:lnTo>
                <a:lnTo>
                  <a:pt x="300094" y="612127"/>
                </a:lnTo>
                <a:lnTo>
                  <a:pt x="321348" y="596572"/>
                </a:lnTo>
                <a:lnTo>
                  <a:pt x="337843" y="585144"/>
                </a:lnTo>
                <a:lnTo>
                  <a:pt x="349263" y="577208"/>
                </a:lnTo>
                <a:lnTo>
                  <a:pt x="352436" y="574986"/>
                </a:lnTo>
                <a:lnTo>
                  <a:pt x="354022" y="574351"/>
                </a:lnTo>
                <a:lnTo>
                  <a:pt x="460926" y="562606"/>
                </a:lnTo>
                <a:lnTo>
                  <a:pt x="554190" y="552448"/>
                </a:lnTo>
                <a:lnTo>
                  <a:pt x="595112" y="548003"/>
                </a:lnTo>
                <a:lnTo>
                  <a:pt x="631275" y="544512"/>
                </a:lnTo>
                <a:lnTo>
                  <a:pt x="663315" y="541655"/>
                </a:lnTo>
                <a:lnTo>
                  <a:pt x="690596" y="539750"/>
                </a:lnTo>
                <a:close/>
                <a:moveTo>
                  <a:pt x="912333" y="0"/>
                </a:moveTo>
                <a:lnTo>
                  <a:pt x="923772" y="0"/>
                </a:lnTo>
                <a:lnTo>
                  <a:pt x="935529" y="0"/>
                </a:lnTo>
                <a:lnTo>
                  <a:pt x="943791" y="636"/>
                </a:lnTo>
                <a:lnTo>
                  <a:pt x="952052" y="1908"/>
                </a:lnTo>
                <a:lnTo>
                  <a:pt x="960632" y="3817"/>
                </a:lnTo>
                <a:lnTo>
                  <a:pt x="969211" y="5407"/>
                </a:lnTo>
                <a:lnTo>
                  <a:pt x="977473" y="8270"/>
                </a:lnTo>
                <a:lnTo>
                  <a:pt x="986052" y="11451"/>
                </a:lnTo>
                <a:lnTo>
                  <a:pt x="993996" y="14949"/>
                </a:lnTo>
                <a:lnTo>
                  <a:pt x="1001940" y="19084"/>
                </a:lnTo>
                <a:lnTo>
                  <a:pt x="1010202" y="22901"/>
                </a:lnTo>
                <a:lnTo>
                  <a:pt x="1017828" y="27990"/>
                </a:lnTo>
                <a:lnTo>
                  <a:pt x="1025454" y="33080"/>
                </a:lnTo>
                <a:lnTo>
                  <a:pt x="1032762" y="39123"/>
                </a:lnTo>
                <a:lnTo>
                  <a:pt x="1039753" y="44848"/>
                </a:lnTo>
                <a:lnTo>
                  <a:pt x="1047061" y="51210"/>
                </a:lnTo>
                <a:lnTo>
                  <a:pt x="1053734" y="57889"/>
                </a:lnTo>
                <a:lnTo>
                  <a:pt x="1060407" y="65523"/>
                </a:lnTo>
                <a:lnTo>
                  <a:pt x="1066127" y="72839"/>
                </a:lnTo>
                <a:lnTo>
                  <a:pt x="1072164" y="80791"/>
                </a:lnTo>
                <a:lnTo>
                  <a:pt x="1077884" y="89061"/>
                </a:lnTo>
                <a:lnTo>
                  <a:pt x="1082968" y="97331"/>
                </a:lnTo>
                <a:lnTo>
                  <a:pt x="1087734" y="106555"/>
                </a:lnTo>
                <a:lnTo>
                  <a:pt x="1092183" y="115779"/>
                </a:lnTo>
                <a:lnTo>
                  <a:pt x="1096313" y="125003"/>
                </a:lnTo>
                <a:lnTo>
                  <a:pt x="1100127" y="134546"/>
                </a:lnTo>
                <a:lnTo>
                  <a:pt x="1103304" y="145042"/>
                </a:lnTo>
                <a:lnTo>
                  <a:pt x="1106164" y="155220"/>
                </a:lnTo>
                <a:lnTo>
                  <a:pt x="1108706" y="166035"/>
                </a:lnTo>
                <a:lnTo>
                  <a:pt x="1110612" y="176849"/>
                </a:lnTo>
                <a:lnTo>
                  <a:pt x="1111566" y="187982"/>
                </a:lnTo>
                <a:lnTo>
                  <a:pt x="1112519" y="199433"/>
                </a:lnTo>
                <a:lnTo>
                  <a:pt x="1112837" y="210883"/>
                </a:lnTo>
                <a:lnTo>
                  <a:pt x="1112519" y="222970"/>
                </a:lnTo>
                <a:lnTo>
                  <a:pt x="1110930" y="247144"/>
                </a:lnTo>
                <a:lnTo>
                  <a:pt x="1109024" y="271636"/>
                </a:lnTo>
                <a:lnTo>
                  <a:pt x="1106164" y="296764"/>
                </a:lnTo>
                <a:lnTo>
                  <a:pt x="1104575" y="308851"/>
                </a:lnTo>
                <a:lnTo>
                  <a:pt x="1102351" y="321574"/>
                </a:lnTo>
                <a:lnTo>
                  <a:pt x="1100444" y="333978"/>
                </a:lnTo>
                <a:lnTo>
                  <a:pt x="1097902" y="345747"/>
                </a:lnTo>
                <a:lnTo>
                  <a:pt x="1095360" y="358152"/>
                </a:lnTo>
                <a:lnTo>
                  <a:pt x="1092183" y="369921"/>
                </a:lnTo>
                <a:lnTo>
                  <a:pt x="1089323" y="381372"/>
                </a:lnTo>
                <a:lnTo>
                  <a:pt x="1085510" y="393140"/>
                </a:lnTo>
                <a:lnTo>
                  <a:pt x="1082014" y="404273"/>
                </a:lnTo>
                <a:lnTo>
                  <a:pt x="1077884" y="415406"/>
                </a:lnTo>
                <a:lnTo>
                  <a:pt x="1073753" y="425902"/>
                </a:lnTo>
                <a:lnTo>
                  <a:pt x="1068986" y="436080"/>
                </a:lnTo>
                <a:lnTo>
                  <a:pt x="1063585" y="445941"/>
                </a:lnTo>
                <a:lnTo>
                  <a:pt x="1058501" y="455483"/>
                </a:lnTo>
                <a:lnTo>
                  <a:pt x="1052463" y="464389"/>
                </a:lnTo>
                <a:lnTo>
                  <a:pt x="1046108" y="472977"/>
                </a:lnTo>
                <a:lnTo>
                  <a:pt x="1039753" y="481247"/>
                </a:lnTo>
                <a:lnTo>
                  <a:pt x="1032762" y="488563"/>
                </a:lnTo>
                <a:lnTo>
                  <a:pt x="1025454" y="495242"/>
                </a:lnTo>
                <a:lnTo>
                  <a:pt x="1017510" y="501922"/>
                </a:lnTo>
                <a:lnTo>
                  <a:pt x="1009248" y="507647"/>
                </a:lnTo>
                <a:lnTo>
                  <a:pt x="1000351" y="512736"/>
                </a:lnTo>
                <a:lnTo>
                  <a:pt x="991454" y="516871"/>
                </a:lnTo>
                <a:lnTo>
                  <a:pt x="981921" y="520688"/>
                </a:lnTo>
                <a:lnTo>
                  <a:pt x="971435" y="523551"/>
                </a:lnTo>
                <a:lnTo>
                  <a:pt x="960949" y="525778"/>
                </a:lnTo>
                <a:lnTo>
                  <a:pt x="953005" y="526732"/>
                </a:lnTo>
                <a:lnTo>
                  <a:pt x="944426" y="527050"/>
                </a:lnTo>
                <a:lnTo>
                  <a:pt x="935847" y="526414"/>
                </a:lnTo>
                <a:lnTo>
                  <a:pt x="926314" y="525141"/>
                </a:lnTo>
                <a:lnTo>
                  <a:pt x="917099" y="523233"/>
                </a:lnTo>
                <a:lnTo>
                  <a:pt x="907884" y="520688"/>
                </a:lnTo>
                <a:lnTo>
                  <a:pt x="898669" y="517190"/>
                </a:lnTo>
                <a:lnTo>
                  <a:pt x="888819" y="513373"/>
                </a:lnTo>
                <a:lnTo>
                  <a:pt x="879286" y="508283"/>
                </a:lnTo>
                <a:lnTo>
                  <a:pt x="869118" y="503194"/>
                </a:lnTo>
                <a:lnTo>
                  <a:pt x="859585" y="496833"/>
                </a:lnTo>
                <a:lnTo>
                  <a:pt x="849735" y="490153"/>
                </a:lnTo>
                <a:lnTo>
                  <a:pt x="840202" y="482837"/>
                </a:lnTo>
                <a:lnTo>
                  <a:pt x="830987" y="474886"/>
                </a:lnTo>
                <a:lnTo>
                  <a:pt x="821454" y="465979"/>
                </a:lnTo>
                <a:lnTo>
                  <a:pt x="812239" y="456755"/>
                </a:lnTo>
                <a:lnTo>
                  <a:pt x="803342" y="446577"/>
                </a:lnTo>
                <a:lnTo>
                  <a:pt x="794445" y="435762"/>
                </a:lnTo>
                <a:lnTo>
                  <a:pt x="786183" y="424630"/>
                </a:lnTo>
                <a:lnTo>
                  <a:pt x="778240" y="412225"/>
                </a:lnTo>
                <a:lnTo>
                  <a:pt x="770296" y="400138"/>
                </a:lnTo>
                <a:lnTo>
                  <a:pt x="762987" y="386779"/>
                </a:lnTo>
                <a:lnTo>
                  <a:pt x="756314" y="372784"/>
                </a:lnTo>
                <a:lnTo>
                  <a:pt x="749324" y="358470"/>
                </a:lnTo>
                <a:lnTo>
                  <a:pt x="743604" y="343203"/>
                </a:lnTo>
                <a:lnTo>
                  <a:pt x="738202" y="327617"/>
                </a:lnTo>
                <a:lnTo>
                  <a:pt x="733436" y="311077"/>
                </a:lnTo>
                <a:lnTo>
                  <a:pt x="728987" y="294219"/>
                </a:lnTo>
                <a:lnTo>
                  <a:pt x="725810" y="276725"/>
                </a:lnTo>
                <a:lnTo>
                  <a:pt x="722632" y="258595"/>
                </a:lnTo>
                <a:lnTo>
                  <a:pt x="720408" y="240146"/>
                </a:lnTo>
                <a:lnTo>
                  <a:pt x="719137" y="221062"/>
                </a:lnTo>
                <a:lnTo>
                  <a:pt x="719772" y="209293"/>
                </a:lnTo>
                <a:lnTo>
                  <a:pt x="721361" y="197206"/>
                </a:lnTo>
                <a:lnTo>
                  <a:pt x="722632" y="185756"/>
                </a:lnTo>
                <a:lnTo>
                  <a:pt x="724856" y="174623"/>
                </a:lnTo>
                <a:lnTo>
                  <a:pt x="727399" y="163490"/>
                </a:lnTo>
                <a:lnTo>
                  <a:pt x="730576" y="152676"/>
                </a:lnTo>
                <a:lnTo>
                  <a:pt x="734389" y="142179"/>
                </a:lnTo>
                <a:lnTo>
                  <a:pt x="737884" y="131683"/>
                </a:lnTo>
                <a:lnTo>
                  <a:pt x="742333" y="121823"/>
                </a:lnTo>
                <a:lnTo>
                  <a:pt x="746782" y="111962"/>
                </a:lnTo>
                <a:lnTo>
                  <a:pt x="752184" y="102420"/>
                </a:lnTo>
                <a:lnTo>
                  <a:pt x="757268" y="93514"/>
                </a:lnTo>
                <a:lnTo>
                  <a:pt x="763305" y="84290"/>
                </a:lnTo>
                <a:lnTo>
                  <a:pt x="769660" y="76338"/>
                </a:lnTo>
                <a:lnTo>
                  <a:pt x="776015" y="68068"/>
                </a:lnTo>
                <a:lnTo>
                  <a:pt x="783006" y="60116"/>
                </a:lnTo>
                <a:lnTo>
                  <a:pt x="790314" y="53118"/>
                </a:lnTo>
                <a:lnTo>
                  <a:pt x="797940" y="46121"/>
                </a:lnTo>
                <a:lnTo>
                  <a:pt x="805567" y="39759"/>
                </a:lnTo>
                <a:lnTo>
                  <a:pt x="813828" y="33398"/>
                </a:lnTo>
                <a:lnTo>
                  <a:pt x="822725" y="27990"/>
                </a:lnTo>
                <a:lnTo>
                  <a:pt x="831305" y="22901"/>
                </a:lnTo>
                <a:lnTo>
                  <a:pt x="840520" y="18130"/>
                </a:lnTo>
                <a:lnTo>
                  <a:pt x="849735" y="13995"/>
                </a:lnTo>
                <a:lnTo>
                  <a:pt x="859903" y="10496"/>
                </a:lnTo>
                <a:lnTo>
                  <a:pt x="870071" y="7316"/>
                </a:lnTo>
                <a:lnTo>
                  <a:pt x="879922" y="4771"/>
                </a:lnTo>
                <a:lnTo>
                  <a:pt x="890725" y="2544"/>
                </a:lnTo>
                <a:lnTo>
                  <a:pt x="901529" y="954"/>
                </a:lnTo>
                <a:lnTo>
                  <a:pt x="912333" y="0"/>
                </a:lnTo>
                <a:close/>
              </a:path>
            </a:pathLst>
          </a:custGeom>
          <a:solidFill>
            <a:srgbClr val="FFFFFF"/>
          </a:solidFill>
          <a:ln>
            <a:noFill/>
          </a:ln>
        </p:spPr>
        <p:txBody>
          <a:bodyPr/>
          <a:lstStyle/>
          <a:p>
            <a:endParaRPr lang="zh-CN" altLang="en-US"/>
          </a:p>
        </p:txBody>
      </p:sp>
      <p:sp>
        <p:nvSpPr>
          <p:cNvPr id="41" name="KSO_Shape"/>
          <p:cNvSpPr/>
          <p:nvPr/>
        </p:nvSpPr>
        <p:spPr bwMode="auto">
          <a:xfrm>
            <a:off x="10433761" y="1721762"/>
            <a:ext cx="615007" cy="609882"/>
          </a:xfrm>
          <a:custGeom>
            <a:avLst/>
            <a:gdLst>
              <a:gd name="T0" fmla="*/ 435344 w 2268537"/>
              <a:gd name="T1" fmla="*/ 1538932 h 2247901"/>
              <a:gd name="T2" fmla="*/ 495462 w 2268537"/>
              <a:gd name="T3" fmla="*/ 1635063 h 2247901"/>
              <a:gd name="T4" fmla="*/ 599590 w 2268537"/>
              <a:gd name="T5" fmla="*/ 1589945 h 2247901"/>
              <a:gd name="T6" fmla="*/ 569645 w 2268537"/>
              <a:gd name="T7" fmla="*/ 1480210 h 2247901"/>
              <a:gd name="T8" fmla="*/ 1569477 w 2268537"/>
              <a:gd name="T9" fmla="*/ 1473664 h 2247901"/>
              <a:gd name="T10" fmla="*/ 1631626 w 2268537"/>
              <a:gd name="T11" fmla="*/ 1599219 h 2247901"/>
              <a:gd name="T12" fmla="*/ 1169820 w 2268537"/>
              <a:gd name="T13" fmla="*/ 1679820 h 2247901"/>
              <a:gd name="T14" fmla="*/ 2218183 w 2268537"/>
              <a:gd name="T15" fmla="*/ 1620107 h 2247901"/>
              <a:gd name="T16" fmla="*/ 2265361 w 2268537"/>
              <a:gd name="T17" fmla="*/ 1739305 h 2247901"/>
              <a:gd name="T18" fmla="*/ 1398682 w 2268537"/>
              <a:gd name="T19" fmla="*/ 2039003 h 2247901"/>
              <a:gd name="T20" fmla="*/ 0 w 2268537"/>
              <a:gd name="T21" fmla="*/ 1401763 h 2247901"/>
              <a:gd name="T22" fmla="*/ 1802845 w 2268537"/>
              <a:gd name="T23" fmla="*/ 1254543 h 2247901"/>
              <a:gd name="T24" fmla="*/ 1896694 w 2268537"/>
              <a:gd name="T25" fmla="*/ 1346722 h 2247901"/>
              <a:gd name="T26" fmla="*/ 1801262 w 2268537"/>
              <a:gd name="T27" fmla="*/ 1343544 h 2247901"/>
              <a:gd name="T28" fmla="*/ 1952551 w 2268537"/>
              <a:gd name="T29" fmla="*/ 1373286 h 2247901"/>
              <a:gd name="T30" fmla="*/ 1959109 w 2268537"/>
              <a:gd name="T31" fmla="*/ 1284967 h 2247901"/>
              <a:gd name="T32" fmla="*/ 1883577 w 2268537"/>
              <a:gd name="T33" fmla="*/ 1210951 h 2247901"/>
              <a:gd name="T34" fmla="*/ 1924735 w 2268537"/>
              <a:gd name="T35" fmla="*/ 1183705 h 2247901"/>
              <a:gd name="T36" fmla="*/ 2066527 w 2268537"/>
              <a:gd name="T37" fmla="*/ 1199371 h 2247901"/>
              <a:gd name="T38" fmla="*/ 1998232 w 2268537"/>
              <a:gd name="T39" fmla="*/ 1451844 h 2247901"/>
              <a:gd name="T40" fmla="*/ 1739299 w 2268537"/>
              <a:gd name="T41" fmla="*/ 1420285 h 2247901"/>
              <a:gd name="T42" fmla="*/ 1733193 w 2268537"/>
              <a:gd name="T43" fmla="*/ 1158731 h 2247901"/>
              <a:gd name="T44" fmla="*/ 1233862 w 2268537"/>
              <a:gd name="T45" fmla="*/ 780369 h 2247901"/>
              <a:gd name="T46" fmla="*/ 1208472 w 2268537"/>
              <a:gd name="T47" fmla="*/ 887639 h 2247901"/>
              <a:gd name="T48" fmla="*/ 1337010 w 2268537"/>
              <a:gd name="T49" fmla="*/ 1007835 h 2247901"/>
              <a:gd name="T50" fmla="*/ 1297791 w 2268537"/>
              <a:gd name="T51" fmla="*/ 959984 h 2247901"/>
              <a:gd name="T52" fmla="*/ 1297791 w 2268537"/>
              <a:gd name="T53" fmla="*/ 1067934 h 2247901"/>
              <a:gd name="T54" fmla="*/ 1447865 w 2268537"/>
              <a:gd name="T55" fmla="*/ 1005568 h 2247901"/>
              <a:gd name="T56" fmla="*/ 1326808 w 2268537"/>
              <a:gd name="T57" fmla="*/ 866548 h 2247901"/>
              <a:gd name="T58" fmla="*/ 1320234 w 2268537"/>
              <a:gd name="T59" fmla="*/ 810532 h 2247901"/>
              <a:gd name="T60" fmla="*/ 1427235 w 2268537"/>
              <a:gd name="T61" fmla="*/ 798966 h 2247901"/>
              <a:gd name="T62" fmla="*/ 1388017 w 2268537"/>
              <a:gd name="T63" fmla="*/ 636134 h 2247901"/>
              <a:gd name="T64" fmla="*/ 1555092 w 2268537"/>
              <a:gd name="T65" fmla="*/ 745444 h 2247901"/>
              <a:gd name="T66" fmla="*/ 1611993 w 2268537"/>
              <a:gd name="T67" fmla="*/ 941614 h 2247901"/>
              <a:gd name="T68" fmla="*/ 1527662 w 2268537"/>
              <a:gd name="T69" fmla="*/ 1124630 h 2247901"/>
              <a:gd name="T70" fmla="*/ 1344717 w 2268537"/>
              <a:gd name="T71" fmla="*/ 1208994 h 2247901"/>
              <a:gd name="T72" fmla="*/ 1148398 w 2268537"/>
              <a:gd name="T73" fmla="*/ 1151844 h 2247901"/>
              <a:gd name="T74" fmla="*/ 1039356 w 2268537"/>
              <a:gd name="T75" fmla="*/ 984930 h 2247901"/>
              <a:gd name="T76" fmla="*/ 1067013 w 2268537"/>
              <a:gd name="T77" fmla="*/ 780823 h 2247901"/>
              <a:gd name="T78" fmla="*/ 1215727 w 2268537"/>
              <a:gd name="T79" fmla="*/ 648834 h 2247901"/>
              <a:gd name="T80" fmla="*/ 1814840 w 2268537"/>
              <a:gd name="T81" fmla="*/ 491075 h 2247901"/>
              <a:gd name="T82" fmla="*/ 1888564 w 2268537"/>
              <a:gd name="T83" fmla="*/ 577139 h 2247901"/>
              <a:gd name="T84" fmla="*/ 1872408 w 2268537"/>
              <a:gd name="T85" fmla="*/ 577818 h 2247901"/>
              <a:gd name="T86" fmla="*/ 1907905 w 2268537"/>
              <a:gd name="T87" fmla="*/ 640554 h 2247901"/>
              <a:gd name="T88" fmla="*/ 1942719 w 2268537"/>
              <a:gd name="T89" fmla="*/ 548375 h 2247901"/>
              <a:gd name="T90" fmla="*/ 1892432 w 2268537"/>
              <a:gd name="T91" fmla="*/ 493113 h 2247901"/>
              <a:gd name="T92" fmla="*/ 1895390 w 2268537"/>
              <a:gd name="T93" fmla="*/ 384401 h 2247901"/>
              <a:gd name="T94" fmla="*/ 2056717 w 2268537"/>
              <a:gd name="T95" fmla="*/ 536598 h 2247901"/>
              <a:gd name="T96" fmla="*/ 1929294 w 2268537"/>
              <a:gd name="T97" fmla="*/ 718464 h 2247901"/>
              <a:gd name="T98" fmla="*/ 1729512 w 2268537"/>
              <a:gd name="T99" fmla="*/ 619944 h 2247901"/>
              <a:gd name="T100" fmla="*/ 1798230 w 2268537"/>
              <a:gd name="T101" fmla="*/ 408635 h 2247901"/>
              <a:gd name="T102" fmla="*/ 1438439 w 2268537"/>
              <a:gd name="T103" fmla="*/ 111042 h 2247901"/>
              <a:gd name="T104" fmla="*/ 1512769 w 2268537"/>
              <a:gd name="T105" fmla="*/ 199876 h 2247901"/>
              <a:gd name="T106" fmla="*/ 1448183 w 2268537"/>
              <a:gd name="T107" fmla="*/ 210980 h 2247901"/>
              <a:gd name="T108" fmla="*/ 1572596 w 2268537"/>
              <a:gd name="T109" fmla="*/ 192171 h 2247901"/>
              <a:gd name="T110" fmla="*/ 1493506 w 2268537"/>
              <a:gd name="T111" fmla="*/ 107869 h 2247901"/>
              <a:gd name="T112" fmla="*/ 1558092 w 2268537"/>
              <a:gd name="T113" fmla="*/ 86114 h 2247901"/>
              <a:gd name="T114" fmla="*/ 1618146 w 2268537"/>
              <a:gd name="T115" fmla="*/ 49629 h 2247901"/>
              <a:gd name="T116" fmla="*/ 1622905 w 2268537"/>
              <a:gd name="T117" fmla="*/ 248145 h 2247901"/>
              <a:gd name="T118" fmla="*/ 1427334 w 2268537"/>
              <a:gd name="T119" fmla="*/ 281231 h 2247901"/>
              <a:gd name="T120" fmla="*/ 1366148 w 2268537"/>
              <a:gd name="T121" fmla="*/ 92686 h 22479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68537" h="2247901">
                <a:moveTo>
                  <a:pt x="516787" y="1465473"/>
                </a:moveTo>
                <a:lnTo>
                  <a:pt x="512476" y="1465700"/>
                </a:lnTo>
                <a:lnTo>
                  <a:pt x="507939" y="1466607"/>
                </a:lnTo>
                <a:lnTo>
                  <a:pt x="503629" y="1467060"/>
                </a:lnTo>
                <a:lnTo>
                  <a:pt x="499545" y="1468194"/>
                </a:lnTo>
                <a:lnTo>
                  <a:pt x="495462" y="1469327"/>
                </a:lnTo>
                <a:lnTo>
                  <a:pt x="491151" y="1470688"/>
                </a:lnTo>
                <a:lnTo>
                  <a:pt x="487295" y="1472275"/>
                </a:lnTo>
                <a:lnTo>
                  <a:pt x="483438" y="1474089"/>
                </a:lnTo>
                <a:lnTo>
                  <a:pt x="479582" y="1475902"/>
                </a:lnTo>
                <a:lnTo>
                  <a:pt x="475952" y="1477943"/>
                </a:lnTo>
                <a:lnTo>
                  <a:pt x="472776" y="1480210"/>
                </a:lnTo>
                <a:lnTo>
                  <a:pt x="469146" y="1482704"/>
                </a:lnTo>
                <a:lnTo>
                  <a:pt x="465970" y="1485425"/>
                </a:lnTo>
                <a:lnTo>
                  <a:pt x="462794" y="1487919"/>
                </a:lnTo>
                <a:lnTo>
                  <a:pt x="459845" y="1490866"/>
                </a:lnTo>
                <a:lnTo>
                  <a:pt x="456896" y="1493814"/>
                </a:lnTo>
                <a:lnTo>
                  <a:pt x="454173" y="1496988"/>
                </a:lnTo>
                <a:lnTo>
                  <a:pt x="451451" y="1500389"/>
                </a:lnTo>
                <a:lnTo>
                  <a:pt x="449182" y="1503563"/>
                </a:lnTo>
                <a:lnTo>
                  <a:pt x="446914" y="1507190"/>
                </a:lnTo>
                <a:lnTo>
                  <a:pt x="444872" y="1510818"/>
                </a:lnTo>
                <a:lnTo>
                  <a:pt x="442830" y="1514446"/>
                </a:lnTo>
                <a:lnTo>
                  <a:pt x="441242" y="1518300"/>
                </a:lnTo>
                <a:lnTo>
                  <a:pt x="439654" y="1522381"/>
                </a:lnTo>
                <a:lnTo>
                  <a:pt x="438066" y="1526462"/>
                </a:lnTo>
                <a:lnTo>
                  <a:pt x="437159" y="1530543"/>
                </a:lnTo>
                <a:lnTo>
                  <a:pt x="436025" y="1534851"/>
                </a:lnTo>
                <a:lnTo>
                  <a:pt x="435344" y="1538932"/>
                </a:lnTo>
                <a:lnTo>
                  <a:pt x="434663" y="1543466"/>
                </a:lnTo>
                <a:lnTo>
                  <a:pt x="434437" y="1547774"/>
                </a:lnTo>
                <a:lnTo>
                  <a:pt x="434210" y="1552309"/>
                </a:lnTo>
                <a:lnTo>
                  <a:pt x="434437" y="1556843"/>
                </a:lnTo>
                <a:lnTo>
                  <a:pt x="434663" y="1561151"/>
                </a:lnTo>
                <a:lnTo>
                  <a:pt x="435344" y="1565459"/>
                </a:lnTo>
                <a:lnTo>
                  <a:pt x="436025" y="1569767"/>
                </a:lnTo>
                <a:lnTo>
                  <a:pt x="437159" y="1574074"/>
                </a:lnTo>
                <a:lnTo>
                  <a:pt x="438066" y="1578155"/>
                </a:lnTo>
                <a:lnTo>
                  <a:pt x="439654" y="1582010"/>
                </a:lnTo>
                <a:lnTo>
                  <a:pt x="441242" y="1586091"/>
                </a:lnTo>
                <a:lnTo>
                  <a:pt x="442830" y="1589945"/>
                </a:lnTo>
                <a:lnTo>
                  <a:pt x="444872" y="1593573"/>
                </a:lnTo>
                <a:lnTo>
                  <a:pt x="446914" y="1597200"/>
                </a:lnTo>
                <a:lnTo>
                  <a:pt x="449182" y="1600828"/>
                </a:lnTo>
                <a:lnTo>
                  <a:pt x="451451" y="1604229"/>
                </a:lnTo>
                <a:lnTo>
                  <a:pt x="454173" y="1607630"/>
                </a:lnTo>
                <a:lnTo>
                  <a:pt x="456896" y="1610577"/>
                </a:lnTo>
                <a:lnTo>
                  <a:pt x="459845" y="1613751"/>
                </a:lnTo>
                <a:lnTo>
                  <a:pt x="462794" y="1616472"/>
                </a:lnTo>
                <a:lnTo>
                  <a:pt x="465970" y="1619193"/>
                </a:lnTo>
                <a:lnTo>
                  <a:pt x="469146" y="1621687"/>
                </a:lnTo>
                <a:lnTo>
                  <a:pt x="472776" y="1624407"/>
                </a:lnTo>
                <a:lnTo>
                  <a:pt x="475952" y="1626675"/>
                </a:lnTo>
                <a:lnTo>
                  <a:pt x="479582" y="1628715"/>
                </a:lnTo>
                <a:lnTo>
                  <a:pt x="483438" y="1630529"/>
                </a:lnTo>
                <a:lnTo>
                  <a:pt x="487295" y="1632343"/>
                </a:lnTo>
                <a:lnTo>
                  <a:pt x="491151" y="1633930"/>
                </a:lnTo>
                <a:lnTo>
                  <a:pt x="495462" y="1635063"/>
                </a:lnTo>
                <a:lnTo>
                  <a:pt x="499545" y="1636424"/>
                </a:lnTo>
                <a:lnTo>
                  <a:pt x="503629" y="1637557"/>
                </a:lnTo>
                <a:lnTo>
                  <a:pt x="507939" y="1638011"/>
                </a:lnTo>
                <a:lnTo>
                  <a:pt x="512476" y="1638691"/>
                </a:lnTo>
                <a:lnTo>
                  <a:pt x="516787" y="1638918"/>
                </a:lnTo>
                <a:lnTo>
                  <a:pt x="521097" y="1638918"/>
                </a:lnTo>
                <a:lnTo>
                  <a:pt x="525634" y="1638918"/>
                </a:lnTo>
                <a:lnTo>
                  <a:pt x="529944" y="1638691"/>
                </a:lnTo>
                <a:lnTo>
                  <a:pt x="534255" y="1638011"/>
                </a:lnTo>
                <a:lnTo>
                  <a:pt x="538792" y="1637557"/>
                </a:lnTo>
                <a:lnTo>
                  <a:pt x="542875" y="1636424"/>
                </a:lnTo>
                <a:lnTo>
                  <a:pt x="546959" y="1635063"/>
                </a:lnTo>
                <a:lnTo>
                  <a:pt x="551042" y="1633930"/>
                </a:lnTo>
                <a:lnTo>
                  <a:pt x="554899" y="1632343"/>
                </a:lnTo>
                <a:lnTo>
                  <a:pt x="558756" y="1630529"/>
                </a:lnTo>
                <a:lnTo>
                  <a:pt x="562839" y="1628715"/>
                </a:lnTo>
                <a:lnTo>
                  <a:pt x="566242" y="1626675"/>
                </a:lnTo>
                <a:lnTo>
                  <a:pt x="569645" y="1624407"/>
                </a:lnTo>
                <a:lnTo>
                  <a:pt x="573275" y="1621687"/>
                </a:lnTo>
                <a:lnTo>
                  <a:pt x="576451" y="1619193"/>
                </a:lnTo>
                <a:lnTo>
                  <a:pt x="579854" y="1616472"/>
                </a:lnTo>
                <a:lnTo>
                  <a:pt x="582576" y="1613751"/>
                </a:lnTo>
                <a:lnTo>
                  <a:pt x="585525" y="1610577"/>
                </a:lnTo>
                <a:lnTo>
                  <a:pt x="588247" y="1607630"/>
                </a:lnTo>
                <a:lnTo>
                  <a:pt x="590743" y="1604229"/>
                </a:lnTo>
                <a:lnTo>
                  <a:pt x="593238" y="1600828"/>
                </a:lnTo>
                <a:lnTo>
                  <a:pt x="595507" y="1597200"/>
                </a:lnTo>
                <a:lnTo>
                  <a:pt x="597549" y="1593573"/>
                </a:lnTo>
                <a:lnTo>
                  <a:pt x="599590" y="1589945"/>
                </a:lnTo>
                <a:lnTo>
                  <a:pt x="601178" y="1586091"/>
                </a:lnTo>
                <a:lnTo>
                  <a:pt x="602766" y="1582010"/>
                </a:lnTo>
                <a:lnTo>
                  <a:pt x="604354" y="1578155"/>
                </a:lnTo>
                <a:lnTo>
                  <a:pt x="605262" y="1574074"/>
                </a:lnTo>
                <a:lnTo>
                  <a:pt x="606396" y="1569767"/>
                </a:lnTo>
                <a:lnTo>
                  <a:pt x="607077" y="1565459"/>
                </a:lnTo>
                <a:lnTo>
                  <a:pt x="607531" y="1561151"/>
                </a:lnTo>
                <a:lnTo>
                  <a:pt x="607984" y="1556843"/>
                </a:lnTo>
                <a:lnTo>
                  <a:pt x="608211" y="1552309"/>
                </a:lnTo>
                <a:lnTo>
                  <a:pt x="607984" y="1547774"/>
                </a:lnTo>
                <a:lnTo>
                  <a:pt x="607531" y="1543466"/>
                </a:lnTo>
                <a:lnTo>
                  <a:pt x="607077" y="1538932"/>
                </a:lnTo>
                <a:lnTo>
                  <a:pt x="606396" y="1534851"/>
                </a:lnTo>
                <a:lnTo>
                  <a:pt x="605262" y="1530543"/>
                </a:lnTo>
                <a:lnTo>
                  <a:pt x="604354" y="1526462"/>
                </a:lnTo>
                <a:lnTo>
                  <a:pt x="602766" y="1522381"/>
                </a:lnTo>
                <a:lnTo>
                  <a:pt x="601178" y="1518300"/>
                </a:lnTo>
                <a:lnTo>
                  <a:pt x="599590" y="1514446"/>
                </a:lnTo>
                <a:lnTo>
                  <a:pt x="597549" y="1510818"/>
                </a:lnTo>
                <a:lnTo>
                  <a:pt x="595507" y="1507190"/>
                </a:lnTo>
                <a:lnTo>
                  <a:pt x="593238" y="1503563"/>
                </a:lnTo>
                <a:lnTo>
                  <a:pt x="590743" y="1500389"/>
                </a:lnTo>
                <a:lnTo>
                  <a:pt x="588247" y="1496988"/>
                </a:lnTo>
                <a:lnTo>
                  <a:pt x="585525" y="1493814"/>
                </a:lnTo>
                <a:lnTo>
                  <a:pt x="582576" y="1490866"/>
                </a:lnTo>
                <a:lnTo>
                  <a:pt x="579854" y="1487919"/>
                </a:lnTo>
                <a:lnTo>
                  <a:pt x="576451" y="1485425"/>
                </a:lnTo>
                <a:lnTo>
                  <a:pt x="573275" y="1482704"/>
                </a:lnTo>
                <a:lnTo>
                  <a:pt x="569645" y="1480210"/>
                </a:lnTo>
                <a:lnTo>
                  <a:pt x="566242" y="1477943"/>
                </a:lnTo>
                <a:lnTo>
                  <a:pt x="562839" y="1475902"/>
                </a:lnTo>
                <a:lnTo>
                  <a:pt x="558756" y="1474089"/>
                </a:lnTo>
                <a:lnTo>
                  <a:pt x="554899" y="1472275"/>
                </a:lnTo>
                <a:lnTo>
                  <a:pt x="551042" y="1470688"/>
                </a:lnTo>
                <a:lnTo>
                  <a:pt x="546959" y="1469327"/>
                </a:lnTo>
                <a:lnTo>
                  <a:pt x="542875" y="1468194"/>
                </a:lnTo>
                <a:lnTo>
                  <a:pt x="538792" y="1467060"/>
                </a:lnTo>
                <a:lnTo>
                  <a:pt x="534255" y="1466607"/>
                </a:lnTo>
                <a:lnTo>
                  <a:pt x="529944" y="1465700"/>
                </a:lnTo>
                <a:lnTo>
                  <a:pt x="525634" y="1465473"/>
                </a:lnTo>
                <a:lnTo>
                  <a:pt x="521097" y="1465473"/>
                </a:lnTo>
                <a:lnTo>
                  <a:pt x="516787" y="1465473"/>
                </a:lnTo>
                <a:close/>
                <a:moveTo>
                  <a:pt x="779462" y="1465263"/>
                </a:moveTo>
                <a:lnTo>
                  <a:pt x="795909" y="1465263"/>
                </a:lnTo>
                <a:lnTo>
                  <a:pt x="795118" y="1465354"/>
                </a:lnTo>
                <a:lnTo>
                  <a:pt x="796247" y="1465263"/>
                </a:lnTo>
                <a:lnTo>
                  <a:pt x="802144" y="1465263"/>
                </a:lnTo>
                <a:lnTo>
                  <a:pt x="997663" y="1465263"/>
                </a:lnTo>
                <a:lnTo>
                  <a:pt x="1331996" y="1465263"/>
                </a:lnTo>
                <a:lnTo>
                  <a:pt x="1527515" y="1465263"/>
                </a:lnTo>
                <a:lnTo>
                  <a:pt x="1532959" y="1465263"/>
                </a:lnTo>
                <a:lnTo>
                  <a:pt x="1538630" y="1465717"/>
                </a:lnTo>
                <a:lnTo>
                  <a:pt x="1543846" y="1466398"/>
                </a:lnTo>
                <a:lnTo>
                  <a:pt x="1549290" y="1467307"/>
                </a:lnTo>
                <a:lnTo>
                  <a:pt x="1554507" y="1468669"/>
                </a:lnTo>
                <a:lnTo>
                  <a:pt x="1559497" y="1470031"/>
                </a:lnTo>
                <a:lnTo>
                  <a:pt x="1564487" y="1471848"/>
                </a:lnTo>
                <a:lnTo>
                  <a:pt x="1569477" y="1473664"/>
                </a:lnTo>
                <a:lnTo>
                  <a:pt x="1574014" y="1475934"/>
                </a:lnTo>
                <a:lnTo>
                  <a:pt x="1578550" y="1478205"/>
                </a:lnTo>
                <a:lnTo>
                  <a:pt x="1583313" y="1480702"/>
                </a:lnTo>
                <a:lnTo>
                  <a:pt x="1587396" y="1483654"/>
                </a:lnTo>
                <a:lnTo>
                  <a:pt x="1591706" y="1486378"/>
                </a:lnTo>
                <a:lnTo>
                  <a:pt x="1595788" y="1489784"/>
                </a:lnTo>
                <a:lnTo>
                  <a:pt x="1599644" y="1493190"/>
                </a:lnTo>
                <a:lnTo>
                  <a:pt x="1603500" y="1496595"/>
                </a:lnTo>
                <a:lnTo>
                  <a:pt x="1607129" y="1500455"/>
                </a:lnTo>
                <a:lnTo>
                  <a:pt x="1610305" y="1504315"/>
                </a:lnTo>
                <a:lnTo>
                  <a:pt x="1613480" y="1508402"/>
                </a:lnTo>
                <a:lnTo>
                  <a:pt x="1616656" y="1512488"/>
                </a:lnTo>
                <a:lnTo>
                  <a:pt x="1619151" y="1517029"/>
                </a:lnTo>
                <a:lnTo>
                  <a:pt x="1621646" y="1521343"/>
                </a:lnTo>
                <a:lnTo>
                  <a:pt x="1624368" y="1525884"/>
                </a:lnTo>
                <a:lnTo>
                  <a:pt x="1626409" y="1530652"/>
                </a:lnTo>
                <a:lnTo>
                  <a:pt x="1628224" y="1535420"/>
                </a:lnTo>
                <a:lnTo>
                  <a:pt x="1630038" y="1540642"/>
                </a:lnTo>
                <a:lnTo>
                  <a:pt x="1631626" y="1545637"/>
                </a:lnTo>
                <a:lnTo>
                  <a:pt x="1632533" y="1550859"/>
                </a:lnTo>
                <a:lnTo>
                  <a:pt x="1633667" y="1556081"/>
                </a:lnTo>
                <a:lnTo>
                  <a:pt x="1634121" y="1561530"/>
                </a:lnTo>
                <a:lnTo>
                  <a:pt x="1634575" y="1566979"/>
                </a:lnTo>
                <a:lnTo>
                  <a:pt x="1634801" y="1572428"/>
                </a:lnTo>
                <a:lnTo>
                  <a:pt x="1634575" y="1578104"/>
                </a:lnTo>
                <a:lnTo>
                  <a:pt x="1634121" y="1583553"/>
                </a:lnTo>
                <a:lnTo>
                  <a:pt x="1633667" y="1588775"/>
                </a:lnTo>
                <a:lnTo>
                  <a:pt x="1632533" y="1594224"/>
                </a:lnTo>
                <a:lnTo>
                  <a:pt x="1631626" y="1599219"/>
                </a:lnTo>
                <a:lnTo>
                  <a:pt x="1630038" y="1604441"/>
                </a:lnTo>
                <a:lnTo>
                  <a:pt x="1628224" y="1609436"/>
                </a:lnTo>
                <a:lnTo>
                  <a:pt x="1626409" y="1614204"/>
                </a:lnTo>
                <a:lnTo>
                  <a:pt x="1624368" y="1618972"/>
                </a:lnTo>
                <a:lnTo>
                  <a:pt x="1621646" y="1623513"/>
                </a:lnTo>
                <a:lnTo>
                  <a:pt x="1619151" y="1628054"/>
                </a:lnTo>
                <a:lnTo>
                  <a:pt x="1616656" y="1632368"/>
                </a:lnTo>
                <a:lnTo>
                  <a:pt x="1613480" y="1636681"/>
                </a:lnTo>
                <a:lnTo>
                  <a:pt x="1610305" y="1640541"/>
                </a:lnTo>
                <a:lnTo>
                  <a:pt x="1607129" y="1644401"/>
                </a:lnTo>
                <a:lnTo>
                  <a:pt x="1603500" y="1648261"/>
                </a:lnTo>
                <a:lnTo>
                  <a:pt x="1599644" y="1651893"/>
                </a:lnTo>
                <a:lnTo>
                  <a:pt x="1595788" y="1655299"/>
                </a:lnTo>
                <a:lnTo>
                  <a:pt x="1591706" y="1658478"/>
                </a:lnTo>
                <a:lnTo>
                  <a:pt x="1587396" y="1661429"/>
                </a:lnTo>
                <a:lnTo>
                  <a:pt x="1583313" y="1664154"/>
                </a:lnTo>
                <a:lnTo>
                  <a:pt x="1578550" y="1666651"/>
                </a:lnTo>
                <a:lnTo>
                  <a:pt x="1574014" y="1669149"/>
                </a:lnTo>
                <a:lnTo>
                  <a:pt x="1569477" y="1671419"/>
                </a:lnTo>
                <a:lnTo>
                  <a:pt x="1564487" y="1673236"/>
                </a:lnTo>
                <a:lnTo>
                  <a:pt x="1559497" y="1674825"/>
                </a:lnTo>
                <a:lnTo>
                  <a:pt x="1554507" y="1676187"/>
                </a:lnTo>
                <a:lnTo>
                  <a:pt x="1549290" y="1677549"/>
                </a:lnTo>
                <a:lnTo>
                  <a:pt x="1543846" y="1678458"/>
                </a:lnTo>
                <a:lnTo>
                  <a:pt x="1538630" y="1679139"/>
                </a:lnTo>
                <a:lnTo>
                  <a:pt x="1532959" y="1679593"/>
                </a:lnTo>
                <a:lnTo>
                  <a:pt x="1527515" y="1679820"/>
                </a:lnTo>
                <a:lnTo>
                  <a:pt x="1331996" y="1679820"/>
                </a:lnTo>
                <a:lnTo>
                  <a:pt x="1169820" y="1679820"/>
                </a:lnTo>
                <a:lnTo>
                  <a:pt x="1169820" y="1730451"/>
                </a:lnTo>
                <a:lnTo>
                  <a:pt x="1527515" y="1730451"/>
                </a:lnTo>
                <a:lnTo>
                  <a:pt x="1537496" y="1730224"/>
                </a:lnTo>
                <a:lnTo>
                  <a:pt x="1547022" y="1729088"/>
                </a:lnTo>
                <a:lnTo>
                  <a:pt x="1556322" y="1727953"/>
                </a:lnTo>
                <a:lnTo>
                  <a:pt x="1565394" y="1725683"/>
                </a:lnTo>
                <a:lnTo>
                  <a:pt x="1574467" y="1723185"/>
                </a:lnTo>
                <a:lnTo>
                  <a:pt x="1583313" y="1720461"/>
                </a:lnTo>
                <a:lnTo>
                  <a:pt x="1591706" y="1716828"/>
                </a:lnTo>
                <a:lnTo>
                  <a:pt x="1600098" y="1712514"/>
                </a:lnTo>
                <a:lnTo>
                  <a:pt x="1608037" y="1708200"/>
                </a:lnTo>
                <a:lnTo>
                  <a:pt x="1615749" y="1703432"/>
                </a:lnTo>
                <a:lnTo>
                  <a:pt x="1623007" y="1697983"/>
                </a:lnTo>
                <a:lnTo>
                  <a:pt x="1630265" y="1692307"/>
                </a:lnTo>
                <a:lnTo>
                  <a:pt x="1637070" y="1685950"/>
                </a:lnTo>
                <a:lnTo>
                  <a:pt x="1643194" y="1679593"/>
                </a:lnTo>
                <a:lnTo>
                  <a:pt x="1649318" y="1672781"/>
                </a:lnTo>
                <a:lnTo>
                  <a:pt x="1654762" y="1665743"/>
                </a:lnTo>
                <a:lnTo>
                  <a:pt x="2174633" y="1612615"/>
                </a:lnTo>
                <a:lnTo>
                  <a:pt x="2179170" y="1612388"/>
                </a:lnTo>
                <a:lnTo>
                  <a:pt x="2183479" y="1612388"/>
                </a:lnTo>
                <a:lnTo>
                  <a:pt x="2188243" y="1612388"/>
                </a:lnTo>
                <a:lnTo>
                  <a:pt x="2192552" y="1613069"/>
                </a:lnTo>
                <a:lnTo>
                  <a:pt x="2197089" y="1613523"/>
                </a:lnTo>
                <a:lnTo>
                  <a:pt x="2201398" y="1614431"/>
                </a:lnTo>
                <a:lnTo>
                  <a:pt x="2205481" y="1615566"/>
                </a:lnTo>
                <a:lnTo>
                  <a:pt x="2209791" y="1616929"/>
                </a:lnTo>
                <a:lnTo>
                  <a:pt x="2214100" y="1618291"/>
                </a:lnTo>
                <a:lnTo>
                  <a:pt x="2218183" y="1620107"/>
                </a:lnTo>
                <a:lnTo>
                  <a:pt x="2222039" y="1622378"/>
                </a:lnTo>
                <a:lnTo>
                  <a:pt x="2225895" y="1624648"/>
                </a:lnTo>
                <a:lnTo>
                  <a:pt x="2229751" y="1626919"/>
                </a:lnTo>
                <a:lnTo>
                  <a:pt x="2233380" y="1629643"/>
                </a:lnTo>
                <a:lnTo>
                  <a:pt x="2237009" y="1632595"/>
                </a:lnTo>
                <a:lnTo>
                  <a:pt x="2240411" y="1635773"/>
                </a:lnTo>
                <a:lnTo>
                  <a:pt x="2243587" y="1638725"/>
                </a:lnTo>
                <a:lnTo>
                  <a:pt x="2246762" y="1642358"/>
                </a:lnTo>
                <a:lnTo>
                  <a:pt x="2249711" y="1645990"/>
                </a:lnTo>
                <a:lnTo>
                  <a:pt x="2252206" y="1649623"/>
                </a:lnTo>
                <a:lnTo>
                  <a:pt x="2254701" y="1653483"/>
                </a:lnTo>
                <a:lnTo>
                  <a:pt x="2257196" y="1657342"/>
                </a:lnTo>
                <a:lnTo>
                  <a:pt x="2259237" y="1661429"/>
                </a:lnTo>
                <a:lnTo>
                  <a:pt x="2261052" y="1665970"/>
                </a:lnTo>
                <a:lnTo>
                  <a:pt x="2262867" y="1670057"/>
                </a:lnTo>
                <a:lnTo>
                  <a:pt x="2264227" y="1674371"/>
                </a:lnTo>
                <a:lnTo>
                  <a:pt x="2265588" y="1679139"/>
                </a:lnTo>
                <a:lnTo>
                  <a:pt x="2266723" y="1683453"/>
                </a:lnTo>
                <a:lnTo>
                  <a:pt x="2267403" y="1687993"/>
                </a:lnTo>
                <a:lnTo>
                  <a:pt x="2267857" y="1692761"/>
                </a:lnTo>
                <a:lnTo>
                  <a:pt x="2268083" y="1697302"/>
                </a:lnTo>
                <a:lnTo>
                  <a:pt x="2268537" y="1702297"/>
                </a:lnTo>
                <a:lnTo>
                  <a:pt x="2268537" y="1712287"/>
                </a:lnTo>
                <a:lnTo>
                  <a:pt x="2268083" y="1717055"/>
                </a:lnTo>
                <a:lnTo>
                  <a:pt x="2267857" y="1721369"/>
                </a:lnTo>
                <a:lnTo>
                  <a:pt x="2267630" y="1726137"/>
                </a:lnTo>
                <a:lnTo>
                  <a:pt x="2266949" y="1730451"/>
                </a:lnTo>
                <a:lnTo>
                  <a:pt x="2266042" y="1734764"/>
                </a:lnTo>
                <a:lnTo>
                  <a:pt x="2265361" y="1739305"/>
                </a:lnTo>
                <a:lnTo>
                  <a:pt x="2264001" y="1743392"/>
                </a:lnTo>
                <a:lnTo>
                  <a:pt x="2262867" y="1747479"/>
                </a:lnTo>
                <a:lnTo>
                  <a:pt x="2261506" y="1751566"/>
                </a:lnTo>
                <a:lnTo>
                  <a:pt x="2259918" y="1755653"/>
                </a:lnTo>
                <a:lnTo>
                  <a:pt x="2258103" y="1759512"/>
                </a:lnTo>
                <a:lnTo>
                  <a:pt x="2256062" y="1763599"/>
                </a:lnTo>
                <a:lnTo>
                  <a:pt x="2254247" y="1767459"/>
                </a:lnTo>
                <a:lnTo>
                  <a:pt x="2251979" y="1770864"/>
                </a:lnTo>
                <a:lnTo>
                  <a:pt x="2249711" y="1774497"/>
                </a:lnTo>
                <a:lnTo>
                  <a:pt x="2247216" y="1778130"/>
                </a:lnTo>
                <a:lnTo>
                  <a:pt x="2244721" y="1781536"/>
                </a:lnTo>
                <a:lnTo>
                  <a:pt x="2241772" y="1784714"/>
                </a:lnTo>
                <a:lnTo>
                  <a:pt x="2239050" y="1788120"/>
                </a:lnTo>
                <a:lnTo>
                  <a:pt x="2236102" y="1791071"/>
                </a:lnTo>
                <a:lnTo>
                  <a:pt x="2233153" y="1794023"/>
                </a:lnTo>
                <a:lnTo>
                  <a:pt x="2229977" y="1796747"/>
                </a:lnTo>
                <a:lnTo>
                  <a:pt x="2226575" y="1799472"/>
                </a:lnTo>
                <a:lnTo>
                  <a:pt x="2223400" y="1801969"/>
                </a:lnTo>
                <a:lnTo>
                  <a:pt x="2219771" y="1804240"/>
                </a:lnTo>
                <a:lnTo>
                  <a:pt x="2216141" y="1806510"/>
                </a:lnTo>
                <a:lnTo>
                  <a:pt x="2212512" y="1808554"/>
                </a:lnTo>
                <a:lnTo>
                  <a:pt x="2208657" y="1810370"/>
                </a:lnTo>
                <a:lnTo>
                  <a:pt x="2204801" y="1812186"/>
                </a:lnTo>
                <a:lnTo>
                  <a:pt x="2200718" y="1813776"/>
                </a:lnTo>
                <a:lnTo>
                  <a:pt x="2196635" y="1815365"/>
                </a:lnTo>
                <a:lnTo>
                  <a:pt x="2192325" y="1816727"/>
                </a:lnTo>
                <a:lnTo>
                  <a:pt x="1439282" y="2028332"/>
                </a:lnTo>
                <a:lnTo>
                  <a:pt x="1418869" y="2033781"/>
                </a:lnTo>
                <a:lnTo>
                  <a:pt x="1398682" y="2039003"/>
                </a:lnTo>
                <a:lnTo>
                  <a:pt x="1378268" y="2043317"/>
                </a:lnTo>
                <a:lnTo>
                  <a:pt x="1357854" y="2047404"/>
                </a:lnTo>
                <a:lnTo>
                  <a:pt x="1337213" y="2051037"/>
                </a:lnTo>
                <a:lnTo>
                  <a:pt x="1316573" y="2054442"/>
                </a:lnTo>
                <a:lnTo>
                  <a:pt x="1295932" y="2056940"/>
                </a:lnTo>
                <a:lnTo>
                  <a:pt x="1275291" y="2059437"/>
                </a:lnTo>
                <a:lnTo>
                  <a:pt x="1254424" y="2061254"/>
                </a:lnTo>
                <a:lnTo>
                  <a:pt x="1233556" y="2062389"/>
                </a:lnTo>
                <a:lnTo>
                  <a:pt x="1212916" y="2063297"/>
                </a:lnTo>
                <a:lnTo>
                  <a:pt x="1192048" y="2063751"/>
                </a:lnTo>
                <a:lnTo>
                  <a:pt x="1171181" y="2063751"/>
                </a:lnTo>
                <a:lnTo>
                  <a:pt x="1150087" y="2063297"/>
                </a:lnTo>
                <a:lnTo>
                  <a:pt x="1129219" y="2062162"/>
                </a:lnTo>
                <a:lnTo>
                  <a:pt x="1108352" y="2060573"/>
                </a:lnTo>
                <a:lnTo>
                  <a:pt x="796701" y="2035598"/>
                </a:lnTo>
                <a:lnTo>
                  <a:pt x="792391" y="2035144"/>
                </a:lnTo>
                <a:lnTo>
                  <a:pt x="788081" y="2034463"/>
                </a:lnTo>
                <a:lnTo>
                  <a:pt x="783545" y="2033554"/>
                </a:lnTo>
                <a:lnTo>
                  <a:pt x="779462" y="2032419"/>
                </a:lnTo>
                <a:lnTo>
                  <a:pt x="779462" y="1468438"/>
                </a:lnTo>
                <a:lnTo>
                  <a:pt x="779462" y="1467534"/>
                </a:lnTo>
                <a:lnTo>
                  <a:pt x="779462" y="1465263"/>
                </a:lnTo>
                <a:close/>
                <a:moveTo>
                  <a:pt x="0" y="1401763"/>
                </a:moveTo>
                <a:lnTo>
                  <a:pt x="695325" y="1401763"/>
                </a:lnTo>
                <a:lnTo>
                  <a:pt x="695325" y="1572487"/>
                </a:lnTo>
                <a:lnTo>
                  <a:pt x="695325" y="1927085"/>
                </a:lnTo>
                <a:lnTo>
                  <a:pt x="695325" y="2247901"/>
                </a:lnTo>
                <a:lnTo>
                  <a:pt x="0" y="2247901"/>
                </a:lnTo>
                <a:lnTo>
                  <a:pt x="0" y="1401763"/>
                </a:lnTo>
                <a:close/>
                <a:moveTo>
                  <a:pt x="1870009" y="1163726"/>
                </a:moveTo>
                <a:lnTo>
                  <a:pt x="1870009" y="1180300"/>
                </a:lnTo>
                <a:lnTo>
                  <a:pt x="1861189" y="1180981"/>
                </a:lnTo>
                <a:lnTo>
                  <a:pt x="1853274" y="1182343"/>
                </a:lnTo>
                <a:lnTo>
                  <a:pt x="1845586" y="1183705"/>
                </a:lnTo>
                <a:lnTo>
                  <a:pt x="1838575" y="1185522"/>
                </a:lnTo>
                <a:lnTo>
                  <a:pt x="1832243" y="1188019"/>
                </a:lnTo>
                <a:lnTo>
                  <a:pt x="1826138" y="1190290"/>
                </a:lnTo>
                <a:lnTo>
                  <a:pt x="1820936" y="1193014"/>
                </a:lnTo>
                <a:lnTo>
                  <a:pt x="1816187" y="1196193"/>
                </a:lnTo>
                <a:lnTo>
                  <a:pt x="1811891" y="1199825"/>
                </a:lnTo>
                <a:lnTo>
                  <a:pt x="1810081" y="1201642"/>
                </a:lnTo>
                <a:lnTo>
                  <a:pt x="1808272" y="1203458"/>
                </a:lnTo>
                <a:lnTo>
                  <a:pt x="1806689" y="1205501"/>
                </a:lnTo>
                <a:lnTo>
                  <a:pt x="1805106" y="1207545"/>
                </a:lnTo>
                <a:lnTo>
                  <a:pt x="1803749" y="1209588"/>
                </a:lnTo>
                <a:lnTo>
                  <a:pt x="1802619" y="1211859"/>
                </a:lnTo>
                <a:lnTo>
                  <a:pt x="1801488" y="1214356"/>
                </a:lnTo>
                <a:lnTo>
                  <a:pt x="1800583" y="1216627"/>
                </a:lnTo>
                <a:lnTo>
                  <a:pt x="1799679" y="1219124"/>
                </a:lnTo>
                <a:lnTo>
                  <a:pt x="1799227" y="1221395"/>
                </a:lnTo>
                <a:lnTo>
                  <a:pt x="1798548" y="1226844"/>
                </a:lnTo>
                <a:lnTo>
                  <a:pt x="1798096" y="1232520"/>
                </a:lnTo>
                <a:lnTo>
                  <a:pt x="1798096" y="1236379"/>
                </a:lnTo>
                <a:lnTo>
                  <a:pt x="1798774" y="1240239"/>
                </a:lnTo>
                <a:lnTo>
                  <a:pt x="1799227" y="1243872"/>
                </a:lnTo>
                <a:lnTo>
                  <a:pt x="1800357" y="1247504"/>
                </a:lnTo>
                <a:lnTo>
                  <a:pt x="1801488" y="1251137"/>
                </a:lnTo>
                <a:lnTo>
                  <a:pt x="1802845" y="1254543"/>
                </a:lnTo>
                <a:lnTo>
                  <a:pt x="1804654" y="1257948"/>
                </a:lnTo>
                <a:lnTo>
                  <a:pt x="1806689" y="1261354"/>
                </a:lnTo>
                <a:lnTo>
                  <a:pt x="1808725" y="1264079"/>
                </a:lnTo>
                <a:lnTo>
                  <a:pt x="1810986" y="1267257"/>
                </a:lnTo>
                <a:lnTo>
                  <a:pt x="1813474" y="1269755"/>
                </a:lnTo>
                <a:lnTo>
                  <a:pt x="1815961" y="1272252"/>
                </a:lnTo>
                <a:lnTo>
                  <a:pt x="1818449" y="1274750"/>
                </a:lnTo>
                <a:lnTo>
                  <a:pt x="1821162" y="1277020"/>
                </a:lnTo>
                <a:lnTo>
                  <a:pt x="1823876" y="1278836"/>
                </a:lnTo>
                <a:lnTo>
                  <a:pt x="1826816" y="1280653"/>
                </a:lnTo>
                <a:lnTo>
                  <a:pt x="1834053" y="1284740"/>
                </a:lnTo>
                <a:lnTo>
                  <a:pt x="1843777" y="1289734"/>
                </a:lnTo>
                <a:lnTo>
                  <a:pt x="1855988" y="1295638"/>
                </a:lnTo>
                <a:lnTo>
                  <a:pt x="1870914" y="1302676"/>
                </a:lnTo>
                <a:lnTo>
                  <a:pt x="1875436" y="1304719"/>
                </a:lnTo>
                <a:lnTo>
                  <a:pt x="1879507" y="1306763"/>
                </a:lnTo>
                <a:lnTo>
                  <a:pt x="1883125" y="1309033"/>
                </a:lnTo>
                <a:lnTo>
                  <a:pt x="1886065" y="1311077"/>
                </a:lnTo>
                <a:lnTo>
                  <a:pt x="1889005" y="1312893"/>
                </a:lnTo>
                <a:lnTo>
                  <a:pt x="1891040" y="1314936"/>
                </a:lnTo>
                <a:lnTo>
                  <a:pt x="1892623" y="1316980"/>
                </a:lnTo>
                <a:lnTo>
                  <a:pt x="1893528" y="1318796"/>
                </a:lnTo>
                <a:lnTo>
                  <a:pt x="1894432" y="1320839"/>
                </a:lnTo>
                <a:lnTo>
                  <a:pt x="1895111" y="1323110"/>
                </a:lnTo>
                <a:lnTo>
                  <a:pt x="1895563" y="1325834"/>
                </a:lnTo>
                <a:lnTo>
                  <a:pt x="1896241" y="1328559"/>
                </a:lnTo>
                <a:lnTo>
                  <a:pt x="1896694" y="1335597"/>
                </a:lnTo>
                <a:lnTo>
                  <a:pt x="1896920" y="1343544"/>
                </a:lnTo>
                <a:lnTo>
                  <a:pt x="1896694" y="1346722"/>
                </a:lnTo>
                <a:lnTo>
                  <a:pt x="1896241" y="1349447"/>
                </a:lnTo>
                <a:lnTo>
                  <a:pt x="1894885" y="1352171"/>
                </a:lnTo>
                <a:lnTo>
                  <a:pt x="1893302" y="1353988"/>
                </a:lnTo>
                <a:lnTo>
                  <a:pt x="1892623" y="1354669"/>
                </a:lnTo>
                <a:lnTo>
                  <a:pt x="1891492" y="1355577"/>
                </a:lnTo>
                <a:lnTo>
                  <a:pt x="1889005" y="1356485"/>
                </a:lnTo>
                <a:lnTo>
                  <a:pt x="1886065" y="1357393"/>
                </a:lnTo>
                <a:lnTo>
                  <a:pt x="1882899" y="1357620"/>
                </a:lnTo>
                <a:lnTo>
                  <a:pt x="1880864" y="1357620"/>
                </a:lnTo>
                <a:lnTo>
                  <a:pt x="1879055" y="1357393"/>
                </a:lnTo>
                <a:lnTo>
                  <a:pt x="1877472" y="1356712"/>
                </a:lnTo>
                <a:lnTo>
                  <a:pt x="1875889" y="1356258"/>
                </a:lnTo>
                <a:lnTo>
                  <a:pt x="1874532" y="1355577"/>
                </a:lnTo>
                <a:lnTo>
                  <a:pt x="1873627" y="1354669"/>
                </a:lnTo>
                <a:lnTo>
                  <a:pt x="1872723" y="1353761"/>
                </a:lnTo>
                <a:lnTo>
                  <a:pt x="1872270" y="1352398"/>
                </a:lnTo>
                <a:lnTo>
                  <a:pt x="1871818" y="1350809"/>
                </a:lnTo>
                <a:lnTo>
                  <a:pt x="1871140" y="1348993"/>
                </a:lnTo>
                <a:lnTo>
                  <a:pt x="1870461" y="1343544"/>
                </a:lnTo>
                <a:lnTo>
                  <a:pt x="1870235" y="1336051"/>
                </a:lnTo>
                <a:lnTo>
                  <a:pt x="1870009" y="1326515"/>
                </a:lnTo>
                <a:lnTo>
                  <a:pt x="1870009" y="1314028"/>
                </a:lnTo>
                <a:lnTo>
                  <a:pt x="1799227" y="1314028"/>
                </a:lnTo>
                <a:lnTo>
                  <a:pt x="1799227" y="1324018"/>
                </a:lnTo>
                <a:lnTo>
                  <a:pt x="1799227" y="1328332"/>
                </a:lnTo>
                <a:lnTo>
                  <a:pt x="1799453" y="1332192"/>
                </a:lnTo>
                <a:lnTo>
                  <a:pt x="1799905" y="1336278"/>
                </a:lnTo>
                <a:lnTo>
                  <a:pt x="1800583" y="1339911"/>
                </a:lnTo>
                <a:lnTo>
                  <a:pt x="1801262" y="1343544"/>
                </a:lnTo>
                <a:lnTo>
                  <a:pt x="1802166" y="1346949"/>
                </a:lnTo>
                <a:lnTo>
                  <a:pt x="1803071" y="1350355"/>
                </a:lnTo>
                <a:lnTo>
                  <a:pt x="1804428" y="1353534"/>
                </a:lnTo>
                <a:lnTo>
                  <a:pt x="1806011" y="1356258"/>
                </a:lnTo>
                <a:lnTo>
                  <a:pt x="1807368" y="1359210"/>
                </a:lnTo>
                <a:lnTo>
                  <a:pt x="1809177" y="1361707"/>
                </a:lnTo>
                <a:lnTo>
                  <a:pt x="1810986" y="1364205"/>
                </a:lnTo>
                <a:lnTo>
                  <a:pt x="1813021" y="1366702"/>
                </a:lnTo>
                <a:lnTo>
                  <a:pt x="1815509" y="1368746"/>
                </a:lnTo>
                <a:lnTo>
                  <a:pt x="1817770" y="1370562"/>
                </a:lnTo>
                <a:lnTo>
                  <a:pt x="1820258" y="1372378"/>
                </a:lnTo>
                <a:lnTo>
                  <a:pt x="1825685" y="1375557"/>
                </a:lnTo>
                <a:lnTo>
                  <a:pt x="1831339" y="1378508"/>
                </a:lnTo>
                <a:lnTo>
                  <a:pt x="1837219" y="1381006"/>
                </a:lnTo>
                <a:lnTo>
                  <a:pt x="1843551" y="1383276"/>
                </a:lnTo>
                <a:lnTo>
                  <a:pt x="1849656" y="1385093"/>
                </a:lnTo>
                <a:lnTo>
                  <a:pt x="1856214" y="1386455"/>
                </a:lnTo>
                <a:lnTo>
                  <a:pt x="1862999" y="1387590"/>
                </a:lnTo>
                <a:lnTo>
                  <a:pt x="1870009" y="1388271"/>
                </a:lnTo>
                <a:lnTo>
                  <a:pt x="1870009" y="1408479"/>
                </a:lnTo>
                <a:lnTo>
                  <a:pt x="1902573" y="1408479"/>
                </a:lnTo>
                <a:lnTo>
                  <a:pt x="1902573" y="1388725"/>
                </a:lnTo>
                <a:lnTo>
                  <a:pt x="1911393" y="1387817"/>
                </a:lnTo>
                <a:lnTo>
                  <a:pt x="1919534" y="1386228"/>
                </a:lnTo>
                <a:lnTo>
                  <a:pt x="1927223" y="1384411"/>
                </a:lnTo>
                <a:lnTo>
                  <a:pt x="1934460" y="1382141"/>
                </a:lnTo>
                <a:lnTo>
                  <a:pt x="1941018" y="1379417"/>
                </a:lnTo>
                <a:lnTo>
                  <a:pt x="1947124" y="1376692"/>
                </a:lnTo>
                <a:lnTo>
                  <a:pt x="1952551" y="1373286"/>
                </a:lnTo>
                <a:lnTo>
                  <a:pt x="1954812" y="1371470"/>
                </a:lnTo>
                <a:lnTo>
                  <a:pt x="1957300" y="1369427"/>
                </a:lnTo>
                <a:lnTo>
                  <a:pt x="1959561" y="1367610"/>
                </a:lnTo>
                <a:lnTo>
                  <a:pt x="1961597" y="1365567"/>
                </a:lnTo>
                <a:lnTo>
                  <a:pt x="1963632" y="1363296"/>
                </a:lnTo>
                <a:lnTo>
                  <a:pt x="1965441" y="1360799"/>
                </a:lnTo>
                <a:lnTo>
                  <a:pt x="1967024" y="1358529"/>
                </a:lnTo>
                <a:lnTo>
                  <a:pt x="1968381" y="1356031"/>
                </a:lnTo>
                <a:lnTo>
                  <a:pt x="1969738" y="1353534"/>
                </a:lnTo>
                <a:lnTo>
                  <a:pt x="1971095" y="1350809"/>
                </a:lnTo>
                <a:lnTo>
                  <a:pt x="1971999" y="1348085"/>
                </a:lnTo>
                <a:lnTo>
                  <a:pt x="1972904" y="1345133"/>
                </a:lnTo>
                <a:lnTo>
                  <a:pt x="1973808" y="1342408"/>
                </a:lnTo>
                <a:lnTo>
                  <a:pt x="1974487" y="1339230"/>
                </a:lnTo>
                <a:lnTo>
                  <a:pt x="1975165" y="1333100"/>
                </a:lnTo>
                <a:lnTo>
                  <a:pt x="1975391" y="1326288"/>
                </a:lnTo>
                <a:lnTo>
                  <a:pt x="1975391" y="1321975"/>
                </a:lnTo>
                <a:lnTo>
                  <a:pt x="1975165" y="1318115"/>
                </a:lnTo>
                <a:lnTo>
                  <a:pt x="1974713" y="1314255"/>
                </a:lnTo>
                <a:lnTo>
                  <a:pt x="1973808" y="1310395"/>
                </a:lnTo>
                <a:lnTo>
                  <a:pt x="1972904" y="1306990"/>
                </a:lnTo>
                <a:lnTo>
                  <a:pt x="1971773" y="1303584"/>
                </a:lnTo>
                <a:lnTo>
                  <a:pt x="1970190" y="1300406"/>
                </a:lnTo>
                <a:lnTo>
                  <a:pt x="1968607" y="1297454"/>
                </a:lnTo>
                <a:lnTo>
                  <a:pt x="1967024" y="1294502"/>
                </a:lnTo>
                <a:lnTo>
                  <a:pt x="1965215" y="1292005"/>
                </a:lnTo>
                <a:lnTo>
                  <a:pt x="1963406" y="1289507"/>
                </a:lnTo>
                <a:lnTo>
                  <a:pt x="1961371" y="1287237"/>
                </a:lnTo>
                <a:lnTo>
                  <a:pt x="1959109" y="1284967"/>
                </a:lnTo>
                <a:lnTo>
                  <a:pt x="1956848" y="1282923"/>
                </a:lnTo>
                <a:lnTo>
                  <a:pt x="1954586" y="1281107"/>
                </a:lnTo>
                <a:lnTo>
                  <a:pt x="1952325" y="1279518"/>
                </a:lnTo>
                <a:lnTo>
                  <a:pt x="1945993" y="1275885"/>
                </a:lnTo>
                <a:lnTo>
                  <a:pt x="1938078" y="1271798"/>
                </a:lnTo>
                <a:lnTo>
                  <a:pt x="1927901" y="1267030"/>
                </a:lnTo>
                <a:lnTo>
                  <a:pt x="1915464" y="1261581"/>
                </a:lnTo>
                <a:lnTo>
                  <a:pt x="1900990" y="1254997"/>
                </a:lnTo>
                <a:lnTo>
                  <a:pt x="1889909" y="1249548"/>
                </a:lnTo>
                <a:lnTo>
                  <a:pt x="1881995" y="1245461"/>
                </a:lnTo>
                <a:lnTo>
                  <a:pt x="1879281" y="1243872"/>
                </a:lnTo>
                <a:lnTo>
                  <a:pt x="1877246" y="1242510"/>
                </a:lnTo>
                <a:lnTo>
                  <a:pt x="1875663" y="1241147"/>
                </a:lnTo>
                <a:lnTo>
                  <a:pt x="1874306" y="1239558"/>
                </a:lnTo>
                <a:lnTo>
                  <a:pt x="1872949" y="1237742"/>
                </a:lnTo>
                <a:lnTo>
                  <a:pt x="1872270" y="1235925"/>
                </a:lnTo>
                <a:lnTo>
                  <a:pt x="1871592" y="1233655"/>
                </a:lnTo>
                <a:lnTo>
                  <a:pt x="1870914" y="1231157"/>
                </a:lnTo>
                <a:lnTo>
                  <a:pt x="1870687" y="1228433"/>
                </a:lnTo>
                <a:lnTo>
                  <a:pt x="1870461" y="1225708"/>
                </a:lnTo>
                <a:lnTo>
                  <a:pt x="1870687" y="1222076"/>
                </a:lnTo>
                <a:lnTo>
                  <a:pt x="1871140" y="1219124"/>
                </a:lnTo>
                <a:lnTo>
                  <a:pt x="1872270" y="1216627"/>
                </a:lnTo>
                <a:lnTo>
                  <a:pt x="1873853" y="1214583"/>
                </a:lnTo>
                <a:lnTo>
                  <a:pt x="1874532" y="1213675"/>
                </a:lnTo>
                <a:lnTo>
                  <a:pt x="1875663" y="1212994"/>
                </a:lnTo>
                <a:lnTo>
                  <a:pt x="1877924" y="1211859"/>
                </a:lnTo>
                <a:lnTo>
                  <a:pt x="1880412" y="1211178"/>
                </a:lnTo>
                <a:lnTo>
                  <a:pt x="1883577" y="1210951"/>
                </a:lnTo>
                <a:lnTo>
                  <a:pt x="1887196" y="1211178"/>
                </a:lnTo>
                <a:lnTo>
                  <a:pt x="1888779" y="1211405"/>
                </a:lnTo>
                <a:lnTo>
                  <a:pt x="1889909" y="1211859"/>
                </a:lnTo>
                <a:lnTo>
                  <a:pt x="1891266" y="1212767"/>
                </a:lnTo>
                <a:lnTo>
                  <a:pt x="1892397" y="1213221"/>
                </a:lnTo>
                <a:lnTo>
                  <a:pt x="1893302" y="1214356"/>
                </a:lnTo>
                <a:lnTo>
                  <a:pt x="1894206" y="1215037"/>
                </a:lnTo>
                <a:lnTo>
                  <a:pt x="1894658" y="1216400"/>
                </a:lnTo>
                <a:lnTo>
                  <a:pt x="1895111" y="1217989"/>
                </a:lnTo>
                <a:lnTo>
                  <a:pt x="1896015" y="1221849"/>
                </a:lnTo>
                <a:lnTo>
                  <a:pt x="1896468" y="1226844"/>
                </a:lnTo>
                <a:lnTo>
                  <a:pt x="1896468" y="1233201"/>
                </a:lnTo>
                <a:lnTo>
                  <a:pt x="1896468" y="1241601"/>
                </a:lnTo>
                <a:lnTo>
                  <a:pt x="1967250" y="1241601"/>
                </a:lnTo>
                <a:lnTo>
                  <a:pt x="1967703" y="1235925"/>
                </a:lnTo>
                <a:lnTo>
                  <a:pt x="1967929" y="1231838"/>
                </a:lnTo>
                <a:lnTo>
                  <a:pt x="1967703" y="1226389"/>
                </a:lnTo>
                <a:lnTo>
                  <a:pt x="1967024" y="1220940"/>
                </a:lnTo>
                <a:lnTo>
                  <a:pt x="1965667" y="1216173"/>
                </a:lnTo>
                <a:lnTo>
                  <a:pt x="1963858" y="1211405"/>
                </a:lnTo>
                <a:lnTo>
                  <a:pt x="1961597" y="1207318"/>
                </a:lnTo>
                <a:lnTo>
                  <a:pt x="1958657" y="1203231"/>
                </a:lnTo>
                <a:lnTo>
                  <a:pt x="1955491" y="1199598"/>
                </a:lnTo>
                <a:lnTo>
                  <a:pt x="1951646" y="1196193"/>
                </a:lnTo>
                <a:lnTo>
                  <a:pt x="1947350" y="1193014"/>
                </a:lnTo>
                <a:lnTo>
                  <a:pt x="1942375" y="1190290"/>
                </a:lnTo>
                <a:lnTo>
                  <a:pt x="1937173" y="1187565"/>
                </a:lnTo>
                <a:lnTo>
                  <a:pt x="1931067" y="1185522"/>
                </a:lnTo>
                <a:lnTo>
                  <a:pt x="1924735" y="1183705"/>
                </a:lnTo>
                <a:lnTo>
                  <a:pt x="1917951" y="1182343"/>
                </a:lnTo>
                <a:lnTo>
                  <a:pt x="1910488" y="1180981"/>
                </a:lnTo>
                <a:lnTo>
                  <a:pt x="1902573" y="1180300"/>
                </a:lnTo>
                <a:lnTo>
                  <a:pt x="1902573" y="1163726"/>
                </a:lnTo>
                <a:lnTo>
                  <a:pt x="1870009" y="1163726"/>
                </a:lnTo>
                <a:close/>
                <a:moveTo>
                  <a:pt x="1886970" y="1085850"/>
                </a:moveTo>
                <a:lnTo>
                  <a:pt x="1896920" y="1086304"/>
                </a:lnTo>
                <a:lnTo>
                  <a:pt x="1907322" y="1086985"/>
                </a:lnTo>
                <a:lnTo>
                  <a:pt x="1917047" y="1088347"/>
                </a:lnTo>
                <a:lnTo>
                  <a:pt x="1926997" y="1090164"/>
                </a:lnTo>
                <a:lnTo>
                  <a:pt x="1936495" y="1092434"/>
                </a:lnTo>
                <a:lnTo>
                  <a:pt x="1945993" y="1094931"/>
                </a:lnTo>
                <a:lnTo>
                  <a:pt x="1955265" y="1098110"/>
                </a:lnTo>
                <a:lnTo>
                  <a:pt x="1964310" y="1101743"/>
                </a:lnTo>
                <a:lnTo>
                  <a:pt x="1973130" y="1105830"/>
                </a:lnTo>
                <a:lnTo>
                  <a:pt x="1981723" y="1110143"/>
                </a:lnTo>
                <a:lnTo>
                  <a:pt x="1990091" y="1114911"/>
                </a:lnTo>
                <a:lnTo>
                  <a:pt x="1998232" y="1120133"/>
                </a:lnTo>
                <a:lnTo>
                  <a:pt x="2005921" y="1125809"/>
                </a:lnTo>
                <a:lnTo>
                  <a:pt x="2013383" y="1131712"/>
                </a:lnTo>
                <a:lnTo>
                  <a:pt x="2020620" y="1137843"/>
                </a:lnTo>
                <a:lnTo>
                  <a:pt x="2027630" y="1144654"/>
                </a:lnTo>
                <a:lnTo>
                  <a:pt x="2034415" y="1151465"/>
                </a:lnTo>
                <a:lnTo>
                  <a:pt x="2040520" y="1158731"/>
                </a:lnTo>
                <a:lnTo>
                  <a:pt x="2046400" y="1166223"/>
                </a:lnTo>
                <a:lnTo>
                  <a:pt x="2052054" y="1174170"/>
                </a:lnTo>
                <a:lnTo>
                  <a:pt x="2057255" y="1182343"/>
                </a:lnTo>
                <a:lnTo>
                  <a:pt x="2062004" y="1190744"/>
                </a:lnTo>
                <a:lnTo>
                  <a:pt x="2066527" y="1199371"/>
                </a:lnTo>
                <a:lnTo>
                  <a:pt x="2070371" y="1207999"/>
                </a:lnTo>
                <a:lnTo>
                  <a:pt x="2073989" y="1217081"/>
                </a:lnTo>
                <a:lnTo>
                  <a:pt x="2076929" y="1226389"/>
                </a:lnTo>
                <a:lnTo>
                  <a:pt x="2079869" y="1235925"/>
                </a:lnTo>
                <a:lnTo>
                  <a:pt x="2081904" y="1245688"/>
                </a:lnTo>
                <a:lnTo>
                  <a:pt x="2083714" y="1255678"/>
                </a:lnTo>
                <a:lnTo>
                  <a:pt x="2085070" y="1265668"/>
                </a:lnTo>
                <a:lnTo>
                  <a:pt x="2085749" y="1275658"/>
                </a:lnTo>
                <a:lnTo>
                  <a:pt x="2085975" y="1286102"/>
                </a:lnTo>
                <a:lnTo>
                  <a:pt x="2085749" y="1296319"/>
                </a:lnTo>
                <a:lnTo>
                  <a:pt x="2085070" y="1306536"/>
                </a:lnTo>
                <a:lnTo>
                  <a:pt x="2083714" y="1316526"/>
                </a:lnTo>
                <a:lnTo>
                  <a:pt x="2081904" y="1326288"/>
                </a:lnTo>
                <a:lnTo>
                  <a:pt x="2079869" y="1335824"/>
                </a:lnTo>
                <a:lnTo>
                  <a:pt x="2076929" y="1345360"/>
                </a:lnTo>
                <a:lnTo>
                  <a:pt x="2073989" y="1354669"/>
                </a:lnTo>
                <a:lnTo>
                  <a:pt x="2070371" y="1363751"/>
                </a:lnTo>
                <a:lnTo>
                  <a:pt x="2066527" y="1372832"/>
                </a:lnTo>
                <a:lnTo>
                  <a:pt x="2062004" y="1381233"/>
                </a:lnTo>
                <a:lnTo>
                  <a:pt x="2057255" y="1389633"/>
                </a:lnTo>
                <a:lnTo>
                  <a:pt x="2052054" y="1397807"/>
                </a:lnTo>
                <a:lnTo>
                  <a:pt x="2046400" y="1405527"/>
                </a:lnTo>
                <a:lnTo>
                  <a:pt x="2040520" y="1413019"/>
                </a:lnTo>
                <a:lnTo>
                  <a:pt x="2034415" y="1420285"/>
                </a:lnTo>
                <a:lnTo>
                  <a:pt x="2027630" y="1427323"/>
                </a:lnTo>
                <a:lnTo>
                  <a:pt x="2020620" y="1433907"/>
                </a:lnTo>
                <a:lnTo>
                  <a:pt x="2013383" y="1440265"/>
                </a:lnTo>
                <a:lnTo>
                  <a:pt x="2005921" y="1446168"/>
                </a:lnTo>
                <a:lnTo>
                  <a:pt x="1998232" y="1451844"/>
                </a:lnTo>
                <a:lnTo>
                  <a:pt x="1990091" y="1456839"/>
                </a:lnTo>
                <a:lnTo>
                  <a:pt x="1981723" y="1461834"/>
                </a:lnTo>
                <a:lnTo>
                  <a:pt x="1973130" y="1466147"/>
                </a:lnTo>
                <a:lnTo>
                  <a:pt x="1964310" y="1470007"/>
                </a:lnTo>
                <a:lnTo>
                  <a:pt x="1955265" y="1473640"/>
                </a:lnTo>
                <a:lnTo>
                  <a:pt x="1945993" y="1476819"/>
                </a:lnTo>
                <a:lnTo>
                  <a:pt x="1936495" y="1479770"/>
                </a:lnTo>
                <a:lnTo>
                  <a:pt x="1926997" y="1481813"/>
                </a:lnTo>
                <a:lnTo>
                  <a:pt x="1917047" y="1483630"/>
                </a:lnTo>
                <a:lnTo>
                  <a:pt x="1907322" y="1484765"/>
                </a:lnTo>
                <a:lnTo>
                  <a:pt x="1896920" y="1485673"/>
                </a:lnTo>
                <a:lnTo>
                  <a:pt x="1886970" y="1485900"/>
                </a:lnTo>
                <a:lnTo>
                  <a:pt x="1876567" y="1485673"/>
                </a:lnTo>
                <a:lnTo>
                  <a:pt x="1866391" y="1484765"/>
                </a:lnTo>
                <a:lnTo>
                  <a:pt x="1856667" y="1483630"/>
                </a:lnTo>
                <a:lnTo>
                  <a:pt x="1846490" y="1481813"/>
                </a:lnTo>
                <a:lnTo>
                  <a:pt x="1836992" y="1479770"/>
                </a:lnTo>
                <a:lnTo>
                  <a:pt x="1827494" y="1476819"/>
                </a:lnTo>
                <a:lnTo>
                  <a:pt x="1818223" y="1473640"/>
                </a:lnTo>
                <a:lnTo>
                  <a:pt x="1809177" y="1470007"/>
                </a:lnTo>
                <a:lnTo>
                  <a:pt x="1800583" y="1466147"/>
                </a:lnTo>
                <a:lnTo>
                  <a:pt x="1791764" y="1461834"/>
                </a:lnTo>
                <a:lnTo>
                  <a:pt x="1783623" y="1456839"/>
                </a:lnTo>
                <a:lnTo>
                  <a:pt x="1775256" y="1451844"/>
                </a:lnTo>
                <a:lnTo>
                  <a:pt x="1767567" y="1446168"/>
                </a:lnTo>
                <a:lnTo>
                  <a:pt x="1760104" y="1440265"/>
                </a:lnTo>
                <a:lnTo>
                  <a:pt x="1752867" y="1433907"/>
                </a:lnTo>
                <a:lnTo>
                  <a:pt x="1746083" y="1427323"/>
                </a:lnTo>
                <a:lnTo>
                  <a:pt x="1739299" y="1420285"/>
                </a:lnTo>
                <a:lnTo>
                  <a:pt x="1733193" y="1413019"/>
                </a:lnTo>
                <a:lnTo>
                  <a:pt x="1727313" y="1405527"/>
                </a:lnTo>
                <a:lnTo>
                  <a:pt x="1721660" y="1397807"/>
                </a:lnTo>
                <a:lnTo>
                  <a:pt x="1716458" y="1389633"/>
                </a:lnTo>
                <a:lnTo>
                  <a:pt x="1711483" y="1381233"/>
                </a:lnTo>
                <a:lnTo>
                  <a:pt x="1707187" y="1372832"/>
                </a:lnTo>
                <a:lnTo>
                  <a:pt x="1703342" y="1363751"/>
                </a:lnTo>
                <a:lnTo>
                  <a:pt x="1699724" y="1354669"/>
                </a:lnTo>
                <a:lnTo>
                  <a:pt x="1696558" y="1345360"/>
                </a:lnTo>
                <a:lnTo>
                  <a:pt x="1693844" y="1335824"/>
                </a:lnTo>
                <a:lnTo>
                  <a:pt x="1691809" y="1326288"/>
                </a:lnTo>
                <a:lnTo>
                  <a:pt x="1690000" y="1316526"/>
                </a:lnTo>
                <a:lnTo>
                  <a:pt x="1688643" y="1306536"/>
                </a:lnTo>
                <a:lnTo>
                  <a:pt x="1687965" y="1296319"/>
                </a:lnTo>
                <a:lnTo>
                  <a:pt x="1687512" y="1286102"/>
                </a:lnTo>
                <a:lnTo>
                  <a:pt x="1687965" y="1275658"/>
                </a:lnTo>
                <a:lnTo>
                  <a:pt x="1688643" y="1265668"/>
                </a:lnTo>
                <a:lnTo>
                  <a:pt x="1690000" y="1255678"/>
                </a:lnTo>
                <a:lnTo>
                  <a:pt x="1691809" y="1245688"/>
                </a:lnTo>
                <a:lnTo>
                  <a:pt x="1693844" y="1235925"/>
                </a:lnTo>
                <a:lnTo>
                  <a:pt x="1696558" y="1226389"/>
                </a:lnTo>
                <a:lnTo>
                  <a:pt x="1699724" y="1217081"/>
                </a:lnTo>
                <a:lnTo>
                  <a:pt x="1703342" y="1207999"/>
                </a:lnTo>
                <a:lnTo>
                  <a:pt x="1707187" y="1199371"/>
                </a:lnTo>
                <a:lnTo>
                  <a:pt x="1711483" y="1190744"/>
                </a:lnTo>
                <a:lnTo>
                  <a:pt x="1716458" y="1182343"/>
                </a:lnTo>
                <a:lnTo>
                  <a:pt x="1721660" y="1174170"/>
                </a:lnTo>
                <a:lnTo>
                  <a:pt x="1727313" y="1166223"/>
                </a:lnTo>
                <a:lnTo>
                  <a:pt x="1733193" y="1158731"/>
                </a:lnTo>
                <a:lnTo>
                  <a:pt x="1739299" y="1151465"/>
                </a:lnTo>
                <a:lnTo>
                  <a:pt x="1746083" y="1144654"/>
                </a:lnTo>
                <a:lnTo>
                  <a:pt x="1752867" y="1137843"/>
                </a:lnTo>
                <a:lnTo>
                  <a:pt x="1760104" y="1131712"/>
                </a:lnTo>
                <a:lnTo>
                  <a:pt x="1767567" y="1125809"/>
                </a:lnTo>
                <a:lnTo>
                  <a:pt x="1775256" y="1120133"/>
                </a:lnTo>
                <a:lnTo>
                  <a:pt x="1783623" y="1114911"/>
                </a:lnTo>
                <a:lnTo>
                  <a:pt x="1791764" y="1110143"/>
                </a:lnTo>
                <a:lnTo>
                  <a:pt x="1800583" y="1105830"/>
                </a:lnTo>
                <a:lnTo>
                  <a:pt x="1809177" y="1101743"/>
                </a:lnTo>
                <a:lnTo>
                  <a:pt x="1818223" y="1098110"/>
                </a:lnTo>
                <a:lnTo>
                  <a:pt x="1827494" y="1094931"/>
                </a:lnTo>
                <a:lnTo>
                  <a:pt x="1836992" y="1092434"/>
                </a:lnTo>
                <a:lnTo>
                  <a:pt x="1846490" y="1090164"/>
                </a:lnTo>
                <a:lnTo>
                  <a:pt x="1856667" y="1088347"/>
                </a:lnTo>
                <a:lnTo>
                  <a:pt x="1866391" y="1086985"/>
                </a:lnTo>
                <a:lnTo>
                  <a:pt x="1876567" y="1086304"/>
                </a:lnTo>
                <a:lnTo>
                  <a:pt x="1886970" y="1085850"/>
                </a:lnTo>
                <a:close/>
                <a:moveTo>
                  <a:pt x="1297791" y="741362"/>
                </a:moveTo>
                <a:lnTo>
                  <a:pt x="1297791" y="765402"/>
                </a:lnTo>
                <a:lnTo>
                  <a:pt x="1285096" y="766762"/>
                </a:lnTo>
                <a:lnTo>
                  <a:pt x="1273308" y="768577"/>
                </a:lnTo>
                <a:lnTo>
                  <a:pt x="1262200" y="770844"/>
                </a:lnTo>
                <a:lnTo>
                  <a:pt x="1256986" y="771978"/>
                </a:lnTo>
                <a:lnTo>
                  <a:pt x="1251772" y="773566"/>
                </a:lnTo>
                <a:lnTo>
                  <a:pt x="1247238" y="775153"/>
                </a:lnTo>
                <a:lnTo>
                  <a:pt x="1242477" y="776741"/>
                </a:lnTo>
                <a:lnTo>
                  <a:pt x="1238170" y="778555"/>
                </a:lnTo>
                <a:lnTo>
                  <a:pt x="1233862" y="780369"/>
                </a:lnTo>
                <a:lnTo>
                  <a:pt x="1230009" y="782410"/>
                </a:lnTo>
                <a:lnTo>
                  <a:pt x="1226155" y="784452"/>
                </a:lnTo>
                <a:lnTo>
                  <a:pt x="1222528" y="786493"/>
                </a:lnTo>
                <a:lnTo>
                  <a:pt x="1219127" y="788760"/>
                </a:lnTo>
                <a:lnTo>
                  <a:pt x="1215953" y="791482"/>
                </a:lnTo>
                <a:lnTo>
                  <a:pt x="1213006" y="793977"/>
                </a:lnTo>
                <a:lnTo>
                  <a:pt x="1210286" y="796698"/>
                </a:lnTo>
                <a:lnTo>
                  <a:pt x="1207792" y="799419"/>
                </a:lnTo>
                <a:lnTo>
                  <a:pt x="1205525" y="802368"/>
                </a:lnTo>
                <a:lnTo>
                  <a:pt x="1203032" y="805316"/>
                </a:lnTo>
                <a:lnTo>
                  <a:pt x="1201218" y="808491"/>
                </a:lnTo>
                <a:lnTo>
                  <a:pt x="1199631" y="811893"/>
                </a:lnTo>
                <a:lnTo>
                  <a:pt x="1198044" y="815068"/>
                </a:lnTo>
                <a:lnTo>
                  <a:pt x="1196684" y="818469"/>
                </a:lnTo>
                <a:lnTo>
                  <a:pt x="1195551" y="822098"/>
                </a:lnTo>
                <a:lnTo>
                  <a:pt x="1194644" y="825727"/>
                </a:lnTo>
                <a:lnTo>
                  <a:pt x="1193737" y="829582"/>
                </a:lnTo>
                <a:lnTo>
                  <a:pt x="1193284" y="833437"/>
                </a:lnTo>
                <a:lnTo>
                  <a:pt x="1193057" y="837519"/>
                </a:lnTo>
                <a:lnTo>
                  <a:pt x="1193057" y="841828"/>
                </a:lnTo>
                <a:lnTo>
                  <a:pt x="1193284" y="847498"/>
                </a:lnTo>
                <a:lnTo>
                  <a:pt x="1193737" y="853168"/>
                </a:lnTo>
                <a:lnTo>
                  <a:pt x="1194871" y="858384"/>
                </a:lnTo>
                <a:lnTo>
                  <a:pt x="1196231" y="863600"/>
                </a:lnTo>
                <a:lnTo>
                  <a:pt x="1198044" y="868816"/>
                </a:lnTo>
                <a:lnTo>
                  <a:pt x="1200085" y="873805"/>
                </a:lnTo>
                <a:lnTo>
                  <a:pt x="1202578" y="878568"/>
                </a:lnTo>
                <a:lnTo>
                  <a:pt x="1205525" y="883330"/>
                </a:lnTo>
                <a:lnTo>
                  <a:pt x="1208472" y="887639"/>
                </a:lnTo>
                <a:lnTo>
                  <a:pt x="1211873" y="891721"/>
                </a:lnTo>
                <a:lnTo>
                  <a:pt x="1215273" y="895803"/>
                </a:lnTo>
                <a:lnTo>
                  <a:pt x="1218900" y="899432"/>
                </a:lnTo>
                <a:lnTo>
                  <a:pt x="1222754" y="902834"/>
                </a:lnTo>
                <a:lnTo>
                  <a:pt x="1226608" y="906235"/>
                </a:lnTo>
                <a:lnTo>
                  <a:pt x="1230689" y="908957"/>
                </a:lnTo>
                <a:lnTo>
                  <a:pt x="1234769" y="911678"/>
                </a:lnTo>
                <a:lnTo>
                  <a:pt x="1245197" y="917575"/>
                </a:lnTo>
                <a:lnTo>
                  <a:pt x="1259253" y="924832"/>
                </a:lnTo>
                <a:lnTo>
                  <a:pt x="1277388" y="933223"/>
                </a:lnTo>
                <a:lnTo>
                  <a:pt x="1299151" y="943428"/>
                </a:lnTo>
                <a:lnTo>
                  <a:pt x="1305725" y="946377"/>
                </a:lnTo>
                <a:lnTo>
                  <a:pt x="1311620" y="949552"/>
                </a:lnTo>
                <a:lnTo>
                  <a:pt x="1317060" y="952500"/>
                </a:lnTo>
                <a:lnTo>
                  <a:pt x="1321368" y="955675"/>
                </a:lnTo>
                <a:lnTo>
                  <a:pt x="1325448" y="958623"/>
                </a:lnTo>
                <a:lnTo>
                  <a:pt x="1328395" y="961344"/>
                </a:lnTo>
                <a:lnTo>
                  <a:pt x="1330662" y="964293"/>
                </a:lnTo>
                <a:lnTo>
                  <a:pt x="1332249" y="967014"/>
                </a:lnTo>
                <a:lnTo>
                  <a:pt x="1333383" y="969962"/>
                </a:lnTo>
                <a:lnTo>
                  <a:pt x="1334289" y="973137"/>
                </a:lnTo>
                <a:lnTo>
                  <a:pt x="1335196" y="976993"/>
                </a:lnTo>
                <a:lnTo>
                  <a:pt x="1335876" y="981528"/>
                </a:lnTo>
                <a:lnTo>
                  <a:pt x="1336330" y="986064"/>
                </a:lnTo>
                <a:lnTo>
                  <a:pt x="1337010" y="991280"/>
                </a:lnTo>
                <a:lnTo>
                  <a:pt x="1337010" y="996950"/>
                </a:lnTo>
                <a:lnTo>
                  <a:pt x="1337236" y="1002846"/>
                </a:lnTo>
                <a:lnTo>
                  <a:pt x="1337010" y="1005568"/>
                </a:lnTo>
                <a:lnTo>
                  <a:pt x="1337010" y="1007835"/>
                </a:lnTo>
                <a:lnTo>
                  <a:pt x="1336330" y="1009877"/>
                </a:lnTo>
                <a:lnTo>
                  <a:pt x="1335876" y="1011918"/>
                </a:lnTo>
                <a:lnTo>
                  <a:pt x="1335196" y="1013732"/>
                </a:lnTo>
                <a:lnTo>
                  <a:pt x="1334289" y="1015319"/>
                </a:lnTo>
                <a:lnTo>
                  <a:pt x="1333383" y="1016907"/>
                </a:lnTo>
                <a:lnTo>
                  <a:pt x="1332022" y="1018041"/>
                </a:lnTo>
                <a:lnTo>
                  <a:pt x="1330662" y="1019402"/>
                </a:lnTo>
                <a:lnTo>
                  <a:pt x="1329302" y="1020535"/>
                </a:lnTo>
                <a:lnTo>
                  <a:pt x="1327488" y="1021216"/>
                </a:lnTo>
                <a:lnTo>
                  <a:pt x="1325675" y="1021896"/>
                </a:lnTo>
                <a:lnTo>
                  <a:pt x="1323635" y="1022577"/>
                </a:lnTo>
                <a:lnTo>
                  <a:pt x="1321141" y="1023030"/>
                </a:lnTo>
                <a:lnTo>
                  <a:pt x="1318874" y="1023257"/>
                </a:lnTo>
                <a:lnTo>
                  <a:pt x="1316380" y="1023257"/>
                </a:lnTo>
                <a:lnTo>
                  <a:pt x="1313433" y="1023030"/>
                </a:lnTo>
                <a:lnTo>
                  <a:pt x="1310940" y="1022803"/>
                </a:lnTo>
                <a:lnTo>
                  <a:pt x="1308673" y="1022123"/>
                </a:lnTo>
                <a:lnTo>
                  <a:pt x="1306406" y="1021443"/>
                </a:lnTo>
                <a:lnTo>
                  <a:pt x="1304819" y="1020535"/>
                </a:lnTo>
                <a:lnTo>
                  <a:pt x="1303232" y="1019175"/>
                </a:lnTo>
                <a:lnTo>
                  <a:pt x="1301872" y="1017587"/>
                </a:lnTo>
                <a:lnTo>
                  <a:pt x="1301192" y="1015773"/>
                </a:lnTo>
                <a:lnTo>
                  <a:pt x="1300285" y="1013732"/>
                </a:lnTo>
                <a:lnTo>
                  <a:pt x="1299605" y="1010784"/>
                </a:lnTo>
                <a:lnTo>
                  <a:pt x="1299151" y="1007382"/>
                </a:lnTo>
                <a:lnTo>
                  <a:pt x="1298471" y="1002846"/>
                </a:lnTo>
                <a:lnTo>
                  <a:pt x="1298018" y="991960"/>
                </a:lnTo>
                <a:lnTo>
                  <a:pt x="1297791" y="978353"/>
                </a:lnTo>
                <a:lnTo>
                  <a:pt x="1297791" y="959984"/>
                </a:lnTo>
                <a:lnTo>
                  <a:pt x="1194644" y="959984"/>
                </a:lnTo>
                <a:lnTo>
                  <a:pt x="1194644" y="974725"/>
                </a:lnTo>
                <a:lnTo>
                  <a:pt x="1194644" y="980621"/>
                </a:lnTo>
                <a:lnTo>
                  <a:pt x="1195097" y="986744"/>
                </a:lnTo>
                <a:lnTo>
                  <a:pt x="1195551" y="992414"/>
                </a:lnTo>
                <a:lnTo>
                  <a:pt x="1196457" y="997630"/>
                </a:lnTo>
                <a:lnTo>
                  <a:pt x="1197364" y="1002846"/>
                </a:lnTo>
                <a:lnTo>
                  <a:pt x="1198951" y="1008062"/>
                </a:lnTo>
                <a:lnTo>
                  <a:pt x="1200538" y="1012598"/>
                </a:lnTo>
                <a:lnTo>
                  <a:pt x="1202352" y="1017360"/>
                </a:lnTo>
                <a:lnTo>
                  <a:pt x="1204392" y="1021443"/>
                </a:lnTo>
                <a:lnTo>
                  <a:pt x="1206659" y="1025525"/>
                </a:lnTo>
                <a:lnTo>
                  <a:pt x="1209152" y="1029380"/>
                </a:lnTo>
                <a:lnTo>
                  <a:pt x="1211873" y="1032782"/>
                </a:lnTo>
                <a:lnTo>
                  <a:pt x="1215047" y="1036184"/>
                </a:lnTo>
                <a:lnTo>
                  <a:pt x="1218447" y="1039359"/>
                </a:lnTo>
                <a:lnTo>
                  <a:pt x="1221621" y="1042080"/>
                </a:lnTo>
                <a:lnTo>
                  <a:pt x="1225475" y="1045028"/>
                </a:lnTo>
                <a:lnTo>
                  <a:pt x="1229329" y="1047296"/>
                </a:lnTo>
                <a:lnTo>
                  <a:pt x="1233182" y="1049564"/>
                </a:lnTo>
                <a:lnTo>
                  <a:pt x="1237490" y="1051832"/>
                </a:lnTo>
                <a:lnTo>
                  <a:pt x="1241570" y="1053646"/>
                </a:lnTo>
                <a:lnTo>
                  <a:pt x="1245877" y="1055687"/>
                </a:lnTo>
                <a:lnTo>
                  <a:pt x="1249958" y="1057502"/>
                </a:lnTo>
                <a:lnTo>
                  <a:pt x="1259026" y="1060677"/>
                </a:lnTo>
                <a:lnTo>
                  <a:pt x="1268094" y="1063171"/>
                </a:lnTo>
                <a:lnTo>
                  <a:pt x="1277615" y="1065212"/>
                </a:lnTo>
                <a:lnTo>
                  <a:pt x="1287590" y="1066800"/>
                </a:lnTo>
                <a:lnTo>
                  <a:pt x="1297791" y="1067934"/>
                </a:lnTo>
                <a:lnTo>
                  <a:pt x="1297791" y="1096962"/>
                </a:lnTo>
                <a:lnTo>
                  <a:pt x="1345171" y="1096962"/>
                </a:lnTo>
                <a:lnTo>
                  <a:pt x="1345171" y="1068841"/>
                </a:lnTo>
                <a:lnTo>
                  <a:pt x="1351972" y="1068160"/>
                </a:lnTo>
                <a:lnTo>
                  <a:pt x="1358093" y="1067253"/>
                </a:lnTo>
                <a:lnTo>
                  <a:pt x="1364213" y="1066346"/>
                </a:lnTo>
                <a:lnTo>
                  <a:pt x="1370108" y="1064985"/>
                </a:lnTo>
                <a:lnTo>
                  <a:pt x="1375775" y="1063852"/>
                </a:lnTo>
                <a:lnTo>
                  <a:pt x="1381442" y="1062491"/>
                </a:lnTo>
                <a:lnTo>
                  <a:pt x="1386656" y="1060903"/>
                </a:lnTo>
                <a:lnTo>
                  <a:pt x="1391870" y="1059089"/>
                </a:lnTo>
                <a:lnTo>
                  <a:pt x="1396858" y="1057275"/>
                </a:lnTo>
                <a:lnTo>
                  <a:pt x="1401392" y="1055234"/>
                </a:lnTo>
                <a:lnTo>
                  <a:pt x="1405699" y="1053193"/>
                </a:lnTo>
                <a:lnTo>
                  <a:pt x="1410233" y="1050925"/>
                </a:lnTo>
                <a:lnTo>
                  <a:pt x="1414087" y="1048430"/>
                </a:lnTo>
                <a:lnTo>
                  <a:pt x="1417941" y="1045935"/>
                </a:lnTo>
                <a:lnTo>
                  <a:pt x="1421568" y="1043441"/>
                </a:lnTo>
                <a:lnTo>
                  <a:pt x="1425195" y="1040493"/>
                </a:lnTo>
                <a:lnTo>
                  <a:pt x="1428142" y="1037771"/>
                </a:lnTo>
                <a:lnTo>
                  <a:pt x="1431316" y="1034596"/>
                </a:lnTo>
                <a:lnTo>
                  <a:pt x="1434036" y="1031421"/>
                </a:lnTo>
                <a:lnTo>
                  <a:pt x="1436756" y="1028246"/>
                </a:lnTo>
                <a:lnTo>
                  <a:pt x="1439023" y="1024844"/>
                </a:lnTo>
                <a:lnTo>
                  <a:pt x="1441290" y="1021216"/>
                </a:lnTo>
                <a:lnTo>
                  <a:pt x="1443104" y="1017360"/>
                </a:lnTo>
                <a:lnTo>
                  <a:pt x="1444918" y="1013505"/>
                </a:lnTo>
                <a:lnTo>
                  <a:pt x="1446504" y="1009650"/>
                </a:lnTo>
                <a:lnTo>
                  <a:pt x="1447865" y="1005568"/>
                </a:lnTo>
                <a:lnTo>
                  <a:pt x="1448998" y="1001032"/>
                </a:lnTo>
                <a:lnTo>
                  <a:pt x="1449905" y="996723"/>
                </a:lnTo>
                <a:lnTo>
                  <a:pt x="1450585" y="992414"/>
                </a:lnTo>
                <a:lnTo>
                  <a:pt x="1451265" y="987425"/>
                </a:lnTo>
                <a:lnTo>
                  <a:pt x="1451492" y="982889"/>
                </a:lnTo>
                <a:lnTo>
                  <a:pt x="1451719" y="977900"/>
                </a:lnTo>
                <a:lnTo>
                  <a:pt x="1451492" y="971777"/>
                </a:lnTo>
                <a:lnTo>
                  <a:pt x="1450812" y="965653"/>
                </a:lnTo>
                <a:lnTo>
                  <a:pt x="1450132" y="959984"/>
                </a:lnTo>
                <a:lnTo>
                  <a:pt x="1448998" y="954994"/>
                </a:lnTo>
                <a:lnTo>
                  <a:pt x="1447865" y="949778"/>
                </a:lnTo>
                <a:lnTo>
                  <a:pt x="1446051" y="944789"/>
                </a:lnTo>
                <a:lnTo>
                  <a:pt x="1444237" y="940253"/>
                </a:lnTo>
                <a:lnTo>
                  <a:pt x="1441971" y="935944"/>
                </a:lnTo>
                <a:lnTo>
                  <a:pt x="1439250" y="931862"/>
                </a:lnTo>
                <a:lnTo>
                  <a:pt x="1436756" y="928007"/>
                </a:lnTo>
                <a:lnTo>
                  <a:pt x="1433809" y="924605"/>
                </a:lnTo>
                <a:lnTo>
                  <a:pt x="1430862" y="921203"/>
                </a:lnTo>
                <a:lnTo>
                  <a:pt x="1427689" y="918028"/>
                </a:lnTo>
                <a:lnTo>
                  <a:pt x="1424515" y="914853"/>
                </a:lnTo>
                <a:lnTo>
                  <a:pt x="1421341" y="912359"/>
                </a:lnTo>
                <a:lnTo>
                  <a:pt x="1417714" y="910091"/>
                </a:lnTo>
                <a:lnTo>
                  <a:pt x="1413860" y="907369"/>
                </a:lnTo>
                <a:lnTo>
                  <a:pt x="1408873" y="904875"/>
                </a:lnTo>
                <a:lnTo>
                  <a:pt x="1397084" y="898752"/>
                </a:lnTo>
                <a:lnTo>
                  <a:pt x="1382122" y="891721"/>
                </a:lnTo>
                <a:lnTo>
                  <a:pt x="1363987" y="883557"/>
                </a:lnTo>
                <a:lnTo>
                  <a:pt x="1343131" y="874259"/>
                </a:lnTo>
                <a:lnTo>
                  <a:pt x="1326808" y="866548"/>
                </a:lnTo>
                <a:lnTo>
                  <a:pt x="1320461" y="863373"/>
                </a:lnTo>
                <a:lnTo>
                  <a:pt x="1315247" y="860652"/>
                </a:lnTo>
                <a:lnTo>
                  <a:pt x="1311166" y="857930"/>
                </a:lnTo>
                <a:lnTo>
                  <a:pt x="1308219" y="856116"/>
                </a:lnTo>
                <a:lnTo>
                  <a:pt x="1305952" y="854075"/>
                </a:lnTo>
                <a:lnTo>
                  <a:pt x="1303912" y="852034"/>
                </a:lnTo>
                <a:lnTo>
                  <a:pt x="1302325" y="849539"/>
                </a:lnTo>
                <a:lnTo>
                  <a:pt x="1301192" y="846364"/>
                </a:lnTo>
                <a:lnTo>
                  <a:pt x="1299831" y="843189"/>
                </a:lnTo>
                <a:lnTo>
                  <a:pt x="1299151" y="839560"/>
                </a:lnTo>
                <a:lnTo>
                  <a:pt x="1298698" y="835705"/>
                </a:lnTo>
                <a:lnTo>
                  <a:pt x="1298471" y="831396"/>
                </a:lnTo>
                <a:lnTo>
                  <a:pt x="1298471" y="828902"/>
                </a:lnTo>
                <a:lnTo>
                  <a:pt x="1298698" y="826407"/>
                </a:lnTo>
                <a:lnTo>
                  <a:pt x="1299378" y="824139"/>
                </a:lnTo>
                <a:lnTo>
                  <a:pt x="1299831" y="822098"/>
                </a:lnTo>
                <a:lnTo>
                  <a:pt x="1300285" y="820284"/>
                </a:lnTo>
                <a:lnTo>
                  <a:pt x="1301192" y="818469"/>
                </a:lnTo>
                <a:lnTo>
                  <a:pt x="1302098" y="816882"/>
                </a:lnTo>
                <a:lnTo>
                  <a:pt x="1303232" y="815748"/>
                </a:lnTo>
                <a:lnTo>
                  <a:pt x="1304365" y="814387"/>
                </a:lnTo>
                <a:lnTo>
                  <a:pt x="1305952" y="813253"/>
                </a:lnTo>
                <a:lnTo>
                  <a:pt x="1307539" y="812346"/>
                </a:lnTo>
                <a:lnTo>
                  <a:pt x="1309126" y="811439"/>
                </a:lnTo>
                <a:lnTo>
                  <a:pt x="1311166" y="810985"/>
                </a:lnTo>
                <a:lnTo>
                  <a:pt x="1312980" y="810532"/>
                </a:lnTo>
                <a:lnTo>
                  <a:pt x="1315247" y="810305"/>
                </a:lnTo>
                <a:lnTo>
                  <a:pt x="1317287" y="810305"/>
                </a:lnTo>
                <a:lnTo>
                  <a:pt x="1320234" y="810532"/>
                </a:lnTo>
                <a:lnTo>
                  <a:pt x="1322728" y="810759"/>
                </a:lnTo>
                <a:lnTo>
                  <a:pt x="1324995" y="811212"/>
                </a:lnTo>
                <a:lnTo>
                  <a:pt x="1327035" y="811893"/>
                </a:lnTo>
                <a:lnTo>
                  <a:pt x="1328849" y="812573"/>
                </a:lnTo>
                <a:lnTo>
                  <a:pt x="1330435" y="813934"/>
                </a:lnTo>
                <a:lnTo>
                  <a:pt x="1331796" y="814841"/>
                </a:lnTo>
                <a:lnTo>
                  <a:pt x="1332702" y="816428"/>
                </a:lnTo>
                <a:lnTo>
                  <a:pt x="1333609" y="818243"/>
                </a:lnTo>
                <a:lnTo>
                  <a:pt x="1334289" y="820284"/>
                </a:lnTo>
                <a:lnTo>
                  <a:pt x="1334969" y="823005"/>
                </a:lnTo>
                <a:lnTo>
                  <a:pt x="1335423" y="825953"/>
                </a:lnTo>
                <a:lnTo>
                  <a:pt x="1336103" y="833210"/>
                </a:lnTo>
                <a:lnTo>
                  <a:pt x="1336330" y="842509"/>
                </a:lnTo>
                <a:lnTo>
                  <a:pt x="1336330" y="854982"/>
                </a:lnTo>
                <a:lnTo>
                  <a:pt x="1439477" y="854982"/>
                </a:lnTo>
                <a:lnTo>
                  <a:pt x="1440384" y="846591"/>
                </a:lnTo>
                <a:lnTo>
                  <a:pt x="1440610" y="840694"/>
                </a:lnTo>
                <a:lnTo>
                  <a:pt x="1440610" y="836612"/>
                </a:lnTo>
                <a:lnTo>
                  <a:pt x="1440384" y="832757"/>
                </a:lnTo>
                <a:lnTo>
                  <a:pt x="1439704" y="828902"/>
                </a:lnTo>
                <a:lnTo>
                  <a:pt x="1439023" y="825046"/>
                </a:lnTo>
                <a:lnTo>
                  <a:pt x="1438343" y="821418"/>
                </a:lnTo>
                <a:lnTo>
                  <a:pt x="1437210" y="817789"/>
                </a:lnTo>
                <a:lnTo>
                  <a:pt x="1436303" y="814387"/>
                </a:lnTo>
                <a:lnTo>
                  <a:pt x="1434716" y="810985"/>
                </a:lnTo>
                <a:lnTo>
                  <a:pt x="1433129" y="808037"/>
                </a:lnTo>
                <a:lnTo>
                  <a:pt x="1431316" y="804862"/>
                </a:lnTo>
                <a:lnTo>
                  <a:pt x="1429502" y="801687"/>
                </a:lnTo>
                <a:lnTo>
                  <a:pt x="1427235" y="798966"/>
                </a:lnTo>
                <a:lnTo>
                  <a:pt x="1424968" y="796244"/>
                </a:lnTo>
                <a:lnTo>
                  <a:pt x="1422475" y="793750"/>
                </a:lnTo>
                <a:lnTo>
                  <a:pt x="1419754" y="791255"/>
                </a:lnTo>
                <a:lnTo>
                  <a:pt x="1416807" y="788534"/>
                </a:lnTo>
                <a:lnTo>
                  <a:pt x="1413860" y="786493"/>
                </a:lnTo>
                <a:lnTo>
                  <a:pt x="1410686" y="784225"/>
                </a:lnTo>
                <a:lnTo>
                  <a:pt x="1407059" y="782184"/>
                </a:lnTo>
                <a:lnTo>
                  <a:pt x="1403432" y="780143"/>
                </a:lnTo>
                <a:lnTo>
                  <a:pt x="1399578" y="778328"/>
                </a:lnTo>
                <a:lnTo>
                  <a:pt x="1395724" y="776514"/>
                </a:lnTo>
                <a:lnTo>
                  <a:pt x="1391644" y="774927"/>
                </a:lnTo>
                <a:lnTo>
                  <a:pt x="1387110" y="773339"/>
                </a:lnTo>
                <a:lnTo>
                  <a:pt x="1382576" y="771978"/>
                </a:lnTo>
                <a:lnTo>
                  <a:pt x="1377589" y="770844"/>
                </a:lnTo>
                <a:lnTo>
                  <a:pt x="1367614" y="768577"/>
                </a:lnTo>
                <a:lnTo>
                  <a:pt x="1356732" y="766762"/>
                </a:lnTo>
                <a:lnTo>
                  <a:pt x="1345171" y="765402"/>
                </a:lnTo>
                <a:lnTo>
                  <a:pt x="1345171" y="741362"/>
                </a:lnTo>
                <a:lnTo>
                  <a:pt x="1297791" y="741362"/>
                </a:lnTo>
                <a:close/>
                <a:moveTo>
                  <a:pt x="1322274" y="628650"/>
                </a:moveTo>
                <a:lnTo>
                  <a:pt x="1329755" y="628877"/>
                </a:lnTo>
                <a:lnTo>
                  <a:pt x="1337236" y="629330"/>
                </a:lnTo>
                <a:lnTo>
                  <a:pt x="1344717" y="629557"/>
                </a:lnTo>
                <a:lnTo>
                  <a:pt x="1351972" y="630237"/>
                </a:lnTo>
                <a:lnTo>
                  <a:pt x="1359453" y="631144"/>
                </a:lnTo>
                <a:lnTo>
                  <a:pt x="1366480" y="632052"/>
                </a:lnTo>
                <a:lnTo>
                  <a:pt x="1373735" y="633412"/>
                </a:lnTo>
                <a:lnTo>
                  <a:pt x="1380762" y="634546"/>
                </a:lnTo>
                <a:lnTo>
                  <a:pt x="1388017" y="636134"/>
                </a:lnTo>
                <a:lnTo>
                  <a:pt x="1395044" y="637948"/>
                </a:lnTo>
                <a:lnTo>
                  <a:pt x="1401845" y="639762"/>
                </a:lnTo>
                <a:lnTo>
                  <a:pt x="1408646" y="641803"/>
                </a:lnTo>
                <a:lnTo>
                  <a:pt x="1415674" y="643844"/>
                </a:lnTo>
                <a:lnTo>
                  <a:pt x="1422248" y="646566"/>
                </a:lnTo>
                <a:lnTo>
                  <a:pt x="1428822" y="648834"/>
                </a:lnTo>
                <a:lnTo>
                  <a:pt x="1435396" y="651555"/>
                </a:lnTo>
                <a:lnTo>
                  <a:pt x="1441971" y="654503"/>
                </a:lnTo>
                <a:lnTo>
                  <a:pt x="1448318" y="657225"/>
                </a:lnTo>
                <a:lnTo>
                  <a:pt x="1454439" y="660400"/>
                </a:lnTo>
                <a:lnTo>
                  <a:pt x="1460786" y="663802"/>
                </a:lnTo>
                <a:lnTo>
                  <a:pt x="1466907" y="667203"/>
                </a:lnTo>
                <a:lnTo>
                  <a:pt x="1472801" y="670832"/>
                </a:lnTo>
                <a:lnTo>
                  <a:pt x="1478695" y="674687"/>
                </a:lnTo>
                <a:lnTo>
                  <a:pt x="1484590" y="678543"/>
                </a:lnTo>
                <a:lnTo>
                  <a:pt x="1490257" y="682398"/>
                </a:lnTo>
                <a:lnTo>
                  <a:pt x="1495924" y="686480"/>
                </a:lnTo>
                <a:lnTo>
                  <a:pt x="1501592" y="690562"/>
                </a:lnTo>
                <a:lnTo>
                  <a:pt x="1507033" y="695098"/>
                </a:lnTo>
                <a:lnTo>
                  <a:pt x="1512473" y="699634"/>
                </a:lnTo>
                <a:lnTo>
                  <a:pt x="1517687" y="704169"/>
                </a:lnTo>
                <a:lnTo>
                  <a:pt x="1522901" y="708932"/>
                </a:lnTo>
                <a:lnTo>
                  <a:pt x="1527662" y="713921"/>
                </a:lnTo>
                <a:lnTo>
                  <a:pt x="1532649" y="718684"/>
                </a:lnTo>
                <a:lnTo>
                  <a:pt x="1537183" y="723900"/>
                </a:lnTo>
                <a:lnTo>
                  <a:pt x="1541944" y="729116"/>
                </a:lnTo>
                <a:lnTo>
                  <a:pt x="1546478" y="734332"/>
                </a:lnTo>
                <a:lnTo>
                  <a:pt x="1551012" y="739775"/>
                </a:lnTo>
                <a:lnTo>
                  <a:pt x="1555092" y="745444"/>
                </a:lnTo>
                <a:lnTo>
                  <a:pt x="1559173" y="751114"/>
                </a:lnTo>
                <a:lnTo>
                  <a:pt x="1563027" y="756784"/>
                </a:lnTo>
                <a:lnTo>
                  <a:pt x="1566881" y="762907"/>
                </a:lnTo>
                <a:lnTo>
                  <a:pt x="1570735" y="768803"/>
                </a:lnTo>
                <a:lnTo>
                  <a:pt x="1574362" y="774700"/>
                </a:lnTo>
                <a:lnTo>
                  <a:pt x="1577762" y="780823"/>
                </a:lnTo>
                <a:lnTo>
                  <a:pt x="1581163" y="786946"/>
                </a:lnTo>
                <a:lnTo>
                  <a:pt x="1584110" y="793296"/>
                </a:lnTo>
                <a:lnTo>
                  <a:pt x="1587057" y="799646"/>
                </a:lnTo>
                <a:lnTo>
                  <a:pt x="1589777" y="806223"/>
                </a:lnTo>
                <a:lnTo>
                  <a:pt x="1592724" y="812800"/>
                </a:lnTo>
                <a:lnTo>
                  <a:pt x="1594991" y="819377"/>
                </a:lnTo>
                <a:lnTo>
                  <a:pt x="1597712" y="825953"/>
                </a:lnTo>
                <a:lnTo>
                  <a:pt x="1599752" y="832984"/>
                </a:lnTo>
                <a:lnTo>
                  <a:pt x="1601792" y="839560"/>
                </a:lnTo>
                <a:lnTo>
                  <a:pt x="1603606" y="846591"/>
                </a:lnTo>
                <a:lnTo>
                  <a:pt x="1605419" y="853621"/>
                </a:lnTo>
                <a:lnTo>
                  <a:pt x="1606779" y="860878"/>
                </a:lnTo>
                <a:lnTo>
                  <a:pt x="1608140" y="867682"/>
                </a:lnTo>
                <a:lnTo>
                  <a:pt x="1609500" y="874939"/>
                </a:lnTo>
                <a:lnTo>
                  <a:pt x="1610407" y="882196"/>
                </a:lnTo>
                <a:lnTo>
                  <a:pt x="1611313" y="889680"/>
                </a:lnTo>
                <a:lnTo>
                  <a:pt x="1611993" y="896937"/>
                </a:lnTo>
                <a:lnTo>
                  <a:pt x="1612220" y="904421"/>
                </a:lnTo>
                <a:lnTo>
                  <a:pt x="1612447" y="911905"/>
                </a:lnTo>
                <a:lnTo>
                  <a:pt x="1612900" y="919389"/>
                </a:lnTo>
                <a:lnTo>
                  <a:pt x="1612447" y="926873"/>
                </a:lnTo>
                <a:lnTo>
                  <a:pt x="1612220" y="934357"/>
                </a:lnTo>
                <a:lnTo>
                  <a:pt x="1611993" y="941614"/>
                </a:lnTo>
                <a:lnTo>
                  <a:pt x="1611313" y="949098"/>
                </a:lnTo>
                <a:lnTo>
                  <a:pt x="1610407" y="956128"/>
                </a:lnTo>
                <a:lnTo>
                  <a:pt x="1609500" y="963385"/>
                </a:lnTo>
                <a:lnTo>
                  <a:pt x="1608140" y="970643"/>
                </a:lnTo>
                <a:lnTo>
                  <a:pt x="1606779" y="977900"/>
                </a:lnTo>
                <a:lnTo>
                  <a:pt x="1605419" y="984930"/>
                </a:lnTo>
                <a:lnTo>
                  <a:pt x="1603606" y="991734"/>
                </a:lnTo>
                <a:lnTo>
                  <a:pt x="1601792" y="998764"/>
                </a:lnTo>
                <a:lnTo>
                  <a:pt x="1599752" y="1005794"/>
                </a:lnTo>
                <a:lnTo>
                  <a:pt x="1597712" y="1012371"/>
                </a:lnTo>
                <a:lnTo>
                  <a:pt x="1594991" y="1019175"/>
                </a:lnTo>
                <a:lnTo>
                  <a:pt x="1592724" y="1025752"/>
                </a:lnTo>
                <a:lnTo>
                  <a:pt x="1589777" y="1032328"/>
                </a:lnTo>
                <a:lnTo>
                  <a:pt x="1587057" y="1038678"/>
                </a:lnTo>
                <a:lnTo>
                  <a:pt x="1584110" y="1045255"/>
                </a:lnTo>
                <a:lnTo>
                  <a:pt x="1581163" y="1051605"/>
                </a:lnTo>
                <a:lnTo>
                  <a:pt x="1577762" y="1057728"/>
                </a:lnTo>
                <a:lnTo>
                  <a:pt x="1574362" y="1063852"/>
                </a:lnTo>
                <a:lnTo>
                  <a:pt x="1570735" y="1069975"/>
                </a:lnTo>
                <a:lnTo>
                  <a:pt x="1566881" y="1075871"/>
                </a:lnTo>
                <a:lnTo>
                  <a:pt x="1563027" y="1081768"/>
                </a:lnTo>
                <a:lnTo>
                  <a:pt x="1559173" y="1087437"/>
                </a:lnTo>
                <a:lnTo>
                  <a:pt x="1555092" y="1093107"/>
                </a:lnTo>
                <a:lnTo>
                  <a:pt x="1551012" y="1098550"/>
                </a:lnTo>
                <a:lnTo>
                  <a:pt x="1546478" y="1103993"/>
                </a:lnTo>
                <a:lnTo>
                  <a:pt x="1541944" y="1109435"/>
                </a:lnTo>
                <a:lnTo>
                  <a:pt x="1537183" y="1114652"/>
                </a:lnTo>
                <a:lnTo>
                  <a:pt x="1532649" y="1119641"/>
                </a:lnTo>
                <a:lnTo>
                  <a:pt x="1527662" y="1124630"/>
                </a:lnTo>
                <a:lnTo>
                  <a:pt x="1522901" y="1129619"/>
                </a:lnTo>
                <a:lnTo>
                  <a:pt x="1517687" y="1134382"/>
                </a:lnTo>
                <a:lnTo>
                  <a:pt x="1512473" y="1139144"/>
                </a:lnTo>
                <a:lnTo>
                  <a:pt x="1507033" y="1143453"/>
                </a:lnTo>
                <a:lnTo>
                  <a:pt x="1501592" y="1147762"/>
                </a:lnTo>
                <a:lnTo>
                  <a:pt x="1495924" y="1151844"/>
                </a:lnTo>
                <a:lnTo>
                  <a:pt x="1490257" y="1156153"/>
                </a:lnTo>
                <a:lnTo>
                  <a:pt x="1484590" y="1160235"/>
                </a:lnTo>
                <a:lnTo>
                  <a:pt x="1478695" y="1164091"/>
                </a:lnTo>
                <a:lnTo>
                  <a:pt x="1472801" y="1167719"/>
                </a:lnTo>
                <a:lnTo>
                  <a:pt x="1466907" y="1171348"/>
                </a:lnTo>
                <a:lnTo>
                  <a:pt x="1460786" y="1174750"/>
                </a:lnTo>
                <a:lnTo>
                  <a:pt x="1454439" y="1177925"/>
                </a:lnTo>
                <a:lnTo>
                  <a:pt x="1448318" y="1181100"/>
                </a:lnTo>
                <a:lnTo>
                  <a:pt x="1441971" y="1184275"/>
                </a:lnTo>
                <a:lnTo>
                  <a:pt x="1435396" y="1186996"/>
                </a:lnTo>
                <a:lnTo>
                  <a:pt x="1428822" y="1189491"/>
                </a:lnTo>
                <a:lnTo>
                  <a:pt x="1422248" y="1192212"/>
                </a:lnTo>
                <a:lnTo>
                  <a:pt x="1415674" y="1194480"/>
                </a:lnTo>
                <a:lnTo>
                  <a:pt x="1408646" y="1196748"/>
                </a:lnTo>
                <a:lnTo>
                  <a:pt x="1401845" y="1198562"/>
                </a:lnTo>
                <a:lnTo>
                  <a:pt x="1395044" y="1200603"/>
                </a:lnTo>
                <a:lnTo>
                  <a:pt x="1388017" y="1202191"/>
                </a:lnTo>
                <a:lnTo>
                  <a:pt x="1380762" y="1203778"/>
                </a:lnTo>
                <a:lnTo>
                  <a:pt x="1373735" y="1205366"/>
                </a:lnTo>
                <a:lnTo>
                  <a:pt x="1366480" y="1206273"/>
                </a:lnTo>
                <a:lnTo>
                  <a:pt x="1359453" y="1207407"/>
                </a:lnTo>
                <a:lnTo>
                  <a:pt x="1351972" y="1208087"/>
                </a:lnTo>
                <a:lnTo>
                  <a:pt x="1344717" y="1208994"/>
                </a:lnTo>
                <a:lnTo>
                  <a:pt x="1337236" y="1209448"/>
                </a:lnTo>
                <a:lnTo>
                  <a:pt x="1329755" y="1209675"/>
                </a:lnTo>
                <a:lnTo>
                  <a:pt x="1322274" y="1209675"/>
                </a:lnTo>
                <a:lnTo>
                  <a:pt x="1314793" y="1209675"/>
                </a:lnTo>
                <a:lnTo>
                  <a:pt x="1307312" y="1209448"/>
                </a:lnTo>
                <a:lnTo>
                  <a:pt x="1300058" y="1208994"/>
                </a:lnTo>
                <a:lnTo>
                  <a:pt x="1292577" y="1208087"/>
                </a:lnTo>
                <a:lnTo>
                  <a:pt x="1285323" y="1207407"/>
                </a:lnTo>
                <a:lnTo>
                  <a:pt x="1278068" y="1206273"/>
                </a:lnTo>
                <a:lnTo>
                  <a:pt x="1271041" y="1205366"/>
                </a:lnTo>
                <a:lnTo>
                  <a:pt x="1263787" y="1203778"/>
                </a:lnTo>
                <a:lnTo>
                  <a:pt x="1256759" y="1202191"/>
                </a:lnTo>
                <a:lnTo>
                  <a:pt x="1249731" y="1200603"/>
                </a:lnTo>
                <a:lnTo>
                  <a:pt x="1242930" y="1198562"/>
                </a:lnTo>
                <a:lnTo>
                  <a:pt x="1235903" y="1196748"/>
                </a:lnTo>
                <a:lnTo>
                  <a:pt x="1229102" y="1194480"/>
                </a:lnTo>
                <a:lnTo>
                  <a:pt x="1222528" y="1192212"/>
                </a:lnTo>
                <a:lnTo>
                  <a:pt x="1215727" y="1189491"/>
                </a:lnTo>
                <a:lnTo>
                  <a:pt x="1209379" y="1186996"/>
                </a:lnTo>
                <a:lnTo>
                  <a:pt x="1202805" y="1184275"/>
                </a:lnTo>
                <a:lnTo>
                  <a:pt x="1196457" y="1181100"/>
                </a:lnTo>
                <a:lnTo>
                  <a:pt x="1189883" y="1177925"/>
                </a:lnTo>
                <a:lnTo>
                  <a:pt x="1183762" y="1174750"/>
                </a:lnTo>
                <a:lnTo>
                  <a:pt x="1177868" y="1171348"/>
                </a:lnTo>
                <a:lnTo>
                  <a:pt x="1171747" y="1167719"/>
                </a:lnTo>
                <a:lnTo>
                  <a:pt x="1165853" y="1164091"/>
                </a:lnTo>
                <a:lnTo>
                  <a:pt x="1159732" y="1160235"/>
                </a:lnTo>
                <a:lnTo>
                  <a:pt x="1154065" y="1156153"/>
                </a:lnTo>
                <a:lnTo>
                  <a:pt x="1148398" y="1151844"/>
                </a:lnTo>
                <a:lnTo>
                  <a:pt x="1142957" y="1147762"/>
                </a:lnTo>
                <a:lnTo>
                  <a:pt x="1137743" y="1143453"/>
                </a:lnTo>
                <a:lnTo>
                  <a:pt x="1132302" y="1139144"/>
                </a:lnTo>
                <a:lnTo>
                  <a:pt x="1127088" y="1134382"/>
                </a:lnTo>
                <a:lnTo>
                  <a:pt x="1121874" y="1129619"/>
                </a:lnTo>
                <a:lnTo>
                  <a:pt x="1117113" y="1124630"/>
                </a:lnTo>
                <a:lnTo>
                  <a:pt x="1112126" y="1119641"/>
                </a:lnTo>
                <a:lnTo>
                  <a:pt x="1107139" y="1114652"/>
                </a:lnTo>
                <a:lnTo>
                  <a:pt x="1102605" y="1109435"/>
                </a:lnTo>
                <a:lnTo>
                  <a:pt x="1098298" y="1103993"/>
                </a:lnTo>
                <a:lnTo>
                  <a:pt x="1093764" y="1098550"/>
                </a:lnTo>
                <a:lnTo>
                  <a:pt x="1089683" y="1093107"/>
                </a:lnTo>
                <a:lnTo>
                  <a:pt x="1085602" y="1087437"/>
                </a:lnTo>
                <a:lnTo>
                  <a:pt x="1081522" y="1081768"/>
                </a:lnTo>
                <a:lnTo>
                  <a:pt x="1077668" y="1075871"/>
                </a:lnTo>
                <a:lnTo>
                  <a:pt x="1074041" y="1069975"/>
                </a:lnTo>
                <a:lnTo>
                  <a:pt x="1070414" y="1063852"/>
                </a:lnTo>
                <a:lnTo>
                  <a:pt x="1067013" y="1057728"/>
                </a:lnTo>
                <a:lnTo>
                  <a:pt x="1063613" y="1051605"/>
                </a:lnTo>
                <a:lnTo>
                  <a:pt x="1060439" y="1045255"/>
                </a:lnTo>
                <a:lnTo>
                  <a:pt x="1057492" y="1038678"/>
                </a:lnTo>
                <a:lnTo>
                  <a:pt x="1054545" y="1032328"/>
                </a:lnTo>
                <a:lnTo>
                  <a:pt x="1052051" y="1025752"/>
                </a:lnTo>
                <a:lnTo>
                  <a:pt x="1049558" y="1019175"/>
                </a:lnTo>
                <a:lnTo>
                  <a:pt x="1047064" y="1012371"/>
                </a:lnTo>
                <a:lnTo>
                  <a:pt x="1044797" y="1005794"/>
                </a:lnTo>
                <a:lnTo>
                  <a:pt x="1042757" y="998764"/>
                </a:lnTo>
                <a:lnTo>
                  <a:pt x="1040943" y="991734"/>
                </a:lnTo>
                <a:lnTo>
                  <a:pt x="1039356" y="984930"/>
                </a:lnTo>
                <a:lnTo>
                  <a:pt x="1037769" y="977900"/>
                </a:lnTo>
                <a:lnTo>
                  <a:pt x="1036409" y="970643"/>
                </a:lnTo>
                <a:lnTo>
                  <a:pt x="1035276" y="963385"/>
                </a:lnTo>
                <a:lnTo>
                  <a:pt x="1034142" y="956128"/>
                </a:lnTo>
                <a:lnTo>
                  <a:pt x="1033462" y="949098"/>
                </a:lnTo>
                <a:lnTo>
                  <a:pt x="1032782" y="941614"/>
                </a:lnTo>
                <a:lnTo>
                  <a:pt x="1032102" y="934357"/>
                </a:lnTo>
                <a:lnTo>
                  <a:pt x="1031875" y="926873"/>
                </a:lnTo>
                <a:lnTo>
                  <a:pt x="1031875" y="919389"/>
                </a:lnTo>
                <a:lnTo>
                  <a:pt x="1031875" y="911905"/>
                </a:lnTo>
                <a:lnTo>
                  <a:pt x="1032102" y="904421"/>
                </a:lnTo>
                <a:lnTo>
                  <a:pt x="1032782" y="896937"/>
                </a:lnTo>
                <a:lnTo>
                  <a:pt x="1033462" y="889680"/>
                </a:lnTo>
                <a:lnTo>
                  <a:pt x="1034142" y="882196"/>
                </a:lnTo>
                <a:lnTo>
                  <a:pt x="1035276" y="874939"/>
                </a:lnTo>
                <a:lnTo>
                  <a:pt x="1036409" y="867682"/>
                </a:lnTo>
                <a:lnTo>
                  <a:pt x="1037769" y="860878"/>
                </a:lnTo>
                <a:lnTo>
                  <a:pt x="1039356" y="853621"/>
                </a:lnTo>
                <a:lnTo>
                  <a:pt x="1040943" y="846591"/>
                </a:lnTo>
                <a:lnTo>
                  <a:pt x="1042757" y="839560"/>
                </a:lnTo>
                <a:lnTo>
                  <a:pt x="1044797" y="832984"/>
                </a:lnTo>
                <a:lnTo>
                  <a:pt x="1047064" y="825953"/>
                </a:lnTo>
                <a:lnTo>
                  <a:pt x="1049558" y="819377"/>
                </a:lnTo>
                <a:lnTo>
                  <a:pt x="1052051" y="812800"/>
                </a:lnTo>
                <a:lnTo>
                  <a:pt x="1054545" y="806223"/>
                </a:lnTo>
                <a:lnTo>
                  <a:pt x="1057492" y="799646"/>
                </a:lnTo>
                <a:lnTo>
                  <a:pt x="1060439" y="793296"/>
                </a:lnTo>
                <a:lnTo>
                  <a:pt x="1063613" y="786946"/>
                </a:lnTo>
                <a:lnTo>
                  <a:pt x="1067013" y="780823"/>
                </a:lnTo>
                <a:lnTo>
                  <a:pt x="1070414" y="774700"/>
                </a:lnTo>
                <a:lnTo>
                  <a:pt x="1074041" y="768803"/>
                </a:lnTo>
                <a:lnTo>
                  <a:pt x="1077668" y="762907"/>
                </a:lnTo>
                <a:lnTo>
                  <a:pt x="1081522" y="756784"/>
                </a:lnTo>
                <a:lnTo>
                  <a:pt x="1085602" y="751114"/>
                </a:lnTo>
                <a:lnTo>
                  <a:pt x="1089683" y="745444"/>
                </a:lnTo>
                <a:lnTo>
                  <a:pt x="1093764" y="739775"/>
                </a:lnTo>
                <a:lnTo>
                  <a:pt x="1098298" y="734332"/>
                </a:lnTo>
                <a:lnTo>
                  <a:pt x="1102605" y="729116"/>
                </a:lnTo>
                <a:lnTo>
                  <a:pt x="1107139" y="723900"/>
                </a:lnTo>
                <a:lnTo>
                  <a:pt x="1112126" y="718684"/>
                </a:lnTo>
                <a:lnTo>
                  <a:pt x="1117113" y="713921"/>
                </a:lnTo>
                <a:lnTo>
                  <a:pt x="1121874" y="708932"/>
                </a:lnTo>
                <a:lnTo>
                  <a:pt x="1127088" y="704169"/>
                </a:lnTo>
                <a:lnTo>
                  <a:pt x="1132302" y="699634"/>
                </a:lnTo>
                <a:lnTo>
                  <a:pt x="1137743" y="695098"/>
                </a:lnTo>
                <a:lnTo>
                  <a:pt x="1142957" y="690562"/>
                </a:lnTo>
                <a:lnTo>
                  <a:pt x="1148398" y="686480"/>
                </a:lnTo>
                <a:lnTo>
                  <a:pt x="1154065" y="682398"/>
                </a:lnTo>
                <a:lnTo>
                  <a:pt x="1159732" y="678543"/>
                </a:lnTo>
                <a:lnTo>
                  <a:pt x="1165853" y="674687"/>
                </a:lnTo>
                <a:lnTo>
                  <a:pt x="1171747" y="670832"/>
                </a:lnTo>
                <a:lnTo>
                  <a:pt x="1177868" y="667203"/>
                </a:lnTo>
                <a:lnTo>
                  <a:pt x="1183762" y="663802"/>
                </a:lnTo>
                <a:lnTo>
                  <a:pt x="1189883" y="660400"/>
                </a:lnTo>
                <a:lnTo>
                  <a:pt x="1196457" y="657225"/>
                </a:lnTo>
                <a:lnTo>
                  <a:pt x="1202805" y="654503"/>
                </a:lnTo>
                <a:lnTo>
                  <a:pt x="1209379" y="651555"/>
                </a:lnTo>
                <a:lnTo>
                  <a:pt x="1215727" y="648834"/>
                </a:lnTo>
                <a:lnTo>
                  <a:pt x="1222528" y="646566"/>
                </a:lnTo>
                <a:lnTo>
                  <a:pt x="1229102" y="643844"/>
                </a:lnTo>
                <a:lnTo>
                  <a:pt x="1235903" y="641803"/>
                </a:lnTo>
                <a:lnTo>
                  <a:pt x="1242930" y="639762"/>
                </a:lnTo>
                <a:lnTo>
                  <a:pt x="1249731" y="637948"/>
                </a:lnTo>
                <a:lnTo>
                  <a:pt x="1256759" y="636134"/>
                </a:lnTo>
                <a:lnTo>
                  <a:pt x="1263787" y="634546"/>
                </a:lnTo>
                <a:lnTo>
                  <a:pt x="1271041" y="633412"/>
                </a:lnTo>
                <a:lnTo>
                  <a:pt x="1278068" y="632052"/>
                </a:lnTo>
                <a:lnTo>
                  <a:pt x="1285323" y="631144"/>
                </a:lnTo>
                <a:lnTo>
                  <a:pt x="1292577" y="630237"/>
                </a:lnTo>
                <a:lnTo>
                  <a:pt x="1300058" y="629557"/>
                </a:lnTo>
                <a:lnTo>
                  <a:pt x="1307312" y="629330"/>
                </a:lnTo>
                <a:lnTo>
                  <a:pt x="1314793" y="628877"/>
                </a:lnTo>
                <a:lnTo>
                  <a:pt x="1322274" y="628650"/>
                </a:lnTo>
                <a:close/>
                <a:moveTo>
                  <a:pt x="1872408" y="450081"/>
                </a:moveTo>
                <a:lnTo>
                  <a:pt x="1872408" y="463897"/>
                </a:lnTo>
                <a:lnTo>
                  <a:pt x="1864899" y="464803"/>
                </a:lnTo>
                <a:lnTo>
                  <a:pt x="1857846" y="465709"/>
                </a:lnTo>
                <a:lnTo>
                  <a:pt x="1851474" y="467068"/>
                </a:lnTo>
                <a:lnTo>
                  <a:pt x="1845558" y="468880"/>
                </a:lnTo>
                <a:lnTo>
                  <a:pt x="1839870" y="470691"/>
                </a:lnTo>
                <a:lnTo>
                  <a:pt x="1834864" y="472730"/>
                </a:lnTo>
                <a:lnTo>
                  <a:pt x="1830313" y="474995"/>
                </a:lnTo>
                <a:lnTo>
                  <a:pt x="1826218" y="477939"/>
                </a:lnTo>
                <a:lnTo>
                  <a:pt x="1822577" y="480657"/>
                </a:lnTo>
                <a:lnTo>
                  <a:pt x="1819391" y="483827"/>
                </a:lnTo>
                <a:lnTo>
                  <a:pt x="1816888" y="487451"/>
                </a:lnTo>
                <a:lnTo>
                  <a:pt x="1814840" y="491075"/>
                </a:lnTo>
                <a:lnTo>
                  <a:pt x="1813020" y="495152"/>
                </a:lnTo>
                <a:lnTo>
                  <a:pt x="1811882" y="499228"/>
                </a:lnTo>
                <a:lnTo>
                  <a:pt x="1811200" y="503984"/>
                </a:lnTo>
                <a:lnTo>
                  <a:pt x="1810745" y="508514"/>
                </a:lnTo>
                <a:lnTo>
                  <a:pt x="1810745" y="511911"/>
                </a:lnTo>
                <a:lnTo>
                  <a:pt x="1811427" y="515309"/>
                </a:lnTo>
                <a:lnTo>
                  <a:pt x="1811882" y="518253"/>
                </a:lnTo>
                <a:lnTo>
                  <a:pt x="1812565" y="521424"/>
                </a:lnTo>
                <a:lnTo>
                  <a:pt x="1813703" y="524594"/>
                </a:lnTo>
                <a:lnTo>
                  <a:pt x="1815068" y="527312"/>
                </a:lnTo>
                <a:lnTo>
                  <a:pt x="1816206" y="530257"/>
                </a:lnTo>
                <a:lnTo>
                  <a:pt x="1818026" y="532974"/>
                </a:lnTo>
                <a:lnTo>
                  <a:pt x="1819846" y="535692"/>
                </a:lnTo>
                <a:lnTo>
                  <a:pt x="1821894" y="537957"/>
                </a:lnTo>
                <a:lnTo>
                  <a:pt x="1823942" y="540222"/>
                </a:lnTo>
                <a:lnTo>
                  <a:pt x="1826218" y="542487"/>
                </a:lnTo>
                <a:lnTo>
                  <a:pt x="1828265" y="544298"/>
                </a:lnTo>
                <a:lnTo>
                  <a:pt x="1830541" y="546337"/>
                </a:lnTo>
                <a:lnTo>
                  <a:pt x="1832816" y="547922"/>
                </a:lnTo>
                <a:lnTo>
                  <a:pt x="1835547" y="549508"/>
                </a:lnTo>
                <a:lnTo>
                  <a:pt x="1841463" y="552905"/>
                </a:lnTo>
                <a:lnTo>
                  <a:pt x="1849654" y="557208"/>
                </a:lnTo>
                <a:lnTo>
                  <a:pt x="1860349" y="562191"/>
                </a:lnTo>
                <a:lnTo>
                  <a:pt x="1873319" y="568079"/>
                </a:lnTo>
                <a:lnTo>
                  <a:pt x="1877187" y="569891"/>
                </a:lnTo>
                <a:lnTo>
                  <a:pt x="1880827" y="571703"/>
                </a:lnTo>
                <a:lnTo>
                  <a:pt x="1883785" y="573515"/>
                </a:lnTo>
                <a:lnTo>
                  <a:pt x="1886516" y="575327"/>
                </a:lnTo>
                <a:lnTo>
                  <a:pt x="1888564" y="577139"/>
                </a:lnTo>
                <a:lnTo>
                  <a:pt x="1890384" y="578497"/>
                </a:lnTo>
                <a:lnTo>
                  <a:pt x="1891749" y="580083"/>
                </a:lnTo>
                <a:lnTo>
                  <a:pt x="1892660" y="581895"/>
                </a:lnTo>
                <a:lnTo>
                  <a:pt x="1893342" y="583480"/>
                </a:lnTo>
                <a:lnTo>
                  <a:pt x="1894025" y="585518"/>
                </a:lnTo>
                <a:lnTo>
                  <a:pt x="1894707" y="590501"/>
                </a:lnTo>
                <a:lnTo>
                  <a:pt x="1895390" y="596163"/>
                </a:lnTo>
                <a:lnTo>
                  <a:pt x="1895390" y="602958"/>
                </a:lnTo>
                <a:lnTo>
                  <a:pt x="1895390" y="605675"/>
                </a:lnTo>
                <a:lnTo>
                  <a:pt x="1894707" y="608167"/>
                </a:lnTo>
                <a:lnTo>
                  <a:pt x="1894025" y="610205"/>
                </a:lnTo>
                <a:lnTo>
                  <a:pt x="1892660" y="611791"/>
                </a:lnTo>
                <a:lnTo>
                  <a:pt x="1890839" y="613149"/>
                </a:lnTo>
                <a:lnTo>
                  <a:pt x="1888791" y="614055"/>
                </a:lnTo>
                <a:lnTo>
                  <a:pt x="1886061" y="614735"/>
                </a:lnTo>
                <a:lnTo>
                  <a:pt x="1883330" y="614961"/>
                </a:lnTo>
                <a:lnTo>
                  <a:pt x="1880145" y="614735"/>
                </a:lnTo>
                <a:lnTo>
                  <a:pt x="1878552" y="614055"/>
                </a:lnTo>
                <a:lnTo>
                  <a:pt x="1877414" y="613602"/>
                </a:lnTo>
                <a:lnTo>
                  <a:pt x="1876277" y="613149"/>
                </a:lnTo>
                <a:lnTo>
                  <a:pt x="1875594" y="612243"/>
                </a:lnTo>
                <a:lnTo>
                  <a:pt x="1874684" y="611564"/>
                </a:lnTo>
                <a:lnTo>
                  <a:pt x="1874229" y="610432"/>
                </a:lnTo>
                <a:lnTo>
                  <a:pt x="1873774" y="609299"/>
                </a:lnTo>
                <a:lnTo>
                  <a:pt x="1873546" y="607487"/>
                </a:lnTo>
                <a:lnTo>
                  <a:pt x="1872863" y="602731"/>
                </a:lnTo>
                <a:lnTo>
                  <a:pt x="1872408" y="596616"/>
                </a:lnTo>
                <a:lnTo>
                  <a:pt x="1872408" y="588689"/>
                </a:lnTo>
                <a:lnTo>
                  <a:pt x="1872408" y="577818"/>
                </a:lnTo>
                <a:lnTo>
                  <a:pt x="1811655" y="577818"/>
                </a:lnTo>
                <a:lnTo>
                  <a:pt x="1811655" y="586424"/>
                </a:lnTo>
                <a:lnTo>
                  <a:pt x="1811882" y="593445"/>
                </a:lnTo>
                <a:lnTo>
                  <a:pt x="1812338" y="596616"/>
                </a:lnTo>
                <a:lnTo>
                  <a:pt x="1813020" y="600013"/>
                </a:lnTo>
                <a:lnTo>
                  <a:pt x="1813475" y="602958"/>
                </a:lnTo>
                <a:lnTo>
                  <a:pt x="1814158" y="605902"/>
                </a:lnTo>
                <a:lnTo>
                  <a:pt x="1815296" y="608620"/>
                </a:lnTo>
                <a:lnTo>
                  <a:pt x="1816206" y="611338"/>
                </a:lnTo>
                <a:lnTo>
                  <a:pt x="1817343" y="613829"/>
                </a:lnTo>
                <a:lnTo>
                  <a:pt x="1818936" y="616094"/>
                </a:lnTo>
                <a:lnTo>
                  <a:pt x="1820074" y="618359"/>
                </a:lnTo>
                <a:lnTo>
                  <a:pt x="1821894" y="620623"/>
                </a:lnTo>
                <a:lnTo>
                  <a:pt x="1823715" y="622435"/>
                </a:lnTo>
                <a:lnTo>
                  <a:pt x="1825535" y="624247"/>
                </a:lnTo>
                <a:lnTo>
                  <a:pt x="1827583" y="626059"/>
                </a:lnTo>
                <a:lnTo>
                  <a:pt x="1829631" y="627418"/>
                </a:lnTo>
                <a:lnTo>
                  <a:pt x="1834409" y="630136"/>
                </a:lnTo>
                <a:lnTo>
                  <a:pt x="1839415" y="632627"/>
                </a:lnTo>
                <a:lnTo>
                  <a:pt x="1844193" y="634665"/>
                </a:lnTo>
                <a:lnTo>
                  <a:pt x="1849654" y="636704"/>
                </a:lnTo>
                <a:lnTo>
                  <a:pt x="1855115" y="638289"/>
                </a:lnTo>
                <a:lnTo>
                  <a:pt x="1860576" y="639421"/>
                </a:lnTo>
                <a:lnTo>
                  <a:pt x="1866492" y="640327"/>
                </a:lnTo>
                <a:lnTo>
                  <a:pt x="1872408" y="641007"/>
                </a:lnTo>
                <a:lnTo>
                  <a:pt x="1872408" y="657993"/>
                </a:lnTo>
                <a:lnTo>
                  <a:pt x="1900396" y="657993"/>
                </a:lnTo>
                <a:lnTo>
                  <a:pt x="1900396" y="641460"/>
                </a:lnTo>
                <a:lnTo>
                  <a:pt x="1907905" y="640554"/>
                </a:lnTo>
                <a:lnTo>
                  <a:pt x="1914959" y="639421"/>
                </a:lnTo>
                <a:lnTo>
                  <a:pt x="1921557" y="637610"/>
                </a:lnTo>
                <a:lnTo>
                  <a:pt x="1927474" y="635798"/>
                </a:lnTo>
                <a:lnTo>
                  <a:pt x="1933162" y="633533"/>
                </a:lnTo>
                <a:lnTo>
                  <a:pt x="1938396" y="631042"/>
                </a:lnTo>
                <a:lnTo>
                  <a:pt x="1943174" y="628324"/>
                </a:lnTo>
                <a:lnTo>
                  <a:pt x="1947270" y="624927"/>
                </a:lnTo>
                <a:lnTo>
                  <a:pt x="1950910" y="621529"/>
                </a:lnTo>
                <a:lnTo>
                  <a:pt x="1953868" y="617679"/>
                </a:lnTo>
                <a:lnTo>
                  <a:pt x="1956826" y="613602"/>
                </a:lnTo>
                <a:lnTo>
                  <a:pt x="1958874" y="609299"/>
                </a:lnTo>
                <a:lnTo>
                  <a:pt x="1960695" y="604317"/>
                </a:lnTo>
                <a:lnTo>
                  <a:pt x="1962060" y="599107"/>
                </a:lnTo>
                <a:lnTo>
                  <a:pt x="1962515" y="593672"/>
                </a:lnTo>
                <a:lnTo>
                  <a:pt x="1962743" y="588010"/>
                </a:lnTo>
                <a:lnTo>
                  <a:pt x="1962743" y="584613"/>
                </a:lnTo>
                <a:lnTo>
                  <a:pt x="1962515" y="581215"/>
                </a:lnTo>
                <a:lnTo>
                  <a:pt x="1962060" y="577818"/>
                </a:lnTo>
                <a:lnTo>
                  <a:pt x="1961377" y="574647"/>
                </a:lnTo>
                <a:lnTo>
                  <a:pt x="1960695" y="571929"/>
                </a:lnTo>
                <a:lnTo>
                  <a:pt x="1959557" y="568985"/>
                </a:lnTo>
                <a:lnTo>
                  <a:pt x="1958419" y="566267"/>
                </a:lnTo>
                <a:lnTo>
                  <a:pt x="1957054" y="563550"/>
                </a:lnTo>
                <a:lnTo>
                  <a:pt x="1953868" y="559020"/>
                </a:lnTo>
                <a:lnTo>
                  <a:pt x="1950683" y="555170"/>
                </a:lnTo>
                <a:lnTo>
                  <a:pt x="1948862" y="553358"/>
                </a:lnTo>
                <a:lnTo>
                  <a:pt x="1947042" y="551546"/>
                </a:lnTo>
                <a:lnTo>
                  <a:pt x="1944994" y="549961"/>
                </a:lnTo>
                <a:lnTo>
                  <a:pt x="1942719" y="548375"/>
                </a:lnTo>
                <a:lnTo>
                  <a:pt x="1937713" y="545657"/>
                </a:lnTo>
                <a:lnTo>
                  <a:pt x="1930659" y="542034"/>
                </a:lnTo>
                <a:lnTo>
                  <a:pt x="1921785" y="537957"/>
                </a:lnTo>
                <a:lnTo>
                  <a:pt x="1911318" y="532974"/>
                </a:lnTo>
                <a:lnTo>
                  <a:pt x="1899031" y="527539"/>
                </a:lnTo>
                <a:lnTo>
                  <a:pt x="1889474" y="523236"/>
                </a:lnTo>
                <a:lnTo>
                  <a:pt x="1882875" y="519612"/>
                </a:lnTo>
                <a:lnTo>
                  <a:pt x="1878552" y="517120"/>
                </a:lnTo>
                <a:lnTo>
                  <a:pt x="1877187" y="515988"/>
                </a:lnTo>
                <a:lnTo>
                  <a:pt x="1876049" y="514629"/>
                </a:lnTo>
                <a:lnTo>
                  <a:pt x="1875139" y="513270"/>
                </a:lnTo>
                <a:lnTo>
                  <a:pt x="1874229" y="511458"/>
                </a:lnTo>
                <a:lnTo>
                  <a:pt x="1873774" y="509647"/>
                </a:lnTo>
                <a:lnTo>
                  <a:pt x="1873319" y="507608"/>
                </a:lnTo>
                <a:lnTo>
                  <a:pt x="1872863" y="505117"/>
                </a:lnTo>
                <a:lnTo>
                  <a:pt x="1872863" y="502626"/>
                </a:lnTo>
                <a:lnTo>
                  <a:pt x="1872863" y="499681"/>
                </a:lnTo>
                <a:lnTo>
                  <a:pt x="1873546" y="497190"/>
                </a:lnTo>
                <a:lnTo>
                  <a:pt x="1874456" y="495152"/>
                </a:lnTo>
                <a:lnTo>
                  <a:pt x="1875594" y="493340"/>
                </a:lnTo>
                <a:lnTo>
                  <a:pt x="1877187" y="491981"/>
                </a:lnTo>
                <a:lnTo>
                  <a:pt x="1879235" y="491075"/>
                </a:lnTo>
                <a:lnTo>
                  <a:pt x="1881282" y="490622"/>
                </a:lnTo>
                <a:lnTo>
                  <a:pt x="1883785" y="490169"/>
                </a:lnTo>
                <a:lnTo>
                  <a:pt x="1887199" y="490622"/>
                </a:lnTo>
                <a:lnTo>
                  <a:pt x="1889702" y="491301"/>
                </a:lnTo>
                <a:lnTo>
                  <a:pt x="1890839" y="491528"/>
                </a:lnTo>
                <a:lnTo>
                  <a:pt x="1891522" y="492207"/>
                </a:lnTo>
                <a:lnTo>
                  <a:pt x="1892432" y="493113"/>
                </a:lnTo>
                <a:lnTo>
                  <a:pt x="1892887" y="493793"/>
                </a:lnTo>
                <a:lnTo>
                  <a:pt x="1894025" y="496284"/>
                </a:lnTo>
                <a:lnTo>
                  <a:pt x="1894480" y="499455"/>
                </a:lnTo>
                <a:lnTo>
                  <a:pt x="1894935" y="503758"/>
                </a:lnTo>
                <a:lnTo>
                  <a:pt x="1895163" y="508967"/>
                </a:lnTo>
                <a:lnTo>
                  <a:pt x="1895163" y="516215"/>
                </a:lnTo>
                <a:lnTo>
                  <a:pt x="1955689" y="516215"/>
                </a:lnTo>
                <a:lnTo>
                  <a:pt x="1956371" y="511458"/>
                </a:lnTo>
                <a:lnTo>
                  <a:pt x="1956371" y="508061"/>
                </a:lnTo>
                <a:lnTo>
                  <a:pt x="1955916" y="503305"/>
                </a:lnTo>
                <a:lnTo>
                  <a:pt x="1955461" y="498775"/>
                </a:lnTo>
                <a:lnTo>
                  <a:pt x="1954551" y="494699"/>
                </a:lnTo>
                <a:lnTo>
                  <a:pt x="1952958" y="490848"/>
                </a:lnTo>
                <a:lnTo>
                  <a:pt x="1950910" y="487225"/>
                </a:lnTo>
                <a:lnTo>
                  <a:pt x="1948635" y="483601"/>
                </a:lnTo>
                <a:lnTo>
                  <a:pt x="1945677" y="480430"/>
                </a:lnTo>
                <a:lnTo>
                  <a:pt x="1942264" y="477712"/>
                </a:lnTo>
                <a:lnTo>
                  <a:pt x="1938623" y="474995"/>
                </a:lnTo>
                <a:lnTo>
                  <a:pt x="1934527" y="472730"/>
                </a:lnTo>
                <a:lnTo>
                  <a:pt x="1929976" y="470465"/>
                </a:lnTo>
                <a:lnTo>
                  <a:pt x="1924971" y="468653"/>
                </a:lnTo>
                <a:lnTo>
                  <a:pt x="1919510" y="467068"/>
                </a:lnTo>
                <a:lnTo>
                  <a:pt x="1913593" y="465709"/>
                </a:lnTo>
                <a:lnTo>
                  <a:pt x="1907222" y="464803"/>
                </a:lnTo>
                <a:lnTo>
                  <a:pt x="1900396" y="463897"/>
                </a:lnTo>
                <a:lnTo>
                  <a:pt x="1900396" y="450081"/>
                </a:lnTo>
                <a:lnTo>
                  <a:pt x="1872408" y="450081"/>
                </a:lnTo>
                <a:close/>
                <a:moveTo>
                  <a:pt x="1886971" y="384175"/>
                </a:moveTo>
                <a:lnTo>
                  <a:pt x="1895390" y="384401"/>
                </a:lnTo>
                <a:lnTo>
                  <a:pt x="1904264" y="384854"/>
                </a:lnTo>
                <a:lnTo>
                  <a:pt x="1912911" y="385987"/>
                </a:lnTo>
                <a:lnTo>
                  <a:pt x="1921102" y="387572"/>
                </a:lnTo>
                <a:lnTo>
                  <a:pt x="1929294" y="389610"/>
                </a:lnTo>
                <a:lnTo>
                  <a:pt x="1937713" y="391649"/>
                </a:lnTo>
                <a:lnTo>
                  <a:pt x="1945449" y="394367"/>
                </a:lnTo>
                <a:lnTo>
                  <a:pt x="1953186" y="397537"/>
                </a:lnTo>
                <a:lnTo>
                  <a:pt x="1960922" y="400935"/>
                </a:lnTo>
                <a:lnTo>
                  <a:pt x="1968204" y="404558"/>
                </a:lnTo>
                <a:lnTo>
                  <a:pt x="1975485" y="408635"/>
                </a:lnTo>
                <a:lnTo>
                  <a:pt x="1982084" y="412938"/>
                </a:lnTo>
                <a:lnTo>
                  <a:pt x="1988910" y="417921"/>
                </a:lnTo>
                <a:lnTo>
                  <a:pt x="1995281" y="422677"/>
                </a:lnTo>
                <a:lnTo>
                  <a:pt x="2001652" y="428113"/>
                </a:lnTo>
                <a:lnTo>
                  <a:pt x="2007568" y="433775"/>
                </a:lnTo>
                <a:lnTo>
                  <a:pt x="2013257" y="439890"/>
                </a:lnTo>
                <a:lnTo>
                  <a:pt x="2018718" y="446005"/>
                </a:lnTo>
                <a:lnTo>
                  <a:pt x="2023496" y="452346"/>
                </a:lnTo>
                <a:lnTo>
                  <a:pt x="2028502" y="459141"/>
                </a:lnTo>
                <a:lnTo>
                  <a:pt x="2032825" y="465709"/>
                </a:lnTo>
                <a:lnTo>
                  <a:pt x="2036921" y="472956"/>
                </a:lnTo>
                <a:lnTo>
                  <a:pt x="2040562" y="480430"/>
                </a:lnTo>
                <a:lnTo>
                  <a:pt x="2043975" y="487904"/>
                </a:lnTo>
                <a:lnTo>
                  <a:pt x="2047161" y="495605"/>
                </a:lnTo>
                <a:lnTo>
                  <a:pt x="2049891" y="503305"/>
                </a:lnTo>
                <a:lnTo>
                  <a:pt x="2052394" y="511685"/>
                </a:lnTo>
                <a:lnTo>
                  <a:pt x="2054214" y="519838"/>
                </a:lnTo>
                <a:lnTo>
                  <a:pt x="2055580" y="528218"/>
                </a:lnTo>
                <a:lnTo>
                  <a:pt x="2056717" y="536598"/>
                </a:lnTo>
                <a:lnTo>
                  <a:pt x="2057172" y="545431"/>
                </a:lnTo>
                <a:lnTo>
                  <a:pt x="2057400" y="553811"/>
                </a:lnTo>
                <a:lnTo>
                  <a:pt x="2057172" y="562644"/>
                </a:lnTo>
                <a:lnTo>
                  <a:pt x="2056717" y="571476"/>
                </a:lnTo>
                <a:lnTo>
                  <a:pt x="2055580" y="579856"/>
                </a:lnTo>
                <a:lnTo>
                  <a:pt x="2054214" y="588010"/>
                </a:lnTo>
                <a:lnTo>
                  <a:pt x="2052394" y="596390"/>
                </a:lnTo>
                <a:lnTo>
                  <a:pt x="2049891" y="604543"/>
                </a:lnTo>
                <a:lnTo>
                  <a:pt x="2047161" y="612243"/>
                </a:lnTo>
                <a:lnTo>
                  <a:pt x="2043975" y="619944"/>
                </a:lnTo>
                <a:lnTo>
                  <a:pt x="2040562" y="627418"/>
                </a:lnTo>
                <a:lnTo>
                  <a:pt x="2036921" y="634892"/>
                </a:lnTo>
                <a:lnTo>
                  <a:pt x="2032825" y="642139"/>
                </a:lnTo>
                <a:lnTo>
                  <a:pt x="2028502" y="648934"/>
                </a:lnTo>
                <a:lnTo>
                  <a:pt x="2023496" y="655502"/>
                </a:lnTo>
                <a:lnTo>
                  <a:pt x="2018718" y="662070"/>
                </a:lnTo>
                <a:lnTo>
                  <a:pt x="2013257" y="668185"/>
                </a:lnTo>
                <a:lnTo>
                  <a:pt x="2007568" y="674073"/>
                </a:lnTo>
                <a:lnTo>
                  <a:pt x="2001652" y="679736"/>
                </a:lnTo>
                <a:lnTo>
                  <a:pt x="1995281" y="685171"/>
                </a:lnTo>
                <a:lnTo>
                  <a:pt x="1988910" y="690154"/>
                </a:lnTo>
                <a:lnTo>
                  <a:pt x="1982084" y="694683"/>
                </a:lnTo>
                <a:lnTo>
                  <a:pt x="1975485" y="699440"/>
                </a:lnTo>
                <a:lnTo>
                  <a:pt x="1968204" y="703516"/>
                </a:lnTo>
                <a:lnTo>
                  <a:pt x="1960922" y="707140"/>
                </a:lnTo>
                <a:lnTo>
                  <a:pt x="1953186" y="710537"/>
                </a:lnTo>
                <a:lnTo>
                  <a:pt x="1945449" y="713482"/>
                </a:lnTo>
                <a:lnTo>
                  <a:pt x="1937713" y="716199"/>
                </a:lnTo>
                <a:lnTo>
                  <a:pt x="1929294" y="718464"/>
                </a:lnTo>
                <a:lnTo>
                  <a:pt x="1921102" y="720503"/>
                </a:lnTo>
                <a:lnTo>
                  <a:pt x="1912911" y="722088"/>
                </a:lnTo>
                <a:lnTo>
                  <a:pt x="1904264" y="722994"/>
                </a:lnTo>
                <a:lnTo>
                  <a:pt x="1895390" y="723673"/>
                </a:lnTo>
                <a:lnTo>
                  <a:pt x="1886971" y="723900"/>
                </a:lnTo>
                <a:lnTo>
                  <a:pt x="1878097" y="723673"/>
                </a:lnTo>
                <a:lnTo>
                  <a:pt x="1869223" y="722994"/>
                </a:lnTo>
                <a:lnTo>
                  <a:pt x="1860804" y="722088"/>
                </a:lnTo>
                <a:lnTo>
                  <a:pt x="1852612" y="720503"/>
                </a:lnTo>
                <a:lnTo>
                  <a:pt x="1844193" y="718464"/>
                </a:lnTo>
                <a:lnTo>
                  <a:pt x="1836002" y="716199"/>
                </a:lnTo>
                <a:lnTo>
                  <a:pt x="1828265" y="713482"/>
                </a:lnTo>
                <a:lnTo>
                  <a:pt x="1820529" y="710537"/>
                </a:lnTo>
                <a:lnTo>
                  <a:pt x="1812565" y="707140"/>
                </a:lnTo>
                <a:lnTo>
                  <a:pt x="1805511" y="703516"/>
                </a:lnTo>
                <a:lnTo>
                  <a:pt x="1798230" y="699440"/>
                </a:lnTo>
                <a:lnTo>
                  <a:pt x="1791404" y="694683"/>
                </a:lnTo>
                <a:lnTo>
                  <a:pt x="1784805" y="690154"/>
                </a:lnTo>
                <a:lnTo>
                  <a:pt x="1778206" y="685171"/>
                </a:lnTo>
                <a:lnTo>
                  <a:pt x="1772063" y="679736"/>
                </a:lnTo>
                <a:lnTo>
                  <a:pt x="1766146" y="674073"/>
                </a:lnTo>
                <a:lnTo>
                  <a:pt x="1760458" y="668185"/>
                </a:lnTo>
                <a:lnTo>
                  <a:pt x="1754997" y="662070"/>
                </a:lnTo>
                <a:lnTo>
                  <a:pt x="1749991" y="655502"/>
                </a:lnTo>
                <a:lnTo>
                  <a:pt x="1745213" y="648934"/>
                </a:lnTo>
                <a:lnTo>
                  <a:pt x="1740662" y="642139"/>
                </a:lnTo>
                <a:lnTo>
                  <a:pt x="1736566" y="634892"/>
                </a:lnTo>
                <a:lnTo>
                  <a:pt x="1732925" y="627418"/>
                </a:lnTo>
                <a:lnTo>
                  <a:pt x="1729512" y="619944"/>
                </a:lnTo>
                <a:lnTo>
                  <a:pt x="1726554" y="612243"/>
                </a:lnTo>
                <a:lnTo>
                  <a:pt x="1723596" y="604543"/>
                </a:lnTo>
                <a:lnTo>
                  <a:pt x="1721548" y="596390"/>
                </a:lnTo>
                <a:lnTo>
                  <a:pt x="1719500" y="588010"/>
                </a:lnTo>
                <a:lnTo>
                  <a:pt x="1717908" y="579856"/>
                </a:lnTo>
                <a:lnTo>
                  <a:pt x="1716997" y="571476"/>
                </a:lnTo>
                <a:lnTo>
                  <a:pt x="1716315" y="562644"/>
                </a:lnTo>
                <a:lnTo>
                  <a:pt x="1716087" y="553811"/>
                </a:lnTo>
                <a:lnTo>
                  <a:pt x="1716315" y="545431"/>
                </a:lnTo>
                <a:lnTo>
                  <a:pt x="1716997" y="536598"/>
                </a:lnTo>
                <a:lnTo>
                  <a:pt x="1717908" y="528218"/>
                </a:lnTo>
                <a:lnTo>
                  <a:pt x="1719500" y="519838"/>
                </a:lnTo>
                <a:lnTo>
                  <a:pt x="1721548" y="511685"/>
                </a:lnTo>
                <a:lnTo>
                  <a:pt x="1723596" y="503305"/>
                </a:lnTo>
                <a:lnTo>
                  <a:pt x="1726554" y="495605"/>
                </a:lnTo>
                <a:lnTo>
                  <a:pt x="1729512" y="487904"/>
                </a:lnTo>
                <a:lnTo>
                  <a:pt x="1732925" y="480430"/>
                </a:lnTo>
                <a:lnTo>
                  <a:pt x="1736566" y="472956"/>
                </a:lnTo>
                <a:lnTo>
                  <a:pt x="1740662" y="465709"/>
                </a:lnTo>
                <a:lnTo>
                  <a:pt x="1745213" y="459141"/>
                </a:lnTo>
                <a:lnTo>
                  <a:pt x="1749991" y="452346"/>
                </a:lnTo>
                <a:lnTo>
                  <a:pt x="1754997" y="446005"/>
                </a:lnTo>
                <a:lnTo>
                  <a:pt x="1760458" y="439890"/>
                </a:lnTo>
                <a:lnTo>
                  <a:pt x="1766146" y="433775"/>
                </a:lnTo>
                <a:lnTo>
                  <a:pt x="1772063" y="428113"/>
                </a:lnTo>
                <a:lnTo>
                  <a:pt x="1778206" y="422677"/>
                </a:lnTo>
                <a:lnTo>
                  <a:pt x="1784805" y="417921"/>
                </a:lnTo>
                <a:lnTo>
                  <a:pt x="1791404" y="412938"/>
                </a:lnTo>
                <a:lnTo>
                  <a:pt x="1798230" y="408635"/>
                </a:lnTo>
                <a:lnTo>
                  <a:pt x="1805511" y="404558"/>
                </a:lnTo>
                <a:lnTo>
                  <a:pt x="1812565" y="400935"/>
                </a:lnTo>
                <a:lnTo>
                  <a:pt x="1820529" y="397537"/>
                </a:lnTo>
                <a:lnTo>
                  <a:pt x="1828265" y="394367"/>
                </a:lnTo>
                <a:lnTo>
                  <a:pt x="1836002" y="391649"/>
                </a:lnTo>
                <a:lnTo>
                  <a:pt x="1844193" y="389610"/>
                </a:lnTo>
                <a:lnTo>
                  <a:pt x="1852612" y="387572"/>
                </a:lnTo>
                <a:lnTo>
                  <a:pt x="1860804" y="385987"/>
                </a:lnTo>
                <a:lnTo>
                  <a:pt x="1869223" y="384854"/>
                </a:lnTo>
                <a:lnTo>
                  <a:pt x="1878097" y="384401"/>
                </a:lnTo>
                <a:lnTo>
                  <a:pt x="1886971" y="384175"/>
                </a:lnTo>
                <a:close/>
                <a:moveTo>
                  <a:pt x="1493053" y="58920"/>
                </a:moveTo>
                <a:lnTo>
                  <a:pt x="1493053" y="71384"/>
                </a:lnTo>
                <a:lnTo>
                  <a:pt x="1486255" y="72064"/>
                </a:lnTo>
                <a:lnTo>
                  <a:pt x="1480136" y="72970"/>
                </a:lnTo>
                <a:lnTo>
                  <a:pt x="1474471" y="74103"/>
                </a:lnTo>
                <a:lnTo>
                  <a:pt x="1469032" y="75463"/>
                </a:lnTo>
                <a:lnTo>
                  <a:pt x="1464046" y="77276"/>
                </a:lnTo>
                <a:lnTo>
                  <a:pt x="1459741" y="79089"/>
                </a:lnTo>
                <a:lnTo>
                  <a:pt x="1455661" y="81128"/>
                </a:lnTo>
                <a:lnTo>
                  <a:pt x="1452036" y="83621"/>
                </a:lnTo>
                <a:lnTo>
                  <a:pt x="1448863" y="86341"/>
                </a:lnTo>
                <a:lnTo>
                  <a:pt x="1446144" y="89060"/>
                </a:lnTo>
                <a:lnTo>
                  <a:pt x="1443877" y="92233"/>
                </a:lnTo>
                <a:lnTo>
                  <a:pt x="1441611" y="95632"/>
                </a:lnTo>
                <a:lnTo>
                  <a:pt x="1440252" y="99258"/>
                </a:lnTo>
                <a:lnTo>
                  <a:pt x="1439118" y="102657"/>
                </a:lnTo>
                <a:lnTo>
                  <a:pt x="1438665" y="106963"/>
                </a:lnTo>
                <a:lnTo>
                  <a:pt x="1438439" y="111042"/>
                </a:lnTo>
                <a:lnTo>
                  <a:pt x="1438439" y="113988"/>
                </a:lnTo>
                <a:lnTo>
                  <a:pt x="1438665" y="116934"/>
                </a:lnTo>
                <a:lnTo>
                  <a:pt x="1439118" y="119880"/>
                </a:lnTo>
                <a:lnTo>
                  <a:pt x="1439798" y="122599"/>
                </a:lnTo>
                <a:lnTo>
                  <a:pt x="1440931" y="125092"/>
                </a:lnTo>
                <a:lnTo>
                  <a:pt x="1442064" y="127812"/>
                </a:lnTo>
                <a:lnTo>
                  <a:pt x="1443198" y="130304"/>
                </a:lnTo>
                <a:lnTo>
                  <a:pt x="1444784" y="132797"/>
                </a:lnTo>
                <a:lnTo>
                  <a:pt x="1448183" y="137329"/>
                </a:lnTo>
                <a:lnTo>
                  <a:pt x="1451809" y="141409"/>
                </a:lnTo>
                <a:lnTo>
                  <a:pt x="1455888" y="144808"/>
                </a:lnTo>
                <a:lnTo>
                  <a:pt x="1460194" y="147527"/>
                </a:lnTo>
                <a:lnTo>
                  <a:pt x="1465633" y="150700"/>
                </a:lnTo>
                <a:lnTo>
                  <a:pt x="1472884" y="154552"/>
                </a:lnTo>
                <a:lnTo>
                  <a:pt x="1482402" y="158858"/>
                </a:lnTo>
                <a:lnTo>
                  <a:pt x="1493733" y="164070"/>
                </a:lnTo>
                <a:lnTo>
                  <a:pt x="1500532" y="167469"/>
                </a:lnTo>
                <a:lnTo>
                  <a:pt x="1503024" y="169056"/>
                </a:lnTo>
                <a:lnTo>
                  <a:pt x="1505291" y="170642"/>
                </a:lnTo>
                <a:lnTo>
                  <a:pt x="1507330" y="172002"/>
                </a:lnTo>
                <a:lnTo>
                  <a:pt x="1508916" y="173588"/>
                </a:lnTo>
                <a:lnTo>
                  <a:pt x="1510276" y="175174"/>
                </a:lnTo>
                <a:lnTo>
                  <a:pt x="1510956" y="176534"/>
                </a:lnTo>
                <a:lnTo>
                  <a:pt x="1512089" y="179707"/>
                </a:lnTo>
                <a:lnTo>
                  <a:pt x="1512769" y="184012"/>
                </a:lnTo>
                <a:lnTo>
                  <a:pt x="1513449" y="189451"/>
                </a:lnTo>
                <a:lnTo>
                  <a:pt x="1513675" y="195343"/>
                </a:lnTo>
                <a:lnTo>
                  <a:pt x="1513449" y="197836"/>
                </a:lnTo>
                <a:lnTo>
                  <a:pt x="1512769" y="199876"/>
                </a:lnTo>
                <a:lnTo>
                  <a:pt x="1512089" y="201689"/>
                </a:lnTo>
                <a:lnTo>
                  <a:pt x="1510956" y="203275"/>
                </a:lnTo>
                <a:lnTo>
                  <a:pt x="1509596" y="204181"/>
                </a:lnTo>
                <a:lnTo>
                  <a:pt x="1507783" y="205314"/>
                </a:lnTo>
                <a:lnTo>
                  <a:pt x="1505291" y="205768"/>
                </a:lnTo>
                <a:lnTo>
                  <a:pt x="1502798" y="205768"/>
                </a:lnTo>
                <a:lnTo>
                  <a:pt x="1499852" y="205541"/>
                </a:lnTo>
                <a:lnTo>
                  <a:pt x="1498719" y="205314"/>
                </a:lnTo>
                <a:lnTo>
                  <a:pt x="1497586" y="204861"/>
                </a:lnTo>
                <a:lnTo>
                  <a:pt x="1496679" y="204181"/>
                </a:lnTo>
                <a:lnTo>
                  <a:pt x="1495773" y="203728"/>
                </a:lnTo>
                <a:lnTo>
                  <a:pt x="1495319" y="203048"/>
                </a:lnTo>
                <a:lnTo>
                  <a:pt x="1494866" y="201915"/>
                </a:lnTo>
                <a:lnTo>
                  <a:pt x="1493960" y="199422"/>
                </a:lnTo>
                <a:lnTo>
                  <a:pt x="1493506" y="195343"/>
                </a:lnTo>
                <a:lnTo>
                  <a:pt x="1493280" y="189678"/>
                </a:lnTo>
                <a:lnTo>
                  <a:pt x="1493053" y="182426"/>
                </a:lnTo>
                <a:lnTo>
                  <a:pt x="1493053" y="172908"/>
                </a:lnTo>
                <a:lnTo>
                  <a:pt x="1439118" y="172908"/>
                </a:lnTo>
                <a:lnTo>
                  <a:pt x="1439118" y="180613"/>
                </a:lnTo>
                <a:lnTo>
                  <a:pt x="1439345" y="186732"/>
                </a:lnTo>
                <a:lnTo>
                  <a:pt x="1440252" y="192624"/>
                </a:lnTo>
                <a:lnTo>
                  <a:pt x="1441385" y="197836"/>
                </a:lnTo>
                <a:lnTo>
                  <a:pt x="1442291" y="200329"/>
                </a:lnTo>
                <a:lnTo>
                  <a:pt x="1443198" y="202822"/>
                </a:lnTo>
                <a:lnTo>
                  <a:pt x="1444331" y="205088"/>
                </a:lnTo>
                <a:lnTo>
                  <a:pt x="1445237" y="207127"/>
                </a:lnTo>
                <a:lnTo>
                  <a:pt x="1446823" y="209167"/>
                </a:lnTo>
                <a:lnTo>
                  <a:pt x="1448183" y="210980"/>
                </a:lnTo>
                <a:lnTo>
                  <a:pt x="1449769" y="212793"/>
                </a:lnTo>
                <a:lnTo>
                  <a:pt x="1451582" y="214379"/>
                </a:lnTo>
                <a:lnTo>
                  <a:pt x="1453395" y="215965"/>
                </a:lnTo>
                <a:lnTo>
                  <a:pt x="1455435" y="217098"/>
                </a:lnTo>
                <a:lnTo>
                  <a:pt x="1459514" y="219818"/>
                </a:lnTo>
                <a:lnTo>
                  <a:pt x="1463593" y="221857"/>
                </a:lnTo>
                <a:lnTo>
                  <a:pt x="1468352" y="223897"/>
                </a:lnTo>
                <a:lnTo>
                  <a:pt x="1472884" y="225483"/>
                </a:lnTo>
                <a:lnTo>
                  <a:pt x="1477643" y="226616"/>
                </a:lnTo>
                <a:lnTo>
                  <a:pt x="1482629" y="227976"/>
                </a:lnTo>
                <a:lnTo>
                  <a:pt x="1487841" y="228656"/>
                </a:lnTo>
                <a:lnTo>
                  <a:pt x="1493053" y="229336"/>
                </a:lnTo>
                <a:lnTo>
                  <a:pt x="1493053" y="244519"/>
                </a:lnTo>
                <a:lnTo>
                  <a:pt x="1517981" y="244519"/>
                </a:lnTo>
                <a:lnTo>
                  <a:pt x="1517981" y="229789"/>
                </a:lnTo>
                <a:lnTo>
                  <a:pt x="1524780" y="228656"/>
                </a:lnTo>
                <a:lnTo>
                  <a:pt x="1530898" y="227749"/>
                </a:lnTo>
                <a:lnTo>
                  <a:pt x="1536790" y="226163"/>
                </a:lnTo>
                <a:lnTo>
                  <a:pt x="1542229" y="224577"/>
                </a:lnTo>
                <a:lnTo>
                  <a:pt x="1547215" y="222537"/>
                </a:lnTo>
                <a:lnTo>
                  <a:pt x="1551747" y="220271"/>
                </a:lnTo>
                <a:lnTo>
                  <a:pt x="1555826" y="218005"/>
                </a:lnTo>
                <a:lnTo>
                  <a:pt x="1559452" y="215059"/>
                </a:lnTo>
                <a:lnTo>
                  <a:pt x="1562851" y="211660"/>
                </a:lnTo>
                <a:lnTo>
                  <a:pt x="1565571" y="208487"/>
                </a:lnTo>
                <a:lnTo>
                  <a:pt x="1568063" y="204861"/>
                </a:lnTo>
                <a:lnTo>
                  <a:pt x="1569876" y="201009"/>
                </a:lnTo>
                <a:lnTo>
                  <a:pt x="1571236" y="196476"/>
                </a:lnTo>
                <a:lnTo>
                  <a:pt x="1572596" y="192171"/>
                </a:lnTo>
                <a:lnTo>
                  <a:pt x="1573049" y="187185"/>
                </a:lnTo>
                <a:lnTo>
                  <a:pt x="1573502" y="182199"/>
                </a:lnTo>
                <a:lnTo>
                  <a:pt x="1573502" y="179027"/>
                </a:lnTo>
                <a:lnTo>
                  <a:pt x="1573049" y="175854"/>
                </a:lnTo>
                <a:lnTo>
                  <a:pt x="1572596" y="172908"/>
                </a:lnTo>
                <a:lnTo>
                  <a:pt x="1572142" y="170189"/>
                </a:lnTo>
                <a:lnTo>
                  <a:pt x="1571236" y="167469"/>
                </a:lnTo>
                <a:lnTo>
                  <a:pt x="1570556" y="164750"/>
                </a:lnTo>
                <a:lnTo>
                  <a:pt x="1569650" y="162484"/>
                </a:lnTo>
                <a:lnTo>
                  <a:pt x="1568290" y="160218"/>
                </a:lnTo>
                <a:lnTo>
                  <a:pt x="1565344" y="156139"/>
                </a:lnTo>
                <a:lnTo>
                  <a:pt x="1562625" y="152513"/>
                </a:lnTo>
                <a:lnTo>
                  <a:pt x="1559225" y="149340"/>
                </a:lnTo>
                <a:lnTo>
                  <a:pt x="1555599" y="146847"/>
                </a:lnTo>
                <a:lnTo>
                  <a:pt x="1551067" y="144355"/>
                </a:lnTo>
                <a:lnTo>
                  <a:pt x="1544722" y="140955"/>
                </a:lnTo>
                <a:lnTo>
                  <a:pt x="1537017" y="137329"/>
                </a:lnTo>
                <a:lnTo>
                  <a:pt x="1527499" y="132797"/>
                </a:lnTo>
                <a:lnTo>
                  <a:pt x="1516621" y="128038"/>
                </a:lnTo>
                <a:lnTo>
                  <a:pt x="1508237" y="124186"/>
                </a:lnTo>
                <a:lnTo>
                  <a:pt x="1502344" y="120786"/>
                </a:lnTo>
                <a:lnTo>
                  <a:pt x="1498719" y="118747"/>
                </a:lnTo>
                <a:lnTo>
                  <a:pt x="1497359" y="117614"/>
                </a:lnTo>
                <a:lnTo>
                  <a:pt x="1496452" y="116481"/>
                </a:lnTo>
                <a:lnTo>
                  <a:pt x="1495319" y="115121"/>
                </a:lnTo>
                <a:lnTo>
                  <a:pt x="1494866" y="113535"/>
                </a:lnTo>
                <a:lnTo>
                  <a:pt x="1493960" y="111948"/>
                </a:lnTo>
                <a:lnTo>
                  <a:pt x="1493733" y="109909"/>
                </a:lnTo>
                <a:lnTo>
                  <a:pt x="1493506" y="107869"/>
                </a:lnTo>
                <a:lnTo>
                  <a:pt x="1493506" y="105830"/>
                </a:lnTo>
                <a:lnTo>
                  <a:pt x="1493506" y="103337"/>
                </a:lnTo>
                <a:lnTo>
                  <a:pt x="1493960" y="100844"/>
                </a:lnTo>
                <a:lnTo>
                  <a:pt x="1494866" y="99258"/>
                </a:lnTo>
                <a:lnTo>
                  <a:pt x="1495773" y="97672"/>
                </a:lnTo>
                <a:lnTo>
                  <a:pt x="1497359" y="96312"/>
                </a:lnTo>
                <a:lnTo>
                  <a:pt x="1498945" y="95632"/>
                </a:lnTo>
                <a:lnTo>
                  <a:pt x="1500985" y="94952"/>
                </a:lnTo>
                <a:lnTo>
                  <a:pt x="1503251" y="94725"/>
                </a:lnTo>
                <a:lnTo>
                  <a:pt x="1506197" y="94952"/>
                </a:lnTo>
                <a:lnTo>
                  <a:pt x="1508463" y="95632"/>
                </a:lnTo>
                <a:lnTo>
                  <a:pt x="1510049" y="96538"/>
                </a:lnTo>
                <a:lnTo>
                  <a:pt x="1510729" y="96992"/>
                </a:lnTo>
                <a:lnTo>
                  <a:pt x="1511409" y="97898"/>
                </a:lnTo>
                <a:lnTo>
                  <a:pt x="1512089" y="99938"/>
                </a:lnTo>
                <a:lnTo>
                  <a:pt x="1512769" y="103110"/>
                </a:lnTo>
                <a:lnTo>
                  <a:pt x="1512995" y="106963"/>
                </a:lnTo>
                <a:lnTo>
                  <a:pt x="1512995" y="111495"/>
                </a:lnTo>
                <a:lnTo>
                  <a:pt x="1512995" y="118067"/>
                </a:lnTo>
                <a:lnTo>
                  <a:pt x="1567157" y="118067"/>
                </a:lnTo>
                <a:lnTo>
                  <a:pt x="1567383" y="113535"/>
                </a:lnTo>
                <a:lnTo>
                  <a:pt x="1567837" y="110815"/>
                </a:lnTo>
                <a:lnTo>
                  <a:pt x="1567383" y="106283"/>
                </a:lnTo>
                <a:lnTo>
                  <a:pt x="1566930" y="102430"/>
                </a:lnTo>
                <a:lnTo>
                  <a:pt x="1566024" y="98578"/>
                </a:lnTo>
                <a:lnTo>
                  <a:pt x="1564664" y="95179"/>
                </a:lnTo>
                <a:lnTo>
                  <a:pt x="1562851" y="92006"/>
                </a:lnTo>
                <a:lnTo>
                  <a:pt x="1560812" y="88833"/>
                </a:lnTo>
                <a:lnTo>
                  <a:pt x="1558092" y="86114"/>
                </a:lnTo>
                <a:lnTo>
                  <a:pt x="1555373" y="83395"/>
                </a:lnTo>
                <a:lnTo>
                  <a:pt x="1551974" y="81128"/>
                </a:lnTo>
                <a:lnTo>
                  <a:pt x="1548121" y="79089"/>
                </a:lnTo>
                <a:lnTo>
                  <a:pt x="1544269" y="77276"/>
                </a:lnTo>
                <a:lnTo>
                  <a:pt x="1539736" y="75463"/>
                </a:lnTo>
                <a:lnTo>
                  <a:pt x="1534751" y="74103"/>
                </a:lnTo>
                <a:lnTo>
                  <a:pt x="1529538" y="72970"/>
                </a:lnTo>
                <a:lnTo>
                  <a:pt x="1523873" y="72064"/>
                </a:lnTo>
                <a:lnTo>
                  <a:pt x="1517981" y="71384"/>
                </a:lnTo>
                <a:lnTo>
                  <a:pt x="1517981" y="58920"/>
                </a:lnTo>
                <a:lnTo>
                  <a:pt x="1493053" y="58920"/>
                </a:lnTo>
                <a:close/>
                <a:moveTo>
                  <a:pt x="1505970" y="0"/>
                </a:moveTo>
                <a:lnTo>
                  <a:pt x="1513675" y="226"/>
                </a:lnTo>
                <a:lnTo>
                  <a:pt x="1521380" y="680"/>
                </a:lnTo>
                <a:lnTo>
                  <a:pt x="1528859" y="1813"/>
                </a:lnTo>
                <a:lnTo>
                  <a:pt x="1536337" y="2946"/>
                </a:lnTo>
                <a:lnTo>
                  <a:pt x="1543815" y="4759"/>
                </a:lnTo>
                <a:lnTo>
                  <a:pt x="1551067" y="6798"/>
                </a:lnTo>
                <a:lnTo>
                  <a:pt x="1557866" y="9291"/>
                </a:lnTo>
                <a:lnTo>
                  <a:pt x="1564891" y="11784"/>
                </a:lnTo>
                <a:lnTo>
                  <a:pt x="1571689" y="14956"/>
                </a:lnTo>
                <a:lnTo>
                  <a:pt x="1578034" y="18129"/>
                </a:lnTo>
                <a:lnTo>
                  <a:pt x="1584380" y="21755"/>
                </a:lnTo>
                <a:lnTo>
                  <a:pt x="1590725" y="26061"/>
                </a:lnTo>
                <a:lnTo>
                  <a:pt x="1596617" y="30140"/>
                </a:lnTo>
                <a:lnTo>
                  <a:pt x="1602282" y="34445"/>
                </a:lnTo>
                <a:lnTo>
                  <a:pt x="1607948" y="39431"/>
                </a:lnTo>
                <a:lnTo>
                  <a:pt x="1613160" y="44190"/>
                </a:lnTo>
                <a:lnTo>
                  <a:pt x="1618146" y="49629"/>
                </a:lnTo>
                <a:lnTo>
                  <a:pt x="1622905" y="55068"/>
                </a:lnTo>
                <a:lnTo>
                  <a:pt x="1627437" y="60960"/>
                </a:lnTo>
                <a:lnTo>
                  <a:pt x="1631743" y="66852"/>
                </a:lnTo>
                <a:lnTo>
                  <a:pt x="1635595" y="72970"/>
                </a:lnTo>
                <a:lnTo>
                  <a:pt x="1639221" y="79316"/>
                </a:lnTo>
                <a:lnTo>
                  <a:pt x="1642394" y="85661"/>
                </a:lnTo>
                <a:lnTo>
                  <a:pt x="1645566" y="92686"/>
                </a:lnTo>
                <a:lnTo>
                  <a:pt x="1648512" y="99484"/>
                </a:lnTo>
                <a:lnTo>
                  <a:pt x="1650778" y="106736"/>
                </a:lnTo>
                <a:lnTo>
                  <a:pt x="1652818" y="113761"/>
                </a:lnTo>
                <a:lnTo>
                  <a:pt x="1654404" y="121013"/>
                </a:lnTo>
                <a:lnTo>
                  <a:pt x="1655991" y="128491"/>
                </a:lnTo>
                <a:lnTo>
                  <a:pt x="1656670" y="135970"/>
                </a:lnTo>
                <a:lnTo>
                  <a:pt x="1657350" y="143675"/>
                </a:lnTo>
                <a:lnTo>
                  <a:pt x="1657350" y="151833"/>
                </a:lnTo>
                <a:lnTo>
                  <a:pt x="1657350" y="159538"/>
                </a:lnTo>
                <a:lnTo>
                  <a:pt x="1656670" y="167243"/>
                </a:lnTo>
                <a:lnTo>
                  <a:pt x="1655991" y="174721"/>
                </a:lnTo>
                <a:lnTo>
                  <a:pt x="1654404" y="182199"/>
                </a:lnTo>
                <a:lnTo>
                  <a:pt x="1652818" y="189678"/>
                </a:lnTo>
                <a:lnTo>
                  <a:pt x="1650778" y="196703"/>
                </a:lnTo>
                <a:lnTo>
                  <a:pt x="1648512" y="203728"/>
                </a:lnTo>
                <a:lnTo>
                  <a:pt x="1645566" y="210753"/>
                </a:lnTo>
                <a:lnTo>
                  <a:pt x="1642394" y="217325"/>
                </a:lnTo>
                <a:lnTo>
                  <a:pt x="1639221" y="223897"/>
                </a:lnTo>
                <a:lnTo>
                  <a:pt x="1635595" y="230242"/>
                </a:lnTo>
                <a:lnTo>
                  <a:pt x="1631743" y="236587"/>
                </a:lnTo>
                <a:lnTo>
                  <a:pt x="1627437" y="242480"/>
                </a:lnTo>
                <a:lnTo>
                  <a:pt x="1622905" y="248145"/>
                </a:lnTo>
                <a:lnTo>
                  <a:pt x="1618146" y="253584"/>
                </a:lnTo>
                <a:lnTo>
                  <a:pt x="1613160" y="259023"/>
                </a:lnTo>
                <a:lnTo>
                  <a:pt x="1607948" y="263781"/>
                </a:lnTo>
                <a:lnTo>
                  <a:pt x="1602282" y="268767"/>
                </a:lnTo>
                <a:lnTo>
                  <a:pt x="1596617" y="273073"/>
                </a:lnTo>
                <a:lnTo>
                  <a:pt x="1590725" y="277378"/>
                </a:lnTo>
                <a:lnTo>
                  <a:pt x="1584380" y="281231"/>
                </a:lnTo>
                <a:lnTo>
                  <a:pt x="1578034" y="284857"/>
                </a:lnTo>
                <a:lnTo>
                  <a:pt x="1571689" y="288256"/>
                </a:lnTo>
                <a:lnTo>
                  <a:pt x="1564891" y="291429"/>
                </a:lnTo>
                <a:lnTo>
                  <a:pt x="1557866" y="293921"/>
                </a:lnTo>
                <a:lnTo>
                  <a:pt x="1551067" y="296641"/>
                </a:lnTo>
                <a:lnTo>
                  <a:pt x="1543815" y="298454"/>
                </a:lnTo>
                <a:lnTo>
                  <a:pt x="1536337" y="300040"/>
                </a:lnTo>
                <a:lnTo>
                  <a:pt x="1528859" y="301400"/>
                </a:lnTo>
                <a:lnTo>
                  <a:pt x="1521380" y="302533"/>
                </a:lnTo>
                <a:lnTo>
                  <a:pt x="1513675" y="302986"/>
                </a:lnTo>
                <a:lnTo>
                  <a:pt x="1505970" y="303213"/>
                </a:lnTo>
                <a:lnTo>
                  <a:pt x="1498265" y="302986"/>
                </a:lnTo>
                <a:lnTo>
                  <a:pt x="1490334" y="302533"/>
                </a:lnTo>
                <a:lnTo>
                  <a:pt x="1482629" y="301400"/>
                </a:lnTo>
                <a:lnTo>
                  <a:pt x="1475151" y="300040"/>
                </a:lnTo>
                <a:lnTo>
                  <a:pt x="1467899" y="298454"/>
                </a:lnTo>
                <a:lnTo>
                  <a:pt x="1460874" y="296641"/>
                </a:lnTo>
                <a:lnTo>
                  <a:pt x="1453849" y="293921"/>
                </a:lnTo>
                <a:lnTo>
                  <a:pt x="1446823" y="291429"/>
                </a:lnTo>
                <a:lnTo>
                  <a:pt x="1440252" y="288256"/>
                </a:lnTo>
                <a:lnTo>
                  <a:pt x="1433453" y="284857"/>
                </a:lnTo>
                <a:lnTo>
                  <a:pt x="1427334" y="281231"/>
                </a:lnTo>
                <a:lnTo>
                  <a:pt x="1420989" y="277378"/>
                </a:lnTo>
                <a:lnTo>
                  <a:pt x="1415097" y="273073"/>
                </a:lnTo>
                <a:lnTo>
                  <a:pt x="1409432" y="268767"/>
                </a:lnTo>
                <a:lnTo>
                  <a:pt x="1403766" y="263781"/>
                </a:lnTo>
                <a:lnTo>
                  <a:pt x="1398781" y="259023"/>
                </a:lnTo>
                <a:lnTo>
                  <a:pt x="1393569" y="253584"/>
                </a:lnTo>
                <a:lnTo>
                  <a:pt x="1388810" y="248145"/>
                </a:lnTo>
                <a:lnTo>
                  <a:pt x="1384277" y="242480"/>
                </a:lnTo>
                <a:lnTo>
                  <a:pt x="1380198" y="236587"/>
                </a:lnTo>
                <a:lnTo>
                  <a:pt x="1376346" y="230242"/>
                </a:lnTo>
                <a:lnTo>
                  <a:pt x="1372267" y="223897"/>
                </a:lnTo>
                <a:lnTo>
                  <a:pt x="1369094" y="217325"/>
                </a:lnTo>
                <a:lnTo>
                  <a:pt x="1366148" y="210753"/>
                </a:lnTo>
                <a:lnTo>
                  <a:pt x="1363429" y="203728"/>
                </a:lnTo>
                <a:lnTo>
                  <a:pt x="1360936" y="196703"/>
                </a:lnTo>
                <a:lnTo>
                  <a:pt x="1358896" y="189678"/>
                </a:lnTo>
                <a:lnTo>
                  <a:pt x="1357083" y="182199"/>
                </a:lnTo>
                <a:lnTo>
                  <a:pt x="1355950" y="174721"/>
                </a:lnTo>
                <a:lnTo>
                  <a:pt x="1354817" y="167243"/>
                </a:lnTo>
                <a:lnTo>
                  <a:pt x="1354364" y="159538"/>
                </a:lnTo>
                <a:lnTo>
                  <a:pt x="1354137" y="151833"/>
                </a:lnTo>
                <a:lnTo>
                  <a:pt x="1354364" y="143675"/>
                </a:lnTo>
                <a:lnTo>
                  <a:pt x="1354817" y="135970"/>
                </a:lnTo>
                <a:lnTo>
                  <a:pt x="1355950" y="128491"/>
                </a:lnTo>
                <a:lnTo>
                  <a:pt x="1357083" y="121013"/>
                </a:lnTo>
                <a:lnTo>
                  <a:pt x="1358896" y="113761"/>
                </a:lnTo>
                <a:lnTo>
                  <a:pt x="1360936" y="106736"/>
                </a:lnTo>
                <a:lnTo>
                  <a:pt x="1363429" y="99484"/>
                </a:lnTo>
                <a:lnTo>
                  <a:pt x="1366148" y="92686"/>
                </a:lnTo>
                <a:lnTo>
                  <a:pt x="1369094" y="85661"/>
                </a:lnTo>
                <a:lnTo>
                  <a:pt x="1372267" y="79316"/>
                </a:lnTo>
                <a:lnTo>
                  <a:pt x="1376346" y="72970"/>
                </a:lnTo>
                <a:lnTo>
                  <a:pt x="1380198" y="66852"/>
                </a:lnTo>
                <a:lnTo>
                  <a:pt x="1384277" y="60960"/>
                </a:lnTo>
                <a:lnTo>
                  <a:pt x="1388810" y="55068"/>
                </a:lnTo>
                <a:lnTo>
                  <a:pt x="1393569" y="49629"/>
                </a:lnTo>
                <a:lnTo>
                  <a:pt x="1398781" y="44190"/>
                </a:lnTo>
                <a:lnTo>
                  <a:pt x="1403766" y="39431"/>
                </a:lnTo>
                <a:lnTo>
                  <a:pt x="1409432" y="34445"/>
                </a:lnTo>
                <a:lnTo>
                  <a:pt x="1415097" y="30140"/>
                </a:lnTo>
                <a:lnTo>
                  <a:pt x="1420989" y="26061"/>
                </a:lnTo>
                <a:lnTo>
                  <a:pt x="1427334" y="21755"/>
                </a:lnTo>
                <a:lnTo>
                  <a:pt x="1433453" y="18129"/>
                </a:lnTo>
                <a:lnTo>
                  <a:pt x="1440252" y="14956"/>
                </a:lnTo>
                <a:lnTo>
                  <a:pt x="1446823" y="11784"/>
                </a:lnTo>
                <a:lnTo>
                  <a:pt x="1453849" y="9291"/>
                </a:lnTo>
                <a:lnTo>
                  <a:pt x="1460874" y="6798"/>
                </a:lnTo>
                <a:lnTo>
                  <a:pt x="1467899" y="4759"/>
                </a:lnTo>
                <a:lnTo>
                  <a:pt x="1475151" y="2946"/>
                </a:lnTo>
                <a:lnTo>
                  <a:pt x="1482629" y="1813"/>
                </a:lnTo>
                <a:lnTo>
                  <a:pt x="1490334" y="680"/>
                </a:lnTo>
                <a:lnTo>
                  <a:pt x="1498265" y="226"/>
                </a:lnTo>
                <a:lnTo>
                  <a:pt x="1505970" y="0"/>
                </a:lnTo>
                <a:close/>
              </a:path>
            </a:pathLst>
          </a:custGeom>
          <a:solidFill>
            <a:srgbClr val="FFFFFF"/>
          </a:solidFill>
          <a:ln>
            <a:noFill/>
          </a:ln>
        </p:spPr>
        <p:txBody>
          <a:bodyPr/>
          <a:lstStyle/>
          <a:p>
            <a:endParaRPr lang="zh-CN" altLang="en-US"/>
          </a:p>
        </p:txBody>
      </p:sp>
      <p:sp>
        <p:nvSpPr>
          <p:cNvPr id="42" name="KSO_Shape"/>
          <p:cNvSpPr/>
          <p:nvPr/>
        </p:nvSpPr>
        <p:spPr bwMode="auto">
          <a:xfrm>
            <a:off x="7714388" y="1816063"/>
            <a:ext cx="615007" cy="421280"/>
          </a:xfrm>
          <a:custGeom>
            <a:avLst/>
            <a:gdLst>
              <a:gd name="T0" fmla="*/ 533764 w 2262188"/>
              <a:gd name="T1" fmla="*/ 1493837 h 1547812"/>
              <a:gd name="T2" fmla="*/ 547137 w 2262188"/>
              <a:gd name="T3" fmla="*/ 1258660 h 1547812"/>
              <a:gd name="T4" fmla="*/ 385081 w 2262188"/>
              <a:gd name="T5" fmla="*/ 1488848 h 1547812"/>
              <a:gd name="T6" fmla="*/ 417039 w 2262188"/>
              <a:gd name="T7" fmla="*/ 1265237 h 1547812"/>
              <a:gd name="T8" fmla="*/ 240931 w 2262188"/>
              <a:gd name="T9" fmla="*/ 1479777 h 1547812"/>
              <a:gd name="T10" fmla="*/ 283994 w 2262188"/>
              <a:gd name="T11" fmla="*/ 1275669 h 1547812"/>
              <a:gd name="T12" fmla="*/ 100407 w 2262188"/>
              <a:gd name="T13" fmla="*/ 1280432 h 1547812"/>
              <a:gd name="T14" fmla="*/ 145057 w 2262188"/>
              <a:gd name="T15" fmla="*/ 1475241 h 1547812"/>
              <a:gd name="T16" fmla="*/ 847904 w 2262188"/>
              <a:gd name="T17" fmla="*/ 1322387 h 1547812"/>
              <a:gd name="T18" fmla="*/ 15186 w 2262188"/>
              <a:gd name="T19" fmla="*/ 1538060 h 1547812"/>
              <a:gd name="T20" fmla="*/ 527304 w 2262188"/>
              <a:gd name="T21" fmla="*/ 859744 h 1547812"/>
              <a:gd name="T22" fmla="*/ 544745 w 2262188"/>
              <a:gd name="T23" fmla="*/ 1093334 h 1547812"/>
              <a:gd name="T24" fmla="*/ 535684 w 2262188"/>
              <a:gd name="T25" fmla="*/ 857023 h 1547812"/>
              <a:gd name="T26" fmla="*/ 394798 w 2262188"/>
              <a:gd name="T27" fmla="*/ 1094014 h 1547812"/>
              <a:gd name="T28" fmla="*/ 407936 w 2262188"/>
              <a:gd name="T29" fmla="*/ 858837 h 1547812"/>
              <a:gd name="T30" fmla="*/ 247117 w 2262188"/>
              <a:gd name="T31" fmla="*/ 1089025 h 1547812"/>
              <a:gd name="T32" fmla="*/ 278828 w 2262188"/>
              <a:gd name="T33" fmla="*/ 865414 h 1547812"/>
              <a:gd name="T34" fmla="*/ 102154 w 2262188"/>
              <a:gd name="T35" fmla="*/ 1079953 h 1547812"/>
              <a:gd name="T36" fmla="*/ 144963 w 2262188"/>
              <a:gd name="T37" fmla="*/ 875846 h 1547812"/>
              <a:gd name="T38" fmla="*/ 689708 w 2262188"/>
              <a:gd name="T39" fmla="*/ 1045935 h 1547812"/>
              <a:gd name="T40" fmla="*/ 12231 w 2262188"/>
              <a:gd name="T41" fmla="*/ 814160 h 1547812"/>
              <a:gd name="T42" fmla="*/ 519151 w 2262188"/>
              <a:gd name="T43" fmla="*/ 682357 h 1547812"/>
              <a:gd name="T44" fmla="*/ 558563 w 2262188"/>
              <a:gd name="T45" fmla="*/ 469492 h 1547812"/>
              <a:gd name="T46" fmla="*/ 376679 w 2262188"/>
              <a:gd name="T47" fmla="*/ 671237 h 1547812"/>
              <a:gd name="T48" fmla="*/ 421980 w 2262188"/>
              <a:gd name="T49" fmla="*/ 668967 h 1547812"/>
              <a:gd name="T50" fmla="*/ 240096 w 2262188"/>
              <a:gd name="T51" fmla="*/ 471761 h 1547812"/>
              <a:gd name="T52" fmla="*/ 281547 w 2262188"/>
              <a:gd name="T53" fmla="*/ 680314 h 1547812"/>
              <a:gd name="T54" fmla="*/ 107137 w 2262188"/>
              <a:gd name="T55" fmla="*/ 462003 h 1547812"/>
              <a:gd name="T56" fmla="*/ 135677 w 2262188"/>
              <a:gd name="T57" fmla="*/ 688711 h 1547812"/>
              <a:gd name="T58" fmla="*/ 733425 w 2262188"/>
              <a:gd name="T59" fmla="*/ 400050 h 1547812"/>
              <a:gd name="T60" fmla="*/ 4983 w 2262188"/>
              <a:gd name="T61" fmla="*/ 724113 h 1547812"/>
              <a:gd name="T62" fmla="*/ 1304533 w 2262188"/>
              <a:gd name="T63" fmla="*/ 388484 h 1547812"/>
              <a:gd name="T64" fmla="*/ 1151318 w 2262188"/>
              <a:gd name="T65" fmla="*/ 606198 h 1547812"/>
              <a:gd name="T66" fmla="*/ 1324281 w 2262188"/>
              <a:gd name="T67" fmla="*/ 788987 h 1547812"/>
              <a:gd name="T68" fmla="*/ 1530839 w 2262188"/>
              <a:gd name="T69" fmla="*/ 996723 h 1547812"/>
              <a:gd name="T70" fmla="*/ 1435731 w 2262188"/>
              <a:gd name="T71" fmla="*/ 1033235 h 1547812"/>
              <a:gd name="T72" fmla="*/ 1175605 w 2262188"/>
              <a:gd name="T73" fmla="*/ 1040039 h 1547812"/>
              <a:gd name="T74" fmla="*/ 1426198 w 2262188"/>
              <a:gd name="T75" fmla="*/ 1168626 h 1547812"/>
              <a:gd name="T76" fmla="*/ 1804130 w 2262188"/>
              <a:gd name="T77" fmla="*/ 1049564 h 1547812"/>
              <a:gd name="T78" fmla="*/ 1811621 w 2262188"/>
              <a:gd name="T79" fmla="*/ 824593 h 1547812"/>
              <a:gd name="T80" fmla="*/ 1472730 w 2262188"/>
              <a:gd name="T81" fmla="*/ 618898 h 1547812"/>
              <a:gd name="T82" fmla="*/ 1456387 w 2262188"/>
              <a:gd name="T83" fmla="*/ 489403 h 1547812"/>
              <a:gd name="T84" fmla="*/ 1803903 w 2262188"/>
              <a:gd name="T85" fmla="*/ 592364 h 1547812"/>
              <a:gd name="T86" fmla="*/ 1611873 w 2262188"/>
              <a:gd name="T87" fmla="*/ 375103 h 1547812"/>
              <a:gd name="T88" fmla="*/ 522331 w 2262188"/>
              <a:gd name="T89" fmla="*/ 285711 h 1547812"/>
              <a:gd name="T90" fmla="*/ 556775 w 2262188"/>
              <a:gd name="T91" fmla="*/ 65584 h 1547812"/>
              <a:gd name="T92" fmla="*/ 377982 w 2262188"/>
              <a:gd name="T93" fmla="*/ 276179 h 1547812"/>
              <a:gd name="T94" fmla="*/ 421717 w 2262188"/>
              <a:gd name="T95" fmla="*/ 76477 h 1547812"/>
              <a:gd name="T96" fmla="*/ 239298 w 2262188"/>
              <a:gd name="T97" fmla="*/ 76477 h 1547812"/>
              <a:gd name="T98" fmla="*/ 283487 w 2262188"/>
              <a:gd name="T99" fmla="*/ 276179 h 1547812"/>
              <a:gd name="T100" fmla="*/ 104240 w 2262188"/>
              <a:gd name="T101" fmla="*/ 65584 h 1547812"/>
              <a:gd name="T102" fmla="*/ 139137 w 2262188"/>
              <a:gd name="T103" fmla="*/ 285711 h 1547812"/>
              <a:gd name="T104" fmla="*/ 1570334 w 2262188"/>
              <a:gd name="T105" fmla="*/ 8617 h 1547812"/>
              <a:gd name="T106" fmla="*/ 2074244 w 2262188"/>
              <a:gd name="T107" fmla="*/ 271009 h 1547812"/>
              <a:gd name="T108" fmla="*/ 2261053 w 2262188"/>
              <a:gd name="T109" fmla="*/ 814387 h 1547812"/>
              <a:gd name="T110" fmla="*/ 2023172 w 2262188"/>
              <a:gd name="T111" fmla="*/ 1332139 h 1547812"/>
              <a:gd name="T112" fmla="*/ 1491343 w 2262188"/>
              <a:gd name="T113" fmla="*/ 1544637 h 1547812"/>
              <a:gd name="T114" fmla="*/ 959515 w 2262188"/>
              <a:gd name="T115" fmla="*/ 1332139 h 1547812"/>
              <a:gd name="T116" fmla="*/ 721633 w 2262188"/>
              <a:gd name="T117" fmla="*/ 814387 h 1547812"/>
              <a:gd name="T118" fmla="*/ 908670 w 2262188"/>
              <a:gd name="T119" fmla="*/ 271009 h 1547812"/>
              <a:gd name="T120" fmla="*/ 1412579 w 2262188"/>
              <a:gd name="T121" fmla="*/ 8617 h 1547812"/>
              <a:gd name="T122" fmla="*/ 840035 w 2262188"/>
              <a:gd name="T123" fmla="*/ 237374 h 1547812"/>
              <a:gd name="T124" fmla="*/ 4985 w 2262188"/>
              <a:gd name="T125" fmla="*/ 21786 h 1547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62188" h="1547812">
                <a:moveTo>
                  <a:pt x="536031" y="1256846"/>
                </a:moveTo>
                <a:lnTo>
                  <a:pt x="533764" y="1257300"/>
                </a:lnTo>
                <a:lnTo>
                  <a:pt x="531498" y="1257753"/>
                </a:lnTo>
                <a:lnTo>
                  <a:pt x="529458" y="1258660"/>
                </a:lnTo>
                <a:lnTo>
                  <a:pt x="527645" y="1259567"/>
                </a:lnTo>
                <a:lnTo>
                  <a:pt x="525831" y="1260701"/>
                </a:lnTo>
                <a:lnTo>
                  <a:pt x="524018" y="1262289"/>
                </a:lnTo>
                <a:lnTo>
                  <a:pt x="522432" y="1263876"/>
                </a:lnTo>
                <a:lnTo>
                  <a:pt x="520845" y="1265237"/>
                </a:lnTo>
                <a:lnTo>
                  <a:pt x="519485" y="1267051"/>
                </a:lnTo>
                <a:lnTo>
                  <a:pt x="518579" y="1269092"/>
                </a:lnTo>
                <a:lnTo>
                  <a:pt x="517446" y="1271360"/>
                </a:lnTo>
                <a:lnTo>
                  <a:pt x="516765" y="1273401"/>
                </a:lnTo>
                <a:lnTo>
                  <a:pt x="516312" y="1275669"/>
                </a:lnTo>
                <a:lnTo>
                  <a:pt x="515632" y="1277937"/>
                </a:lnTo>
                <a:lnTo>
                  <a:pt x="515632" y="1280432"/>
                </a:lnTo>
                <a:lnTo>
                  <a:pt x="515632" y="1470705"/>
                </a:lnTo>
                <a:lnTo>
                  <a:pt x="515632" y="1472973"/>
                </a:lnTo>
                <a:lnTo>
                  <a:pt x="516312" y="1475241"/>
                </a:lnTo>
                <a:lnTo>
                  <a:pt x="516765" y="1477509"/>
                </a:lnTo>
                <a:lnTo>
                  <a:pt x="517446" y="1479777"/>
                </a:lnTo>
                <a:lnTo>
                  <a:pt x="518579" y="1482044"/>
                </a:lnTo>
                <a:lnTo>
                  <a:pt x="519485" y="1483859"/>
                </a:lnTo>
                <a:lnTo>
                  <a:pt x="520845" y="1485446"/>
                </a:lnTo>
                <a:lnTo>
                  <a:pt x="522432" y="1487260"/>
                </a:lnTo>
                <a:lnTo>
                  <a:pt x="524018" y="1488848"/>
                </a:lnTo>
                <a:lnTo>
                  <a:pt x="525831" y="1490209"/>
                </a:lnTo>
                <a:lnTo>
                  <a:pt x="527645" y="1491569"/>
                </a:lnTo>
                <a:lnTo>
                  <a:pt x="529458" y="1492477"/>
                </a:lnTo>
                <a:lnTo>
                  <a:pt x="531498" y="1493384"/>
                </a:lnTo>
                <a:lnTo>
                  <a:pt x="533764" y="1493837"/>
                </a:lnTo>
                <a:lnTo>
                  <a:pt x="536031" y="1494064"/>
                </a:lnTo>
                <a:lnTo>
                  <a:pt x="538071" y="1494291"/>
                </a:lnTo>
                <a:lnTo>
                  <a:pt x="540564" y="1494064"/>
                </a:lnTo>
                <a:lnTo>
                  <a:pt x="542830" y="1493837"/>
                </a:lnTo>
                <a:lnTo>
                  <a:pt x="545097" y="1493384"/>
                </a:lnTo>
                <a:lnTo>
                  <a:pt x="547137" y="1492477"/>
                </a:lnTo>
                <a:lnTo>
                  <a:pt x="548950" y="1491569"/>
                </a:lnTo>
                <a:lnTo>
                  <a:pt x="550990" y="1490209"/>
                </a:lnTo>
                <a:lnTo>
                  <a:pt x="552576" y="1488848"/>
                </a:lnTo>
                <a:lnTo>
                  <a:pt x="554390" y="1487260"/>
                </a:lnTo>
                <a:lnTo>
                  <a:pt x="555750" y="1485446"/>
                </a:lnTo>
                <a:lnTo>
                  <a:pt x="556883" y="1483859"/>
                </a:lnTo>
                <a:lnTo>
                  <a:pt x="558243" y="1482044"/>
                </a:lnTo>
                <a:lnTo>
                  <a:pt x="558923" y="1479777"/>
                </a:lnTo>
                <a:lnTo>
                  <a:pt x="559829" y="1477509"/>
                </a:lnTo>
                <a:lnTo>
                  <a:pt x="560283" y="1475241"/>
                </a:lnTo>
                <a:lnTo>
                  <a:pt x="560736" y="1472973"/>
                </a:lnTo>
                <a:lnTo>
                  <a:pt x="560736" y="1470705"/>
                </a:lnTo>
                <a:lnTo>
                  <a:pt x="560736" y="1280432"/>
                </a:lnTo>
                <a:lnTo>
                  <a:pt x="560736" y="1277937"/>
                </a:lnTo>
                <a:lnTo>
                  <a:pt x="560283" y="1275669"/>
                </a:lnTo>
                <a:lnTo>
                  <a:pt x="559829" y="1273401"/>
                </a:lnTo>
                <a:lnTo>
                  <a:pt x="558923" y="1271360"/>
                </a:lnTo>
                <a:lnTo>
                  <a:pt x="558243" y="1269092"/>
                </a:lnTo>
                <a:lnTo>
                  <a:pt x="556883" y="1267051"/>
                </a:lnTo>
                <a:lnTo>
                  <a:pt x="555750" y="1265237"/>
                </a:lnTo>
                <a:lnTo>
                  <a:pt x="554390" y="1263876"/>
                </a:lnTo>
                <a:lnTo>
                  <a:pt x="552576" y="1262289"/>
                </a:lnTo>
                <a:lnTo>
                  <a:pt x="550990" y="1260701"/>
                </a:lnTo>
                <a:lnTo>
                  <a:pt x="548950" y="1259567"/>
                </a:lnTo>
                <a:lnTo>
                  <a:pt x="547137" y="1258660"/>
                </a:lnTo>
                <a:lnTo>
                  <a:pt x="545097" y="1257753"/>
                </a:lnTo>
                <a:lnTo>
                  <a:pt x="542830" y="1257300"/>
                </a:lnTo>
                <a:lnTo>
                  <a:pt x="540564" y="1256846"/>
                </a:lnTo>
                <a:lnTo>
                  <a:pt x="538071" y="1256846"/>
                </a:lnTo>
                <a:lnTo>
                  <a:pt x="536031" y="1256846"/>
                </a:lnTo>
                <a:close/>
                <a:moveTo>
                  <a:pt x="397093" y="1256846"/>
                </a:moveTo>
                <a:lnTo>
                  <a:pt x="395054" y="1257300"/>
                </a:lnTo>
                <a:lnTo>
                  <a:pt x="392787" y="1257753"/>
                </a:lnTo>
                <a:lnTo>
                  <a:pt x="390747" y="1258660"/>
                </a:lnTo>
                <a:lnTo>
                  <a:pt x="388707" y="1259567"/>
                </a:lnTo>
                <a:lnTo>
                  <a:pt x="386894" y="1260701"/>
                </a:lnTo>
                <a:lnTo>
                  <a:pt x="385081" y="1262289"/>
                </a:lnTo>
                <a:lnTo>
                  <a:pt x="383494" y="1263876"/>
                </a:lnTo>
                <a:lnTo>
                  <a:pt x="382135" y="1265237"/>
                </a:lnTo>
                <a:lnTo>
                  <a:pt x="381001" y="1267051"/>
                </a:lnTo>
                <a:lnTo>
                  <a:pt x="379641" y="1269092"/>
                </a:lnTo>
                <a:lnTo>
                  <a:pt x="378508" y="1271360"/>
                </a:lnTo>
                <a:lnTo>
                  <a:pt x="378055" y="1273401"/>
                </a:lnTo>
                <a:lnTo>
                  <a:pt x="377375" y="1275669"/>
                </a:lnTo>
                <a:lnTo>
                  <a:pt x="376922" y="1277937"/>
                </a:lnTo>
                <a:lnTo>
                  <a:pt x="376922" y="1280432"/>
                </a:lnTo>
                <a:lnTo>
                  <a:pt x="376922" y="1470705"/>
                </a:lnTo>
                <a:lnTo>
                  <a:pt x="376922" y="1472973"/>
                </a:lnTo>
                <a:lnTo>
                  <a:pt x="377375" y="1475241"/>
                </a:lnTo>
                <a:lnTo>
                  <a:pt x="378055" y="1477509"/>
                </a:lnTo>
                <a:lnTo>
                  <a:pt x="378508" y="1479777"/>
                </a:lnTo>
                <a:lnTo>
                  <a:pt x="379641" y="1482044"/>
                </a:lnTo>
                <a:lnTo>
                  <a:pt x="381001" y="1483859"/>
                </a:lnTo>
                <a:lnTo>
                  <a:pt x="382135" y="1485446"/>
                </a:lnTo>
                <a:lnTo>
                  <a:pt x="383494" y="1487260"/>
                </a:lnTo>
                <a:lnTo>
                  <a:pt x="385081" y="1488848"/>
                </a:lnTo>
                <a:lnTo>
                  <a:pt x="386894" y="1490209"/>
                </a:lnTo>
                <a:lnTo>
                  <a:pt x="388707" y="1491569"/>
                </a:lnTo>
                <a:lnTo>
                  <a:pt x="390747" y="1492477"/>
                </a:lnTo>
                <a:lnTo>
                  <a:pt x="392787" y="1493384"/>
                </a:lnTo>
                <a:lnTo>
                  <a:pt x="395054" y="1493837"/>
                </a:lnTo>
                <a:lnTo>
                  <a:pt x="397093" y="1494064"/>
                </a:lnTo>
                <a:lnTo>
                  <a:pt x="399360" y="1494291"/>
                </a:lnTo>
                <a:lnTo>
                  <a:pt x="401853" y="1494064"/>
                </a:lnTo>
                <a:lnTo>
                  <a:pt x="404120" y="1493837"/>
                </a:lnTo>
                <a:lnTo>
                  <a:pt x="406160" y="1493384"/>
                </a:lnTo>
                <a:lnTo>
                  <a:pt x="408199" y="1492477"/>
                </a:lnTo>
                <a:lnTo>
                  <a:pt x="410239" y="1491569"/>
                </a:lnTo>
                <a:lnTo>
                  <a:pt x="412052" y="1490209"/>
                </a:lnTo>
                <a:lnTo>
                  <a:pt x="413866" y="1488848"/>
                </a:lnTo>
                <a:lnTo>
                  <a:pt x="415452" y="1487260"/>
                </a:lnTo>
                <a:lnTo>
                  <a:pt x="417039" y="1485446"/>
                </a:lnTo>
                <a:lnTo>
                  <a:pt x="418172" y="1483859"/>
                </a:lnTo>
                <a:lnTo>
                  <a:pt x="419305" y="1482044"/>
                </a:lnTo>
                <a:lnTo>
                  <a:pt x="420439" y="1479777"/>
                </a:lnTo>
                <a:lnTo>
                  <a:pt x="421119" y="1477509"/>
                </a:lnTo>
                <a:lnTo>
                  <a:pt x="421572" y="1475241"/>
                </a:lnTo>
                <a:lnTo>
                  <a:pt x="421799" y="1472973"/>
                </a:lnTo>
                <a:lnTo>
                  <a:pt x="422252" y="1470705"/>
                </a:lnTo>
                <a:lnTo>
                  <a:pt x="422252" y="1280432"/>
                </a:lnTo>
                <a:lnTo>
                  <a:pt x="421799" y="1277937"/>
                </a:lnTo>
                <a:lnTo>
                  <a:pt x="421572" y="1275669"/>
                </a:lnTo>
                <a:lnTo>
                  <a:pt x="421119" y="1273401"/>
                </a:lnTo>
                <a:lnTo>
                  <a:pt x="420439" y="1271360"/>
                </a:lnTo>
                <a:lnTo>
                  <a:pt x="419305" y="1269092"/>
                </a:lnTo>
                <a:lnTo>
                  <a:pt x="418172" y="1267051"/>
                </a:lnTo>
                <a:lnTo>
                  <a:pt x="417039" y="1265237"/>
                </a:lnTo>
                <a:lnTo>
                  <a:pt x="415452" y="1263876"/>
                </a:lnTo>
                <a:lnTo>
                  <a:pt x="413866" y="1262289"/>
                </a:lnTo>
                <a:lnTo>
                  <a:pt x="412052" y="1260701"/>
                </a:lnTo>
                <a:lnTo>
                  <a:pt x="410239" y="1259567"/>
                </a:lnTo>
                <a:lnTo>
                  <a:pt x="408199" y="1258660"/>
                </a:lnTo>
                <a:lnTo>
                  <a:pt x="406160" y="1257753"/>
                </a:lnTo>
                <a:lnTo>
                  <a:pt x="404120" y="1257300"/>
                </a:lnTo>
                <a:lnTo>
                  <a:pt x="401853" y="1256846"/>
                </a:lnTo>
                <a:lnTo>
                  <a:pt x="399360" y="1256846"/>
                </a:lnTo>
                <a:lnTo>
                  <a:pt x="397093" y="1256846"/>
                </a:lnTo>
                <a:close/>
                <a:moveTo>
                  <a:pt x="259516" y="1256846"/>
                </a:moveTo>
                <a:lnTo>
                  <a:pt x="257250" y="1257300"/>
                </a:lnTo>
                <a:lnTo>
                  <a:pt x="255210" y="1257753"/>
                </a:lnTo>
                <a:lnTo>
                  <a:pt x="252943" y="1258660"/>
                </a:lnTo>
                <a:lnTo>
                  <a:pt x="250903" y="1259567"/>
                </a:lnTo>
                <a:lnTo>
                  <a:pt x="249090" y="1260701"/>
                </a:lnTo>
                <a:lnTo>
                  <a:pt x="247277" y="1262289"/>
                </a:lnTo>
                <a:lnTo>
                  <a:pt x="245917" y="1263876"/>
                </a:lnTo>
                <a:lnTo>
                  <a:pt x="244330" y="1265237"/>
                </a:lnTo>
                <a:lnTo>
                  <a:pt x="242970" y="1267051"/>
                </a:lnTo>
                <a:lnTo>
                  <a:pt x="242064" y="1269092"/>
                </a:lnTo>
                <a:lnTo>
                  <a:pt x="240931" y="1271360"/>
                </a:lnTo>
                <a:lnTo>
                  <a:pt x="240251" y="1273401"/>
                </a:lnTo>
                <a:lnTo>
                  <a:pt x="239571" y="1275669"/>
                </a:lnTo>
                <a:lnTo>
                  <a:pt x="239344" y="1277937"/>
                </a:lnTo>
                <a:lnTo>
                  <a:pt x="239117" y="1280432"/>
                </a:lnTo>
                <a:lnTo>
                  <a:pt x="239117" y="1470705"/>
                </a:lnTo>
                <a:lnTo>
                  <a:pt x="239344" y="1472973"/>
                </a:lnTo>
                <a:lnTo>
                  <a:pt x="239571" y="1475241"/>
                </a:lnTo>
                <a:lnTo>
                  <a:pt x="240251" y="1477509"/>
                </a:lnTo>
                <a:lnTo>
                  <a:pt x="240931" y="1479777"/>
                </a:lnTo>
                <a:lnTo>
                  <a:pt x="242064" y="1482044"/>
                </a:lnTo>
                <a:lnTo>
                  <a:pt x="242970" y="1483859"/>
                </a:lnTo>
                <a:lnTo>
                  <a:pt x="244330" y="1485446"/>
                </a:lnTo>
                <a:lnTo>
                  <a:pt x="245917" y="1487260"/>
                </a:lnTo>
                <a:lnTo>
                  <a:pt x="247277" y="1488848"/>
                </a:lnTo>
                <a:lnTo>
                  <a:pt x="249090" y="1490209"/>
                </a:lnTo>
                <a:lnTo>
                  <a:pt x="250903" y="1491569"/>
                </a:lnTo>
                <a:lnTo>
                  <a:pt x="252943" y="1492477"/>
                </a:lnTo>
                <a:lnTo>
                  <a:pt x="255210" y="1493384"/>
                </a:lnTo>
                <a:lnTo>
                  <a:pt x="257250" y="1493837"/>
                </a:lnTo>
                <a:lnTo>
                  <a:pt x="259516" y="1494064"/>
                </a:lnTo>
                <a:lnTo>
                  <a:pt x="261782" y="1494291"/>
                </a:lnTo>
                <a:lnTo>
                  <a:pt x="264049" y="1494064"/>
                </a:lnTo>
                <a:lnTo>
                  <a:pt x="266542" y="1493837"/>
                </a:lnTo>
                <a:lnTo>
                  <a:pt x="268582" y="1493384"/>
                </a:lnTo>
                <a:lnTo>
                  <a:pt x="270622" y="1492477"/>
                </a:lnTo>
                <a:lnTo>
                  <a:pt x="272662" y="1491569"/>
                </a:lnTo>
                <a:lnTo>
                  <a:pt x="274475" y="1490209"/>
                </a:lnTo>
                <a:lnTo>
                  <a:pt x="276288" y="1488848"/>
                </a:lnTo>
                <a:lnTo>
                  <a:pt x="277875" y="1487260"/>
                </a:lnTo>
                <a:lnTo>
                  <a:pt x="279008" y="1485446"/>
                </a:lnTo>
                <a:lnTo>
                  <a:pt x="280368" y="1483859"/>
                </a:lnTo>
                <a:lnTo>
                  <a:pt x="281728" y="1482044"/>
                </a:lnTo>
                <a:lnTo>
                  <a:pt x="282635" y="1479777"/>
                </a:lnTo>
                <a:lnTo>
                  <a:pt x="283541" y="1477509"/>
                </a:lnTo>
                <a:lnTo>
                  <a:pt x="283994" y="1475241"/>
                </a:lnTo>
                <a:lnTo>
                  <a:pt x="284221" y="1472973"/>
                </a:lnTo>
                <a:lnTo>
                  <a:pt x="284221" y="1470705"/>
                </a:lnTo>
                <a:lnTo>
                  <a:pt x="284221" y="1280432"/>
                </a:lnTo>
                <a:lnTo>
                  <a:pt x="284221" y="1277937"/>
                </a:lnTo>
                <a:lnTo>
                  <a:pt x="283994" y="1275669"/>
                </a:lnTo>
                <a:lnTo>
                  <a:pt x="283541" y="1273401"/>
                </a:lnTo>
                <a:lnTo>
                  <a:pt x="282635" y="1271360"/>
                </a:lnTo>
                <a:lnTo>
                  <a:pt x="281728" y="1269092"/>
                </a:lnTo>
                <a:lnTo>
                  <a:pt x="280368" y="1267051"/>
                </a:lnTo>
                <a:lnTo>
                  <a:pt x="279008" y="1265237"/>
                </a:lnTo>
                <a:lnTo>
                  <a:pt x="277875" y="1263876"/>
                </a:lnTo>
                <a:lnTo>
                  <a:pt x="276288" y="1262289"/>
                </a:lnTo>
                <a:lnTo>
                  <a:pt x="274475" y="1260701"/>
                </a:lnTo>
                <a:lnTo>
                  <a:pt x="272662" y="1259567"/>
                </a:lnTo>
                <a:lnTo>
                  <a:pt x="270622" y="1258660"/>
                </a:lnTo>
                <a:lnTo>
                  <a:pt x="268582" y="1257753"/>
                </a:lnTo>
                <a:lnTo>
                  <a:pt x="266542" y="1257300"/>
                </a:lnTo>
                <a:lnTo>
                  <a:pt x="264049" y="1256846"/>
                </a:lnTo>
                <a:lnTo>
                  <a:pt x="261782" y="1256846"/>
                </a:lnTo>
                <a:lnTo>
                  <a:pt x="259516" y="1256846"/>
                </a:lnTo>
                <a:close/>
                <a:moveTo>
                  <a:pt x="120805" y="1256846"/>
                </a:moveTo>
                <a:lnTo>
                  <a:pt x="118539" y="1257300"/>
                </a:lnTo>
                <a:lnTo>
                  <a:pt x="116499" y="1257753"/>
                </a:lnTo>
                <a:lnTo>
                  <a:pt x="114006" y="1258660"/>
                </a:lnTo>
                <a:lnTo>
                  <a:pt x="112192" y="1259567"/>
                </a:lnTo>
                <a:lnTo>
                  <a:pt x="110606" y="1260701"/>
                </a:lnTo>
                <a:lnTo>
                  <a:pt x="108793" y="1262289"/>
                </a:lnTo>
                <a:lnTo>
                  <a:pt x="107206" y="1263876"/>
                </a:lnTo>
                <a:lnTo>
                  <a:pt x="105620" y="1265237"/>
                </a:lnTo>
                <a:lnTo>
                  <a:pt x="104260" y="1267051"/>
                </a:lnTo>
                <a:lnTo>
                  <a:pt x="103353" y="1269092"/>
                </a:lnTo>
                <a:lnTo>
                  <a:pt x="102220" y="1271360"/>
                </a:lnTo>
                <a:lnTo>
                  <a:pt x="101540" y="1273401"/>
                </a:lnTo>
                <a:lnTo>
                  <a:pt x="100860" y="1275669"/>
                </a:lnTo>
                <a:lnTo>
                  <a:pt x="100633" y="1277937"/>
                </a:lnTo>
                <a:lnTo>
                  <a:pt x="100407" y="1280432"/>
                </a:lnTo>
                <a:lnTo>
                  <a:pt x="100407" y="1470705"/>
                </a:lnTo>
                <a:lnTo>
                  <a:pt x="100633" y="1472973"/>
                </a:lnTo>
                <a:lnTo>
                  <a:pt x="100860" y="1475241"/>
                </a:lnTo>
                <a:lnTo>
                  <a:pt x="101540" y="1477509"/>
                </a:lnTo>
                <a:lnTo>
                  <a:pt x="102220" y="1479777"/>
                </a:lnTo>
                <a:lnTo>
                  <a:pt x="103353" y="1482044"/>
                </a:lnTo>
                <a:lnTo>
                  <a:pt x="104260" y="1483859"/>
                </a:lnTo>
                <a:lnTo>
                  <a:pt x="105620" y="1485446"/>
                </a:lnTo>
                <a:lnTo>
                  <a:pt x="107206" y="1487260"/>
                </a:lnTo>
                <a:lnTo>
                  <a:pt x="108793" y="1488848"/>
                </a:lnTo>
                <a:lnTo>
                  <a:pt x="110606" y="1490209"/>
                </a:lnTo>
                <a:lnTo>
                  <a:pt x="112192" y="1491569"/>
                </a:lnTo>
                <a:lnTo>
                  <a:pt x="114006" y="1492477"/>
                </a:lnTo>
                <a:lnTo>
                  <a:pt x="116499" y="1493384"/>
                </a:lnTo>
                <a:lnTo>
                  <a:pt x="118539" y="1493837"/>
                </a:lnTo>
                <a:lnTo>
                  <a:pt x="120805" y="1494064"/>
                </a:lnTo>
                <a:lnTo>
                  <a:pt x="123072" y="1494291"/>
                </a:lnTo>
                <a:lnTo>
                  <a:pt x="125338" y="1494064"/>
                </a:lnTo>
                <a:lnTo>
                  <a:pt x="127605" y="1493837"/>
                </a:lnTo>
                <a:lnTo>
                  <a:pt x="129871" y="1493384"/>
                </a:lnTo>
                <a:lnTo>
                  <a:pt x="131911" y="1492477"/>
                </a:lnTo>
                <a:lnTo>
                  <a:pt x="133724" y="1491569"/>
                </a:lnTo>
                <a:lnTo>
                  <a:pt x="135764" y="1490209"/>
                </a:lnTo>
                <a:lnTo>
                  <a:pt x="137351" y="1488848"/>
                </a:lnTo>
                <a:lnTo>
                  <a:pt x="139164" y="1487260"/>
                </a:lnTo>
                <a:lnTo>
                  <a:pt x="140297" y="1485446"/>
                </a:lnTo>
                <a:lnTo>
                  <a:pt x="141657" y="1483859"/>
                </a:lnTo>
                <a:lnTo>
                  <a:pt x="143017" y="1482044"/>
                </a:lnTo>
                <a:lnTo>
                  <a:pt x="143697" y="1479777"/>
                </a:lnTo>
                <a:lnTo>
                  <a:pt x="144604" y="1477509"/>
                </a:lnTo>
                <a:lnTo>
                  <a:pt x="145057" y="1475241"/>
                </a:lnTo>
                <a:lnTo>
                  <a:pt x="145510" y="1472973"/>
                </a:lnTo>
                <a:lnTo>
                  <a:pt x="145510" y="1470705"/>
                </a:lnTo>
                <a:lnTo>
                  <a:pt x="145510" y="1280432"/>
                </a:lnTo>
                <a:lnTo>
                  <a:pt x="145510" y="1277937"/>
                </a:lnTo>
                <a:lnTo>
                  <a:pt x="145057" y="1275669"/>
                </a:lnTo>
                <a:lnTo>
                  <a:pt x="144604" y="1273401"/>
                </a:lnTo>
                <a:lnTo>
                  <a:pt x="143697" y="1271360"/>
                </a:lnTo>
                <a:lnTo>
                  <a:pt x="143017" y="1269092"/>
                </a:lnTo>
                <a:lnTo>
                  <a:pt x="141657" y="1267051"/>
                </a:lnTo>
                <a:lnTo>
                  <a:pt x="140297" y="1265237"/>
                </a:lnTo>
                <a:lnTo>
                  <a:pt x="139164" y="1263876"/>
                </a:lnTo>
                <a:lnTo>
                  <a:pt x="137351" y="1262289"/>
                </a:lnTo>
                <a:lnTo>
                  <a:pt x="135764" y="1260701"/>
                </a:lnTo>
                <a:lnTo>
                  <a:pt x="133724" y="1259567"/>
                </a:lnTo>
                <a:lnTo>
                  <a:pt x="131911" y="1258660"/>
                </a:lnTo>
                <a:lnTo>
                  <a:pt x="129871" y="1257753"/>
                </a:lnTo>
                <a:lnTo>
                  <a:pt x="127605" y="1257300"/>
                </a:lnTo>
                <a:lnTo>
                  <a:pt x="125338" y="1256846"/>
                </a:lnTo>
                <a:lnTo>
                  <a:pt x="123072" y="1256846"/>
                </a:lnTo>
                <a:lnTo>
                  <a:pt x="120805" y="1256846"/>
                </a:lnTo>
                <a:close/>
                <a:moveTo>
                  <a:pt x="41704" y="1201737"/>
                </a:moveTo>
                <a:lnTo>
                  <a:pt x="762229" y="1201737"/>
                </a:lnTo>
                <a:lnTo>
                  <a:pt x="770615" y="1215798"/>
                </a:lnTo>
                <a:lnTo>
                  <a:pt x="779455" y="1230085"/>
                </a:lnTo>
                <a:lnTo>
                  <a:pt x="788521" y="1243692"/>
                </a:lnTo>
                <a:lnTo>
                  <a:pt x="797814" y="1257300"/>
                </a:lnTo>
                <a:lnTo>
                  <a:pt x="807333" y="1270680"/>
                </a:lnTo>
                <a:lnTo>
                  <a:pt x="817079" y="1283834"/>
                </a:lnTo>
                <a:lnTo>
                  <a:pt x="827052" y="1296987"/>
                </a:lnTo>
                <a:lnTo>
                  <a:pt x="837478" y="1309687"/>
                </a:lnTo>
                <a:lnTo>
                  <a:pt x="847904" y="1322387"/>
                </a:lnTo>
                <a:lnTo>
                  <a:pt x="858783" y="1334860"/>
                </a:lnTo>
                <a:lnTo>
                  <a:pt x="869889" y="1347107"/>
                </a:lnTo>
                <a:lnTo>
                  <a:pt x="880995" y="1358900"/>
                </a:lnTo>
                <a:lnTo>
                  <a:pt x="892554" y="1370693"/>
                </a:lnTo>
                <a:lnTo>
                  <a:pt x="904113" y="1382485"/>
                </a:lnTo>
                <a:lnTo>
                  <a:pt x="916352" y="1393598"/>
                </a:lnTo>
                <a:lnTo>
                  <a:pt x="928365" y="1404484"/>
                </a:lnTo>
                <a:lnTo>
                  <a:pt x="940831" y="1415369"/>
                </a:lnTo>
                <a:lnTo>
                  <a:pt x="953070" y="1426255"/>
                </a:lnTo>
                <a:lnTo>
                  <a:pt x="965989" y="1436460"/>
                </a:lnTo>
                <a:lnTo>
                  <a:pt x="978908" y="1446666"/>
                </a:lnTo>
                <a:lnTo>
                  <a:pt x="992281" y="1456418"/>
                </a:lnTo>
                <a:lnTo>
                  <a:pt x="1005426" y="1466169"/>
                </a:lnTo>
                <a:lnTo>
                  <a:pt x="1019025" y="1475468"/>
                </a:lnTo>
                <a:lnTo>
                  <a:pt x="1032851" y="1484539"/>
                </a:lnTo>
                <a:lnTo>
                  <a:pt x="1046677" y="1493610"/>
                </a:lnTo>
                <a:lnTo>
                  <a:pt x="1060956" y="1502002"/>
                </a:lnTo>
                <a:lnTo>
                  <a:pt x="1075235" y="1510393"/>
                </a:lnTo>
                <a:lnTo>
                  <a:pt x="1089741" y="1518330"/>
                </a:lnTo>
                <a:lnTo>
                  <a:pt x="1104473" y="1526041"/>
                </a:lnTo>
                <a:lnTo>
                  <a:pt x="1119205" y="1533525"/>
                </a:lnTo>
                <a:lnTo>
                  <a:pt x="1134164" y="1540782"/>
                </a:lnTo>
                <a:lnTo>
                  <a:pt x="1149350" y="1547812"/>
                </a:lnTo>
                <a:lnTo>
                  <a:pt x="41704" y="1547812"/>
                </a:lnTo>
                <a:lnTo>
                  <a:pt x="37397" y="1547359"/>
                </a:lnTo>
                <a:lnTo>
                  <a:pt x="33091" y="1546905"/>
                </a:lnTo>
                <a:lnTo>
                  <a:pt x="29238" y="1545998"/>
                </a:lnTo>
                <a:lnTo>
                  <a:pt x="25385" y="1544410"/>
                </a:lnTo>
                <a:lnTo>
                  <a:pt x="21759" y="1542596"/>
                </a:lnTo>
                <a:lnTo>
                  <a:pt x="18359" y="1540555"/>
                </a:lnTo>
                <a:lnTo>
                  <a:pt x="15186" y="1538060"/>
                </a:lnTo>
                <a:lnTo>
                  <a:pt x="12239" y="1535339"/>
                </a:lnTo>
                <a:lnTo>
                  <a:pt x="9519" y="1532391"/>
                </a:lnTo>
                <a:lnTo>
                  <a:pt x="7026" y="1529443"/>
                </a:lnTo>
                <a:lnTo>
                  <a:pt x="4986" y="1525814"/>
                </a:lnTo>
                <a:lnTo>
                  <a:pt x="3173" y="1522185"/>
                </a:lnTo>
                <a:lnTo>
                  <a:pt x="2040" y="1518330"/>
                </a:lnTo>
                <a:lnTo>
                  <a:pt x="907" y="1514475"/>
                </a:lnTo>
                <a:lnTo>
                  <a:pt x="227" y="1510393"/>
                </a:lnTo>
                <a:lnTo>
                  <a:pt x="0" y="1505857"/>
                </a:lnTo>
                <a:lnTo>
                  <a:pt x="0" y="1243466"/>
                </a:lnTo>
                <a:lnTo>
                  <a:pt x="227" y="1238930"/>
                </a:lnTo>
                <a:lnTo>
                  <a:pt x="907" y="1234848"/>
                </a:lnTo>
                <a:lnTo>
                  <a:pt x="2040" y="1230992"/>
                </a:lnTo>
                <a:lnTo>
                  <a:pt x="3173" y="1227137"/>
                </a:lnTo>
                <a:lnTo>
                  <a:pt x="4986" y="1223509"/>
                </a:lnTo>
                <a:lnTo>
                  <a:pt x="7026" y="1220107"/>
                </a:lnTo>
                <a:lnTo>
                  <a:pt x="9519" y="1216932"/>
                </a:lnTo>
                <a:lnTo>
                  <a:pt x="12239" y="1213984"/>
                </a:lnTo>
                <a:lnTo>
                  <a:pt x="15186" y="1211262"/>
                </a:lnTo>
                <a:lnTo>
                  <a:pt x="18359" y="1208767"/>
                </a:lnTo>
                <a:lnTo>
                  <a:pt x="21759" y="1206726"/>
                </a:lnTo>
                <a:lnTo>
                  <a:pt x="25385" y="1204912"/>
                </a:lnTo>
                <a:lnTo>
                  <a:pt x="29238" y="1203778"/>
                </a:lnTo>
                <a:lnTo>
                  <a:pt x="33091" y="1202644"/>
                </a:lnTo>
                <a:lnTo>
                  <a:pt x="37397" y="1201964"/>
                </a:lnTo>
                <a:lnTo>
                  <a:pt x="41704" y="1201737"/>
                </a:lnTo>
                <a:close/>
                <a:moveTo>
                  <a:pt x="535684" y="857023"/>
                </a:moveTo>
                <a:lnTo>
                  <a:pt x="533419" y="857476"/>
                </a:lnTo>
                <a:lnTo>
                  <a:pt x="531154" y="857930"/>
                </a:lnTo>
                <a:lnTo>
                  <a:pt x="529116" y="858837"/>
                </a:lnTo>
                <a:lnTo>
                  <a:pt x="527304" y="859744"/>
                </a:lnTo>
                <a:lnTo>
                  <a:pt x="525492" y="860878"/>
                </a:lnTo>
                <a:lnTo>
                  <a:pt x="523680" y="862466"/>
                </a:lnTo>
                <a:lnTo>
                  <a:pt x="522094" y="863826"/>
                </a:lnTo>
                <a:lnTo>
                  <a:pt x="520509" y="865414"/>
                </a:lnTo>
                <a:lnTo>
                  <a:pt x="519150" y="867228"/>
                </a:lnTo>
                <a:lnTo>
                  <a:pt x="518244" y="869269"/>
                </a:lnTo>
                <a:lnTo>
                  <a:pt x="517111" y="871310"/>
                </a:lnTo>
                <a:lnTo>
                  <a:pt x="516432" y="873351"/>
                </a:lnTo>
                <a:lnTo>
                  <a:pt x="515979" y="875846"/>
                </a:lnTo>
                <a:lnTo>
                  <a:pt x="515299" y="878114"/>
                </a:lnTo>
                <a:lnTo>
                  <a:pt x="515299" y="880609"/>
                </a:lnTo>
                <a:lnTo>
                  <a:pt x="515299" y="1070655"/>
                </a:lnTo>
                <a:lnTo>
                  <a:pt x="515299" y="1073150"/>
                </a:lnTo>
                <a:lnTo>
                  <a:pt x="515979" y="1075417"/>
                </a:lnTo>
                <a:lnTo>
                  <a:pt x="516432" y="1077685"/>
                </a:lnTo>
                <a:lnTo>
                  <a:pt x="517111" y="1079953"/>
                </a:lnTo>
                <a:lnTo>
                  <a:pt x="518244" y="1081994"/>
                </a:lnTo>
                <a:lnTo>
                  <a:pt x="519150" y="1083809"/>
                </a:lnTo>
                <a:lnTo>
                  <a:pt x="520509" y="1085623"/>
                </a:lnTo>
                <a:lnTo>
                  <a:pt x="522094" y="1087437"/>
                </a:lnTo>
                <a:lnTo>
                  <a:pt x="523680" y="1089025"/>
                </a:lnTo>
                <a:lnTo>
                  <a:pt x="525492" y="1090385"/>
                </a:lnTo>
                <a:lnTo>
                  <a:pt x="527304" y="1091519"/>
                </a:lnTo>
                <a:lnTo>
                  <a:pt x="529116" y="1092653"/>
                </a:lnTo>
                <a:lnTo>
                  <a:pt x="531154" y="1093334"/>
                </a:lnTo>
                <a:lnTo>
                  <a:pt x="533419" y="1094014"/>
                </a:lnTo>
                <a:lnTo>
                  <a:pt x="535684" y="1094241"/>
                </a:lnTo>
                <a:lnTo>
                  <a:pt x="537723" y="1094467"/>
                </a:lnTo>
                <a:lnTo>
                  <a:pt x="540215" y="1094241"/>
                </a:lnTo>
                <a:lnTo>
                  <a:pt x="542480" y="1094014"/>
                </a:lnTo>
                <a:lnTo>
                  <a:pt x="544745" y="1093334"/>
                </a:lnTo>
                <a:lnTo>
                  <a:pt x="546783" y="1092653"/>
                </a:lnTo>
                <a:lnTo>
                  <a:pt x="548595" y="1091519"/>
                </a:lnTo>
                <a:lnTo>
                  <a:pt x="550634" y="1090385"/>
                </a:lnTo>
                <a:lnTo>
                  <a:pt x="552219" y="1089025"/>
                </a:lnTo>
                <a:lnTo>
                  <a:pt x="554031" y="1087437"/>
                </a:lnTo>
                <a:lnTo>
                  <a:pt x="555390" y="1085623"/>
                </a:lnTo>
                <a:lnTo>
                  <a:pt x="556523" y="1083809"/>
                </a:lnTo>
                <a:lnTo>
                  <a:pt x="557882" y="1081994"/>
                </a:lnTo>
                <a:lnTo>
                  <a:pt x="558561" y="1079953"/>
                </a:lnTo>
                <a:lnTo>
                  <a:pt x="559468" y="1077685"/>
                </a:lnTo>
                <a:lnTo>
                  <a:pt x="559921" y="1075417"/>
                </a:lnTo>
                <a:lnTo>
                  <a:pt x="560374" y="1073150"/>
                </a:lnTo>
                <a:lnTo>
                  <a:pt x="560374" y="1070655"/>
                </a:lnTo>
                <a:lnTo>
                  <a:pt x="560374" y="880609"/>
                </a:lnTo>
                <a:lnTo>
                  <a:pt x="560374" y="878114"/>
                </a:lnTo>
                <a:lnTo>
                  <a:pt x="559921" y="875846"/>
                </a:lnTo>
                <a:lnTo>
                  <a:pt x="559468" y="873351"/>
                </a:lnTo>
                <a:lnTo>
                  <a:pt x="558561" y="871310"/>
                </a:lnTo>
                <a:lnTo>
                  <a:pt x="557882" y="869269"/>
                </a:lnTo>
                <a:lnTo>
                  <a:pt x="556523" y="867228"/>
                </a:lnTo>
                <a:lnTo>
                  <a:pt x="555390" y="865414"/>
                </a:lnTo>
                <a:lnTo>
                  <a:pt x="554031" y="863826"/>
                </a:lnTo>
                <a:lnTo>
                  <a:pt x="552219" y="862466"/>
                </a:lnTo>
                <a:lnTo>
                  <a:pt x="550634" y="860878"/>
                </a:lnTo>
                <a:lnTo>
                  <a:pt x="548595" y="859744"/>
                </a:lnTo>
                <a:lnTo>
                  <a:pt x="546783" y="858837"/>
                </a:lnTo>
                <a:lnTo>
                  <a:pt x="544745" y="857930"/>
                </a:lnTo>
                <a:lnTo>
                  <a:pt x="542480" y="857476"/>
                </a:lnTo>
                <a:lnTo>
                  <a:pt x="540215" y="857023"/>
                </a:lnTo>
                <a:lnTo>
                  <a:pt x="537723" y="857023"/>
                </a:lnTo>
                <a:lnTo>
                  <a:pt x="535684" y="857023"/>
                </a:lnTo>
                <a:close/>
                <a:moveTo>
                  <a:pt x="396837" y="857023"/>
                </a:moveTo>
                <a:lnTo>
                  <a:pt x="394798" y="857476"/>
                </a:lnTo>
                <a:lnTo>
                  <a:pt x="392533" y="857930"/>
                </a:lnTo>
                <a:lnTo>
                  <a:pt x="390495" y="858837"/>
                </a:lnTo>
                <a:lnTo>
                  <a:pt x="388456" y="859744"/>
                </a:lnTo>
                <a:lnTo>
                  <a:pt x="386644" y="860878"/>
                </a:lnTo>
                <a:lnTo>
                  <a:pt x="384832" y="862466"/>
                </a:lnTo>
                <a:lnTo>
                  <a:pt x="383247" y="863826"/>
                </a:lnTo>
                <a:lnTo>
                  <a:pt x="381888" y="865414"/>
                </a:lnTo>
                <a:lnTo>
                  <a:pt x="380755" y="867228"/>
                </a:lnTo>
                <a:lnTo>
                  <a:pt x="379396" y="869269"/>
                </a:lnTo>
                <a:lnTo>
                  <a:pt x="378264" y="871310"/>
                </a:lnTo>
                <a:lnTo>
                  <a:pt x="377810" y="873351"/>
                </a:lnTo>
                <a:lnTo>
                  <a:pt x="377131" y="875846"/>
                </a:lnTo>
                <a:lnTo>
                  <a:pt x="376678" y="878114"/>
                </a:lnTo>
                <a:lnTo>
                  <a:pt x="376678" y="880609"/>
                </a:lnTo>
                <a:lnTo>
                  <a:pt x="376678" y="1070655"/>
                </a:lnTo>
                <a:lnTo>
                  <a:pt x="376678" y="1073150"/>
                </a:lnTo>
                <a:lnTo>
                  <a:pt x="377131" y="1075417"/>
                </a:lnTo>
                <a:lnTo>
                  <a:pt x="377810" y="1077685"/>
                </a:lnTo>
                <a:lnTo>
                  <a:pt x="378264" y="1079953"/>
                </a:lnTo>
                <a:lnTo>
                  <a:pt x="379396" y="1081994"/>
                </a:lnTo>
                <a:lnTo>
                  <a:pt x="380755" y="1083809"/>
                </a:lnTo>
                <a:lnTo>
                  <a:pt x="381888" y="1085623"/>
                </a:lnTo>
                <a:lnTo>
                  <a:pt x="383247" y="1087437"/>
                </a:lnTo>
                <a:lnTo>
                  <a:pt x="384832" y="1089025"/>
                </a:lnTo>
                <a:lnTo>
                  <a:pt x="386644" y="1090385"/>
                </a:lnTo>
                <a:lnTo>
                  <a:pt x="388456" y="1091519"/>
                </a:lnTo>
                <a:lnTo>
                  <a:pt x="390495" y="1092653"/>
                </a:lnTo>
                <a:lnTo>
                  <a:pt x="392533" y="1093334"/>
                </a:lnTo>
                <a:lnTo>
                  <a:pt x="394798" y="1094014"/>
                </a:lnTo>
                <a:lnTo>
                  <a:pt x="396837" y="1094241"/>
                </a:lnTo>
                <a:lnTo>
                  <a:pt x="399102" y="1094467"/>
                </a:lnTo>
                <a:lnTo>
                  <a:pt x="401594" y="1094241"/>
                </a:lnTo>
                <a:lnTo>
                  <a:pt x="403859" y="1094014"/>
                </a:lnTo>
                <a:lnTo>
                  <a:pt x="405897" y="1093334"/>
                </a:lnTo>
                <a:lnTo>
                  <a:pt x="407936" y="1092653"/>
                </a:lnTo>
                <a:lnTo>
                  <a:pt x="409974" y="1091519"/>
                </a:lnTo>
                <a:lnTo>
                  <a:pt x="411786" y="1090385"/>
                </a:lnTo>
                <a:lnTo>
                  <a:pt x="413598" y="1089025"/>
                </a:lnTo>
                <a:lnTo>
                  <a:pt x="415184" y="1087437"/>
                </a:lnTo>
                <a:lnTo>
                  <a:pt x="416769" y="1085623"/>
                </a:lnTo>
                <a:lnTo>
                  <a:pt x="417902" y="1083809"/>
                </a:lnTo>
                <a:lnTo>
                  <a:pt x="419034" y="1081994"/>
                </a:lnTo>
                <a:lnTo>
                  <a:pt x="420167" y="1079953"/>
                </a:lnTo>
                <a:lnTo>
                  <a:pt x="420846" y="1077685"/>
                </a:lnTo>
                <a:lnTo>
                  <a:pt x="421300" y="1075417"/>
                </a:lnTo>
                <a:lnTo>
                  <a:pt x="421526" y="1073150"/>
                </a:lnTo>
                <a:lnTo>
                  <a:pt x="421979" y="1070655"/>
                </a:lnTo>
                <a:lnTo>
                  <a:pt x="421979" y="880609"/>
                </a:lnTo>
                <a:lnTo>
                  <a:pt x="421526" y="878114"/>
                </a:lnTo>
                <a:lnTo>
                  <a:pt x="421300" y="875846"/>
                </a:lnTo>
                <a:lnTo>
                  <a:pt x="420846" y="873351"/>
                </a:lnTo>
                <a:lnTo>
                  <a:pt x="420167" y="871310"/>
                </a:lnTo>
                <a:lnTo>
                  <a:pt x="419034" y="869269"/>
                </a:lnTo>
                <a:lnTo>
                  <a:pt x="417902" y="867228"/>
                </a:lnTo>
                <a:lnTo>
                  <a:pt x="416769" y="865414"/>
                </a:lnTo>
                <a:lnTo>
                  <a:pt x="415184" y="863826"/>
                </a:lnTo>
                <a:lnTo>
                  <a:pt x="413598" y="862466"/>
                </a:lnTo>
                <a:lnTo>
                  <a:pt x="411786" y="860878"/>
                </a:lnTo>
                <a:lnTo>
                  <a:pt x="409974" y="859744"/>
                </a:lnTo>
                <a:lnTo>
                  <a:pt x="407936" y="858837"/>
                </a:lnTo>
                <a:lnTo>
                  <a:pt x="405897" y="857930"/>
                </a:lnTo>
                <a:lnTo>
                  <a:pt x="403859" y="857476"/>
                </a:lnTo>
                <a:lnTo>
                  <a:pt x="401594" y="857023"/>
                </a:lnTo>
                <a:lnTo>
                  <a:pt x="399102" y="857023"/>
                </a:lnTo>
                <a:lnTo>
                  <a:pt x="396837" y="857023"/>
                </a:lnTo>
                <a:close/>
                <a:moveTo>
                  <a:pt x="259348" y="857023"/>
                </a:moveTo>
                <a:lnTo>
                  <a:pt x="257083" y="857476"/>
                </a:lnTo>
                <a:lnTo>
                  <a:pt x="255045" y="857930"/>
                </a:lnTo>
                <a:lnTo>
                  <a:pt x="252780" y="858837"/>
                </a:lnTo>
                <a:lnTo>
                  <a:pt x="250741" y="859744"/>
                </a:lnTo>
                <a:lnTo>
                  <a:pt x="248929" y="860878"/>
                </a:lnTo>
                <a:lnTo>
                  <a:pt x="247117" y="862466"/>
                </a:lnTo>
                <a:lnTo>
                  <a:pt x="245758" y="863826"/>
                </a:lnTo>
                <a:lnTo>
                  <a:pt x="244172" y="865414"/>
                </a:lnTo>
                <a:lnTo>
                  <a:pt x="242813" y="867228"/>
                </a:lnTo>
                <a:lnTo>
                  <a:pt x="241907" y="869269"/>
                </a:lnTo>
                <a:lnTo>
                  <a:pt x="240775" y="871310"/>
                </a:lnTo>
                <a:lnTo>
                  <a:pt x="240095" y="873351"/>
                </a:lnTo>
                <a:lnTo>
                  <a:pt x="239416" y="875846"/>
                </a:lnTo>
                <a:lnTo>
                  <a:pt x="239189" y="878114"/>
                </a:lnTo>
                <a:lnTo>
                  <a:pt x="238963" y="880609"/>
                </a:lnTo>
                <a:lnTo>
                  <a:pt x="238963" y="1070655"/>
                </a:lnTo>
                <a:lnTo>
                  <a:pt x="239189" y="1073150"/>
                </a:lnTo>
                <a:lnTo>
                  <a:pt x="239416" y="1075417"/>
                </a:lnTo>
                <a:lnTo>
                  <a:pt x="240095" y="1077685"/>
                </a:lnTo>
                <a:lnTo>
                  <a:pt x="240775" y="1079953"/>
                </a:lnTo>
                <a:lnTo>
                  <a:pt x="241907" y="1081994"/>
                </a:lnTo>
                <a:lnTo>
                  <a:pt x="242813" y="1083809"/>
                </a:lnTo>
                <a:lnTo>
                  <a:pt x="244172" y="1085623"/>
                </a:lnTo>
                <a:lnTo>
                  <a:pt x="245758" y="1087437"/>
                </a:lnTo>
                <a:lnTo>
                  <a:pt x="247117" y="1089025"/>
                </a:lnTo>
                <a:lnTo>
                  <a:pt x="248929" y="1090385"/>
                </a:lnTo>
                <a:lnTo>
                  <a:pt x="250741" y="1091519"/>
                </a:lnTo>
                <a:lnTo>
                  <a:pt x="252780" y="1092653"/>
                </a:lnTo>
                <a:lnTo>
                  <a:pt x="255045" y="1093334"/>
                </a:lnTo>
                <a:lnTo>
                  <a:pt x="257083" y="1094014"/>
                </a:lnTo>
                <a:lnTo>
                  <a:pt x="259348" y="1094241"/>
                </a:lnTo>
                <a:lnTo>
                  <a:pt x="261613" y="1094467"/>
                </a:lnTo>
                <a:lnTo>
                  <a:pt x="263878" y="1094241"/>
                </a:lnTo>
                <a:lnTo>
                  <a:pt x="266370" y="1094014"/>
                </a:lnTo>
                <a:lnTo>
                  <a:pt x="268409" y="1093334"/>
                </a:lnTo>
                <a:lnTo>
                  <a:pt x="270447" y="1092653"/>
                </a:lnTo>
                <a:lnTo>
                  <a:pt x="272486" y="1091519"/>
                </a:lnTo>
                <a:lnTo>
                  <a:pt x="274298" y="1090385"/>
                </a:lnTo>
                <a:lnTo>
                  <a:pt x="276110" y="1089025"/>
                </a:lnTo>
                <a:lnTo>
                  <a:pt x="277695" y="1087437"/>
                </a:lnTo>
                <a:lnTo>
                  <a:pt x="278828" y="1085623"/>
                </a:lnTo>
                <a:lnTo>
                  <a:pt x="280187" y="1083809"/>
                </a:lnTo>
                <a:lnTo>
                  <a:pt x="281546" y="1081994"/>
                </a:lnTo>
                <a:lnTo>
                  <a:pt x="282452" y="1079953"/>
                </a:lnTo>
                <a:lnTo>
                  <a:pt x="283358" y="1077685"/>
                </a:lnTo>
                <a:lnTo>
                  <a:pt x="283811" y="1075417"/>
                </a:lnTo>
                <a:lnTo>
                  <a:pt x="284037" y="1073150"/>
                </a:lnTo>
                <a:lnTo>
                  <a:pt x="284037" y="1070655"/>
                </a:lnTo>
                <a:lnTo>
                  <a:pt x="284037" y="880609"/>
                </a:lnTo>
                <a:lnTo>
                  <a:pt x="284037" y="878114"/>
                </a:lnTo>
                <a:lnTo>
                  <a:pt x="283811" y="875846"/>
                </a:lnTo>
                <a:lnTo>
                  <a:pt x="283358" y="873351"/>
                </a:lnTo>
                <a:lnTo>
                  <a:pt x="282452" y="871310"/>
                </a:lnTo>
                <a:lnTo>
                  <a:pt x="281546" y="869269"/>
                </a:lnTo>
                <a:lnTo>
                  <a:pt x="280187" y="867228"/>
                </a:lnTo>
                <a:lnTo>
                  <a:pt x="278828" y="865414"/>
                </a:lnTo>
                <a:lnTo>
                  <a:pt x="277695" y="863826"/>
                </a:lnTo>
                <a:lnTo>
                  <a:pt x="276110" y="862466"/>
                </a:lnTo>
                <a:lnTo>
                  <a:pt x="274298" y="860878"/>
                </a:lnTo>
                <a:lnTo>
                  <a:pt x="272486" y="859744"/>
                </a:lnTo>
                <a:lnTo>
                  <a:pt x="270447" y="858837"/>
                </a:lnTo>
                <a:lnTo>
                  <a:pt x="268409" y="857930"/>
                </a:lnTo>
                <a:lnTo>
                  <a:pt x="266370" y="857476"/>
                </a:lnTo>
                <a:lnTo>
                  <a:pt x="263878" y="857023"/>
                </a:lnTo>
                <a:lnTo>
                  <a:pt x="261613" y="857023"/>
                </a:lnTo>
                <a:lnTo>
                  <a:pt x="259348" y="857023"/>
                </a:lnTo>
                <a:close/>
                <a:moveTo>
                  <a:pt x="120727" y="857023"/>
                </a:moveTo>
                <a:lnTo>
                  <a:pt x="118462" y="857476"/>
                </a:lnTo>
                <a:lnTo>
                  <a:pt x="116424" y="857930"/>
                </a:lnTo>
                <a:lnTo>
                  <a:pt x="113932" y="858837"/>
                </a:lnTo>
                <a:lnTo>
                  <a:pt x="112120" y="859744"/>
                </a:lnTo>
                <a:lnTo>
                  <a:pt x="110535" y="860878"/>
                </a:lnTo>
                <a:lnTo>
                  <a:pt x="108722" y="862466"/>
                </a:lnTo>
                <a:lnTo>
                  <a:pt x="107137" y="863826"/>
                </a:lnTo>
                <a:lnTo>
                  <a:pt x="105551" y="865414"/>
                </a:lnTo>
                <a:lnTo>
                  <a:pt x="104192" y="867228"/>
                </a:lnTo>
                <a:lnTo>
                  <a:pt x="103286" y="869269"/>
                </a:lnTo>
                <a:lnTo>
                  <a:pt x="102154" y="871310"/>
                </a:lnTo>
                <a:lnTo>
                  <a:pt x="101474" y="873351"/>
                </a:lnTo>
                <a:lnTo>
                  <a:pt x="100795" y="875846"/>
                </a:lnTo>
                <a:lnTo>
                  <a:pt x="100568" y="878114"/>
                </a:lnTo>
                <a:lnTo>
                  <a:pt x="100342" y="880609"/>
                </a:lnTo>
                <a:lnTo>
                  <a:pt x="100342" y="1070655"/>
                </a:lnTo>
                <a:lnTo>
                  <a:pt x="100568" y="1073150"/>
                </a:lnTo>
                <a:lnTo>
                  <a:pt x="100795" y="1075417"/>
                </a:lnTo>
                <a:lnTo>
                  <a:pt x="101474" y="1077685"/>
                </a:lnTo>
                <a:lnTo>
                  <a:pt x="102154" y="1079953"/>
                </a:lnTo>
                <a:lnTo>
                  <a:pt x="103286" y="1081994"/>
                </a:lnTo>
                <a:lnTo>
                  <a:pt x="104192" y="1083809"/>
                </a:lnTo>
                <a:lnTo>
                  <a:pt x="105551" y="1085623"/>
                </a:lnTo>
                <a:lnTo>
                  <a:pt x="107137" y="1087437"/>
                </a:lnTo>
                <a:lnTo>
                  <a:pt x="108722" y="1089025"/>
                </a:lnTo>
                <a:lnTo>
                  <a:pt x="110535" y="1090385"/>
                </a:lnTo>
                <a:lnTo>
                  <a:pt x="112120" y="1091519"/>
                </a:lnTo>
                <a:lnTo>
                  <a:pt x="113932" y="1092653"/>
                </a:lnTo>
                <a:lnTo>
                  <a:pt x="116424" y="1093334"/>
                </a:lnTo>
                <a:lnTo>
                  <a:pt x="118462" y="1094014"/>
                </a:lnTo>
                <a:lnTo>
                  <a:pt x="120727" y="1094241"/>
                </a:lnTo>
                <a:lnTo>
                  <a:pt x="122992" y="1094467"/>
                </a:lnTo>
                <a:lnTo>
                  <a:pt x="125257" y="1094241"/>
                </a:lnTo>
                <a:lnTo>
                  <a:pt x="127522" y="1094014"/>
                </a:lnTo>
                <a:lnTo>
                  <a:pt x="129787" y="1093334"/>
                </a:lnTo>
                <a:lnTo>
                  <a:pt x="131826" y="1092653"/>
                </a:lnTo>
                <a:lnTo>
                  <a:pt x="133638" y="1091519"/>
                </a:lnTo>
                <a:lnTo>
                  <a:pt x="135677" y="1090385"/>
                </a:lnTo>
                <a:lnTo>
                  <a:pt x="137262" y="1089025"/>
                </a:lnTo>
                <a:lnTo>
                  <a:pt x="139074" y="1087437"/>
                </a:lnTo>
                <a:lnTo>
                  <a:pt x="140207" y="1085623"/>
                </a:lnTo>
                <a:lnTo>
                  <a:pt x="141566" y="1083809"/>
                </a:lnTo>
                <a:lnTo>
                  <a:pt x="142925" y="1081994"/>
                </a:lnTo>
                <a:lnTo>
                  <a:pt x="143604" y="1079953"/>
                </a:lnTo>
                <a:lnTo>
                  <a:pt x="144510" y="1077685"/>
                </a:lnTo>
                <a:lnTo>
                  <a:pt x="144963" y="1075417"/>
                </a:lnTo>
                <a:lnTo>
                  <a:pt x="145416" y="1073150"/>
                </a:lnTo>
                <a:lnTo>
                  <a:pt x="145416" y="1070655"/>
                </a:lnTo>
                <a:lnTo>
                  <a:pt x="145416" y="880609"/>
                </a:lnTo>
                <a:lnTo>
                  <a:pt x="145416" y="878114"/>
                </a:lnTo>
                <a:lnTo>
                  <a:pt x="144963" y="875846"/>
                </a:lnTo>
                <a:lnTo>
                  <a:pt x="144510" y="873351"/>
                </a:lnTo>
                <a:lnTo>
                  <a:pt x="143604" y="871310"/>
                </a:lnTo>
                <a:lnTo>
                  <a:pt x="142925" y="869269"/>
                </a:lnTo>
                <a:lnTo>
                  <a:pt x="141566" y="867228"/>
                </a:lnTo>
                <a:lnTo>
                  <a:pt x="140207" y="865414"/>
                </a:lnTo>
                <a:lnTo>
                  <a:pt x="139074" y="863826"/>
                </a:lnTo>
                <a:lnTo>
                  <a:pt x="137262" y="862466"/>
                </a:lnTo>
                <a:lnTo>
                  <a:pt x="135677" y="860878"/>
                </a:lnTo>
                <a:lnTo>
                  <a:pt x="133638" y="859744"/>
                </a:lnTo>
                <a:lnTo>
                  <a:pt x="131826" y="858837"/>
                </a:lnTo>
                <a:lnTo>
                  <a:pt x="129787" y="857930"/>
                </a:lnTo>
                <a:lnTo>
                  <a:pt x="127522" y="857476"/>
                </a:lnTo>
                <a:lnTo>
                  <a:pt x="125257" y="857023"/>
                </a:lnTo>
                <a:lnTo>
                  <a:pt x="122992" y="857023"/>
                </a:lnTo>
                <a:lnTo>
                  <a:pt x="120727" y="857023"/>
                </a:lnTo>
                <a:close/>
                <a:moveTo>
                  <a:pt x="41677" y="801687"/>
                </a:moveTo>
                <a:lnTo>
                  <a:pt x="646219" y="801687"/>
                </a:lnTo>
                <a:lnTo>
                  <a:pt x="646445" y="813480"/>
                </a:lnTo>
                <a:lnTo>
                  <a:pt x="647352" y="825046"/>
                </a:lnTo>
                <a:lnTo>
                  <a:pt x="648031" y="836612"/>
                </a:lnTo>
                <a:lnTo>
                  <a:pt x="648711" y="847951"/>
                </a:lnTo>
                <a:lnTo>
                  <a:pt x="649843" y="859291"/>
                </a:lnTo>
                <a:lnTo>
                  <a:pt x="651202" y="870857"/>
                </a:lnTo>
                <a:lnTo>
                  <a:pt x="653920" y="893309"/>
                </a:lnTo>
                <a:lnTo>
                  <a:pt x="657318" y="915760"/>
                </a:lnTo>
                <a:lnTo>
                  <a:pt x="661395" y="937985"/>
                </a:lnTo>
                <a:lnTo>
                  <a:pt x="665925" y="960210"/>
                </a:lnTo>
                <a:lnTo>
                  <a:pt x="670908" y="981982"/>
                </a:lnTo>
                <a:lnTo>
                  <a:pt x="676797" y="1003526"/>
                </a:lnTo>
                <a:lnTo>
                  <a:pt x="683139" y="1024844"/>
                </a:lnTo>
                <a:lnTo>
                  <a:pt x="689708" y="1045935"/>
                </a:lnTo>
                <a:lnTo>
                  <a:pt x="697183" y="1066800"/>
                </a:lnTo>
                <a:lnTo>
                  <a:pt x="705337" y="1087437"/>
                </a:lnTo>
                <a:lnTo>
                  <a:pt x="713491" y="1107848"/>
                </a:lnTo>
                <a:lnTo>
                  <a:pt x="722551" y="1128032"/>
                </a:lnTo>
                <a:lnTo>
                  <a:pt x="731838" y="1147762"/>
                </a:lnTo>
                <a:lnTo>
                  <a:pt x="41677" y="1147762"/>
                </a:lnTo>
                <a:lnTo>
                  <a:pt x="37373" y="1147535"/>
                </a:lnTo>
                <a:lnTo>
                  <a:pt x="33070" y="1147082"/>
                </a:lnTo>
                <a:lnTo>
                  <a:pt x="29219" y="1145948"/>
                </a:lnTo>
                <a:lnTo>
                  <a:pt x="25369" y="1144587"/>
                </a:lnTo>
                <a:lnTo>
                  <a:pt x="21745" y="1142773"/>
                </a:lnTo>
                <a:lnTo>
                  <a:pt x="18347" y="1140505"/>
                </a:lnTo>
                <a:lnTo>
                  <a:pt x="15176" y="1138237"/>
                </a:lnTo>
                <a:lnTo>
                  <a:pt x="12231" y="1135742"/>
                </a:lnTo>
                <a:lnTo>
                  <a:pt x="9513" y="1132567"/>
                </a:lnTo>
                <a:lnTo>
                  <a:pt x="7022" y="1129619"/>
                </a:lnTo>
                <a:lnTo>
                  <a:pt x="4983" y="1125991"/>
                </a:lnTo>
                <a:lnTo>
                  <a:pt x="3171" y="1122362"/>
                </a:lnTo>
                <a:lnTo>
                  <a:pt x="2039" y="1118507"/>
                </a:lnTo>
                <a:lnTo>
                  <a:pt x="906" y="1114651"/>
                </a:lnTo>
                <a:lnTo>
                  <a:pt x="226" y="1110342"/>
                </a:lnTo>
                <a:lnTo>
                  <a:pt x="0" y="1106034"/>
                </a:lnTo>
                <a:lnTo>
                  <a:pt x="0" y="843642"/>
                </a:lnTo>
                <a:lnTo>
                  <a:pt x="226" y="839334"/>
                </a:lnTo>
                <a:lnTo>
                  <a:pt x="906" y="835025"/>
                </a:lnTo>
                <a:lnTo>
                  <a:pt x="2039" y="831169"/>
                </a:lnTo>
                <a:lnTo>
                  <a:pt x="3171" y="827314"/>
                </a:lnTo>
                <a:lnTo>
                  <a:pt x="4983" y="823685"/>
                </a:lnTo>
                <a:lnTo>
                  <a:pt x="7022" y="820284"/>
                </a:lnTo>
                <a:lnTo>
                  <a:pt x="9513" y="816882"/>
                </a:lnTo>
                <a:lnTo>
                  <a:pt x="12231" y="814160"/>
                </a:lnTo>
                <a:lnTo>
                  <a:pt x="15176" y="811212"/>
                </a:lnTo>
                <a:lnTo>
                  <a:pt x="18347" y="808944"/>
                </a:lnTo>
                <a:lnTo>
                  <a:pt x="21745" y="806903"/>
                </a:lnTo>
                <a:lnTo>
                  <a:pt x="25369" y="805089"/>
                </a:lnTo>
                <a:lnTo>
                  <a:pt x="29219" y="803728"/>
                </a:lnTo>
                <a:lnTo>
                  <a:pt x="33070" y="802821"/>
                </a:lnTo>
                <a:lnTo>
                  <a:pt x="37373" y="801914"/>
                </a:lnTo>
                <a:lnTo>
                  <a:pt x="41677" y="801687"/>
                </a:lnTo>
                <a:close/>
                <a:moveTo>
                  <a:pt x="535686" y="454968"/>
                </a:moveTo>
                <a:lnTo>
                  <a:pt x="533420" y="455649"/>
                </a:lnTo>
                <a:lnTo>
                  <a:pt x="531155" y="456103"/>
                </a:lnTo>
                <a:lnTo>
                  <a:pt x="529117" y="456784"/>
                </a:lnTo>
                <a:lnTo>
                  <a:pt x="527305" y="457918"/>
                </a:lnTo>
                <a:lnTo>
                  <a:pt x="525493" y="459280"/>
                </a:lnTo>
                <a:lnTo>
                  <a:pt x="523681" y="460415"/>
                </a:lnTo>
                <a:lnTo>
                  <a:pt x="522095" y="462003"/>
                </a:lnTo>
                <a:lnTo>
                  <a:pt x="520510" y="463592"/>
                </a:lnTo>
                <a:lnTo>
                  <a:pt x="519151" y="465634"/>
                </a:lnTo>
                <a:lnTo>
                  <a:pt x="518245" y="467450"/>
                </a:lnTo>
                <a:lnTo>
                  <a:pt x="517112" y="469492"/>
                </a:lnTo>
                <a:lnTo>
                  <a:pt x="516433" y="471761"/>
                </a:lnTo>
                <a:lnTo>
                  <a:pt x="515980" y="473804"/>
                </a:lnTo>
                <a:lnTo>
                  <a:pt x="515300" y="476527"/>
                </a:lnTo>
                <a:lnTo>
                  <a:pt x="515300" y="478796"/>
                </a:lnTo>
                <a:lnTo>
                  <a:pt x="515300" y="668967"/>
                </a:lnTo>
                <a:lnTo>
                  <a:pt x="515300" y="671237"/>
                </a:lnTo>
                <a:lnTo>
                  <a:pt x="515980" y="673960"/>
                </a:lnTo>
                <a:lnTo>
                  <a:pt x="516433" y="676002"/>
                </a:lnTo>
                <a:lnTo>
                  <a:pt x="517112" y="678272"/>
                </a:lnTo>
                <a:lnTo>
                  <a:pt x="518245" y="680314"/>
                </a:lnTo>
                <a:lnTo>
                  <a:pt x="519151" y="682357"/>
                </a:lnTo>
                <a:lnTo>
                  <a:pt x="520510" y="684172"/>
                </a:lnTo>
                <a:lnTo>
                  <a:pt x="522095" y="685761"/>
                </a:lnTo>
                <a:lnTo>
                  <a:pt x="523681" y="687349"/>
                </a:lnTo>
                <a:lnTo>
                  <a:pt x="525493" y="688711"/>
                </a:lnTo>
                <a:lnTo>
                  <a:pt x="527305" y="689845"/>
                </a:lnTo>
                <a:lnTo>
                  <a:pt x="529117" y="690980"/>
                </a:lnTo>
                <a:lnTo>
                  <a:pt x="531155" y="691661"/>
                </a:lnTo>
                <a:lnTo>
                  <a:pt x="533420" y="692115"/>
                </a:lnTo>
                <a:lnTo>
                  <a:pt x="535686" y="692796"/>
                </a:lnTo>
                <a:lnTo>
                  <a:pt x="537724" y="692796"/>
                </a:lnTo>
                <a:lnTo>
                  <a:pt x="540216" y="692796"/>
                </a:lnTo>
                <a:lnTo>
                  <a:pt x="542481" y="692115"/>
                </a:lnTo>
                <a:lnTo>
                  <a:pt x="544746" y="691661"/>
                </a:lnTo>
                <a:lnTo>
                  <a:pt x="546784" y="690980"/>
                </a:lnTo>
                <a:lnTo>
                  <a:pt x="548596" y="689845"/>
                </a:lnTo>
                <a:lnTo>
                  <a:pt x="550635" y="688711"/>
                </a:lnTo>
                <a:lnTo>
                  <a:pt x="552220" y="687349"/>
                </a:lnTo>
                <a:lnTo>
                  <a:pt x="554033" y="685761"/>
                </a:lnTo>
                <a:lnTo>
                  <a:pt x="555392" y="684172"/>
                </a:lnTo>
                <a:lnTo>
                  <a:pt x="556524" y="682357"/>
                </a:lnTo>
                <a:lnTo>
                  <a:pt x="557883" y="680314"/>
                </a:lnTo>
                <a:lnTo>
                  <a:pt x="558563" y="678272"/>
                </a:lnTo>
                <a:lnTo>
                  <a:pt x="559469" y="676002"/>
                </a:lnTo>
                <a:lnTo>
                  <a:pt x="559922" y="673960"/>
                </a:lnTo>
                <a:lnTo>
                  <a:pt x="560375" y="671237"/>
                </a:lnTo>
                <a:lnTo>
                  <a:pt x="560375" y="668967"/>
                </a:lnTo>
                <a:lnTo>
                  <a:pt x="560375" y="478796"/>
                </a:lnTo>
                <a:lnTo>
                  <a:pt x="560375" y="476527"/>
                </a:lnTo>
                <a:lnTo>
                  <a:pt x="559922" y="473804"/>
                </a:lnTo>
                <a:lnTo>
                  <a:pt x="559469" y="471761"/>
                </a:lnTo>
                <a:lnTo>
                  <a:pt x="558563" y="469492"/>
                </a:lnTo>
                <a:lnTo>
                  <a:pt x="557883" y="467450"/>
                </a:lnTo>
                <a:lnTo>
                  <a:pt x="556524" y="465634"/>
                </a:lnTo>
                <a:lnTo>
                  <a:pt x="555392" y="463592"/>
                </a:lnTo>
                <a:lnTo>
                  <a:pt x="554033" y="462003"/>
                </a:lnTo>
                <a:lnTo>
                  <a:pt x="552220" y="460415"/>
                </a:lnTo>
                <a:lnTo>
                  <a:pt x="550635" y="459280"/>
                </a:lnTo>
                <a:lnTo>
                  <a:pt x="548596" y="457918"/>
                </a:lnTo>
                <a:lnTo>
                  <a:pt x="546784" y="456784"/>
                </a:lnTo>
                <a:lnTo>
                  <a:pt x="544746" y="456103"/>
                </a:lnTo>
                <a:lnTo>
                  <a:pt x="542481" y="455649"/>
                </a:lnTo>
                <a:lnTo>
                  <a:pt x="540216" y="454968"/>
                </a:lnTo>
                <a:lnTo>
                  <a:pt x="537724" y="454968"/>
                </a:lnTo>
                <a:lnTo>
                  <a:pt x="535686" y="454968"/>
                </a:lnTo>
                <a:close/>
                <a:moveTo>
                  <a:pt x="396838" y="454968"/>
                </a:moveTo>
                <a:lnTo>
                  <a:pt x="394799" y="455649"/>
                </a:lnTo>
                <a:lnTo>
                  <a:pt x="392534" y="456103"/>
                </a:lnTo>
                <a:lnTo>
                  <a:pt x="390496" y="456784"/>
                </a:lnTo>
                <a:lnTo>
                  <a:pt x="388457" y="457918"/>
                </a:lnTo>
                <a:lnTo>
                  <a:pt x="386645" y="459280"/>
                </a:lnTo>
                <a:lnTo>
                  <a:pt x="384833" y="460415"/>
                </a:lnTo>
                <a:lnTo>
                  <a:pt x="383247" y="462003"/>
                </a:lnTo>
                <a:lnTo>
                  <a:pt x="381888" y="463592"/>
                </a:lnTo>
                <a:lnTo>
                  <a:pt x="380756" y="465634"/>
                </a:lnTo>
                <a:lnTo>
                  <a:pt x="379397" y="467450"/>
                </a:lnTo>
                <a:lnTo>
                  <a:pt x="378264" y="469492"/>
                </a:lnTo>
                <a:lnTo>
                  <a:pt x="377811" y="471761"/>
                </a:lnTo>
                <a:lnTo>
                  <a:pt x="377132" y="473804"/>
                </a:lnTo>
                <a:lnTo>
                  <a:pt x="376679" y="476527"/>
                </a:lnTo>
                <a:lnTo>
                  <a:pt x="376679" y="478796"/>
                </a:lnTo>
                <a:lnTo>
                  <a:pt x="376679" y="668967"/>
                </a:lnTo>
                <a:lnTo>
                  <a:pt x="376679" y="671237"/>
                </a:lnTo>
                <a:lnTo>
                  <a:pt x="377132" y="673960"/>
                </a:lnTo>
                <a:lnTo>
                  <a:pt x="377811" y="676002"/>
                </a:lnTo>
                <a:lnTo>
                  <a:pt x="378264" y="678272"/>
                </a:lnTo>
                <a:lnTo>
                  <a:pt x="379397" y="680314"/>
                </a:lnTo>
                <a:lnTo>
                  <a:pt x="380756" y="682357"/>
                </a:lnTo>
                <a:lnTo>
                  <a:pt x="381888" y="684172"/>
                </a:lnTo>
                <a:lnTo>
                  <a:pt x="383247" y="685761"/>
                </a:lnTo>
                <a:lnTo>
                  <a:pt x="384833" y="687349"/>
                </a:lnTo>
                <a:lnTo>
                  <a:pt x="386645" y="688711"/>
                </a:lnTo>
                <a:lnTo>
                  <a:pt x="388457" y="689845"/>
                </a:lnTo>
                <a:lnTo>
                  <a:pt x="390496" y="690980"/>
                </a:lnTo>
                <a:lnTo>
                  <a:pt x="392534" y="691661"/>
                </a:lnTo>
                <a:lnTo>
                  <a:pt x="394799" y="692115"/>
                </a:lnTo>
                <a:lnTo>
                  <a:pt x="396838" y="692796"/>
                </a:lnTo>
                <a:lnTo>
                  <a:pt x="399103" y="692796"/>
                </a:lnTo>
                <a:lnTo>
                  <a:pt x="401595" y="692796"/>
                </a:lnTo>
                <a:lnTo>
                  <a:pt x="403859" y="692115"/>
                </a:lnTo>
                <a:lnTo>
                  <a:pt x="405898" y="691661"/>
                </a:lnTo>
                <a:lnTo>
                  <a:pt x="407937" y="690980"/>
                </a:lnTo>
                <a:lnTo>
                  <a:pt x="409975" y="689845"/>
                </a:lnTo>
                <a:lnTo>
                  <a:pt x="411787" y="688711"/>
                </a:lnTo>
                <a:lnTo>
                  <a:pt x="413599" y="687349"/>
                </a:lnTo>
                <a:lnTo>
                  <a:pt x="415185" y="685761"/>
                </a:lnTo>
                <a:lnTo>
                  <a:pt x="416770" y="684172"/>
                </a:lnTo>
                <a:lnTo>
                  <a:pt x="417903" y="682357"/>
                </a:lnTo>
                <a:lnTo>
                  <a:pt x="419035" y="680314"/>
                </a:lnTo>
                <a:lnTo>
                  <a:pt x="420168" y="678272"/>
                </a:lnTo>
                <a:lnTo>
                  <a:pt x="420847" y="676002"/>
                </a:lnTo>
                <a:lnTo>
                  <a:pt x="421300" y="673960"/>
                </a:lnTo>
                <a:lnTo>
                  <a:pt x="421527" y="671237"/>
                </a:lnTo>
                <a:lnTo>
                  <a:pt x="421980" y="668967"/>
                </a:lnTo>
                <a:lnTo>
                  <a:pt x="421980" y="478796"/>
                </a:lnTo>
                <a:lnTo>
                  <a:pt x="421527" y="476527"/>
                </a:lnTo>
                <a:lnTo>
                  <a:pt x="421300" y="473804"/>
                </a:lnTo>
                <a:lnTo>
                  <a:pt x="420847" y="471761"/>
                </a:lnTo>
                <a:lnTo>
                  <a:pt x="420168" y="469492"/>
                </a:lnTo>
                <a:lnTo>
                  <a:pt x="419035" y="467450"/>
                </a:lnTo>
                <a:lnTo>
                  <a:pt x="417903" y="465634"/>
                </a:lnTo>
                <a:lnTo>
                  <a:pt x="416770" y="463592"/>
                </a:lnTo>
                <a:lnTo>
                  <a:pt x="415185" y="462003"/>
                </a:lnTo>
                <a:lnTo>
                  <a:pt x="413599" y="460415"/>
                </a:lnTo>
                <a:lnTo>
                  <a:pt x="411787" y="459280"/>
                </a:lnTo>
                <a:lnTo>
                  <a:pt x="409975" y="457918"/>
                </a:lnTo>
                <a:lnTo>
                  <a:pt x="407937" y="456784"/>
                </a:lnTo>
                <a:lnTo>
                  <a:pt x="405898" y="456103"/>
                </a:lnTo>
                <a:lnTo>
                  <a:pt x="403859" y="455649"/>
                </a:lnTo>
                <a:lnTo>
                  <a:pt x="401595" y="454968"/>
                </a:lnTo>
                <a:lnTo>
                  <a:pt x="399103" y="454968"/>
                </a:lnTo>
                <a:lnTo>
                  <a:pt x="396838" y="454968"/>
                </a:lnTo>
                <a:close/>
                <a:moveTo>
                  <a:pt x="259349" y="454968"/>
                </a:moveTo>
                <a:lnTo>
                  <a:pt x="257084" y="455649"/>
                </a:lnTo>
                <a:lnTo>
                  <a:pt x="255045" y="456103"/>
                </a:lnTo>
                <a:lnTo>
                  <a:pt x="252780" y="456784"/>
                </a:lnTo>
                <a:lnTo>
                  <a:pt x="250742" y="457918"/>
                </a:lnTo>
                <a:lnTo>
                  <a:pt x="248930" y="459280"/>
                </a:lnTo>
                <a:lnTo>
                  <a:pt x="247118" y="460415"/>
                </a:lnTo>
                <a:lnTo>
                  <a:pt x="245759" y="462003"/>
                </a:lnTo>
                <a:lnTo>
                  <a:pt x="244173" y="463592"/>
                </a:lnTo>
                <a:lnTo>
                  <a:pt x="242814" y="465634"/>
                </a:lnTo>
                <a:lnTo>
                  <a:pt x="241908" y="467450"/>
                </a:lnTo>
                <a:lnTo>
                  <a:pt x="240775" y="469492"/>
                </a:lnTo>
                <a:lnTo>
                  <a:pt x="240096" y="471761"/>
                </a:lnTo>
                <a:lnTo>
                  <a:pt x="239417" y="473804"/>
                </a:lnTo>
                <a:lnTo>
                  <a:pt x="239190" y="476527"/>
                </a:lnTo>
                <a:lnTo>
                  <a:pt x="238963" y="478796"/>
                </a:lnTo>
                <a:lnTo>
                  <a:pt x="238963" y="668967"/>
                </a:lnTo>
                <a:lnTo>
                  <a:pt x="239190" y="671237"/>
                </a:lnTo>
                <a:lnTo>
                  <a:pt x="239417" y="673960"/>
                </a:lnTo>
                <a:lnTo>
                  <a:pt x="240096" y="676002"/>
                </a:lnTo>
                <a:lnTo>
                  <a:pt x="240775" y="678272"/>
                </a:lnTo>
                <a:lnTo>
                  <a:pt x="241908" y="680314"/>
                </a:lnTo>
                <a:lnTo>
                  <a:pt x="242814" y="682357"/>
                </a:lnTo>
                <a:lnTo>
                  <a:pt x="244173" y="684172"/>
                </a:lnTo>
                <a:lnTo>
                  <a:pt x="245759" y="685761"/>
                </a:lnTo>
                <a:lnTo>
                  <a:pt x="247118" y="687349"/>
                </a:lnTo>
                <a:lnTo>
                  <a:pt x="248930" y="688711"/>
                </a:lnTo>
                <a:lnTo>
                  <a:pt x="250742" y="689845"/>
                </a:lnTo>
                <a:lnTo>
                  <a:pt x="252780" y="690980"/>
                </a:lnTo>
                <a:lnTo>
                  <a:pt x="255045" y="691661"/>
                </a:lnTo>
                <a:lnTo>
                  <a:pt x="257084" y="692115"/>
                </a:lnTo>
                <a:lnTo>
                  <a:pt x="259349" y="692796"/>
                </a:lnTo>
                <a:lnTo>
                  <a:pt x="261614" y="692796"/>
                </a:lnTo>
                <a:lnTo>
                  <a:pt x="263879" y="692796"/>
                </a:lnTo>
                <a:lnTo>
                  <a:pt x="266371" y="692115"/>
                </a:lnTo>
                <a:lnTo>
                  <a:pt x="268409" y="691661"/>
                </a:lnTo>
                <a:lnTo>
                  <a:pt x="270448" y="690980"/>
                </a:lnTo>
                <a:lnTo>
                  <a:pt x="272486" y="689845"/>
                </a:lnTo>
                <a:lnTo>
                  <a:pt x="274298" y="688711"/>
                </a:lnTo>
                <a:lnTo>
                  <a:pt x="276110" y="687349"/>
                </a:lnTo>
                <a:lnTo>
                  <a:pt x="277696" y="685761"/>
                </a:lnTo>
                <a:lnTo>
                  <a:pt x="278828" y="684172"/>
                </a:lnTo>
                <a:lnTo>
                  <a:pt x="280187" y="682357"/>
                </a:lnTo>
                <a:lnTo>
                  <a:pt x="281547" y="680314"/>
                </a:lnTo>
                <a:lnTo>
                  <a:pt x="282453" y="678272"/>
                </a:lnTo>
                <a:lnTo>
                  <a:pt x="283358" y="676002"/>
                </a:lnTo>
                <a:lnTo>
                  <a:pt x="283812" y="673960"/>
                </a:lnTo>
                <a:lnTo>
                  <a:pt x="284038" y="671237"/>
                </a:lnTo>
                <a:lnTo>
                  <a:pt x="284038" y="668967"/>
                </a:lnTo>
                <a:lnTo>
                  <a:pt x="284038" y="478796"/>
                </a:lnTo>
                <a:lnTo>
                  <a:pt x="284038" y="476527"/>
                </a:lnTo>
                <a:lnTo>
                  <a:pt x="283812" y="473804"/>
                </a:lnTo>
                <a:lnTo>
                  <a:pt x="283358" y="471761"/>
                </a:lnTo>
                <a:lnTo>
                  <a:pt x="282453" y="469492"/>
                </a:lnTo>
                <a:lnTo>
                  <a:pt x="281547" y="467450"/>
                </a:lnTo>
                <a:lnTo>
                  <a:pt x="280187" y="465634"/>
                </a:lnTo>
                <a:lnTo>
                  <a:pt x="278828" y="463592"/>
                </a:lnTo>
                <a:lnTo>
                  <a:pt x="277696" y="462003"/>
                </a:lnTo>
                <a:lnTo>
                  <a:pt x="276110" y="460415"/>
                </a:lnTo>
                <a:lnTo>
                  <a:pt x="274298" y="459280"/>
                </a:lnTo>
                <a:lnTo>
                  <a:pt x="272486" y="457918"/>
                </a:lnTo>
                <a:lnTo>
                  <a:pt x="270448" y="456784"/>
                </a:lnTo>
                <a:lnTo>
                  <a:pt x="268409" y="456103"/>
                </a:lnTo>
                <a:lnTo>
                  <a:pt x="266371" y="455649"/>
                </a:lnTo>
                <a:lnTo>
                  <a:pt x="263879" y="454968"/>
                </a:lnTo>
                <a:lnTo>
                  <a:pt x="261614" y="454968"/>
                </a:lnTo>
                <a:lnTo>
                  <a:pt x="259349" y="454968"/>
                </a:lnTo>
                <a:close/>
                <a:moveTo>
                  <a:pt x="120728" y="454968"/>
                </a:moveTo>
                <a:lnTo>
                  <a:pt x="118463" y="455649"/>
                </a:lnTo>
                <a:lnTo>
                  <a:pt x="116424" y="456103"/>
                </a:lnTo>
                <a:lnTo>
                  <a:pt x="113932" y="456784"/>
                </a:lnTo>
                <a:lnTo>
                  <a:pt x="112120" y="457918"/>
                </a:lnTo>
                <a:lnTo>
                  <a:pt x="110535" y="459280"/>
                </a:lnTo>
                <a:lnTo>
                  <a:pt x="108723" y="460415"/>
                </a:lnTo>
                <a:lnTo>
                  <a:pt x="107137" y="462003"/>
                </a:lnTo>
                <a:lnTo>
                  <a:pt x="105552" y="463592"/>
                </a:lnTo>
                <a:lnTo>
                  <a:pt x="104193" y="465634"/>
                </a:lnTo>
                <a:lnTo>
                  <a:pt x="103286" y="467450"/>
                </a:lnTo>
                <a:lnTo>
                  <a:pt x="102154" y="469492"/>
                </a:lnTo>
                <a:lnTo>
                  <a:pt x="101475" y="471761"/>
                </a:lnTo>
                <a:lnTo>
                  <a:pt x="100795" y="473804"/>
                </a:lnTo>
                <a:lnTo>
                  <a:pt x="100569" y="476527"/>
                </a:lnTo>
                <a:lnTo>
                  <a:pt x="100342" y="478796"/>
                </a:lnTo>
                <a:lnTo>
                  <a:pt x="100342" y="668967"/>
                </a:lnTo>
                <a:lnTo>
                  <a:pt x="100569" y="671237"/>
                </a:lnTo>
                <a:lnTo>
                  <a:pt x="100795" y="673960"/>
                </a:lnTo>
                <a:lnTo>
                  <a:pt x="101475" y="676002"/>
                </a:lnTo>
                <a:lnTo>
                  <a:pt x="102154" y="678272"/>
                </a:lnTo>
                <a:lnTo>
                  <a:pt x="103286" y="680314"/>
                </a:lnTo>
                <a:lnTo>
                  <a:pt x="104193" y="682357"/>
                </a:lnTo>
                <a:lnTo>
                  <a:pt x="105552" y="684172"/>
                </a:lnTo>
                <a:lnTo>
                  <a:pt x="107137" y="685761"/>
                </a:lnTo>
                <a:lnTo>
                  <a:pt x="108723" y="687349"/>
                </a:lnTo>
                <a:lnTo>
                  <a:pt x="110535" y="688711"/>
                </a:lnTo>
                <a:lnTo>
                  <a:pt x="112120" y="689845"/>
                </a:lnTo>
                <a:lnTo>
                  <a:pt x="113932" y="690980"/>
                </a:lnTo>
                <a:lnTo>
                  <a:pt x="116424" y="691661"/>
                </a:lnTo>
                <a:lnTo>
                  <a:pt x="118463" y="692115"/>
                </a:lnTo>
                <a:lnTo>
                  <a:pt x="120728" y="692796"/>
                </a:lnTo>
                <a:lnTo>
                  <a:pt x="122992" y="692796"/>
                </a:lnTo>
                <a:lnTo>
                  <a:pt x="125258" y="692796"/>
                </a:lnTo>
                <a:lnTo>
                  <a:pt x="127523" y="692115"/>
                </a:lnTo>
                <a:lnTo>
                  <a:pt x="129788" y="691661"/>
                </a:lnTo>
                <a:lnTo>
                  <a:pt x="131826" y="690980"/>
                </a:lnTo>
                <a:lnTo>
                  <a:pt x="133638" y="689845"/>
                </a:lnTo>
                <a:lnTo>
                  <a:pt x="135677" y="688711"/>
                </a:lnTo>
                <a:lnTo>
                  <a:pt x="137262" y="687349"/>
                </a:lnTo>
                <a:lnTo>
                  <a:pt x="139074" y="685761"/>
                </a:lnTo>
                <a:lnTo>
                  <a:pt x="140207" y="684172"/>
                </a:lnTo>
                <a:lnTo>
                  <a:pt x="141566" y="682357"/>
                </a:lnTo>
                <a:lnTo>
                  <a:pt x="142925" y="680314"/>
                </a:lnTo>
                <a:lnTo>
                  <a:pt x="143605" y="678272"/>
                </a:lnTo>
                <a:lnTo>
                  <a:pt x="144511" y="676002"/>
                </a:lnTo>
                <a:lnTo>
                  <a:pt x="144964" y="673960"/>
                </a:lnTo>
                <a:lnTo>
                  <a:pt x="145417" y="671237"/>
                </a:lnTo>
                <a:lnTo>
                  <a:pt x="145417" y="668967"/>
                </a:lnTo>
                <a:lnTo>
                  <a:pt x="145417" y="478796"/>
                </a:lnTo>
                <a:lnTo>
                  <a:pt x="145417" y="476527"/>
                </a:lnTo>
                <a:lnTo>
                  <a:pt x="144964" y="473804"/>
                </a:lnTo>
                <a:lnTo>
                  <a:pt x="144511" y="471761"/>
                </a:lnTo>
                <a:lnTo>
                  <a:pt x="143605" y="469492"/>
                </a:lnTo>
                <a:lnTo>
                  <a:pt x="142925" y="467450"/>
                </a:lnTo>
                <a:lnTo>
                  <a:pt x="141566" y="465634"/>
                </a:lnTo>
                <a:lnTo>
                  <a:pt x="140207" y="463592"/>
                </a:lnTo>
                <a:lnTo>
                  <a:pt x="139074" y="462003"/>
                </a:lnTo>
                <a:lnTo>
                  <a:pt x="137262" y="460415"/>
                </a:lnTo>
                <a:lnTo>
                  <a:pt x="135677" y="459280"/>
                </a:lnTo>
                <a:lnTo>
                  <a:pt x="133638" y="457918"/>
                </a:lnTo>
                <a:lnTo>
                  <a:pt x="131826" y="456784"/>
                </a:lnTo>
                <a:lnTo>
                  <a:pt x="129788" y="456103"/>
                </a:lnTo>
                <a:lnTo>
                  <a:pt x="127523" y="455649"/>
                </a:lnTo>
                <a:lnTo>
                  <a:pt x="125258" y="454968"/>
                </a:lnTo>
                <a:lnTo>
                  <a:pt x="122992" y="454968"/>
                </a:lnTo>
                <a:lnTo>
                  <a:pt x="120728" y="454968"/>
                </a:lnTo>
                <a:close/>
                <a:moveTo>
                  <a:pt x="37374" y="400050"/>
                </a:moveTo>
                <a:lnTo>
                  <a:pt x="41677" y="400050"/>
                </a:lnTo>
                <a:lnTo>
                  <a:pt x="733425" y="400050"/>
                </a:lnTo>
                <a:lnTo>
                  <a:pt x="723685" y="419793"/>
                </a:lnTo>
                <a:lnTo>
                  <a:pt x="714851" y="439764"/>
                </a:lnTo>
                <a:lnTo>
                  <a:pt x="706244" y="460188"/>
                </a:lnTo>
                <a:lnTo>
                  <a:pt x="698317" y="480839"/>
                </a:lnTo>
                <a:lnTo>
                  <a:pt x="691068" y="501717"/>
                </a:lnTo>
                <a:lnTo>
                  <a:pt x="684047" y="523049"/>
                </a:lnTo>
                <a:lnTo>
                  <a:pt x="677705" y="544380"/>
                </a:lnTo>
                <a:lnTo>
                  <a:pt x="671815" y="565939"/>
                </a:lnTo>
                <a:lnTo>
                  <a:pt x="666606" y="587725"/>
                </a:lnTo>
                <a:lnTo>
                  <a:pt x="661849" y="609964"/>
                </a:lnTo>
                <a:lnTo>
                  <a:pt x="657772" y="632204"/>
                </a:lnTo>
                <a:lnTo>
                  <a:pt x="654148" y="654444"/>
                </a:lnTo>
                <a:lnTo>
                  <a:pt x="651430" y="677364"/>
                </a:lnTo>
                <a:lnTo>
                  <a:pt x="650071" y="688711"/>
                </a:lnTo>
                <a:lnTo>
                  <a:pt x="649165" y="700057"/>
                </a:lnTo>
                <a:lnTo>
                  <a:pt x="648032" y="711631"/>
                </a:lnTo>
                <a:lnTo>
                  <a:pt x="647353" y="722978"/>
                </a:lnTo>
                <a:lnTo>
                  <a:pt x="646673" y="734551"/>
                </a:lnTo>
                <a:lnTo>
                  <a:pt x="646220" y="746125"/>
                </a:lnTo>
                <a:lnTo>
                  <a:pt x="41677" y="746125"/>
                </a:lnTo>
                <a:lnTo>
                  <a:pt x="37374" y="745898"/>
                </a:lnTo>
                <a:lnTo>
                  <a:pt x="33070" y="745444"/>
                </a:lnTo>
                <a:lnTo>
                  <a:pt x="29219" y="744310"/>
                </a:lnTo>
                <a:lnTo>
                  <a:pt x="25369" y="742721"/>
                </a:lnTo>
                <a:lnTo>
                  <a:pt x="21745" y="741360"/>
                </a:lnTo>
                <a:lnTo>
                  <a:pt x="18347" y="738863"/>
                </a:lnTo>
                <a:lnTo>
                  <a:pt x="15176" y="736594"/>
                </a:lnTo>
                <a:lnTo>
                  <a:pt x="12231" y="734098"/>
                </a:lnTo>
                <a:lnTo>
                  <a:pt x="9513" y="730921"/>
                </a:lnTo>
                <a:lnTo>
                  <a:pt x="7022" y="727743"/>
                </a:lnTo>
                <a:lnTo>
                  <a:pt x="4983" y="724113"/>
                </a:lnTo>
                <a:lnTo>
                  <a:pt x="3171" y="720708"/>
                </a:lnTo>
                <a:lnTo>
                  <a:pt x="2039" y="716851"/>
                </a:lnTo>
                <a:lnTo>
                  <a:pt x="906" y="712766"/>
                </a:lnTo>
                <a:lnTo>
                  <a:pt x="226" y="708681"/>
                </a:lnTo>
                <a:lnTo>
                  <a:pt x="0" y="704369"/>
                </a:lnTo>
                <a:lnTo>
                  <a:pt x="0" y="441579"/>
                </a:lnTo>
                <a:lnTo>
                  <a:pt x="226" y="437494"/>
                </a:lnTo>
                <a:lnTo>
                  <a:pt x="906" y="433409"/>
                </a:lnTo>
                <a:lnTo>
                  <a:pt x="2039" y="429325"/>
                </a:lnTo>
                <a:lnTo>
                  <a:pt x="3171" y="425467"/>
                </a:lnTo>
                <a:lnTo>
                  <a:pt x="4983" y="421836"/>
                </a:lnTo>
                <a:lnTo>
                  <a:pt x="7022" y="418432"/>
                </a:lnTo>
                <a:lnTo>
                  <a:pt x="9513" y="415028"/>
                </a:lnTo>
                <a:lnTo>
                  <a:pt x="12231" y="412305"/>
                </a:lnTo>
                <a:lnTo>
                  <a:pt x="15176" y="409354"/>
                </a:lnTo>
                <a:lnTo>
                  <a:pt x="18347" y="407085"/>
                </a:lnTo>
                <a:lnTo>
                  <a:pt x="21745" y="405043"/>
                </a:lnTo>
                <a:lnTo>
                  <a:pt x="25369" y="403227"/>
                </a:lnTo>
                <a:lnTo>
                  <a:pt x="29219" y="401866"/>
                </a:lnTo>
                <a:lnTo>
                  <a:pt x="33070" y="400958"/>
                </a:lnTo>
                <a:lnTo>
                  <a:pt x="37374" y="400050"/>
                </a:lnTo>
                <a:close/>
                <a:moveTo>
                  <a:pt x="1426198" y="303439"/>
                </a:moveTo>
                <a:lnTo>
                  <a:pt x="1426198" y="366939"/>
                </a:lnTo>
                <a:lnTo>
                  <a:pt x="1409174" y="368753"/>
                </a:lnTo>
                <a:lnTo>
                  <a:pt x="1392604" y="370567"/>
                </a:lnTo>
                <a:lnTo>
                  <a:pt x="1376715" y="372835"/>
                </a:lnTo>
                <a:lnTo>
                  <a:pt x="1361280" y="375330"/>
                </a:lnTo>
                <a:lnTo>
                  <a:pt x="1346299" y="378278"/>
                </a:lnTo>
                <a:lnTo>
                  <a:pt x="1331772" y="381226"/>
                </a:lnTo>
                <a:lnTo>
                  <a:pt x="1317699" y="384628"/>
                </a:lnTo>
                <a:lnTo>
                  <a:pt x="1304533" y="388484"/>
                </a:lnTo>
                <a:lnTo>
                  <a:pt x="1291822" y="392339"/>
                </a:lnTo>
                <a:lnTo>
                  <a:pt x="1279565" y="396875"/>
                </a:lnTo>
                <a:lnTo>
                  <a:pt x="1267989" y="401410"/>
                </a:lnTo>
                <a:lnTo>
                  <a:pt x="1256866" y="406626"/>
                </a:lnTo>
                <a:lnTo>
                  <a:pt x="1246198" y="411842"/>
                </a:lnTo>
                <a:lnTo>
                  <a:pt x="1236211" y="417512"/>
                </a:lnTo>
                <a:lnTo>
                  <a:pt x="1226677" y="423182"/>
                </a:lnTo>
                <a:lnTo>
                  <a:pt x="1217598" y="429305"/>
                </a:lnTo>
                <a:lnTo>
                  <a:pt x="1209426" y="435655"/>
                </a:lnTo>
                <a:lnTo>
                  <a:pt x="1201482" y="442685"/>
                </a:lnTo>
                <a:lnTo>
                  <a:pt x="1194218" y="449716"/>
                </a:lnTo>
                <a:lnTo>
                  <a:pt x="1187182" y="457200"/>
                </a:lnTo>
                <a:lnTo>
                  <a:pt x="1181053" y="464910"/>
                </a:lnTo>
                <a:lnTo>
                  <a:pt x="1175378" y="472848"/>
                </a:lnTo>
                <a:lnTo>
                  <a:pt x="1172655" y="476703"/>
                </a:lnTo>
                <a:lnTo>
                  <a:pt x="1170158" y="481012"/>
                </a:lnTo>
                <a:lnTo>
                  <a:pt x="1167888" y="485321"/>
                </a:lnTo>
                <a:lnTo>
                  <a:pt x="1165391" y="489630"/>
                </a:lnTo>
                <a:lnTo>
                  <a:pt x="1161532" y="498475"/>
                </a:lnTo>
                <a:lnTo>
                  <a:pt x="1158127" y="507773"/>
                </a:lnTo>
                <a:lnTo>
                  <a:pt x="1154950" y="517298"/>
                </a:lnTo>
                <a:lnTo>
                  <a:pt x="1152680" y="527050"/>
                </a:lnTo>
                <a:lnTo>
                  <a:pt x="1150637" y="537028"/>
                </a:lnTo>
                <a:lnTo>
                  <a:pt x="1149275" y="547460"/>
                </a:lnTo>
                <a:lnTo>
                  <a:pt x="1148367" y="557893"/>
                </a:lnTo>
                <a:lnTo>
                  <a:pt x="1148140" y="569005"/>
                </a:lnTo>
                <a:lnTo>
                  <a:pt x="1148140" y="576489"/>
                </a:lnTo>
                <a:lnTo>
                  <a:pt x="1148821" y="584200"/>
                </a:lnTo>
                <a:lnTo>
                  <a:pt x="1149275" y="591457"/>
                </a:lnTo>
                <a:lnTo>
                  <a:pt x="1150183" y="598941"/>
                </a:lnTo>
                <a:lnTo>
                  <a:pt x="1151318" y="606198"/>
                </a:lnTo>
                <a:lnTo>
                  <a:pt x="1152907" y="613455"/>
                </a:lnTo>
                <a:lnTo>
                  <a:pt x="1154496" y="620485"/>
                </a:lnTo>
                <a:lnTo>
                  <a:pt x="1156539" y="627289"/>
                </a:lnTo>
                <a:lnTo>
                  <a:pt x="1158581" y="634093"/>
                </a:lnTo>
                <a:lnTo>
                  <a:pt x="1161078" y="640669"/>
                </a:lnTo>
                <a:lnTo>
                  <a:pt x="1163802" y="647473"/>
                </a:lnTo>
                <a:lnTo>
                  <a:pt x="1166753" y="653823"/>
                </a:lnTo>
                <a:lnTo>
                  <a:pt x="1169931" y="660400"/>
                </a:lnTo>
                <a:lnTo>
                  <a:pt x="1173562" y="666750"/>
                </a:lnTo>
                <a:lnTo>
                  <a:pt x="1177194" y="672873"/>
                </a:lnTo>
                <a:lnTo>
                  <a:pt x="1181053" y="679223"/>
                </a:lnTo>
                <a:lnTo>
                  <a:pt x="1185366" y="685119"/>
                </a:lnTo>
                <a:lnTo>
                  <a:pt x="1189451" y="691016"/>
                </a:lnTo>
                <a:lnTo>
                  <a:pt x="1193991" y="696685"/>
                </a:lnTo>
                <a:lnTo>
                  <a:pt x="1198304" y="702128"/>
                </a:lnTo>
                <a:lnTo>
                  <a:pt x="1202844" y="707344"/>
                </a:lnTo>
                <a:lnTo>
                  <a:pt x="1207610" y="712334"/>
                </a:lnTo>
                <a:lnTo>
                  <a:pt x="1212150" y="717550"/>
                </a:lnTo>
                <a:lnTo>
                  <a:pt x="1217144" y="722312"/>
                </a:lnTo>
                <a:lnTo>
                  <a:pt x="1222138" y="726848"/>
                </a:lnTo>
                <a:lnTo>
                  <a:pt x="1226904" y="731610"/>
                </a:lnTo>
                <a:lnTo>
                  <a:pt x="1232125" y="735693"/>
                </a:lnTo>
                <a:lnTo>
                  <a:pt x="1237346" y="739775"/>
                </a:lnTo>
                <a:lnTo>
                  <a:pt x="1242793" y="743630"/>
                </a:lnTo>
                <a:lnTo>
                  <a:pt x="1248014" y="747485"/>
                </a:lnTo>
                <a:lnTo>
                  <a:pt x="1253462" y="751114"/>
                </a:lnTo>
                <a:lnTo>
                  <a:pt x="1259136" y="754516"/>
                </a:lnTo>
                <a:lnTo>
                  <a:pt x="1271620" y="761773"/>
                </a:lnTo>
                <a:lnTo>
                  <a:pt x="1286602" y="769937"/>
                </a:lnTo>
                <a:lnTo>
                  <a:pt x="1304080" y="779009"/>
                </a:lnTo>
                <a:lnTo>
                  <a:pt x="1324281" y="788987"/>
                </a:lnTo>
                <a:lnTo>
                  <a:pt x="1346980" y="799873"/>
                </a:lnTo>
                <a:lnTo>
                  <a:pt x="1371948" y="811666"/>
                </a:lnTo>
                <a:lnTo>
                  <a:pt x="1399641" y="824593"/>
                </a:lnTo>
                <a:lnTo>
                  <a:pt x="1429603" y="838200"/>
                </a:lnTo>
                <a:lnTo>
                  <a:pt x="1438909" y="842735"/>
                </a:lnTo>
                <a:lnTo>
                  <a:pt x="1447308" y="846818"/>
                </a:lnTo>
                <a:lnTo>
                  <a:pt x="1455706" y="850900"/>
                </a:lnTo>
                <a:lnTo>
                  <a:pt x="1463424" y="854982"/>
                </a:lnTo>
                <a:lnTo>
                  <a:pt x="1470687" y="859064"/>
                </a:lnTo>
                <a:lnTo>
                  <a:pt x="1477270" y="863146"/>
                </a:lnTo>
                <a:lnTo>
                  <a:pt x="1483626" y="867228"/>
                </a:lnTo>
                <a:lnTo>
                  <a:pt x="1489300" y="871084"/>
                </a:lnTo>
                <a:lnTo>
                  <a:pt x="1494748" y="874939"/>
                </a:lnTo>
                <a:lnTo>
                  <a:pt x="1499288" y="878794"/>
                </a:lnTo>
                <a:lnTo>
                  <a:pt x="1503600" y="882650"/>
                </a:lnTo>
                <a:lnTo>
                  <a:pt x="1507459" y="886278"/>
                </a:lnTo>
                <a:lnTo>
                  <a:pt x="1510864" y="890134"/>
                </a:lnTo>
                <a:lnTo>
                  <a:pt x="1513815" y="893762"/>
                </a:lnTo>
                <a:lnTo>
                  <a:pt x="1516085" y="897391"/>
                </a:lnTo>
                <a:lnTo>
                  <a:pt x="1517900" y="901019"/>
                </a:lnTo>
                <a:lnTo>
                  <a:pt x="1519489" y="904875"/>
                </a:lnTo>
                <a:lnTo>
                  <a:pt x="1520624" y="908957"/>
                </a:lnTo>
                <a:lnTo>
                  <a:pt x="1522213" y="913039"/>
                </a:lnTo>
                <a:lnTo>
                  <a:pt x="1523575" y="917801"/>
                </a:lnTo>
                <a:lnTo>
                  <a:pt x="1524483" y="922564"/>
                </a:lnTo>
                <a:lnTo>
                  <a:pt x="1525618" y="928007"/>
                </a:lnTo>
                <a:lnTo>
                  <a:pt x="1527434" y="939346"/>
                </a:lnTo>
                <a:lnTo>
                  <a:pt x="1529023" y="951819"/>
                </a:lnTo>
                <a:lnTo>
                  <a:pt x="1529931" y="965653"/>
                </a:lnTo>
                <a:lnTo>
                  <a:pt x="1530612" y="980621"/>
                </a:lnTo>
                <a:lnTo>
                  <a:pt x="1530839" y="996723"/>
                </a:lnTo>
                <a:lnTo>
                  <a:pt x="1530612" y="1003073"/>
                </a:lnTo>
                <a:lnTo>
                  <a:pt x="1529704" y="1008969"/>
                </a:lnTo>
                <a:lnTo>
                  <a:pt x="1528796" y="1014639"/>
                </a:lnTo>
                <a:lnTo>
                  <a:pt x="1527434" y="1019855"/>
                </a:lnTo>
                <a:lnTo>
                  <a:pt x="1525391" y="1024618"/>
                </a:lnTo>
                <a:lnTo>
                  <a:pt x="1523121" y="1029153"/>
                </a:lnTo>
                <a:lnTo>
                  <a:pt x="1520170" y="1033235"/>
                </a:lnTo>
                <a:lnTo>
                  <a:pt x="1516993" y="1036637"/>
                </a:lnTo>
                <a:lnTo>
                  <a:pt x="1513588" y="1040039"/>
                </a:lnTo>
                <a:lnTo>
                  <a:pt x="1509275" y="1042534"/>
                </a:lnTo>
                <a:lnTo>
                  <a:pt x="1504962" y="1044801"/>
                </a:lnTo>
                <a:lnTo>
                  <a:pt x="1499969" y="1046843"/>
                </a:lnTo>
                <a:lnTo>
                  <a:pt x="1494748" y="1048430"/>
                </a:lnTo>
                <a:lnTo>
                  <a:pt x="1488619" y="1049564"/>
                </a:lnTo>
                <a:lnTo>
                  <a:pt x="1482491" y="1050018"/>
                </a:lnTo>
                <a:lnTo>
                  <a:pt x="1475908" y="1050244"/>
                </a:lnTo>
                <a:lnTo>
                  <a:pt x="1471595" y="1050244"/>
                </a:lnTo>
                <a:lnTo>
                  <a:pt x="1467964" y="1050018"/>
                </a:lnTo>
                <a:lnTo>
                  <a:pt x="1464332" y="1049564"/>
                </a:lnTo>
                <a:lnTo>
                  <a:pt x="1461154" y="1048884"/>
                </a:lnTo>
                <a:lnTo>
                  <a:pt x="1457749" y="1048430"/>
                </a:lnTo>
                <a:lnTo>
                  <a:pt x="1454571" y="1047523"/>
                </a:lnTo>
                <a:lnTo>
                  <a:pt x="1451848" y="1046389"/>
                </a:lnTo>
                <a:lnTo>
                  <a:pt x="1449124" y="1045255"/>
                </a:lnTo>
                <a:lnTo>
                  <a:pt x="1446854" y="1044121"/>
                </a:lnTo>
                <a:lnTo>
                  <a:pt x="1444584" y="1042534"/>
                </a:lnTo>
                <a:lnTo>
                  <a:pt x="1442541" y="1040946"/>
                </a:lnTo>
                <a:lnTo>
                  <a:pt x="1440498" y="1039132"/>
                </a:lnTo>
                <a:lnTo>
                  <a:pt x="1438909" y="1037318"/>
                </a:lnTo>
                <a:lnTo>
                  <a:pt x="1437320" y="1035276"/>
                </a:lnTo>
                <a:lnTo>
                  <a:pt x="1435731" y="1033235"/>
                </a:lnTo>
                <a:lnTo>
                  <a:pt x="1434824" y="1030968"/>
                </a:lnTo>
                <a:lnTo>
                  <a:pt x="1433689" y="1028019"/>
                </a:lnTo>
                <a:lnTo>
                  <a:pt x="1432781" y="1025071"/>
                </a:lnTo>
                <a:lnTo>
                  <a:pt x="1431873" y="1021443"/>
                </a:lnTo>
                <a:lnTo>
                  <a:pt x="1431192" y="1017134"/>
                </a:lnTo>
                <a:lnTo>
                  <a:pt x="1429603" y="1007609"/>
                </a:lnTo>
                <a:lnTo>
                  <a:pt x="1428241" y="996043"/>
                </a:lnTo>
                <a:lnTo>
                  <a:pt x="1427560" y="982662"/>
                </a:lnTo>
                <a:lnTo>
                  <a:pt x="1426652" y="967468"/>
                </a:lnTo>
                <a:lnTo>
                  <a:pt x="1426425" y="950459"/>
                </a:lnTo>
                <a:lnTo>
                  <a:pt x="1426198" y="931182"/>
                </a:lnTo>
                <a:lnTo>
                  <a:pt x="1426198" y="882650"/>
                </a:lnTo>
                <a:lnTo>
                  <a:pt x="1152226" y="882650"/>
                </a:lnTo>
                <a:lnTo>
                  <a:pt x="1152226" y="921203"/>
                </a:lnTo>
                <a:lnTo>
                  <a:pt x="1152226" y="929594"/>
                </a:lnTo>
                <a:lnTo>
                  <a:pt x="1152680" y="937759"/>
                </a:lnTo>
                <a:lnTo>
                  <a:pt x="1153134" y="945469"/>
                </a:lnTo>
                <a:lnTo>
                  <a:pt x="1153588" y="953180"/>
                </a:lnTo>
                <a:lnTo>
                  <a:pt x="1154496" y="961118"/>
                </a:lnTo>
                <a:lnTo>
                  <a:pt x="1155177" y="968601"/>
                </a:lnTo>
                <a:lnTo>
                  <a:pt x="1156312" y="975632"/>
                </a:lnTo>
                <a:lnTo>
                  <a:pt x="1157446" y="982889"/>
                </a:lnTo>
                <a:lnTo>
                  <a:pt x="1158808" y="989919"/>
                </a:lnTo>
                <a:lnTo>
                  <a:pt x="1160397" y="996723"/>
                </a:lnTo>
                <a:lnTo>
                  <a:pt x="1161986" y="1003300"/>
                </a:lnTo>
                <a:lnTo>
                  <a:pt x="1164029" y="1009876"/>
                </a:lnTo>
                <a:lnTo>
                  <a:pt x="1165845" y="1016226"/>
                </a:lnTo>
                <a:lnTo>
                  <a:pt x="1168115" y="1022350"/>
                </a:lnTo>
                <a:lnTo>
                  <a:pt x="1170385" y="1028246"/>
                </a:lnTo>
                <a:lnTo>
                  <a:pt x="1172655" y="1034369"/>
                </a:lnTo>
                <a:lnTo>
                  <a:pt x="1175605" y="1040039"/>
                </a:lnTo>
                <a:lnTo>
                  <a:pt x="1178102" y="1045709"/>
                </a:lnTo>
                <a:lnTo>
                  <a:pt x="1181280" y="1050925"/>
                </a:lnTo>
                <a:lnTo>
                  <a:pt x="1184458" y="1056368"/>
                </a:lnTo>
                <a:lnTo>
                  <a:pt x="1187636" y="1061357"/>
                </a:lnTo>
                <a:lnTo>
                  <a:pt x="1191040" y="1066573"/>
                </a:lnTo>
                <a:lnTo>
                  <a:pt x="1194672" y="1071109"/>
                </a:lnTo>
                <a:lnTo>
                  <a:pt x="1198531" y="1075871"/>
                </a:lnTo>
                <a:lnTo>
                  <a:pt x="1202390" y="1080407"/>
                </a:lnTo>
                <a:lnTo>
                  <a:pt x="1206475" y="1084716"/>
                </a:lnTo>
                <a:lnTo>
                  <a:pt x="1210788" y="1089025"/>
                </a:lnTo>
                <a:lnTo>
                  <a:pt x="1215101" y="1092880"/>
                </a:lnTo>
                <a:lnTo>
                  <a:pt x="1219641" y="1096735"/>
                </a:lnTo>
                <a:lnTo>
                  <a:pt x="1224407" y="1100591"/>
                </a:lnTo>
                <a:lnTo>
                  <a:pt x="1229174" y="1104219"/>
                </a:lnTo>
                <a:lnTo>
                  <a:pt x="1234395" y="1107394"/>
                </a:lnTo>
                <a:lnTo>
                  <a:pt x="1244836" y="1113971"/>
                </a:lnTo>
                <a:lnTo>
                  <a:pt x="1255277" y="1120094"/>
                </a:lnTo>
                <a:lnTo>
                  <a:pt x="1266173" y="1125764"/>
                </a:lnTo>
                <a:lnTo>
                  <a:pt x="1277068" y="1131207"/>
                </a:lnTo>
                <a:lnTo>
                  <a:pt x="1288417" y="1136423"/>
                </a:lnTo>
                <a:lnTo>
                  <a:pt x="1299767" y="1140959"/>
                </a:lnTo>
                <a:lnTo>
                  <a:pt x="1311343" y="1145494"/>
                </a:lnTo>
                <a:lnTo>
                  <a:pt x="1323146" y="1149576"/>
                </a:lnTo>
                <a:lnTo>
                  <a:pt x="1335404" y="1153205"/>
                </a:lnTo>
                <a:lnTo>
                  <a:pt x="1347661" y="1156607"/>
                </a:lnTo>
                <a:lnTo>
                  <a:pt x="1360372" y="1159328"/>
                </a:lnTo>
                <a:lnTo>
                  <a:pt x="1373083" y="1161823"/>
                </a:lnTo>
                <a:lnTo>
                  <a:pt x="1386022" y="1164318"/>
                </a:lnTo>
                <a:lnTo>
                  <a:pt x="1399187" y="1166132"/>
                </a:lnTo>
                <a:lnTo>
                  <a:pt x="1412579" y="1167493"/>
                </a:lnTo>
                <a:lnTo>
                  <a:pt x="1426198" y="1168626"/>
                </a:lnTo>
                <a:lnTo>
                  <a:pt x="1426198" y="1245734"/>
                </a:lnTo>
                <a:lnTo>
                  <a:pt x="1552402" y="1245734"/>
                </a:lnTo>
                <a:lnTo>
                  <a:pt x="1552402" y="1171121"/>
                </a:lnTo>
                <a:lnTo>
                  <a:pt x="1569880" y="1169080"/>
                </a:lnTo>
                <a:lnTo>
                  <a:pt x="1586450" y="1166812"/>
                </a:lnTo>
                <a:lnTo>
                  <a:pt x="1602793" y="1164318"/>
                </a:lnTo>
                <a:lnTo>
                  <a:pt x="1618455" y="1161143"/>
                </a:lnTo>
                <a:lnTo>
                  <a:pt x="1633890" y="1157741"/>
                </a:lnTo>
                <a:lnTo>
                  <a:pt x="1648191" y="1153885"/>
                </a:lnTo>
                <a:lnTo>
                  <a:pt x="1662491" y="1149803"/>
                </a:lnTo>
                <a:lnTo>
                  <a:pt x="1675883" y="1145494"/>
                </a:lnTo>
                <a:lnTo>
                  <a:pt x="1688821" y="1140505"/>
                </a:lnTo>
                <a:lnTo>
                  <a:pt x="1701078" y="1135289"/>
                </a:lnTo>
                <a:lnTo>
                  <a:pt x="1713109" y="1129619"/>
                </a:lnTo>
                <a:lnTo>
                  <a:pt x="1724458" y="1123723"/>
                </a:lnTo>
                <a:lnTo>
                  <a:pt x="1734899" y="1117600"/>
                </a:lnTo>
                <a:lnTo>
                  <a:pt x="1745341" y="1110796"/>
                </a:lnTo>
                <a:lnTo>
                  <a:pt x="1754874" y="1103993"/>
                </a:lnTo>
                <a:lnTo>
                  <a:pt x="1759414" y="1100137"/>
                </a:lnTo>
                <a:lnTo>
                  <a:pt x="1763954" y="1096509"/>
                </a:lnTo>
                <a:lnTo>
                  <a:pt x="1768266" y="1092653"/>
                </a:lnTo>
                <a:lnTo>
                  <a:pt x="1772352" y="1088571"/>
                </a:lnTo>
                <a:lnTo>
                  <a:pt x="1776438" y="1084489"/>
                </a:lnTo>
                <a:lnTo>
                  <a:pt x="1780524" y="1080634"/>
                </a:lnTo>
                <a:lnTo>
                  <a:pt x="1784382" y="1076325"/>
                </a:lnTo>
                <a:lnTo>
                  <a:pt x="1788014" y="1072243"/>
                </a:lnTo>
                <a:lnTo>
                  <a:pt x="1791419" y="1067707"/>
                </a:lnTo>
                <a:lnTo>
                  <a:pt x="1794824" y="1063398"/>
                </a:lnTo>
                <a:lnTo>
                  <a:pt x="1798001" y="1058862"/>
                </a:lnTo>
                <a:lnTo>
                  <a:pt x="1801179" y="1054100"/>
                </a:lnTo>
                <a:lnTo>
                  <a:pt x="1804130" y="1049564"/>
                </a:lnTo>
                <a:lnTo>
                  <a:pt x="1807081" y="1044575"/>
                </a:lnTo>
                <a:lnTo>
                  <a:pt x="1809578" y="1039585"/>
                </a:lnTo>
                <a:lnTo>
                  <a:pt x="1812075" y="1034823"/>
                </a:lnTo>
                <a:lnTo>
                  <a:pt x="1814798" y="1029607"/>
                </a:lnTo>
                <a:lnTo>
                  <a:pt x="1816841" y="1024391"/>
                </a:lnTo>
                <a:lnTo>
                  <a:pt x="1819111" y="1019401"/>
                </a:lnTo>
                <a:lnTo>
                  <a:pt x="1820927" y="1013959"/>
                </a:lnTo>
                <a:lnTo>
                  <a:pt x="1822970" y="1008516"/>
                </a:lnTo>
                <a:lnTo>
                  <a:pt x="1824559" y="1003073"/>
                </a:lnTo>
                <a:lnTo>
                  <a:pt x="1826148" y="997403"/>
                </a:lnTo>
                <a:lnTo>
                  <a:pt x="1827737" y="991734"/>
                </a:lnTo>
                <a:lnTo>
                  <a:pt x="1830234" y="980168"/>
                </a:lnTo>
                <a:lnTo>
                  <a:pt x="1832049" y="967921"/>
                </a:lnTo>
                <a:lnTo>
                  <a:pt x="1833411" y="955675"/>
                </a:lnTo>
                <a:lnTo>
                  <a:pt x="1834319" y="942975"/>
                </a:lnTo>
                <a:lnTo>
                  <a:pt x="1834546" y="929821"/>
                </a:lnTo>
                <a:lnTo>
                  <a:pt x="1834319" y="921657"/>
                </a:lnTo>
                <a:lnTo>
                  <a:pt x="1834092" y="913493"/>
                </a:lnTo>
                <a:lnTo>
                  <a:pt x="1833638" y="905555"/>
                </a:lnTo>
                <a:lnTo>
                  <a:pt x="1832730" y="897844"/>
                </a:lnTo>
                <a:lnTo>
                  <a:pt x="1832049" y="890360"/>
                </a:lnTo>
                <a:lnTo>
                  <a:pt x="1830688" y="883103"/>
                </a:lnTo>
                <a:lnTo>
                  <a:pt x="1829553" y="875846"/>
                </a:lnTo>
                <a:lnTo>
                  <a:pt x="1827964" y="869043"/>
                </a:lnTo>
                <a:lnTo>
                  <a:pt x="1826375" y="862012"/>
                </a:lnTo>
                <a:lnTo>
                  <a:pt x="1824332" y="855209"/>
                </a:lnTo>
                <a:lnTo>
                  <a:pt x="1822289" y="848859"/>
                </a:lnTo>
                <a:lnTo>
                  <a:pt x="1820019" y="842735"/>
                </a:lnTo>
                <a:lnTo>
                  <a:pt x="1817295" y="836385"/>
                </a:lnTo>
                <a:lnTo>
                  <a:pt x="1814571" y="830489"/>
                </a:lnTo>
                <a:lnTo>
                  <a:pt x="1811621" y="824593"/>
                </a:lnTo>
                <a:lnTo>
                  <a:pt x="1808670" y="818923"/>
                </a:lnTo>
                <a:lnTo>
                  <a:pt x="1805265" y="813480"/>
                </a:lnTo>
                <a:lnTo>
                  <a:pt x="1801860" y="808037"/>
                </a:lnTo>
                <a:lnTo>
                  <a:pt x="1798228" y="803048"/>
                </a:lnTo>
                <a:lnTo>
                  <a:pt x="1794597" y="798059"/>
                </a:lnTo>
                <a:lnTo>
                  <a:pt x="1790965" y="793069"/>
                </a:lnTo>
                <a:lnTo>
                  <a:pt x="1787106" y="788534"/>
                </a:lnTo>
                <a:lnTo>
                  <a:pt x="1783247" y="783771"/>
                </a:lnTo>
                <a:lnTo>
                  <a:pt x="1779389" y="779462"/>
                </a:lnTo>
                <a:lnTo>
                  <a:pt x="1775303" y="775380"/>
                </a:lnTo>
                <a:lnTo>
                  <a:pt x="1771217" y="771298"/>
                </a:lnTo>
                <a:lnTo>
                  <a:pt x="1766904" y="767443"/>
                </a:lnTo>
                <a:lnTo>
                  <a:pt x="1762592" y="763587"/>
                </a:lnTo>
                <a:lnTo>
                  <a:pt x="1758279" y="759959"/>
                </a:lnTo>
                <a:lnTo>
                  <a:pt x="1753512" y="756557"/>
                </a:lnTo>
                <a:lnTo>
                  <a:pt x="1748972" y="753155"/>
                </a:lnTo>
                <a:lnTo>
                  <a:pt x="1744206" y="749980"/>
                </a:lnTo>
                <a:lnTo>
                  <a:pt x="1733764" y="743630"/>
                </a:lnTo>
                <a:lnTo>
                  <a:pt x="1721053" y="736600"/>
                </a:lnTo>
                <a:lnTo>
                  <a:pt x="1706526" y="728889"/>
                </a:lnTo>
                <a:lnTo>
                  <a:pt x="1689729" y="720498"/>
                </a:lnTo>
                <a:lnTo>
                  <a:pt x="1670889" y="711426"/>
                </a:lnTo>
                <a:lnTo>
                  <a:pt x="1650006" y="701675"/>
                </a:lnTo>
                <a:lnTo>
                  <a:pt x="1627081" y="691243"/>
                </a:lnTo>
                <a:lnTo>
                  <a:pt x="1602112" y="680130"/>
                </a:lnTo>
                <a:lnTo>
                  <a:pt x="1572831" y="666976"/>
                </a:lnTo>
                <a:lnTo>
                  <a:pt x="1546501" y="655184"/>
                </a:lnTo>
                <a:lnTo>
                  <a:pt x="1523575" y="644525"/>
                </a:lnTo>
                <a:lnTo>
                  <a:pt x="1503600" y="634773"/>
                </a:lnTo>
                <a:lnTo>
                  <a:pt x="1486576" y="626382"/>
                </a:lnTo>
                <a:lnTo>
                  <a:pt x="1472730" y="618898"/>
                </a:lnTo>
                <a:lnTo>
                  <a:pt x="1461835" y="612548"/>
                </a:lnTo>
                <a:lnTo>
                  <a:pt x="1457522" y="609826"/>
                </a:lnTo>
                <a:lnTo>
                  <a:pt x="1454117" y="607332"/>
                </a:lnTo>
                <a:lnTo>
                  <a:pt x="1450940" y="604837"/>
                </a:lnTo>
                <a:lnTo>
                  <a:pt x="1447989" y="602343"/>
                </a:lnTo>
                <a:lnTo>
                  <a:pt x="1445265" y="599168"/>
                </a:lnTo>
                <a:lnTo>
                  <a:pt x="1442768" y="596219"/>
                </a:lnTo>
                <a:lnTo>
                  <a:pt x="1440498" y="593044"/>
                </a:lnTo>
                <a:lnTo>
                  <a:pt x="1438455" y="589416"/>
                </a:lnTo>
                <a:lnTo>
                  <a:pt x="1436639" y="585560"/>
                </a:lnTo>
                <a:lnTo>
                  <a:pt x="1434824" y="581705"/>
                </a:lnTo>
                <a:lnTo>
                  <a:pt x="1433235" y="577623"/>
                </a:lnTo>
                <a:lnTo>
                  <a:pt x="1431873" y="572860"/>
                </a:lnTo>
                <a:lnTo>
                  <a:pt x="1430965" y="568325"/>
                </a:lnTo>
                <a:lnTo>
                  <a:pt x="1429830" y="563562"/>
                </a:lnTo>
                <a:lnTo>
                  <a:pt x="1429149" y="558573"/>
                </a:lnTo>
                <a:lnTo>
                  <a:pt x="1428468" y="553130"/>
                </a:lnTo>
                <a:lnTo>
                  <a:pt x="1428241" y="547687"/>
                </a:lnTo>
                <a:lnTo>
                  <a:pt x="1428241" y="542018"/>
                </a:lnTo>
                <a:lnTo>
                  <a:pt x="1428468" y="535214"/>
                </a:lnTo>
                <a:lnTo>
                  <a:pt x="1429149" y="528864"/>
                </a:lnTo>
                <a:lnTo>
                  <a:pt x="1430057" y="522967"/>
                </a:lnTo>
                <a:lnTo>
                  <a:pt x="1431419" y="517525"/>
                </a:lnTo>
                <a:lnTo>
                  <a:pt x="1433235" y="512309"/>
                </a:lnTo>
                <a:lnTo>
                  <a:pt x="1435278" y="508000"/>
                </a:lnTo>
                <a:lnTo>
                  <a:pt x="1437774" y="503464"/>
                </a:lnTo>
                <a:lnTo>
                  <a:pt x="1440952" y="499835"/>
                </a:lnTo>
                <a:lnTo>
                  <a:pt x="1444130" y="496660"/>
                </a:lnTo>
                <a:lnTo>
                  <a:pt x="1447989" y="493712"/>
                </a:lnTo>
                <a:lnTo>
                  <a:pt x="1452074" y="491444"/>
                </a:lnTo>
                <a:lnTo>
                  <a:pt x="1456387" y="489403"/>
                </a:lnTo>
                <a:lnTo>
                  <a:pt x="1461381" y="487816"/>
                </a:lnTo>
                <a:lnTo>
                  <a:pt x="1466829" y="486682"/>
                </a:lnTo>
                <a:lnTo>
                  <a:pt x="1472503" y="486228"/>
                </a:lnTo>
                <a:lnTo>
                  <a:pt x="1478405" y="486001"/>
                </a:lnTo>
                <a:lnTo>
                  <a:pt x="1485895" y="486228"/>
                </a:lnTo>
                <a:lnTo>
                  <a:pt x="1492932" y="487135"/>
                </a:lnTo>
                <a:lnTo>
                  <a:pt x="1495883" y="487589"/>
                </a:lnTo>
                <a:lnTo>
                  <a:pt x="1498834" y="488269"/>
                </a:lnTo>
                <a:lnTo>
                  <a:pt x="1501557" y="489176"/>
                </a:lnTo>
                <a:lnTo>
                  <a:pt x="1504281" y="489857"/>
                </a:lnTo>
                <a:lnTo>
                  <a:pt x="1506778" y="491217"/>
                </a:lnTo>
                <a:lnTo>
                  <a:pt x="1509048" y="492125"/>
                </a:lnTo>
                <a:lnTo>
                  <a:pt x="1511091" y="493485"/>
                </a:lnTo>
                <a:lnTo>
                  <a:pt x="1512907" y="495073"/>
                </a:lnTo>
                <a:lnTo>
                  <a:pt x="1514723" y="496660"/>
                </a:lnTo>
                <a:lnTo>
                  <a:pt x="1516312" y="498475"/>
                </a:lnTo>
                <a:lnTo>
                  <a:pt x="1517900" y="500289"/>
                </a:lnTo>
                <a:lnTo>
                  <a:pt x="1519262" y="502103"/>
                </a:lnTo>
                <a:lnTo>
                  <a:pt x="1520170" y="504371"/>
                </a:lnTo>
                <a:lnTo>
                  <a:pt x="1521532" y="506639"/>
                </a:lnTo>
                <a:lnTo>
                  <a:pt x="1522213" y="509587"/>
                </a:lnTo>
                <a:lnTo>
                  <a:pt x="1523348" y="512535"/>
                </a:lnTo>
                <a:lnTo>
                  <a:pt x="1524937" y="519339"/>
                </a:lnTo>
                <a:lnTo>
                  <a:pt x="1526299" y="527503"/>
                </a:lnTo>
                <a:lnTo>
                  <a:pt x="1527434" y="536575"/>
                </a:lnTo>
                <a:lnTo>
                  <a:pt x="1527888" y="546780"/>
                </a:lnTo>
                <a:lnTo>
                  <a:pt x="1528569" y="558573"/>
                </a:lnTo>
                <a:lnTo>
                  <a:pt x="1528796" y="570819"/>
                </a:lnTo>
                <a:lnTo>
                  <a:pt x="1528796" y="603930"/>
                </a:lnTo>
                <a:lnTo>
                  <a:pt x="1802541" y="603930"/>
                </a:lnTo>
                <a:lnTo>
                  <a:pt x="1803903" y="592364"/>
                </a:lnTo>
                <a:lnTo>
                  <a:pt x="1804584" y="581932"/>
                </a:lnTo>
                <a:lnTo>
                  <a:pt x="1805265" y="573541"/>
                </a:lnTo>
                <a:lnTo>
                  <a:pt x="1805492" y="566510"/>
                </a:lnTo>
                <a:lnTo>
                  <a:pt x="1805265" y="555625"/>
                </a:lnTo>
                <a:lnTo>
                  <a:pt x="1804357" y="544966"/>
                </a:lnTo>
                <a:lnTo>
                  <a:pt x="1803222" y="534987"/>
                </a:lnTo>
                <a:lnTo>
                  <a:pt x="1801406" y="525009"/>
                </a:lnTo>
                <a:lnTo>
                  <a:pt x="1799363" y="515257"/>
                </a:lnTo>
                <a:lnTo>
                  <a:pt x="1796413" y="505959"/>
                </a:lnTo>
                <a:lnTo>
                  <a:pt x="1793235" y="496887"/>
                </a:lnTo>
                <a:lnTo>
                  <a:pt x="1789603" y="488042"/>
                </a:lnTo>
                <a:lnTo>
                  <a:pt x="1785290" y="479651"/>
                </a:lnTo>
                <a:lnTo>
                  <a:pt x="1780751" y="471260"/>
                </a:lnTo>
                <a:lnTo>
                  <a:pt x="1775530" y="463550"/>
                </a:lnTo>
                <a:lnTo>
                  <a:pt x="1769855" y="456066"/>
                </a:lnTo>
                <a:lnTo>
                  <a:pt x="1763727" y="448582"/>
                </a:lnTo>
                <a:lnTo>
                  <a:pt x="1757144" y="441551"/>
                </a:lnTo>
                <a:lnTo>
                  <a:pt x="1749880" y="434975"/>
                </a:lnTo>
                <a:lnTo>
                  <a:pt x="1742163" y="428851"/>
                </a:lnTo>
                <a:lnTo>
                  <a:pt x="1734218" y="422501"/>
                </a:lnTo>
                <a:lnTo>
                  <a:pt x="1725366" y="416832"/>
                </a:lnTo>
                <a:lnTo>
                  <a:pt x="1716286" y="411162"/>
                </a:lnTo>
                <a:lnTo>
                  <a:pt x="1706753" y="406173"/>
                </a:lnTo>
                <a:lnTo>
                  <a:pt x="1696766" y="401184"/>
                </a:lnTo>
                <a:lnTo>
                  <a:pt x="1685870" y="396421"/>
                </a:lnTo>
                <a:lnTo>
                  <a:pt x="1674748" y="392339"/>
                </a:lnTo>
                <a:lnTo>
                  <a:pt x="1663172" y="388257"/>
                </a:lnTo>
                <a:lnTo>
                  <a:pt x="1651141" y="384628"/>
                </a:lnTo>
                <a:lnTo>
                  <a:pt x="1638430" y="381000"/>
                </a:lnTo>
                <a:lnTo>
                  <a:pt x="1625492" y="378051"/>
                </a:lnTo>
                <a:lnTo>
                  <a:pt x="1611873" y="375103"/>
                </a:lnTo>
                <a:lnTo>
                  <a:pt x="1597573" y="372835"/>
                </a:lnTo>
                <a:lnTo>
                  <a:pt x="1583273" y="370567"/>
                </a:lnTo>
                <a:lnTo>
                  <a:pt x="1568064" y="368753"/>
                </a:lnTo>
                <a:lnTo>
                  <a:pt x="1552402" y="366939"/>
                </a:lnTo>
                <a:lnTo>
                  <a:pt x="1552402" y="303439"/>
                </a:lnTo>
                <a:lnTo>
                  <a:pt x="1426198" y="303439"/>
                </a:lnTo>
                <a:close/>
                <a:moveTo>
                  <a:pt x="535927" y="54918"/>
                </a:moveTo>
                <a:lnTo>
                  <a:pt x="533661" y="55599"/>
                </a:lnTo>
                <a:lnTo>
                  <a:pt x="531395" y="56053"/>
                </a:lnTo>
                <a:lnTo>
                  <a:pt x="529356" y="56734"/>
                </a:lnTo>
                <a:lnTo>
                  <a:pt x="527543" y="57868"/>
                </a:lnTo>
                <a:lnTo>
                  <a:pt x="525730" y="59003"/>
                </a:lnTo>
                <a:lnTo>
                  <a:pt x="523918" y="60365"/>
                </a:lnTo>
                <a:lnTo>
                  <a:pt x="522331" y="61953"/>
                </a:lnTo>
                <a:lnTo>
                  <a:pt x="520745" y="63542"/>
                </a:lnTo>
                <a:lnTo>
                  <a:pt x="519385" y="65584"/>
                </a:lnTo>
                <a:lnTo>
                  <a:pt x="518479" y="67400"/>
                </a:lnTo>
                <a:lnTo>
                  <a:pt x="517346" y="69442"/>
                </a:lnTo>
                <a:lnTo>
                  <a:pt x="516666" y="71711"/>
                </a:lnTo>
                <a:lnTo>
                  <a:pt x="516213" y="73754"/>
                </a:lnTo>
                <a:lnTo>
                  <a:pt x="515533" y="76477"/>
                </a:lnTo>
                <a:lnTo>
                  <a:pt x="515533" y="78746"/>
                </a:lnTo>
                <a:lnTo>
                  <a:pt x="515533" y="268917"/>
                </a:lnTo>
                <a:lnTo>
                  <a:pt x="515533" y="271414"/>
                </a:lnTo>
                <a:lnTo>
                  <a:pt x="516213" y="273910"/>
                </a:lnTo>
                <a:lnTo>
                  <a:pt x="516666" y="276179"/>
                </a:lnTo>
                <a:lnTo>
                  <a:pt x="517346" y="278222"/>
                </a:lnTo>
                <a:lnTo>
                  <a:pt x="518479" y="280264"/>
                </a:lnTo>
                <a:lnTo>
                  <a:pt x="519385" y="282307"/>
                </a:lnTo>
                <a:lnTo>
                  <a:pt x="520745" y="284122"/>
                </a:lnTo>
                <a:lnTo>
                  <a:pt x="522331" y="285711"/>
                </a:lnTo>
                <a:lnTo>
                  <a:pt x="523918" y="287299"/>
                </a:lnTo>
                <a:lnTo>
                  <a:pt x="525730" y="288888"/>
                </a:lnTo>
                <a:lnTo>
                  <a:pt x="527543" y="289795"/>
                </a:lnTo>
                <a:lnTo>
                  <a:pt x="529356" y="290930"/>
                </a:lnTo>
                <a:lnTo>
                  <a:pt x="531395" y="291611"/>
                </a:lnTo>
                <a:lnTo>
                  <a:pt x="533661" y="292065"/>
                </a:lnTo>
                <a:lnTo>
                  <a:pt x="535927" y="292746"/>
                </a:lnTo>
                <a:lnTo>
                  <a:pt x="537967" y="292746"/>
                </a:lnTo>
                <a:lnTo>
                  <a:pt x="540460" y="292746"/>
                </a:lnTo>
                <a:lnTo>
                  <a:pt x="542726" y="292065"/>
                </a:lnTo>
                <a:lnTo>
                  <a:pt x="544992" y="291611"/>
                </a:lnTo>
                <a:lnTo>
                  <a:pt x="547031" y="290930"/>
                </a:lnTo>
                <a:lnTo>
                  <a:pt x="548844" y="289795"/>
                </a:lnTo>
                <a:lnTo>
                  <a:pt x="550884" y="288888"/>
                </a:lnTo>
                <a:lnTo>
                  <a:pt x="552470" y="287299"/>
                </a:lnTo>
                <a:lnTo>
                  <a:pt x="554283" y="285711"/>
                </a:lnTo>
                <a:lnTo>
                  <a:pt x="555642" y="284122"/>
                </a:lnTo>
                <a:lnTo>
                  <a:pt x="556775" y="282307"/>
                </a:lnTo>
                <a:lnTo>
                  <a:pt x="558135" y="280264"/>
                </a:lnTo>
                <a:lnTo>
                  <a:pt x="558815" y="278222"/>
                </a:lnTo>
                <a:lnTo>
                  <a:pt x="559721" y="276179"/>
                </a:lnTo>
                <a:lnTo>
                  <a:pt x="560174" y="273910"/>
                </a:lnTo>
                <a:lnTo>
                  <a:pt x="560628" y="271414"/>
                </a:lnTo>
                <a:lnTo>
                  <a:pt x="560628" y="268917"/>
                </a:lnTo>
                <a:lnTo>
                  <a:pt x="560628" y="78746"/>
                </a:lnTo>
                <a:lnTo>
                  <a:pt x="560628" y="76477"/>
                </a:lnTo>
                <a:lnTo>
                  <a:pt x="560174" y="73754"/>
                </a:lnTo>
                <a:lnTo>
                  <a:pt x="559721" y="71711"/>
                </a:lnTo>
                <a:lnTo>
                  <a:pt x="558815" y="69442"/>
                </a:lnTo>
                <a:lnTo>
                  <a:pt x="558135" y="67400"/>
                </a:lnTo>
                <a:lnTo>
                  <a:pt x="556775" y="65584"/>
                </a:lnTo>
                <a:lnTo>
                  <a:pt x="555642" y="63542"/>
                </a:lnTo>
                <a:lnTo>
                  <a:pt x="554283" y="61953"/>
                </a:lnTo>
                <a:lnTo>
                  <a:pt x="552470" y="60365"/>
                </a:lnTo>
                <a:lnTo>
                  <a:pt x="550884" y="59003"/>
                </a:lnTo>
                <a:lnTo>
                  <a:pt x="548844" y="57868"/>
                </a:lnTo>
                <a:lnTo>
                  <a:pt x="547031" y="56734"/>
                </a:lnTo>
                <a:lnTo>
                  <a:pt x="544992" y="56053"/>
                </a:lnTo>
                <a:lnTo>
                  <a:pt x="542726" y="55599"/>
                </a:lnTo>
                <a:lnTo>
                  <a:pt x="540460" y="54918"/>
                </a:lnTo>
                <a:lnTo>
                  <a:pt x="537967" y="54918"/>
                </a:lnTo>
                <a:lnTo>
                  <a:pt x="535927" y="54918"/>
                </a:lnTo>
                <a:close/>
                <a:moveTo>
                  <a:pt x="397017" y="54918"/>
                </a:moveTo>
                <a:lnTo>
                  <a:pt x="394977" y="55599"/>
                </a:lnTo>
                <a:lnTo>
                  <a:pt x="392711" y="56053"/>
                </a:lnTo>
                <a:lnTo>
                  <a:pt x="390672" y="56734"/>
                </a:lnTo>
                <a:lnTo>
                  <a:pt x="388633" y="57868"/>
                </a:lnTo>
                <a:lnTo>
                  <a:pt x="386820" y="59003"/>
                </a:lnTo>
                <a:lnTo>
                  <a:pt x="385007" y="60365"/>
                </a:lnTo>
                <a:lnTo>
                  <a:pt x="383420" y="61953"/>
                </a:lnTo>
                <a:lnTo>
                  <a:pt x="382061" y="63542"/>
                </a:lnTo>
                <a:lnTo>
                  <a:pt x="380928" y="65584"/>
                </a:lnTo>
                <a:lnTo>
                  <a:pt x="379568" y="67400"/>
                </a:lnTo>
                <a:lnTo>
                  <a:pt x="378435" y="69442"/>
                </a:lnTo>
                <a:lnTo>
                  <a:pt x="377982" y="71711"/>
                </a:lnTo>
                <a:lnTo>
                  <a:pt x="377302" y="73754"/>
                </a:lnTo>
                <a:lnTo>
                  <a:pt x="376849" y="76477"/>
                </a:lnTo>
                <a:lnTo>
                  <a:pt x="376849" y="78746"/>
                </a:lnTo>
                <a:lnTo>
                  <a:pt x="376849" y="268917"/>
                </a:lnTo>
                <a:lnTo>
                  <a:pt x="376849" y="271414"/>
                </a:lnTo>
                <a:lnTo>
                  <a:pt x="377302" y="273910"/>
                </a:lnTo>
                <a:lnTo>
                  <a:pt x="377982" y="276179"/>
                </a:lnTo>
                <a:lnTo>
                  <a:pt x="378435" y="278222"/>
                </a:lnTo>
                <a:lnTo>
                  <a:pt x="379568" y="280264"/>
                </a:lnTo>
                <a:lnTo>
                  <a:pt x="380928" y="282307"/>
                </a:lnTo>
                <a:lnTo>
                  <a:pt x="382061" y="284122"/>
                </a:lnTo>
                <a:lnTo>
                  <a:pt x="383420" y="285711"/>
                </a:lnTo>
                <a:lnTo>
                  <a:pt x="385007" y="287299"/>
                </a:lnTo>
                <a:lnTo>
                  <a:pt x="386820" y="288888"/>
                </a:lnTo>
                <a:lnTo>
                  <a:pt x="388633" y="289795"/>
                </a:lnTo>
                <a:lnTo>
                  <a:pt x="390672" y="290930"/>
                </a:lnTo>
                <a:lnTo>
                  <a:pt x="392711" y="291611"/>
                </a:lnTo>
                <a:lnTo>
                  <a:pt x="394977" y="292065"/>
                </a:lnTo>
                <a:lnTo>
                  <a:pt x="397017" y="292746"/>
                </a:lnTo>
                <a:lnTo>
                  <a:pt x="399283" y="292746"/>
                </a:lnTo>
                <a:lnTo>
                  <a:pt x="401776" y="292746"/>
                </a:lnTo>
                <a:lnTo>
                  <a:pt x="404042" y="292065"/>
                </a:lnTo>
                <a:lnTo>
                  <a:pt x="406081" y="291611"/>
                </a:lnTo>
                <a:lnTo>
                  <a:pt x="408121" y="290930"/>
                </a:lnTo>
                <a:lnTo>
                  <a:pt x="410160" y="289795"/>
                </a:lnTo>
                <a:lnTo>
                  <a:pt x="411973" y="288888"/>
                </a:lnTo>
                <a:lnTo>
                  <a:pt x="413786" y="287299"/>
                </a:lnTo>
                <a:lnTo>
                  <a:pt x="415372" y="285711"/>
                </a:lnTo>
                <a:lnTo>
                  <a:pt x="416959" y="284122"/>
                </a:lnTo>
                <a:lnTo>
                  <a:pt x="418092" y="282307"/>
                </a:lnTo>
                <a:lnTo>
                  <a:pt x="419225" y="280264"/>
                </a:lnTo>
                <a:lnTo>
                  <a:pt x="420358" y="278222"/>
                </a:lnTo>
                <a:lnTo>
                  <a:pt x="421037" y="276179"/>
                </a:lnTo>
                <a:lnTo>
                  <a:pt x="421491" y="273910"/>
                </a:lnTo>
                <a:lnTo>
                  <a:pt x="421717" y="271414"/>
                </a:lnTo>
                <a:lnTo>
                  <a:pt x="422170" y="268917"/>
                </a:lnTo>
                <a:lnTo>
                  <a:pt x="422170" y="78746"/>
                </a:lnTo>
                <a:lnTo>
                  <a:pt x="421717" y="76477"/>
                </a:lnTo>
                <a:lnTo>
                  <a:pt x="421491" y="73754"/>
                </a:lnTo>
                <a:lnTo>
                  <a:pt x="421037" y="71711"/>
                </a:lnTo>
                <a:lnTo>
                  <a:pt x="420358" y="69442"/>
                </a:lnTo>
                <a:lnTo>
                  <a:pt x="419225" y="67400"/>
                </a:lnTo>
                <a:lnTo>
                  <a:pt x="418092" y="65584"/>
                </a:lnTo>
                <a:lnTo>
                  <a:pt x="416959" y="63542"/>
                </a:lnTo>
                <a:lnTo>
                  <a:pt x="415372" y="61953"/>
                </a:lnTo>
                <a:lnTo>
                  <a:pt x="413786" y="60365"/>
                </a:lnTo>
                <a:lnTo>
                  <a:pt x="411973" y="59003"/>
                </a:lnTo>
                <a:lnTo>
                  <a:pt x="410160" y="57868"/>
                </a:lnTo>
                <a:lnTo>
                  <a:pt x="408121" y="56734"/>
                </a:lnTo>
                <a:lnTo>
                  <a:pt x="406081" y="56053"/>
                </a:lnTo>
                <a:lnTo>
                  <a:pt x="404042" y="55599"/>
                </a:lnTo>
                <a:lnTo>
                  <a:pt x="401776" y="54918"/>
                </a:lnTo>
                <a:lnTo>
                  <a:pt x="399283" y="54918"/>
                </a:lnTo>
                <a:lnTo>
                  <a:pt x="397017" y="54918"/>
                </a:lnTo>
                <a:close/>
                <a:moveTo>
                  <a:pt x="259466" y="54918"/>
                </a:moveTo>
                <a:lnTo>
                  <a:pt x="257200" y="55599"/>
                </a:lnTo>
                <a:lnTo>
                  <a:pt x="255161" y="56053"/>
                </a:lnTo>
                <a:lnTo>
                  <a:pt x="252895" y="56734"/>
                </a:lnTo>
                <a:lnTo>
                  <a:pt x="250855" y="57868"/>
                </a:lnTo>
                <a:lnTo>
                  <a:pt x="249042" y="59003"/>
                </a:lnTo>
                <a:lnTo>
                  <a:pt x="247229" y="60365"/>
                </a:lnTo>
                <a:lnTo>
                  <a:pt x="245870" y="61953"/>
                </a:lnTo>
                <a:lnTo>
                  <a:pt x="244283" y="63542"/>
                </a:lnTo>
                <a:lnTo>
                  <a:pt x="242924" y="65584"/>
                </a:lnTo>
                <a:lnTo>
                  <a:pt x="242017" y="67400"/>
                </a:lnTo>
                <a:lnTo>
                  <a:pt x="240884" y="69442"/>
                </a:lnTo>
                <a:lnTo>
                  <a:pt x="240204" y="71711"/>
                </a:lnTo>
                <a:lnTo>
                  <a:pt x="239524" y="73754"/>
                </a:lnTo>
                <a:lnTo>
                  <a:pt x="239298" y="76477"/>
                </a:lnTo>
                <a:lnTo>
                  <a:pt x="239071" y="78746"/>
                </a:lnTo>
                <a:lnTo>
                  <a:pt x="239071" y="268917"/>
                </a:lnTo>
                <a:lnTo>
                  <a:pt x="239298" y="271414"/>
                </a:lnTo>
                <a:lnTo>
                  <a:pt x="239524" y="273910"/>
                </a:lnTo>
                <a:lnTo>
                  <a:pt x="240204" y="276179"/>
                </a:lnTo>
                <a:lnTo>
                  <a:pt x="240884" y="278222"/>
                </a:lnTo>
                <a:lnTo>
                  <a:pt x="242017" y="280264"/>
                </a:lnTo>
                <a:lnTo>
                  <a:pt x="242924" y="282307"/>
                </a:lnTo>
                <a:lnTo>
                  <a:pt x="244283" y="284122"/>
                </a:lnTo>
                <a:lnTo>
                  <a:pt x="245870" y="285711"/>
                </a:lnTo>
                <a:lnTo>
                  <a:pt x="247229" y="287299"/>
                </a:lnTo>
                <a:lnTo>
                  <a:pt x="249042" y="288888"/>
                </a:lnTo>
                <a:lnTo>
                  <a:pt x="250855" y="289795"/>
                </a:lnTo>
                <a:lnTo>
                  <a:pt x="252895" y="290930"/>
                </a:lnTo>
                <a:lnTo>
                  <a:pt x="255161" y="291611"/>
                </a:lnTo>
                <a:lnTo>
                  <a:pt x="257200" y="292065"/>
                </a:lnTo>
                <a:lnTo>
                  <a:pt x="259466" y="292746"/>
                </a:lnTo>
                <a:lnTo>
                  <a:pt x="261732" y="292746"/>
                </a:lnTo>
                <a:lnTo>
                  <a:pt x="263998" y="292746"/>
                </a:lnTo>
                <a:lnTo>
                  <a:pt x="266491" y="292065"/>
                </a:lnTo>
                <a:lnTo>
                  <a:pt x="268530" y="291611"/>
                </a:lnTo>
                <a:lnTo>
                  <a:pt x="270570" y="290930"/>
                </a:lnTo>
                <a:lnTo>
                  <a:pt x="272609" y="289795"/>
                </a:lnTo>
                <a:lnTo>
                  <a:pt x="274422" y="288888"/>
                </a:lnTo>
                <a:lnTo>
                  <a:pt x="276235" y="287299"/>
                </a:lnTo>
                <a:lnTo>
                  <a:pt x="277821" y="285711"/>
                </a:lnTo>
                <a:lnTo>
                  <a:pt x="278954" y="284122"/>
                </a:lnTo>
                <a:lnTo>
                  <a:pt x="280314" y="282307"/>
                </a:lnTo>
                <a:lnTo>
                  <a:pt x="281674" y="280264"/>
                </a:lnTo>
                <a:lnTo>
                  <a:pt x="282580" y="278222"/>
                </a:lnTo>
                <a:lnTo>
                  <a:pt x="283487" y="276179"/>
                </a:lnTo>
                <a:lnTo>
                  <a:pt x="283940" y="273910"/>
                </a:lnTo>
                <a:lnTo>
                  <a:pt x="284166" y="271414"/>
                </a:lnTo>
                <a:lnTo>
                  <a:pt x="284166" y="268917"/>
                </a:lnTo>
                <a:lnTo>
                  <a:pt x="284166" y="78746"/>
                </a:lnTo>
                <a:lnTo>
                  <a:pt x="284166" y="76477"/>
                </a:lnTo>
                <a:lnTo>
                  <a:pt x="283940" y="73754"/>
                </a:lnTo>
                <a:lnTo>
                  <a:pt x="283487" y="71711"/>
                </a:lnTo>
                <a:lnTo>
                  <a:pt x="282580" y="69442"/>
                </a:lnTo>
                <a:lnTo>
                  <a:pt x="281674" y="67400"/>
                </a:lnTo>
                <a:lnTo>
                  <a:pt x="280314" y="65584"/>
                </a:lnTo>
                <a:lnTo>
                  <a:pt x="278954" y="63542"/>
                </a:lnTo>
                <a:lnTo>
                  <a:pt x="277821" y="61953"/>
                </a:lnTo>
                <a:lnTo>
                  <a:pt x="276235" y="60365"/>
                </a:lnTo>
                <a:lnTo>
                  <a:pt x="274422" y="59003"/>
                </a:lnTo>
                <a:lnTo>
                  <a:pt x="272609" y="57868"/>
                </a:lnTo>
                <a:lnTo>
                  <a:pt x="270570" y="56734"/>
                </a:lnTo>
                <a:lnTo>
                  <a:pt x="268530" y="56053"/>
                </a:lnTo>
                <a:lnTo>
                  <a:pt x="266491" y="55599"/>
                </a:lnTo>
                <a:lnTo>
                  <a:pt x="263998" y="54918"/>
                </a:lnTo>
                <a:lnTo>
                  <a:pt x="261732" y="54918"/>
                </a:lnTo>
                <a:lnTo>
                  <a:pt x="259466" y="54918"/>
                </a:lnTo>
                <a:close/>
                <a:moveTo>
                  <a:pt x="120782" y="54918"/>
                </a:moveTo>
                <a:lnTo>
                  <a:pt x="118516" y="55599"/>
                </a:lnTo>
                <a:lnTo>
                  <a:pt x="116476" y="56053"/>
                </a:lnTo>
                <a:lnTo>
                  <a:pt x="113984" y="56734"/>
                </a:lnTo>
                <a:lnTo>
                  <a:pt x="112171" y="57868"/>
                </a:lnTo>
                <a:lnTo>
                  <a:pt x="110585" y="59003"/>
                </a:lnTo>
                <a:lnTo>
                  <a:pt x="108772" y="60365"/>
                </a:lnTo>
                <a:lnTo>
                  <a:pt x="107185" y="61953"/>
                </a:lnTo>
                <a:lnTo>
                  <a:pt x="105599" y="63542"/>
                </a:lnTo>
                <a:lnTo>
                  <a:pt x="104240" y="65584"/>
                </a:lnTo>
                <a:lnTo>
                  <a:pt x="103333" y="67400"/>
                </a:lnTo>
                <a:lnTo>
                  <a:pt x="102200" y="69442"/>
                </a:lnTo>
                <a:lnTo>
                  <a:pt x="101520" y="71711"/>
                </a:lnTo>
                <a:lnTo>
                  <a:pt x="100841" y="73754"/>
                </a:lnTo>
                <a:lnTo>
                  <a:pt x="100614" y="76477"/>
                </a:lnTo>
                <a:lnTo>
                  <a:pt x="100387" y="78746"/>
                </a:lnTo>
                <a:lnTo>
                  <a:pt x="100387" y="268917"/>
                </a:lnTo>
                <a:lnTo>
                  <a:pt x="100614" y="271414"/>
                </a:lnTo>
                <a:lnTo>
                  <a:pt x="100841" y="273910"/>
                </a:lnTo>
                <a:lnTo>
                  <a:pt x="101520" y="276179"/>
                </a:lnTo>
                <a:lnTo>
                  <a:pt x="102200" y="278222"/>
                </a:lnTo>
                <a:lnTo>
                  <a:pt x="103333" y="280264"/>
                </a:lnTo>
                <a:lnTo>
                  <a:pt x="104240" y="282307"/>
                </a:lnTo>
                <a:lnTo>
                  <a:pt x="105599" y="284122"/>
                </a:lnTo>
                <a:lnTo>
                  <a:pt x="107185" y="285711"/>
                </a:lnTo>
                <a:lnTo>
                  <a:pt x="108772" y="287299"/>
                </a:lnTo>
                <a:lnTo>
                  <a:pt x="110585" y="288888"/>
                </a:lnTo>
                <a:lnTo>
                  <a:pt x="112171" y="289795"/>
                </a:lnTo>
                <a:lnTo>
                  <a:pt x="113984" y="290930"/>
                </a:lnTo>
                <a:lnTo>
                  <a:pt x="116476" y="291611"/>
                </a:lnTo>
                <a:lnTo>
                  <a:pt x="118516" y="292065"/>
                </a:lnTo>
                <a:lnTo>
                  <a:pt x="120782" y="292746"/>
                </a:lnTo>
                <a:lnTo>
                  <a:pt x="123048" y="292746"/>
                </a:lnTo>
                <a:lnTo>
                  <a:pt x="125314" y="292746"/>
                </a:lnTo>
                <a:lnTo>
                  <a:pt x="127580" y="292065"/>
                </a:lnTo>
                <a:lnTo>
                  <a:pt x="129846" y="291611"/>
                </a:lnTo>
                <a:lnTo>
                  <a:pt x="131886" y="290930"/>
                </a:lnTo>
                <a:lnTo>
                  <a:pt x="133699" y="289795"/>
                </a:lnTo>
                <a:lnTo>
                  <a:pt x="135738" y="288888"/>
                </a:lnTo>
                <a:lnTo>
                  <a:pt x="137325" y="287299"/>
                </a:lnTo>
                <a:lnTo>
                  <a:pt x="139137" y="285711"/>
                </a:lnTo>
                <a:lnTo>
                  <a:pt x="140270" y="284122"/>
                </a:lnTo>
                <a:lnTo>
                  <a:pt x="141630" y="282307"/>
                </a:lnTo>
                <a:lnTo>
                  <a:pt x="142990" y="280264"/>
                </a:lnTo>
                <a:lnTo>
                  <a:pt x="143669" y="278222"/>
                </a:lnTo>
                <a:lnTo>
                  <a:pt x="144576" y="276179"/>
                </a:lnTo>
                <a:lnTo>
                  <a:pt x="145029" y="273910"/>
                </a:lnTo>
                <a:lnTo>
                  <a:pt x="145482" y="271414"/>
                </a:lnTo>
                <a:lnTo>
                  <a:pt x="145482" y="268917"/>
                </a:lnTo>
                <a:lnTo>
                  <a:pt x="145482" y="78746"/>
                </a:lnTo>
                <a:lnTo>
                  <a:pt x="145482" y="76477"/>
                </a:lnTo>
                <a:lnTo>
                  <a:pt x="145029" y="73754"/>
                </a:lnTo>
                <a:lnTo>
                  <a:pt x="144576" y="71711"/>
                </a:lnTo>
                <a:lnTo>
                  <a:pt x="143669" y="69442"/>
                </a:lnTo>
                <a:lnTo>
                  <a:pt x="142990" y="67400"/>
                </a:lnTo>
                <a:lnTo>
                  <a:pt x="141630" y="65584"/>
                </a:lnTo>
                <a:lnTo>
                  <a:pt x="140270" y="63542"/>
                </a:lnTo>
                <a:lnTo>
                  <a:pt x="139137" y="61953"/>
                </a:lnTo>
                <a:lnTo>
                  <a:pt x="137325" y="60365"/>
                </a:lnTo>
                <a:lnTo>
                  <a:pt x="135738" y="59003"/>
                </a:lnTo>
                <a:lnTo>
                  <a:pt x="133699" y="57868"/>
                </a:lnTo>
                <a:lnTo>
                  <a:pt x="131886" y="56734"/>
                </a:lnTo>
                <a:lnTo>
                  <a:pt x="129846" y="56053"/>
                </a:lnTo>
                <a:lnTo>
                  <a:pt x="127580" y="55599"/>
                </a:lnTo>
                <a:lnTo>
                  <a:pt x="125314" y="54918"/>
                </a:lnTo>
                <a:lnTo>
                  <a:pt x="123048" y="54918"/>
                </a:lnTo>
                <a:lnTo>
                  <a:pt x="120782" y="54918"/>
                </a:lnTo>
                <a:close/>
                <a:moveTo>
                  <a:pt x="1491343" y="4762"/>
                </a:moveTo>
                <a:lnTo>
                  <a:pt x="1511091" y="4989"/>
                </a:lnTo>
                <a:lnTo>
                  <a:pt x="1531066" y="5896"/>
                </a:lnTo>
                <a:lnTo>
                  <a:pt x="1550586" y="7030"/>
                </a:lnTo>
                <a:lnTo>
                  <a:pt x="1570334" y="8617"/>
                </a:lnTo>
                <a:lnTo>
                  <a:pt x="1589628" y="11112"/>
                </a:lnTo>
                <a:lnTo>
                  <a:pt x="1608695" y="13607"/>
                </a:lnTo>
                <a:lnTo>
                  <a:pt x="1627762" y="17009"/>
                </a:lnTo>
                <a:lnTo>
                  <a:pt x="1646602" y="20637"/>
                </a:lnTo>
                <a:lnTo>
                  <a:pt x="1665442" y="24492"/>
                </a:lnTo>
                <a:lnTo>
                  <a:pt x="1683827" y="29028"/>
                </a:lnTo>
                <a:lnTo>
                  <a:pt x="1702440" y="34017"/>
                </a:lnTo>
                <a:lnTo>
                  <a:pt x="1720599" y="39460"/>
                </a:lnTo>
                <a:lnTo>
                  <a:pt x="1738531" y="45357"/>
                </a:lnTo>
                <a:lnTo>
                  <a:pt x="1756463" y="51480"/>
                </a:lnTo>
                <a:lnTo>
                  <a:pt x="1773941" y="58284"/>
                </a:lnTo>
                <a:lnTo>
                  <a:pt x="1791192" y="65314"/>
                </a:lnTo>
                <a:lnTo>
                  <a:pt x="1808670" y="72798"/>
                </a:lnTo>
                <a:lnTo>
                  <a:pt x="1825694" y="80735"/>
                </a:lnTo>
                <a:lnTo>
                  <a:pt x="1842037" y="89126"/>
                </a:lnTo>
                <a:lnTo>
                  <a:pt x="1858607" y="97744"/>
                </a:lnTo>
                <a:lnTo>
                  <a:pt x="1874950" y="106589"/>
                </a:lnTo>
                <a:lnTo>
                  <a:pt x="1890839" y="116114"/>
                </a:lnTo>
                <a:lnTo>
                  <a:pt x="1906728" y="126092"/>
                </a:lnTo>
                <a:lnTo>
                  <a:pt x="1922390" y="136298"/>
                </a:lnTo>
                <a:lnTo>
                  <a:pt x="1937598" y="146957"/>
                </a:lnTo>
                <a:lnTo>
                  <a:pt x="1952579" y="157842"/>
                </a:lnTo>
                <a:lnTo>
                  <a:pt x="1967333" y="169182"/>
                </a:lnTo>
                <a:lnTo>
                  <a:pt x="1981633" y="180748"/>
                </a:lnTo>
                <a:lnTo>
                  <a:pt x="1995706" y="192541"/>
                </a:lnTo>
                <a:lnTo>
                  <a:pt x="2009553" y="204560"/>
                </a:lnTo>
                <a:lnTo>
                  <a:pt x="2023172" y="217260"/>
                </a:lnTo>
                <a:lnTo>
                  <a:pt x="2036337" y="230187"/>
                </a:lnTo>
                <a:lnTo>
                  <a:pt x="2049048" y="243567"/>
                </a:lnTo>
                <a:lnTo>
                  <a:pt x="2061759" y="256948"/>
                </a:lnTo>
                <a:lnTo>
                  <a:pt x="2074244" y="271009"/>
                </a:lnTo>
                <a:lnTo>
                  <a:pt x="2086047" y="284842"/>
                </a:lnTo>
                <a:lnTo>
                  <a:pt x="2097623" y="299357"/>
                </a:lnTo>
                <a:lnTo>
                  <a:pt x="2108973" y="314098"/>
                </a:lnTo>
                <a:lnTo>
                  <a:pt x="2119868" y="329066"/>
                </a:lnTo>
                <a:lnTo>
                  <a:pt x="2130536" y="344260"/>
                </a:lnTo>
                <a:lnTo>
                  <a:pt x="2140524" y="359682"/>
                </a:lnTo>
                <a:lnTo>
                  <a:pt x="2150511" y="375330"/>
                </a:lnTo>
                <a:lnTo>
                  <a:pt x="2159817" y="391432"/>
                </a:lnTo>
                <a:lnTo>
                  <a:pt x="2168897" y="407534"/>
                </a:lnTo>
                <a:lnTo>
                  <a:pt x="2177749" y="424089"/>
                </a:lnTo>
                <a:lnTo>
                  <a:pt x="2185921" y="440871"/>
                </a:lnTo>
                <a:lnTo>
                  <a:pt x="2194092" y="457880"/>
                </a:lnTo>
                <a:lnTo>
                  <a:pt x="2201356" y="474889"/>
                </a:lnTo>
                <a:lnTo>
                  <a:pt x="2208619" y="492351"/>
                </a:lnTo>
                <a:lnTo>
                  <a:pt x="2215429" y="510041"/>
                </a:lnTo>
                <a:lnTo>
                  <a:pt x="2221558" y="527730"/>
                </a:lnTo>
                <a:lnTo>
                  <a:pt x="2227459" y="545873"/>
                </a:lnTo>
                <a:lnTo>
                  <a:pt x="2232680" y="563789"/>
                </a:lnTo>
                <a:lnTo>
                  <a:pt x="2237901" y="582159"/>
                </a:lnTo>
                <a:lnTo>
                  <a:pt x="2242213" y="600755"/>
                </a:lnTo>
                <a:lnTo>
                  <a:pt x="2246299" y="619578"/>
                </a:lnTo>
                <a:lnTo>
                  <a:pt x="2249931" y="638401"/>
                </a:lnTo>
                <a:lnTo>
                  <a:pt x="2253109" y="657451"/>
                </a:lnTo>
                <a:lnTo>
                  <a:pt x="2255833" y="676501"/>
                </a:lnTo>
                <a:lnTo>
                  <a:pt x="2258102" y="696005"/>
                </a:lnTo>
                <a:lnTo>
                  <a:pt x="2259918" y="715509"/>
                </a:lnTo>
                <a:lnTo>
                  <a:pt x="2261053" y="735239"/>
                </a:lnTo>
                <a:lnTo>
                  <a:pt x="2261961" y="754743"/>
                </a:lnTo>
                <a:lnTo>
                  <a:pt x="2262188" y="774473"/>
                </a:lnTo>
                <a:lnTo>
                  <a:pt x="2261961" y="794657"/>
                </a:lnTo>
                <a:lnTo>
                  <a:pt x="2261053" y="814387"/>
                </a:lnTo>
                <a:lnTo>
                  <a:pt x="2259918" y="833891"/>
                </a:lnTo>
                <a:lnTo>
                  <a:pt x="2258102" y="853394"/>
                </a:lnTo>
                <a:lnTo>
                  <a:pt x="2255833" y="872898"/>
                </a:lnTo>
                <a:lnTo>
                  <a:pt x="2253109" y="891948"/>
                </a:lnTo>
                <a:lnTo>
                  <a:pt x="2249931" y="910998"/>
                </a:lnTo>
                <a:lnTo>
                  <a:pt x="2246299" y="929821"/>
                </a:lnTo>
                <a:lnTo>
                  <a:pt x="2242213" y="948644"/>
                </a:lnTo>
                <a:lnTo>
                  <a:pt x="2237901" y="967241"/>
                </a:lnTo>
                <a:lnTo>
                  <a:pt x="2232680" y="985610"/>
                </a:lnTo>
                <a:lnTo>
                  <a:pt x="2227459" y="1003526"/>
                </a:lnTo>
                <a:lnTo>
                  <a:pt x="2221558" y="1021669"/>
                </a:lnTo>
                <a:lnTo>
                  <a:pt x="2215429" y="1039359"/>
                </a:lnTo>
                <a:lnTo>
                  <a:pt x="2208619" y="1057048"/>
                </a:lnTo>
                <a:lnTo>
                  <a:pt x="2201356" y="1074510"/>
                </a:lnTo>
                <a:lnTo>
                  <a:pt x="2194092" y="1091519"/>
                </a:lnTo>
                <a:lnTo>
                  <a:pt x="2185921" y="1108528"/>
                </a:lnTo>
                <a:lnTo>
                  <a:pt x="2177749" y="1125310"/>
                </a:lnTo>
                <a:lnTo>
                  <a:pt x="2168897" y="1141866"/>
                </a:lnTo>
                <a:lnTo>
                  <a:pt x="2159817" y="1157968"/>
                </a:lnTo>
                <a:lnTo>
                  <a:pt x="2150511" y="1174069"/>
                </a:lnTo>
                <a:lnTo>
                  <a:pt x="2140524" y="1189718"/>
                </a:lnTo>
                <a:lnTo>
                  <a:pt x="2130536" y="1205139"/>
                </a:lnTo>
                <a:lnTo>
                  <a:pt x="2119868" y="1220560"/>
                </a:lnTo>
                <a:lnTo>
                  <a:pt x="2108973" y="1235301"/>
                </a:lnTo>
                <a:lnTo>
                  <a:pt x="2097623" y="1250043"/>
                </a:lnTo>
                <a:lnTo>
                  <a:pt x="2086047" y="1264557"/>
                </a:lnTo>
                <a:lnTo>
                  <a:pt x="2074244" y="1278391"/>
                </a:lnTo>
                <a:lnTo>
                  <a:pt x="2061759" y="1292451"/>
                </a:lnTo>
                <a:lnTo>
                  <a:pt x="2049048" y="1305832"/>
                </a:lnTo>
                <a:lnTo>
                  <a:pt x="2036337" y="1319212"/>
                </a:lnTo>
                <a:lnTo>
                  <a:pt x="2023172" y="1332139"/>
                </a:lnTo>
                <a:lnTo>
                  <a:pt x="2009553" y="1344385"/>
                </a:lnTo>
                <a:lnTo>
                  <a:pt x="1995706" y="1356859"/>
                </a:lnTo>
                <a:lnTo>
                  <a:pt x="1981633" y="1368651"/>
                </a:lnTo>
                <a:lnTo>
                  <a:pt x="1967333" y="1380444"/>
                </a:lnTo>
                <a:lnTo>
                  <a:pt x="1952579" y="1391784"/>
                </a:lnTo>
                <a:lnTo>
                  <a:pt x="1937598" y="1402443"/>
                </a:lnTo>
                <a:lnTo>
                  <a:pt x="1922390" y="1413101"/>
                </a:lnTo>
                <a:lnTo>
                  <a:pt x="1906728" y="1423307"/>
                </a:lnTo>
                <a:lnTo>
                  <a:pt x="1890839" y="1433285"/>
                </a:lnTo>
                <a:lnTo>
                  <a:pt x="1874950" y="1442584"/>
                </a:lnTo>
                <a:lnTo>
                  <a:pt x="1858607" y="1451882"/>
                </a:lnTo>
                <a:lnTo>
                  <a:pt x="1842037" y="1460273"/>
                </a:lnTo>
                <a:lnTo>
                  <a:pt x="1825694" y="1468891"/>
                </a:lnTo>
                <a:lnTo>
                  <a:pt x="1808670" y="1476601"/>
                </a:lnTo>
                <a:lnTo>
                  <a:pt x="1791192" y="1484085"/>
                </a:lnTo>
                <a:lnTo>
                  <a:pt x="1773941" y="1491116"/>
                </a:lnTo>
                <a:lnTo>
                  <a:pt x="1756463" y="1497919"/>
                </a:lnTo>
                <a:lnTo>
                  <a:pt x="1738531" y="1504043"/>
                </a:lnTo>
                <a:lnTo>
                  <a:pt x="1720599" y="1509939"/>
                </a:lnTo>
                <a:lnTo>
                  <a:pt x="1702440" y="1515382"/>
                </a:lnTo>
                <a:lnTo>
                  <a:pt x="1683827" y="1520371"/>
                </a:lnTo>
                <a:lnTo>
                  <a:pt x="1665442" y="1524907"/>
                </a:lnTo>
                <a:lnTo>
                  <a:pt x="1646602" y="1528762"/>
                </a:lnTo>
                <a:lnTo>
                  <a:pt x="1627762" y="1532391"/>
                </a:lnTo>
                <a:lnTo>
                  <a:pt x="1608695" y="1535793"/>
                </a:lnTo>
                <a:lnTo>
                  <a:pt x="1589628" y="1538514"/>
                </a:lnTo>
                <a:lnTo>
                  <a:pt x="1570334" y="1540782"/>
                </a:lnTo>
                <a:lnTo>
                  <a:pt x="1550586" y="1542369"/>
                </a:lnTo>
                <a:lnTo>
                  <a:pt x="1531066" y="1543503"/>
                </a:lnTo>
                <a:lnTo>
                  <a:pt x="1511091" y="1544410"/>
                </a:lnTo>
                <a:lnTo>
                  <a:pt x="1491343" y="1544637"/>
                </a:lnTo>
                <a:lnTo>
                  <a:pt x="1471368" y="1544410"/>
                </a:lnTo>
                <a:lnTo>
                  <a:pt x="1451848" y="1543503"/>
                </a:lnTo>
                <a:lnTo>
                  <a:pt x="1432100" y="1542369"/>
                </a:lnTo>
                <a:lnTo>
                  <a:pt x="1412579" y="1540782"/>
                </a:lnTo>
                <a:lnTo>
                  <a:pt x="1393285" y="1538514"/>
                </a:lnTo>
                <a:lnTo>
                  <a:pt x="1373991" y="1535793"/>
                </a:lnTo>
                <a:lnTo>
                  <a:pt x="1354924" y="1532391"/>
                </a:lnTo>
                <a:lnTo>
                  <a:pt x="1336085" y="1528762"/>
                </a:lnTo>
                <a:lnTo>
                  <a:pt x="1317245" y="1524907"/>
                </a:lnTo>
                <a:lnTo>
                  <a:pt x="1298632" y="1520371"/>
                </a:lnTo>
                <a:lnTo>
                  <a:pt x="1280473" y="1515382"/>
                </a:lnTo>
                <a:lnTo>
                  <a:pt x="1262087" y="1509939"/>
                </a:lnTo>
                <a:lnTo>
                  <a:pt x="1244155" y="1504043"/>
                </a:lnTo>
                <a:lnTo>
                  <a:pt x="1226450" y="1497919"/>
                </a:lnTo>
                <a:lnTo>
                  <a:pt x="1208972" y="1491116"/>
                </a:lnTo>
                <a:lnTo>
                  <a:pt x="1191267" y="1484085"/>
                </a:lnTo>
                <a:lnTo>
                  <a:pt x="1174243" y="1476601"/>
                </a:lnTo>
                <a:lnTo>
                  <a:pt x="1157219" y="1468891"/>
                </a:lnTo>
                <a:lnTo>
                  <a:pt x="1140422" y="1460273"/>
                </a:lnTo>
                <a:lnTo>
                  <a:pt x="1123852" y="1451882"/>
                </a:lnTo>
                <a:lnTo>
                  <a:pt x="1107736" y="1442584"/>
                </a:lnTo>
                <a:lnTo>
                  <a:pt x="1091620" y="1433285"/>
                </a:lnTo>
                <a:lnTo>
                  <a:pt x="1075958" y="1423307"/>
                </a:lnTo>
                <a:lnTo>
                  <a:pt x="1060523" y="1413101"/>
                </a:lnTo>
                <a:lnTo>
                  <a:pt x="1045315" y="1402443"/>
                </a:lnTo>
                <a:lnTo>
                  <a:pt x="1030334" y="1391784"/>
                </a:lnTo>
                <a:lnTo>
                  <a:pt x="1015580" y="1380444"/>
                </a:lnTo>
                <a:lnTo>
                  <a:pt x="1001053" y="1368651"/>
                </a:lnTo>
                <a:lnTo>
                  <a:pt x="986753" y="1356859"/>
                </a:lnTo>
                <a:lnTo>
                  <a:pt x="973134" y="1344385"/>
                </a:lnTo>
                <a:lnTo>
                  <a:pt x="959515" y="1332139"/>
                </a:lnTo>
                <a:lnTo>
                  <a:pt x="946349" y="1319212"/>
                </a:lnTo>
                <a:lnTo>
                  <a:pt x="933411" y="1305832"/>
                </a:lnTo>
                <a:lnTo>
                  <a:pt x="920700" y="1292451"/>
                </a:lnTo>
                <a:lnTo>
                  <a:pt x="908670" y="1278391"/>
                </a:lnTo>
                <a:lnTo>
                  <a:pt x="896866" y="1264557"/>
                </a:lnTo>
                <a:lnTo>
                  <a:pt x="885063" y="1250043"/>
                </a:lnTo>
                <a:lnTo>
                  <a:pt x="873714" y="1235301"/>
                </a:lnTo>
                <a:lnTo>
                  <a:pt x="863045" y="1220560"/>
                </a:lnTo>
                <a:lnTo>
                  <a:pt x="852377" y="1205139"/>
                </a:lnTo>
                <a:lnTo>
                  <a:pt x="841936" y="1189718"/>
                </a:lnTo>
                <a:lnTo>
                  <a:pt x="832175" y="1174069"/>
                </a:lnTo>
                <a:lnTo>
                  <a:pt x="822642" y="1157968"/>
                </a:lnTo>
                <a:lnTo>
                  <a:pt x="813562" y="1141866"/>
                </a:lnTo>
                <a:lnTo>
                  <a:pt x="804937" y="1125310"/>
                </a:lnTo>
                <a:lnTo>
                  <a:pt x="796538" y="1108528"/>
                </a:lnTo>
                <a:lnTo>
                  <a:pt x="788821" y="1091519"/>
                </a:lnTo>
                <a:lnTo>
                  <a:pt x="781103" y="1074510"/>
                </a:lnTo>
                <a:lnTo>
                  <a:pt x="774067" y="1057048"/>
                </a:lnTo>
                <a:lnTo>
                  <a:pt x="767484" y="1039359"/>
                </a:lnTo>
                <a:lnTo>
                  <a:pt x="761129" y="1021669"/>
                </a:lnTo>
                <a:lnTo>
                  <a:pt x="755227" y="1003526"/>
                </a:lnTo>
                <a:lnTo>
                  <a:pt x="749779" y="985610"/>
                </a:lnTo>
                <a:lnTo>
                  <a:pt x="745013" y="967241"/>
                </a:lnTo>
                <a:lnTo>
                  <a:pt x="740246" y="948644"/>
                </a:lnTo>
                <a:lnTo>
                  <a:pt x="736160" y="929821"/>
                </a:lnTo>
                <a:lnTo>
                  <a:pt x="732528" y="910998"/>
                </a:lnTo>
                <a:lnTo>
                  <a:pt x="729578" y="891948"/>
                </a:lnTo>
                <a:lnTo>
                  <a:pt x="726854" y="872898"/>
                </a:lnTo>
                <a:lnTo>
                  <a:pt x="724584" y="853394"/>
                </a:lnTo>
                <a:lnTo>
                  <a:pt x="722995" y="833891"/>
                </a:lnTo>
                <a:lnTo>
                  <a:pt x="721633" y="814387"/>
                </a:lnTo>
                <a:lnTo>
                  <a:pt x="720952" y="794657"/>
                </a:lnTo>
                <a:lnTo>
                  <a:pt x="720725" y="774473"/>
                </a:lnTo>
                <a:lnTo>
                  <a:pt x="720952" y="754743"/>
                </a:lnTo>
                <a:lnTo>
                  <a:pt x="721633" y="735239"/>
                </a:lnTo>
                <a:lnTo>
                  <a:pt x="722995" y="715509"/>
                </a:lnTo>
                <a:lnTo>
                  <a:pt x="724584" y="696005"/>
                </a:lnTo>
                <a:lnTo>
                  <a:pt x="726854" y="676501"/>
                </a:lnTo>
                <a:lnTo>
                  <a:pt x="729578" y="657451"/>
                </a:lnTo>
                <a:lnTo>
                  <a:pt x="732528" y="638401"/>
                </a:lnTo>
                <a:lnTo>
                  <a:pt x="736160" y="619578"/>
                </a:lnTo>
                <a:lnTo>
                  <a:pt x="740246" y="600755"/>
                </a:lnTo>
                <a:lnTo>
                  <a:pt x="745013" y="582159"/>
                </a:lnTo>
                <a:lnTo>
                  <a:pt x="749779" y="563789"/>
                </a:lnTo>
                <a:lnTo>
                  <a:pt x="755227" y="545873"/>
                </a:lnTo>
                <a:lnTo>
                  <a:pt x="761129" y="527730"/>
                </a:lnTo>
                <a:lnTo>
                  <a:pt x="767484" y="510041"/>
                </a:lnTo>
                <a:lnTo>
                  <a:pt x="774067" y="492351"/>
                </a:lnTo>
                <a:lnTo>
                  <a:pt x="781103" y="474889"/>
                </a:lnTo>
                <a:lnTo>
                  <a:pt x="788821" y="457880"/>
                </a:lnTo>
                <a:lnTo>
                  <a:pt x="796538" y="440871"/>
                </a:lnTo>
                <a:lnTo>
                  <a:pt x="804937" y="424089"/>
                </a:lnTo>
                <a:lnTo>
                  <a:pt x="813562" y="407534"/>
                </a:lnTo>
                <a:lnTo>
                  <a:pt x="822642" y="391432"/>
                </a:lnTo>
                <a:lnTo>
                  <a:pt x="832175" y="375330"/>
                </a:lnTo>
                <a:lnTo>
                  <a:pt x="841936" y="359682"/>
                </a:lnTo>
                <a:lnTo>
                  <a:pt x="852377" y="344260"/>
                </a:lnTo>
                <a:lnTo>
                  <a:pt x="863045" y="329066"/>
                </a:lnTo>
                <a:lnTo>
                  <a:pt x="873714" y="314098"/>
                </a:lnTo>
                <a:lnTo>
                  <a:pt x="885063" y="299357"/>
                </a:lnTo>
                <a:lnTo>
                  <a:pt x="896866" y="284842"/>
                </a:lnTo>
                <a:lnTo>
                  <a:pt x="908670" y="271009"/>
                </a:lnTo>
                <a:lnTo>
                  <a:pt x="920700" y="256948"/>
                </a:lnTo>
                <a:lnTo>
                  <a:pt x="933411" y="243567"/>
                </a:lnTo>
                <a:lnTo>
                  <a:pt x="946349" y="230187"/>
                </a:lnTo>
                <a:lnTo>
                  <a:pt x="959515" y="217260"/>
                </a:lnTo>
                <a:lnTo>
                  <a:pt x="973134" y="204560"/>
                </a:lnTo>
                <a:lnTo>
                  <a:pt x="986753" y="192541"/>
                </a:lnTo>
                <a:lnTo>
                  <a:pt x="1001053" y="180748"/>
                </a:lnTo>
                <a:lnTo>
                  <a:pt x="1015580" y="169182"/>
                </a:lnTo>
                <a:lnTo>
                  <a:pt x="1030334" y="157842"/>
                </a:lnTo>
                <a:lnTo>
                  <a:pt x="1045315" y="146957"/>
                </a:lnTo>
                <a:lnTo>
                  <a:pt x="1060523" y="136298"/>
                </a:lnTo>
                <a:lnTo>
                  <a:pt x="1075958" y="126092"/>
                </a:lnTo>
                <a:lnTo>
                  <a:pt x="1091620" y="116114"/>
                </a:lnTo>
                <a:lnTo>
                  <a:pt x="1107736" y="106589"/>
                </a:lnTo>
                <a:lnTo>
                  <a:pt x="1123852" y="97744"/>
                </a:lnTo>
                <a:lnTo>
                  <a:pt x="1140422" y="89126"/>
                </a:lnTo>
                <a:lnTo>
                  <a:pt x="1157219" y="80735"/>
                </a:lnTo>
                <a:lnTo>
                  <a:pt x="1174243" y="72798"/>
                </a:lnTo>
                <a:lnTo>
                  <a:pt x="1191267" y="65314"/>
                </a:lnTo>
                <a:lnTo>
                  <a:pt x="1208972" y="58284"/>
                </a:lnTo>
                <a:lnTo>
                  <a:pt x="1226450" y="51480"/>
                </a:lnTo>
                <a:lnTo>
                  <a:pt x="1244155" y="45357"/>
                </a:lnTo>
                <a:lnTo>
                  <a:pt x="1262087" y="39460"/>
                </a:lnTo>
                <a:lnTo>
                  <a:pt x="1280473" y="34017"/>
                </a:lnTo>
                <a:lnTo>
                  <a:pt x="1298632" y="29028"/>
                </a:lnTo>
                <a:lnTo>
                  <a:pt x="1317245" y="24492"/>
                </a:lnTo>
                <a:lnTo>
                  <a:pt x="1336085" y="20637"/>
                </a:lnTo>
                <a:lnTo>
                  <a:pt x="1354924" y="17009"/>
                </a:lnTo>
                <a:lnTo>
                  <a:pt x="1373991" y="13607"/>
                </a:lnTo>
                <a:lnTo>
                  <a:pt x="1393285" y="11112"/>
                </a:lnTo>
                <a:lnTo>
                  <a:pt x="1412579" y="8617"/>
                </a:lnTo>
                <a:lnTo>
                  <a:pt x="1432100" y="7030"/>
                </a:lnTo>
                <a:lnTo>
                  <a:pt x="1451848" y="5896"/>
                </a:lnTo>
                <a:lnTo>
                  <a:pt x="1471368" y="4989"/>
                </a:lnTo>
                <a:lnTo>
                  <a:pt x="1491343" y="4762"/>
                </a:lnTo>
                <a:close/>
                <a:moveTo>
                  <a:pt x="37390" y="0"/>
                </a:moveTo>
                <a:lnTo>
                  <a:pt x="41696" y="0"/>
                </a:lnTo>
                <a:lnTo>
                  <a:pt x="1155700" y="0"/>
                </a:lnTo>
                <a:lnTo>
                  <a:pt x="1140291" y="6808"/>
                </a:lnTo>
                <a:lnTo>
                  <a:pt x="1125108" y="13843"/>
                </a:lnTo>
                <a:lnTo>
                  <a:pt x="1110152" y="21105"/>
                </a:lnTo>
                <a:lnTo>
                  <a:pt x="1095422" y="28821"/>
                </a:lnTo>
                <a:lnTo>
                  <a:pt x="1080693" y="36990"/>
                </a:lnTo>
                <a:lnTo>
                  <a:pt x="1066417" y="45160"/>
                </a:lnTo>
                <a:lnTo>
                  <a:pt x="1051914" y="53784"/>
                </a:lnTo>
                <a:lnTo>
                  <a:pt x="1037864" y="62407"/>
                </a:lnTo>
                <a:lnTo>
                  <a:pt x="1023814" y="71711"/>
                </a:lnTo>
                <a:lnTo>
                  <a:pt x="1010218" y="81016"/>
                </a:lnTo>
                <a:lnTo>
                  <a:pt x="996848" y="90547"/>
                </a:lnTo>
                <a:lnTo>
                  <a:pt x="983478" y="100305"/>
                </a:lnTo>
                <a:lnTo>
                  <a:pt x="970335" y="110517"/>
                </a:lnTo>
                <a:lnTo>
                  <a:pt x="957418" y="120956"/>
                </a:lnTo>
                <a:lnTo>
                  <a:pt x="944502" y="131622"/>
                </a:lnTo>
                <a:lnTo>
                  <a:pt x="932038" y="142515"/>
                </a:lnTo>
                <a:lnTo>
                  <a:pt x="919801" y="153635"/>
                </a:lnTo>
                <a:lnTo>
                  <a:pt x="907565" y="164981"/>
                </a:lnTo>
                <a:lnTo>
                  <a:pt x="895781" y="176328"/>
                </a:lnTo>
                <a:lnTo>
                  <a:pt x="884224" y="188129"/>
                </a:lnTo>
                <a:lnTo>
                  <a:pt x="872894" y="200156"/>
                </a:lnTo>
                <a:lnTo>
                  <a:pt x="861790" y="212411"/>
                </a:lnTo>
                <a:lnTo>
                  <a:pt x="850686" y="224892"/>
                </a:lnTo>
                <a:lnTo>
                  <a:pt x="840035" y="237374"/>
                </a:lnTo>
                <a:lnTo>
                  <a:pt x="829611" y="250309"/>
                </a:lnTo>
                <a:lnTo>
                  <a:pt x="819414" y="263471"/>
                </a:lnTo>
                <a:lnTo>
                  <a:pt x="809443" y="276633"/>
                </a:lnTo>
                <a:lnTo>
                  <a:pt x="799926" y="290249"/>
                </a:lnTo>
                <a:lnTo>
                  <a:pt x="790408" y="304092"/>
                </a:lnTo>
                <a:lnTo>
                  <a:pt x="781117" y="317708"/>
                </a:lnTo>
                <a:lnTo>
                  <a:pt x="772280" y="331778"/>
                </a:lnTo>
                <a:lnTo>
                  <a:pt x="763442" y="346075"/>
                </a:lnTo>
                <a:lnTo>
                  <a:pt x="41696" y="346075"/>
                </a:lnTo>
                <a:lnTo>
                  <a:pt x="37390" y="345848"/>
                </a:lnTo>
                <a:lnTo>
                  <a:pt x="33085" y="345394"/>
                </a:lnTo>
                <a:lnTo>
                  <a:pt x="29232" y="344260"/>
                </a:lnTo>
                <a:lnTo>
                  <a:pt x="25380" y="342671"/>
                </a:lnTo>
                <a:lnTo>
                  <a:pt x="21755" y="341083"/>
                </a:lnTo>
                <a:lnTo>
                  <a:pt x="18355" y="339040"/>
                </a:lnTo>
                <a:lnTo>
                  <a:pt x="15183" y="336544"/>
                </a:lnTo>
                <a:lnTo>
                  <a:pt x="12237" y="333821"/>
                </a:lnTo>
                <a:lnTo>
                  <a:pt x="9517" y="330871"/>
                </a:lnTo>
                <a:lnTo>
                  <a:pt x="7025" y="327693"/>
                </a:lnTo>
                <a:lnTo>
                  <a:pt x="4985" y="324063"/>
                </a:lnTo>
                <a:lnTo>
                  <a:pt x="3173" y="320432"/>
                </a:lnTo>
                <a:lnTo>
                  <a:pt x="2040" y="316801"/>
                </a:lnTo>
                <a:lnTo>
                  <a:pt x="907" y="312716"/>
                </a:lnTo>
                <a:lnTo>
                  <a:pt x="227" y="308631"/>
                </a:lnTo>
                <a:lnTo>
                  <a:pt x="0" y="304319"/>
                </a:lnTo>
                <a:lnTo>
                  <a:pt x="0" y="41529"/>
                </a:lnTo>
                <a:lnTo>
                  <a:pt x="227" y="37444"/>
                </a:lnTo>
                <a:lnTo>
                  <a:pt x="907" y="33359"/>
                </a:lnTo>
                <a:lnTo>
                  <a:pt x="2040" y="29275"/>
                </a:lnTo>
                <a:lnTo>
                  <a:pt x="3173" y="25417"/>
                </a:lnTo>
                <a:lnTo>
                  <a:pt x="4985" y="21786"/>
                </a:lnTo>
                <a:lnTo>
                  <a:pt x="7025" y="18382"/>
                </a:lnTo>
                <a:lnTo>
                  <a:pt x="9517" y="14978"/>
                </a:lnTo>
                <a:lnTo>
                  <a:pt x="12237" y="12255"/>
                </a:lnTo>
                <a:lnTo>
                  <a:pt x="15183" y="9531"/>
                </a:lnTo>
                <a:lnTo>
                  <a:pt x="18355" y="7035"/>
                </a:lnTo>
                <a:lnTo>
                  <a:pt x="21755" y="4993"/>
                </a:lnTo>
                <a:lnTo>
                  <a:pt x="25380" y="3177"/>
                </a:lnTo>
                <a:lnTo>
                  <a:pt x="29232" y="1815"/>
                </a:lnTo>
                <a:lnTo>
                  <a:pt x="33085" y="908"/>
                </a:lnTo>
                <a:lnTo>
                  <a:pt x="37390" y="0"/>
                </a:lnTo>
                <a:close/>
              </a:path>
            </a:pathLst>
          </a:custGeom>
          <a:solidFill>
            <a:srgbClr val="FFFFFF"/>
          </a:solidFill>
          <a:ln>
            <a:noFill/>
          </a:ln>
        </p:spPr>
        <p:txBody>
          <a:bodyPr/>
          <a:lstStyle/>
          <a:p>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9" name="MH_Other_10"/>
          <p:cNvSpPr/>
          <p:nvPr/>
        </p:nvSpPr>
        <p:spPr>
          <a:xfrm>
            <a:off x="2446676" y="2130510"/>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10" name="MH_Other_3"/>
          <p:cNvSpPr/>
          <p:nvPr/>
        </p:nvSpPr>
        <p:spPr bwMode="auto">
          <a:xfrm flipV="1">
            <a:off x="2713964" y="2684548"/>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11" name="MH_Other_4"/>
          <p:cNvSpPr/>
          <p:nvPr/>
        </p:nvSpPr>
        <p:spPr bwMode="auto">
          <a:xfrm>
            <a:off x="2713964" y="2130510"/>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12" name="MH_SubTitle_2" descr="#clear#"/>
          <p:cNvSpPr/>
          <p:nvPr/>
        </p:nvSpPr>
        <p:spPr bwMode="auto">
          <a:xfrm>
            <a:off x="834363" y="2130510"/>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13" name="Freeform 48"/>
          <p:cNvSpPr/>
          <p:nvPr/>
        </p:nvSpPr>
        <p:spPr bwMode="auto">
          <a:xfrm>
            <a:off x="3558024" y="1910749"/>
            <a:ext cx="1057562" cy="1057562"/>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16" name="Freeform 49"/>
          <p:cNvSpPr>
            <a:spLocks noEditPoints="1"/>
          </p:cNvSpPr>
          <p:nvPr/>
        </p:nvSpPr>
        <p:spPr bwMode="auto">
          <a:xfrm>
            <a:off x="3853806" y="2216297"/>
            <a:ext cx="464602" cy="295782"/>
          </a:xfrm>
          <a:custGeom>
            <a:avLst/>
            <a:gdLst>
              <a:gd name="T0" fmla="*/ 259 w 273"/>
              <a:gd name="T1" fmla="*/ 0 h 174"/>
              <a:gd name="T2" fmla="*/ 13 w 273"/>
              <a:gd name="T3" fmla="*/ 0 h 174"/>
              <a:gd name="T4" fmla="*/ 0 w 273"/>
              <a:gd name="T5" fmla="*/ 13 h 174"/>
              <a:gd name="T6" fmla="*/ 0 w 273"/>
              <a:gd name="T7" fmla="*/ 160 h 174"/>
              <a:gd name="T8" fmla="*/ 13 w 273"/>
              <a:gd name="T9" fmla="*/ 174 h 174"/>
              <a:gd name="T10" fmla="*/ 259 w 273"/>
              <a:gd name="T11" fmla="*/ 174 h 174"/>
              <a:gd name="T12" fmla="*/ 273 w 273"/>
              <a:gd name="T13" fmla="*/ 160 h 174"/>
              <a:gd name="T14" fmla="*/ 273 w 273"/>
              <a:gd name="T15" fmla="*/ 13 h 174"/>
              <a:gd name="T16" fmla="*/ 259 w 273"/>
              <a:gd name="T17" fmla="*/ 0 h 174"/>
              <a:gd name="T18" fmla="*/ 136 w 273"/>
              <a:gd name="T19" fmla="*/ 167 h 174"/>
              <a:gd name="T20" fmla="*/ 130 w 273"/>
              <a:gd name="T21" fmla="*/ 160 h 174"/>
              <a:gd name="T22" fmla="*/ 136 w 273"/>
              <a:gd name="T23" fmla="*/ 153 h 174"/>
              <a:gd name="T24" fmla="*/ 143 w 273"/>
              <a:gd name="T25" fmla="*/ 160 h 174"/>
              <a:gd name="T26" fmla="*/ 136 w 273"/>
              <a:gd name="T27" fmla="*/ 167 h 174"/>
              <a:gd name="T28" fmla="*/ 261 w 273"/>
              <a:gd name="T29" fmla="*/ 145 h 174"/>
              <a:gd name="T30" fmla="*/ 11 w 273"/>
              <a:gd name="T31" fmla="*/ 145 h 174"/>
              <a:gd name="T32" fmla="*/ 11 w 273"/>
              <a:gd name="T33" fmla="*/ 11 h 174"/>
              <a:gd name="T34" fmla="*/ 261 w 273"/>
              <a:gd name="T35" fmla="*/ 11 h 174"/>
              <a:gd name="T36" fmla="*/ 261 w 273"/>
              <a:gd name="T37" fmla="*/ 14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3" h="174">
                <a:moveTo>
                  <a:pt x="259" y="0"/>
                </a:moveTo>
                <a:cubicBezTo>
                  <a:pt x="13" y="0"/>
                  <a:pt x="13" y="0"/>
                  <a:pt x="13" y="0"/>
                </a:cubicBezTo>
                <a:cubicBezTo>
                  <a:pt x="6" y="0"/>
                  <a:pt x="0" y="6"/>
                  <a:pt x="0" y="13"/>
                </a:cubicBezTo>
                <a:cubicBezTo>
                  <a:pt x="0" y="160"/>
                  <a:pt x="0" y="160"/>
                  <a:pt x="0" y="160"/>
                </a:cubicBezTo>
                <a:cubicBezTo>
                  <a:pt x="0" y="168"/>
                  <a:pt x="6" y="174"/>
                  <a:pt x="13" y="174"/>
                </a:cubicBezTo>
                <a:cubicBezTo>
                  <a:pt x="259" y="174"/>
                  <a:pt x="259" y="174"/>
                  <a:pt x="259" y="174"/>
                </a:cubicBezTo>
                <a:cubicBezTo>
                  <a:pt x="267" y="174"/>
                  <a:pt x="273" y="168"/>
                  <a:pt x="273" y="160"/>
                </a:cubicBezTo>
                <a:cubicBezTo>
                  <a:pt x="273" y="13"/>
                  <a:pt x="273" y="13"/>
                  <a:pt x="273" y="13"/>
                </a:cubicBezTo>
                <a:cubicBezTo>
                  <a:pt x="273" y="6"/>
                  <a:pt x="267" y="0"/>
                  <a:pt x="259" y="0"/>
                </a:cubicBezTo>
                <a:moveTo>
                  <a:pt x="136" y="167"/>
                </a:moveTo>
                <a:cubicBezTo>
                  <a:pt x="133" y="167"/>
                  <a:pt x="130" y="164"/>
                  <a:pt x="130" y="160"/>
                </a:cubicBezTo>
                <a:cubicBezTo>
                  <a:pt x="130" y="156"/>
                  <a:pt x="133" y="153"/>
                  <a:pt x="136" y="153"/>
                </a:cubicBezTo>
                <a:cubicBezTo>
                  <a:pt x="140" y="153"/>
                  <a:pt x="143" y="156"/>
                  <a:pt x="143" y="160"/>
                </a:cubicBezTo>
                <a:cubicBezTo>
                  <a:pt x="143" y="164"/>
                  <a:pt x="140" y="167"/>
                  <a:pt x="136" y="167"/>
                </a:cubicBezTo>
                <a:moveTo>
                  <a:pt x="261" y="145"/>
                </a:moveTo>
                <a:cubicBezTo>
                  <a:pt x="11" y="145"/>
                  <a:pt x="11" y="145"/>
                  <a:pt x="11" y="145"/>
                </a:cubicBezTo>
                <a:cubicBezTo>
                  <a:pt x="11" y="11"/>
                  <a:pt x="11" y="11"/>
                  <a:pt x="11" y="11"/>
                </a:cubicBezTo>
                <a:cubicBezTo>
                  <a:pt x="261" y="11"/>
                  <a:pt x="261" y="11"/>
                  <a:pt x="261" y="11"/>
                </a:cubicBezTo>
                <a:lnTo>
                  <a:pt x="261" y="145"/>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17" name="Freeform 50"/>
          <p:cNvSpPr/>
          <p:nvPr/>
        </p:nvSpPr>
        <p:spPr bwMode="auto">
          <a:xfrm>
            <a:off x="4022626" y="2527427"/>
            <a:ext cx="126964" cy="50227"/>
          </a:xfrm>
          <a:custGeom>
            <a:avLst/>
            <a:gdLst>
              <a:gd name="T0" fmla="*/ 91 w 91"/>
              <a:gd name="T1" fmla="*/ 36 h 36"/>
              <a:gd name="T2" fmla="*/ 0 w 91"/>
              <a:gd name="T3" fmla="*/ 36 h 36"/>
              <a:gd name="T4" fmla="*/ 7 w 91"/>
              <a:gd name="T5" fmla="*/ 0 h 36"/>
              <a:gd name="T6" fmla="*/ 83 w 91"/>
              <a:gd name="T7" fmla="*/ 0 h 36"/>
              <a:gd name="T8" fmla="*/ 91 w 91"/>
              <a:gd name="T9" fmla="*/ 36 h 36"/>
            </a:gdLst>
            <a:ahLst/>
            <a:cxnLst>
              <a:cxn ang="0">
                <a:pos x="T0" y="T1"/>
              </a:cxn>
              <a:cxn ang="0">
                <a:pos x="T2" y="T3"/>
              </a:cxn>
              <a:cxn ang="0">
                <a:pos x="T4" y="T5"/>
              </a:cxn>
              <a:cxn ang="0">
                <a:pos x="T6" y="T7"/>
              </a:cxn>
              <a:cxn ang="0">
                <a:pos x="T8" y="T9"/>
              </a:cxn>
            </a:cxnLst>
            <a:rect l="0" t="0" r="r" b="b"/>
            <a:pathLst>
              <a:path w="91" h="36">
                <a:moveTo>
                  <a:pt x="91" y="36"/>
                </a:moveTo>
                <a:lnTo>
                  <a:pt x="0" y="36"/>
                </a:lnTo>
                <a:lnTo>
                  <a:pt x="7" y="0"/>
                </a:lnTo>
                <a:lnTo>
                  <a:pt x="83" y="0"/>
                </a:lnTo>
                <a:lnTo>
                  <a:pt x="91" y="36"/>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18" name="Freeform 51"/>
          <p:cNvSpPr>
            <a:spLocks noEditPoints="1"/>
          </p:cNvSpPr>
          <p:nvPr/>
        </p:nvSpPr>
        <p:spPr bwMode="auto">
          <a:xfrm>
            <a:off x="3885896" y="2602768"/>
            <a:ext cx="399027" cy="54413"/>
          </a:xfrm>
          <a:custGeom>
            <a:avLst/>
            <a:gdLst>
              <a:gd name="T0" fmla="*/ 273 w 286"/>
              <a:gd name="T1" fmla="*/ 17 h 39"/>
              <a:gd name="T2" fmla="*/ 229 w 286"/>
              <a:gd name="T3" fmla="*/ 0 h 39"/>
              <a:gd name="T4" fmla="*/ 206 w 286"/>
              <a:gd name="T5" fmla="*/ 0 h 39"/>
              <a:gd name="T6" fmla="*/ 184 w 286"/>
              <a:gd name="T7" fmla="*/ 0 h 39"/>
              <a:gd name="T8" fmla="*/ 161 w 286"/>
              <a:gd name="T9" fmla="*/ 0 h 39"/>
              <a:gd name="T10" fmla="*/ 137 w 286"/>
              <a:gd name="T11" fmla="*/ 0 h 39"/>
              <a:gd name="T12" fmla="*/ 114 w 286"/>
              <a:gd name="T13" fmla="*/ 0 h 39"/>
              <a:gd name="T14" fmla="*/ 90 w 286"/>
              <a:gd name="T15" fmla="*/ 0 h 39"/>
              <a:gd name="T16" fmla="*/ 67 w 286"/>
              <a:gd name="T17" fmla="*/ 0 h 39"/>
              <a:gd name="T18" fmla="*/ 33 w 286"/>
              <a:gd name="T19" fmla="*/ 0 h 39"/>
              <a:gd name="T20" fmla="*/ 14 w 286"/>
              <a:gd name="T21" fmla="*/ 17 h 39"/>
              <a:gd name="T22" fmla="*/ 0 w 286"/>
              <a:gd name="T23" fmla="*/ 39 h 39"/>
              <a:gd name="T24" fmla="*/ 286 w 286"/>
              <a:gd name="T25" fmla="*/ 30 h 39"/>
              <a:gd name="T26" fmla="*/ 268 w 286"/>
              <a:gd name="T27" fmla="*/ 23 h 39"/>
              <a:gd name="T28" fmla="*/ 244 w 286"/>
              <a:gd name="T29" fmla="*/ 17 h 39"/>
              <a:gd name="T30" fmla="*/ 268 w 286"/>
              <a:gd name="T31" fmla="*/ 23 h 39"/>
              <a:gd name="T32" fmla="*/ 43 w 286"/>
              <a:gd name="T33" fmla="*/ 17 h 39"/>
              <a:gd name="T34" fmla="*/ 19 w 286"/>
              <a:gd name="T35" fmla="*/ 23 h 39"/>
              <a:gd name="T36" fmla="*/ 53 w 286"/>
              <a:gd name="T37" fmla="*/ 17 h 39"/>
              <a:gd name="T38" fmla="*/ 67 w 286"/>
              <a:gd name="T39" fmla="*/ 23 h 39"/>
              <a:gd name="T40" fmla="*/ 53 w 286"/>
              <a:gd name="T41" fmla="*/ 17 h 39"/>
              <a:gd name="T42" fmla="*/ 100 w 286"/>
              <a:gd name="T43" fmla="*/ 17 h 39"/>
              <a:gd name="T44" fmla="*/ 76 w 286"/>
              <a:gd name="T45" fmla="*/ 23 h 39"/>
              <a:gd name="T46" fmla="*/ 107 w 286"/>
              <a:gd name="T47" fmla="*/ 17 h 39"/>
              <a:gd name="T48" fmla="*/ 127 w 286"/>
              <a:gd name="T49" fmla="*/ 23 h 39"/>
              <a:gd name="T50" fmla="*/ 107 w 286"/>
              <a:gd name="T51" fmla="*/ 17 h 39"/>
              <a:gd name="T52" fmla="*/ 156 w 286"/>
              <a:gd name="T53" fmla="*/ 17 h 39"/>
              <a:gd name="T54" fmla="*/ 134 w 286"/>
              <a:gd name="T55" fmla="*/ 23 h 39"/>
              <a:gd name="T56" fmla="*/ 162 w 286"/>
              <a:gd name="T57" fmla="*/ 17 h 39"/>
              <a:gd name="T58" fmla="*/ 183 w 286"/>
              <a:gd name="T59" fmla="*/ 23 h 39"/>
              <a:gd name="T60" fmla="*/ 162 w 286"/>
              <a:gd name="T61" fmla="*/ 17 h 39"/>
              <a:gd name="T62" fmla="*/ 209 w 286"/>
              <a:gd name="T63" fmla="*/ 17 h 39"/>
              <a:gd name="T64" fmla="*/ 193 w 286"/>
              <a:gd name="T65" fmla="*/ 23 h 39"/>
              <a:gd name="T66" fmla="*/ 216 w 286"/>
              <a:gd name="T67" fmla="*/ 17 h 39"/>
              <a:gd name="T68" fmla="*/ 240 w 286"/>
              <a:gd name="T69" fmla="*/ 23 h 39"/>
              <a:gd name="T70" fmla="*/ 216 w 286"/>
              <a:gd name="T71" fmla="*/ 17 h 39"/>
              <a:gd name="T72" fmla="*/ 255 w 286"/>
              <a:gd name="T73" fmla="*/ 11 h 39"/>
              <a:gd name="T74" fmla="*/ 235 w 286"/>
              <a:gd name="T75" fmla="*/ 7 h 39"/>
              <a:gd name="T76" fmla="*/ 227 w 286"/>
              <a:gd name="T77" fmla="*/ 7 h 39"/>
              <a:gd name="T78" fmla="*/ 212 w 286"/>
              <a:gd name="T79" fmla="*/ 11 h 39"/>
              <a:gd name="T80" fmla="*/ 227 w 286"/>
              <a:gd name="T81" fmla="*/ 7 h 39"/>
              <a:gd name="T82" fmla="*/ 204 w 286"/>
              <a:gd name="T83" fmla="*/ 11 h 39"/>
              <a:gd name="T84" fmla="*/ 187 w 286"/>
              <a:gd name="T85" fmla="*/ 7 h 39"/>
              <a:gd name="T86" fmla="*/ 177 w 286"/>
              <a:gd name="T87" fmla="*/ 7 h 39"/>
              <a:gd name="T88" fmla="*/ 162 w 286"/>
              <a:gd name="T89" fmla="*/ 11 h 39"/>
              <a:gd name="T90" fmla="*/ 177 w 286"/>
              <a:gd name="T91" fmla="*/ 7 h 39"/>
              <a:gd name="T92" fmla="*/ 155 w 286"/>
              <a:gd name="T93" fmla="*/ 11 h 39"/>
              <a:gd name="T94" fmla="*/ 135 w 286"/>
              <a:gd name="T95" fmla="*/ 7 h 39"/>
              <a:gd name="T96" fmla="*/ 129 w 286"/>
              <a:gd name="T97" fmla="*/ 7 h 39"/>
              <a:gd name="T98" fmla="*/ 110 w 286"/>
              <a:gd name="T99" fmla="*/ 11 h 39"/>
              <a:gd name="T100" fmla="*/ 129 w 286"/>
              <a:gd name="T101" fmla="*/ 7 h 39"/>
              <a:gd name="T102" fmla="*/ 103 w 286"/>
              <a:gd name="T103" fmla="*/ 11 h 39"/>
              <a:gd name="T104" fmla="*/ 86 w 286"/>
              <a:gd name="T105" fmla="*/ 7 h 39"/>
              <a:gd name="T106" fmla="*/ 77 w 286"/>
              <a:gd name="T107" fmla="*/ 7 h 39"/>
              <a:gd name="T108" fmla="*/ 58 w 286"/>
              <a:gd name="T109" fmla="*/ 11 h 39"/>
              <a:gd name="T110" fmla="*/ 77 w 286"/>
              <a:gd name="T111" fmla="*/ 7 h 39"/>
              <a:gd name="T112" fmla="*/ 49 w 286"/>
              <a:gd name="T113" fmla="*/ 11 h 39"/>
              <a:gd name="T114" fmla="*/ 36 w 286"/>
              <a:gd name="T115" fmla="*/ 7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6" h="39">
                <a:moveTo>
                  <a:pt x="273" y="17"/>
                </a:moveTo>
                <a:lnTo>
                  <a:pt x="273" y="17"/>
                </a:lnTo>
                <a:lnTo>
                  <a:pt x="254" y="0"/>
                </a:lnTo>
                <a:lnTo>
                  <a:pt x="229" y="0"/>
                </a:lnTo>
                <a:lnTo>
                  <a:pt x="221" y="0"/>
                </a:lnTo>
                <a:lnTo>
                  <a:pt x="206" y="0"/>
                </a:lnTo>
                <a:lnTo>
                  <a:pt x="198" y="0"/>
                </a:lnTo>
                <a:lnTo>
                  <a:pt x="184" y="0"/>
                </a:lnTo>
                <a:lnTo>
                  <a:pt x="174" y="0"/>
                </a:lnTo>
                <a:lnTo>
                  <a:pt x="161" y="0"/>
                </a:lnTo>
                <a:lnTo>
                  <a:pt x="154" y="0"/>
                </a:lnTo>
                <a:lnTo>
                  <a:pt x="137" y="0"/>
                </a:lnTo>
                <a:lnTo>
                  <a:pt x="129" y="0"/>
                </a:lnTo>
                <a:lnTo>
                  <a:pt x="114" y="0"/>
                </a:lnTo>
                <a:lnTo>
                  <a:pt x="106" y="0"/>
                </a:lnTo>
                <a:lnTo>
                  <a:pt x="90" y="0"/>
                </a:lnTo>
                <a:lnTo>
                  <a:pt x="82" y="0"/>
                </a:lnTo>
                <a:lnTo>
                  <a:pt x="67" y="0"/>
                </a:lnTo>
                <a:lnTo>
                  <a:pt x="58" y="0"/>
                </a:lnTo>
                <a:lnTo>
                  <a:pt x="33" y="0"/>
                </a:lnTo>
                <a:lnTo>
                  <a:pt x="33" y="0"/>
                </a:lnTo>
                <a:lnTo>
                  <a:pt x="14" y="17"/>
                </a:lnTo>
                <a:lnTo>
                  <a:pt x="0" y="30"/>
                </a:lnTo>
                <a:lnTo>
                  <a:pt x="0" y="39"/>
                </a:lnTo>
                <a:lnTo>
                  <a:pt x="286" y="39"/>
                </a:lnTo>
                <a:lnTo>
                  <a:pt x="286" y="30"/>
                </a:lnTo>
                <a:lnTo>
                  <a:pt x="273" y="17"/>
                </a:lnTo>
                <a:close/>
                <a:moveTo>
                  <a:pt x="268" y="23"/>
                </a:moveTo>
                <a:lnTo>
                  <a:pt x="249" y="23"/>
                </a:lnTo>
                <a:lnTo>
                  <a:pt x="244" y="17"/>
                </a:lnTo>
                <a:lnTo>
                  <a:pt x="262" y="17"/>
                </a:lnTo>
                <a:lnTo>
                  <a:pt x="268" y="23"/>
                </a:lnTo>
                <a:close/>
                <a:moveTo>
                  <a:pt x="25" y="17"/>
                </a:moveTo>
                <a:lnTo>
                  <a:pt x="43" y="17"/>
                </a:lnTo>
                <a:lnTo>
                  <a:pt x="38" y="23"/>
                </a:lnTo>
                <a:lnTo>
                  <a:pt x="19" y="23"/>
                </a:lnTo>
                <a:lnTo>
                  <a:pt x="25" y="17"/>
                </a:lnTo>
                <a:close/>
                <a:moveTo>
                  <a:pt x="53" y="17"/>
                </a:moveTo>
                <a:lnTo>
                  <a:pt x="71" y="17"/>
                </a:lnTo>
                <a:lnTo>
                  <a:pt x="67" y="23"/>
                </a:lnTo>
                <a:lnTo>
                  <a:pt x="47" y="23"/>
                </a:lnTo>
                <a:lnTo>
                  <a:pt x="53" y="17"/>
                </a:lnTo>
                <a:close/>
                <a:moveTo>
                  <a:pt x="79" y="17"/>
                </a:moveTo>
                <a:lnTo>
                  <a:pt x="100" y="17"/>
                </a:lnTo>
                <a:lnTo>
                  <a:pt x="98" y="23"/>
                </a:lnTo>
                <a:lnTo>
                  <a:pt x="76" y="23"/>
                </a:lnTo>
                <a:lnTo>
                  <a:pt x="79" y="17"/>
                </a:lnTo>
                <a:close/>
                <a:moveTo>
                  <a:pt x="107" y="17"/>
                </a:moveTo>
                <a:lnTo>
                  <a:pt x="128" y="17"/>
                </a:lnTo>
                <a:lnTo>
                  <a:pt x="127" y="23"/>
                </a:lnTo>
                <a:lnTo>
                  <a:pt x="105" y="23"/>
                </a:lnTo>
                <a:lnTo>
                  <a:pt x="107" y="17"/>
                </a:lnTo>
                <a:close/>
                <a:moveTo>
                  <a:pt x="134" y="17"/>
                </a:moveTo>
                <a:lnTo>
                  <a:pt x="156" y="17"/>
                </a:lnTo>
                <a:lnTo>
                  <a:pt x="156" y="23"/>
                </a:lnTo>
                <a:lnTo>
                  <a:pt x="134" y="23"/>
                </a:lnTo>
                <a:lnTo>
                  <a:pt x="134" y="17"/>
                </a:lnTo>
                <a:close/>
                <a:moveTo>
                  <a:pt x="162" y="17"/>
                </a:moveTo>
                <a:lnTo>
                  <a:pt x="181" y="17"/>
                </a:lnTo>
                <a:lnTo>
                  <a:pt x="183" y="23"/>
                </a:lnTo>
                <a:lnTo>
                  <a:pt x="163" y="23"/>
                </a:lnTo>
                <a:lnTo>
                  <a:pt x="162" y="17"/>
                </a:lnTo>
                <a:close/>
                <a:moveTo>
                  <a:pt x="190" y="17"/>
                </a:moveTo>
                <a:lnTo>
                  <a:pt x="209" y="17"/>
                </a:lnTo>
                <a:lnTo>
                  <a:pt x="212" y="23"/>
                </a:lnTo>
                <a:lnTo>
                  <a:pt x="193" y="23"/>
                </a:lnTo>
                <a:lnTo>
                  <a:pt x="190" y="17"/>
                </a:lnTo>
                <a:close/>
                <a:moveTo>
                  <a:pt x="216" y="17"/>
                </a:moveTo>
                <a:lnTo>
                  <a:pt x="235" y="17"/>
                </a:lnTo>
                <a:lnTo>
                  <a:pt x="240" y="23"/>
                </a:lnTo>
                <a:lnTo>
                  <a:pt x="219" y="23"/>
                </a:lnTo>
                <a:lnTo>
                  <a:pt x="216" y="17"/>
                </a:lnTo>
                <a:close/>
                <a:moveTo>
                  <a:pt x="251" y="7"/>
                </a:moveTo>
                <a:lnTo>
                  <a:pt x="255" y="11"/>
                </a:lnTo>
                <a:lnTo>
                  <a:pt x="239" y="11"/>
                </a:lnTo>
                <a:lnTo>
                  <a:pt x="235" y="7"/>
                </a:lnTo>
                <a:lnTo>
                  <a:pt x="251" y="7"/>
                </a:lnTo>
                <a:close/>
                <a:moveTo>
                  <a:pt x="227" y="7"/>
                </a:moveTo>
                <a:lnTo>
                  <a:pt x="229" y="11"/>
                </a:lnTo>
                <a:lnTo>
                  <a:pt x="212" y="11"/>
                </a:lnTo>
                <a:lnTo>
                  <a:pt x="210" y="7"/>
                </a:lnTo>
                <a:lnTo>
                  <a:pt x="227" y="7"/>
                </a:lnTo>
                <a:close/>
                <a:moveTo>
                  <a:pt x="202" y="7"/>
                </a:moveTo>
                <a:lnTo>
                  <a:pt x="204" y="11"/>
                </a:lnTo>
                <a:lnTo>
                  <a:pt x="188" y="11"/>
                </a:lnTo>
                <a:lnTo>
                  <a:pt x="187" y="7"/>
                </a:lnTo>
                <a:lnTo>
                  <a:pt x="202" y="7"/>
                </a:lnTo>
                <a:close/>
                <a:moveTo>
                  <a:pt x="177" y="7"/>
                </a:moveTo>
                <a:lnTo>
                  <a:pt x="178" y="11"/>
                </a:lnTo>
                <a:lnTo>
                  <a:pt x="162" y="11"/>
                </a:lnTo>
                <a:lnTo>
                  <a:pt x="161" y="7"/>
                </a:lnTo>
                <a:lnTo>
                  <a:pt x="177" y="7"/>
                </a:lnTo>
                <a:close/>
                <a:moveTo>
                  <a:pt x="155" y="7"/>
                </a:moveTo>
                <a:lnTo>
                  <a:pt x="155" y="11"/>
                </a:lnTo>
                <a:lnTo>
                  <a:pt x="135" y="11"/>
                </a:lnTo>
                <a:lnTo>
                  <a:pt x="135" y="7"/>
                </a:lnTo>
                <a:lnTo>
                  <a:pt x="155" y="7"/>
                </a:lnTo>
                <a:close/>
                <a:moveTo>
                  <a:pt x="129" y="7"/>
                </a:moveTo>
                <a:lnTo>
                  <a:pt x="128" y="11"/>
                </a:lnTo>
                <a:lnTo>
                  <a:pt x="110" y="11"/>
                </a:lnTo>
                <a:lnTo>
                  <a:pt x="111" y="7"/>
                </a:lnTo>
                <a:lnTo>
                  <a:pt x="129" y="7"/>
                </a:lnTo>
                <a:close/>
                <a:moveTo>
                  <a:pt x="104" y="7"/>
                </a:moveTo>
                <a:lnTo>
                  <a:pt x="103" y="11"/>
                </a:lnTo>
                <a:lnTo>
                  <a:pt x="84" y="11"/>
                </a:lnTo>
                <a:lnTo>
                  <a:pt x="86" y="7"/>
                </a:lnTo>
                <a:lnTo>
                  <a:pt x="104" y="7"/>
                </a:lnTo>
                <a:close/>
                <a:moveTo>
                  <a:pt x="77" y="7"/>
                </a:moveTo>
                <a:lnTo>
                  <a:pt x="76" y="11"/>
                </a:lnTo>
                <a:lnTo>
                  <a:pt x="58" y="11"/>
                </a:lnTo>
                <a:lnTo>
                  <a:pt x="61" y="7"/>
                </a:lnTo>
                <a:lnTo>
                  <a:pt x="77" y="7"/>
                </a:lnTo>
                <a:close/>
                <a:moveTo>
                  <a:pt x="51" y="7"/>
                </a:moveTo>
                <a:lnTo>
                  <a:pt x="49" y="11"/>
                </a:lnTo>
                <a:lnTo>
                  <a:pt x="32" y="11"/>
                </a:lnTo>
                <a:lnTo>
                  <a:pt x="36" y="7"/>
                </a:lnTo>
                <a:lnTo>
                  <a:pt x="51" y="7"/>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19" name="矩形 18" descr="#clear#"/>
          <p:cNvSpPr/>
          <p:nvPr/>
        </p:nvSpPr>
        <p:spPr>
          <a:xfrm>
            <a:off x="4943458" y="1715134"/>
            <a:ext cx="6182288" cy="1486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MH_Other_10"/>
          <p:cNvSpPr/>
          <p:nvPr/>
        </p:nvSpPr>
        <p:spPr>
          <a:xfrm>
            <a:off x="2446676" y="3870157"/>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22" name="MH_Other_3"/>
          <p:cNvSpPr/>
          <p:nvPr/>
        </p:nvSpPr>
        <p:spPr bwMode="auto">
          <a:xfrm flipV="1">
            <a:off x="2713964" y="4424195"/>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23" name="MH_Other_4"/>
          <p:cNvSpPr/>
          <p:nvPr/>
        </p:nvSpPr>
        <p:spPr bwMode="auto">
          <a:xfrm>
            <a:off x="2713964" y="3870157"/>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24" name="MH_SubTitle_2" descr="#clear#"/>
          <p:cNvSpPr/>
          <p:nvPr/>
        </p:nvSpPr>
        <p:spPr bwMode="auto">
          <a:xfrm>
            <a:off x="834363" y="3870157"/>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25" name="Freeform 48"/>
          <p:cNvSpPr/>
          <p:nvPr/>
        </p:nvSpPr>
        <p:spPr bwMode="auto">
          <a:xfrm>
            <a:off x="3558024" y="3650396"/>
            <a:ext cx="1057562" cy="1057562"/>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26" name="矩形 25" descr="#clear#"/>
          <p:cNvSpPr/>
          <p:nvPr/>
        </p:nvSpPr>
        <p:spPr>
          <a:xfrm>
            <a:off x="4943458" y="3454781"/>
            <a:ext cx="6182288" cy="1486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1" name="MH_Other_10"/>
          <p:cNvSpPr/>
          <p:nvPr/>
        </p:nvSpPr>
        <p:spPr>
          <a:xfrm>
            <a:off x="2446676" y="5609804"/>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32" name="MH_Other_3"/>
          <p:cNvSpPr/>
          <p:nvPr/>
        </p:nvSpPr>
        <p:spPr bwMode="auto">
          <a:xfrm flipV="1">
            <a:off x="2713964" y="6163842"/>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33" name="MH_Other_4"/>
          <p:cNvSpPr/>
          <p:nvPr/>
        </p:nvSpPr>
        <p:spPr bwMode="auto">
          <a:xfrm>
            <a:off x="2713964" y="5609804"/>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34" name="MH_SubTitle_2" descr="#clear#"/>
          <p:cNvSpPr/>
          <p:nvPr/>
        </p:nvSpPr>
        <p:spPr bwMode="auto">
          <a:xfrm>
            <a:off x="834363" y="5609804"/>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35" name="Freeform 48"/>
          <p:cNvSpPr/>
          <p:nvPr/>
        </p:nvSpPr>
        <p:spPr bwMode="auto">
          <a:xfrm>
            <a:off x="3558024" y="5390043"/>
            <a:ext cx="1057562" cy="1057562"/>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36" name="矩形 35" descr="#clear#"/>
          <p:cNvSpPr/>
          <p:nvPr/>
        </p:nvSpPr>
        <p:spPr>
          <a:xfrm>
            <a:off x="4943458" y="5194428"/>
            <a:ext cx="6182288" cy="1486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7" name="KSO_Shape"/>
          <p:cNvSpPr/>
          <p:nvPr/>
        </p:nvSpPr>
        <p:spPr bwMode="auto">
          <a:xfrm>
            <a:off x="3744601" y="3887067"/>
            <a:ext cx="684408" cy="584221"/>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8" name="KSO_Shape"/>
          <p:cNvSpPr/>
          <p:nvPr/>
        </p:nvSpPr>
        <p:spPr bwMode="auto">
          <a:xfrm>
            <a:off x="3744601" y="5661658"/>
            <a:ext cx="684408" cy="504555"/>
          </a:xfrm>
          <a:custGeom>
            <a:avLst/>
            <a:gdLst>
              <a:gd name="T0" fmla="*/ 1702073 w 3534"/>
              <a:gd name="T1" fmla="*/ 991076 h 2606"/>
              <a:gd name="T2" fmla="*/ 1441744 w 3534"/>
              <a:gd name="T3" fmla="*/ 1292885 h 2606"/>
              <a:gd name="T4" fmla="*/ 911916 w 3534"/>
              <a:gd name="T5" fmla="*/ 1292885 h 2606"/>
              <a:gd name="T6" fmla="*/ 285292 w 3534"/>
              <a:gd name="T7" fmla="*/ 1328572 h 2606"/>
              <a:gd name="T8" fmla="*/ 0 w 3534"/>
              <a:gd name="T9" fmla="*/ 1026253 h 2606"/>
              <a:gd name="T10" fmla="*/ 509450 w 3534"/>
              <a:gd name="T11" fmla="*/ 714248 h 2606"/>
              <a:gd name="T12" fmla="*/ 903255 w 3534"/>
              <a:gd name="T13" fmla="*/ 769817 h 2606"/>
              <a:gd name="T14" fmla="*/ 1315400 w 3534"/>
              <a:gd name="T15" fmla="*/ 769817 h 2606"/>
              <a:gd name="T16" fmla="*/ 1315400 w 3534"/>
              <a:gd name="T17" fmla="*/ 943154 h 2606"/>
              <a:gd name="T18" fmla="*/ 973050 w 3534"/>
              <a:gd name="T19" fmla="*/ 943154 h 2606"/>
              <a:gd name="T20" fmla="*/ 1045901 w 3534"/>
              <a:gd name="T21" fmla="*/ 1014018 h 2606"/>
              <a:gd name="T22" fmla="*/ 1378063 w 3534"/>
              <a:gd name="T23" fmla="*/ 1014018 h 2606"/>
              <a:gd name="T24" fmla="*/ 1538030 w 3534"/>
              <a:gd name="T25" fmla="*/ 851387 h 2606"/>
              <a:gd name="T26" fmla="*/ 1637373 w 3534"/>
              <a:gd name="T27" fmla="*/ 845270 h 2606"/>
              <a:gd name="T28" fmla="*/ 1702073 w 3534"/>
              <a:gd name="T29" fmla="*/ 991076 h 2606"/>
              <a:gd name="T30" fmla="*/ 1488613 w 3534"/>
              <a:gd name="T31" fmla="*/ 105021 h 2606"/>
              <a:gd name="T32" fmla="*/ 1208925 w 3534"/>
              <a:gd name="T33" fmla="*/ 105021 h 2606"/>
              <a:gd name="T34" fmla="*/ 1208925 w 3534"/>
              <a:gd name="T35" fmla="*/ 419576 h 2606"/>
              <a:gd name="T36" fmla="*/ 824290 w 3534"/>
              <a:gd name="T37" fmla="*/ 419576 h 2606"/>
              <a:gd name="T38" fmla="*/ 824290 w 3534"/>
              <a:gd name="T39" fmla="*/ 105021 h 2606"/>
              <a:gd name="T40" fmla="*/ 544602 w 3534"/>
              <a:gd name="T41" fmla="*/ 105021 h 2606"/>
              <a:gd name="T42" fmla="*/ 544602 w 3534"/>
              <a:gd name="T43" fmla="*/ 607697 h 2606"/>
              <a:gd name="T44" fmla="*/ 439656 w 3534"/>
              <a:gd name="T45" fmla="*/ 622991 h 2606"/>
              <a:gd name="T46" fmla="*/ 439656 w 3534"/>
              <a:gd name="T47" fmla="*/ 105021 h 2606"/>
              <a:gd name="T48" fmla="*/ 439656 w 3534"/>
              <a:gd name="T49" fmla="*/ 69844 h 2606"/>
              <a:gd name="T50" fmla="*/ 439656 w 3534"/>
              <a:gd name="T51" fmla="*/ 0 h 2606"/>
              <a:gd name="T52" fmla="*/ 1593560 w 3534"/>
              <a:gd name="T53" fmla="*/ 0 h 2606"/>
              <a:gd name="T54" fmla="*/ 1593560 w 3534"/>
              <a:gd name="T55" fmla="*/ 69844 h 2606"/>
              <a:gd name="T56" fmla="*/ 1593560 w 3534"/>
              <a:gd name="T57" fmla="*/ 105021 h 2606"/>
              <a:gd name="T58" fmla="*/ 1593560 w 3534"/>
              <a:gd name="T59" fmla="*/ 735660 h 2606"/>
              <a:gd name="T60" fmla="*/ 1488613 w 3534"/>
              <a:gd name="T61" fmla="*/ 735660 h 2606"/>
              <a:gd name="T62" fmla="*/ 1488613 w 3534"/>
              <a:gd name="T63" fmla="*/ 105021 h 26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534" h="2606">
                <a:moveTo>
                  <a:pt x="3341" y="1944"/>
                </a:moveTo>
                <a:cubicBezTo>
                  <a:pt x="3384" y="1901"/>
                  <a:pt x="2830" y="2536"/>
                  <a:pt x="2830" y="2536"/>
                </a:cubicBezTo>
                <a:cubicBezTo>
                  <a:pt x="2830" y="2536"/>
                  <a:pt x="1884" y="2536"/>
                  <a:pt x="1790" y="2536"/>
                </a:cubicBezTo>
                <a:cubicBezTo>
                  <a:pt x="1541" y="2536"/>
                  <a:pt x="1075" y="2216"/>
                  <a:pt x="560" y="2606"/>
                </a:cubicBezTo>
                <a:cubicBezTo>
                  <a:pt x="522" y="2563"/>
                  <a:pt x="0" y="2013"/>
                  <a:pt x="0" y="2013"/>
                </a:cubicBezTo>
                <a:cubicBezTo>
                  <a:pt x="0" y="2013"/>
                  <a:pt x="949" y="1431"/>
                  <a:pt x="1000" y="1401"/>
                </a:cubicBezTo>
                <a:cubicBezTo>
                  <a:pt x="1386" y="1212"/>
                  <a:pt x="1670" y="1510"/>
                  <a:pt x="1773" y="1510"/>
                </a:cubicBezTo>
                <a:cubicBezTo>
                  <a:pt x="1876" y="1510"/>
                  <a:pt x="2535" y="1510"/>
                  <a:pt x="2582" y="1510"/>
                </a:cubicBezTo>
                <a:cubicBezTo>
                  <a:pt x="2710" y="1510"/>
                  <a:pt x="2856" y="1764"/>
                  <a:pt x="2582" y="1850"/>
                </a:cubicBezTo>
                <a:cubicBezTo>
                  <a:pt x="2504" y="1850"/>
                  <a:pt x="1910" y="1850"/>
                  <a:pt x="1910" y="1850"/>
                </a:cubicBezTo>
                <a:cubicBezTo>
                  <a:pt x="1910" y="1850"/>
                  <a:pt x="1920" y="1989"/>
                  <a:pt x="2053" y="1989"/>
                </a:cubicBezTo>
                <a:cubicBezTo>
                  <a:pt x="2186" y="1989"/>
                  <a:pt x="2705" y="1989"/>
                  <a:pt x="2705" y="1989"/>
                </a:cubicBezTo>
                <a:cubicBezTo>
                  <a:pt x="2705" y="1989"/>
                  <a:pt x="2976" y="1717"/>
                  <a:pt x="3019" y="1670"/>
                </a:cubicBezTo>
                <a:cubicBezTo>
                  <a:pt x="3126" y="1528"/>
                  <a:pt x="3214" y="1658"/>
                  <a:pt x="3214" y="1658"/>
                </a:cubicBezTo>
                <a:cubicBezTo>
                  <a:pt x="3214" y="1658"/>
                  <a:pt x="3534" y="1640"/>
                  <a:pt x="3341" y="1944"/>
                </a:cubicBezTo>
                <a:close/>
                <a:moveTo>
                  <a:pt x="2922" y="206"/>
                </a:moveTo>
                <a:cubicBezTo>
                  <a:pt x="2373" y="206"/>
                  <a:pt x="2373" y="206"/>
                  <a:pt x="2373" y="206"/>
                </a:cubicBezTo>
                <a:cubicBezTo>
                  <a:pt x="2373" y="823"/>
                  <a:pt x="2373" y="823"/>
                  <a:pt x="2373" y="823"/>
                </a:cubicBezTo>
                <a:cubicBezTo>
                  <a:pt x="1618" y="823"/>
                  <a:pt x="1618" y="823"/>
                  <a:pt x="1618" y="823"/>
                </a:cubicBezTo>
                <a:cubicBezTo>
                  <a:pt x="1618" y="206"/>
                  <a:pt x="1618" y="206"/>
                  <a:pt x="1618" y="206"/>
                </a:cubicBezTo>
                <a:cubicBezTo>
                  <a:pt x="1069" y="206"/>
                  <a:pt x="1069" y="206"/>
                  <a:pt x="1069" y="206"/>
                </a:cubicBezTo>
                <a:cubicBezTo>
                  <a:pt x="1069" y="1192"/>
                  <a:pt x="1069" y="1192"/>
                  <a:pt x="1069" y="1192"/>
                </a:cubicBezTo>
                <a:cubicBezTo>
                  <a:pt x="1004" y="1191"/>
                  <a:pt x="935" y="1199"/>
                  <a:pt x="863" y="1222"/>
                </a:cubicBezTo>
                <a:cubicBezTo>
                  <a:pt x="863" y="206"/>
                  <a:pt x="863" y="206"/>
                  <a:pt x="863" y="206"/>
                </a:cubicBezTo>
                <a:cubicBezTo>
                  <a:pt x="863" y="137"/>
                  <a:pt x="863" y="137"/>
                  <a:pt x="863" y="137"/>
                </a:cubicBezTo>
                <a:cubicBezTo>
                  <a:pt x="863" y="0"/>
                  <a:pt x="863" y="0"/>
                  <a:pt x="863" y="0"/>
                </a:cubicBezTo>
                <a:cubicBezTo>
                  <a:pt x="3128" y="0"/>
                  <a:pt x="3128" y="0"/>
                  <a:pt x="3128" y="0"/>
                </a:cubicBezTo>
                <a:cubicBezTo>
                  <a:pt x="3128" y="137"/>
                  <a:pt x="3128" y="137"/>
                  <a:pt x="3128" y="137"/>
                </a:cubicBezTo>
                <a:cubicBezTo>
                  <a:pt x="3128" y="206"/>
                  <a:pt x="3128" y="206"/>
                  <a:pt x="3128" y="206"/>
                </a:cubicBezTo>
                <a:cubicBezTo>
                  <a:pt x="3128" y="1443"/>
                  <a:pt x="3128" y="1443"/>
                  <a:pt x="3128" y="1443"/>
                </a:cubicBezTo>
                <a:cubicBezTo>
                  <a:pt x="3090" y="1443"/>
                  <a:pt x="3016" y="1443"/>
                  <a:pt x="2922" y="1443"/>
                </a:cubicBezTo>
                <a:lnTo>
                  <a:pt x="2922" y="20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8" descr="#clear#"/>
          <p:cNvSpPr txBox="1">
            <a:spLocks noChangeArrowheads="1"/>
          </p:cNvSpPr>
          <p:nvPr/>
        </p:nvSpPr>
        <p:spPr bwMode="auto">
          <a:xfrm>
            <a:off x="6988861" y="14502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6010912" y="20926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KSO_Shape" descr="#clear#"/>
          <p:cNvSpPr/>
          <p:nvPr/>
        </p:nvSpPr>
        <p:spPr>
          <a:xfrm>
            <a:off x="6010912" y="1145840"/>
            <a:ext cx="839125" cy="837726"/>
          </a:xfrm>
          <a:custGeom>
            <a:avLst/>
            <a:gdLst>
              <a:gd name="connsiteX0" fmla="*/ 1129309 w 2109706"/>
              <a:gd name="connsiteY0" fmla="*/ 1646317 h 2105544"/>
              <a:gd name="connsiteX1" fmla="*/ 1240594 w 2109706"/>
              <a:gd name="connsiteY1" fmla="*/ 1865537 h 2105544"/>
              <a:gd name="connsiteX2" fmla="*/ 1187323 w 2109706"/>
              <a:gd name="connsiteY2" fmla="*/ 2105544 h 2105544"/>
              <a:gd name="connsiteX3" fmla="*/ 1076038 w 2109706"/>
              <a:gd name="connsiteY3" fmla="*/ 1886325 h 2105544"/>
              <a:gd name="connsiteX4" fmla="*/ 1129309 w 2109706"/>
              <a:gd name="connsiteY4" fmla="*/ 1646317 h 2105544"/>
              <a:gd name="connsiteX5" fmla="*/ 980398 w 2109706"/>
              <a:gd name="connsiteY5" fmla="*/ 1646317 h 2105544"/>
              <a:gd name="connsiteX6" fmla="*/ 1033669 w 2109706"/>
              <a:gd name="connsiteY6" fmla="*/ 1886325 h 2105544"/>
              <a:gd name="connsiteX7" fmla="*/ 922384 w 2109706"/>
              <a:gd name="connsiteY7" fmla="*/ 2105544 h 2105544"/>
              <a:gd name="connsiteX8" fmla="*/ 869113 w 2109706"/>
              <a:gd name="connsiteY8" fmla="*/ 1865537 h 2105544"/>
              <a:gd name="connsiteX9" fmla="*/ 980398 w 2109706"/>
              <a:gd name="connsiteY9" fmla="*/ 1646317 h 2105544"/>
              <a:gd name="connsiteX10" fmla="*/ 1273542 w 2109706"/>
              <a:gd name="connsiteY10" fmla="*/ 1609284 h 2105544"/>
              <a:gd name="connsiteX11" fmla="*/ 1435849 w 2109706"/>
              <a:gd name="connsiteY11" fmla="*/ 1793941 h 2105544"/>
              <a:gd name="connsiteX12" fmla="*/ 1443938 w 2109706"/>
              <a:gd name="connsiteY12" fmla="*/ 2039656 h 2105544"/>
              <a:gd name="connsiteX13" fmla="*/ 1281632 w 2109706"/>
              <a:gd name="connsiteY13" fmla="*/ 1854999 h 2105544"/>
              <a:gd name="connsiteX14" fmla="*/ 1273542 w 2109706"/>
              <a:gd name="connsiteY14" fmla="*/ 1609284 h 2105544"/>
              <a:gd name="connsiteX15" fmla="*/ 836164 w 2109706"/>
              <a:gd name="connsiteY15" fmla="*/ 1609284 h 2105544"/>
              <a:gd name="connsiteX16" fmla="*/ 828074 w 2109706"/>
              <a:gd name="connsiteY16" fmla="*/ 1854999 h 2105544"/>
              <a:gd name="connsiteX17" fmla="*/ 665768 w 2109706"/>
              <a:gd name="connsiteY17" fmla="*/ 2039656 h 2105544"/>
              <a:gd name="connsiteX18" fmla="*/ 673858 w 2109706"/>
              <a:gd name="connsiteY18" fmla="*/ 1793941 h 2105544"/>
              <a:gd name="connsiteX19" fmla="*/ 836164 w 2109706"/>
              <a:gd name="connsiteY19" fmla="*/ 1609284 h 2105544"/>
              <a:gd name="connsiteX20" fmla="*/ 1404034 w 2109706"/>
              <a:gd name="connsiteY20" fmla="*/ 1537545 h 2105544"/>
              <a:gd name="connsiteX21" fmla="*/ 1607164 w 2109706"/>
              <a:gd name="connsiteY21" fmla="*/ 1676037 h 2105544"/>
              <a:gd name="connsiteX22" fmla="*/ 1676106 w 2109706"/>
              <a:gd name="connsiteY22" fmla="*/ 1912020 h 2105544"/>
              <a:gd name="connsiteX23" fmla="*/ 1472977 w 2109706"/>
              <a:gd name="connsiteY23" fmla="*/ 1773529 h 2105544"/>
              <a:gd name="connsiteX24" fmla="*/ 1404034 w 2109706"/>
              <a:gd name="connsiteY24" fmla="*/ 1537545 h 2105544"/>
              <a:gd name="connsiteX25" fmla="*/ 705672 w 2109706"/>
              <a:gd name="connsiteY25" fmla="*/ 1537545 h 2105544"/>
              <a:gd name="connsiteX26" fmla="*/ 636729 w 2109706"/>
              <a:gd name="connsiteY26" fmla="*/ 1773529 h 2105544"/>
              <a:gd name="connsiteX27" fmla="*/ 433600 w 2109706"/>
              <a:gd name="connsiteY27" fmla="*/ 1912020 h 2105544"/>
              <a:gd name="connsiteX28" fmla="*/ 502542 w 2109706"/>
              <a:gd name="connsiteY28" fmla="*/ 1676037 h 2105544"/>
              <a:gd name="connsiteX29" fmla="*/ 705672 w 2109706"/>
              <a:gd name="connsiteY29" fmla="*/ 1537545 h 2105544"/>
              <a:gd name="connsiteX30" fmla="*/ 1512586 w 2109706"/>
              <a:gd name="connsiteY30" fmla="*/ 1435608 h 2105544"/>
              <a:gd name="connsiteX31" fmla="*/ 1743775 w 2109706"/>
              <a:gd name="connsiteY31" fmla="*/ 1519233 h 2105544"/>
              <a:gd name="connsiteX32" fmla="*/ 1869239 w 2109706"/>
              <a:gd name="connsiteY32" fmla="*/ 1730657 h 2105544"/>
              <a:gd name="connsiteX33" fmla="*/ 1638050 w 2109706"/>
              <a:gd name="connsiteY33" fmla="*/ 1647033 h 2105544"/>
              <a:gd name="connsiteX34" fmla="*/ 1512586 w 2109706"/>
              <a:gd name="connsiteY34" fmla="*/ 1435608 h 2105544"/>
              <a:gd name="connsiteX35" fmla="*/ 597120 w 2109706"/>
              <a:gd name="connsiteY35" fmla="*/ 1435608 h 2105544"/>
              <a:gd name="connsiteX36" fmla="*/ 471656 w 2109706"/>
              <a:gd name="connsiteY36" fmla="*/ 1647033 h 2105544"/>
              <a:gd name="connsiteX37" fmla="*/ 240467 w 2109706"/>
              <a:gd name="connsiteY37" fmla="*/ 1730657 h 2105544"/>
              <a:gd name="connsiteX38" fmla="*/ 365931 w 2109706"/>
              <a:gd name="connsiteY38" fmla="*/ 1519233 h 2105544"/>
              <a:gd name="connsiteX39" fmla="*/ 597120 w 2109706"/>
              <a:gd name="connsiteY39" fmla="*/ 1435608 h 2105544"/>
              <a:gd name="connsiteX40" fmla="*/ 1650985 w 2109706"/>
              <a:gd name="connsiteY40" fmla="*/ 1299221 h 2105544"/>
              <a:gd name="connsiteX41" fmla="*/ 1837099 w 2109706"/>
              <a:gd name="connsiteY41" fmla="*/ 1333381 h 2105544"/>
              <a:gd name="connsiteX42" fmla="*/ 2011200 w 2109706"/>
              <a:gd name="connsiteY42" fmla="*/ 1506961 h 2105544"/>
              <a:gd name="connsiteX43" fmla="*/ 1766478 w 2109706"/>
              <a:gd name="connsiteY43" fmla="*/ 1483459 h 2105544"/>
              <a:gd name="connsiteX44" fmla="*/ 1592376 w 2109706"/>
              <a:gd name="connsiteY44" fmla="*/ 1309878 h 2105544"/>
              <a:gd name="connsiteX45" fmla="*/ 1650985 w 2109706"/>
              <a:gd name="connsiteY45" fmla="*/ 1299221 h 2105544"/>
              <a:gd name="connsiteX46" fmla="*/ 458721 w 2109706"/>
              <a:gd name="connsiteY46" fmla="*/ 1299221 h 2105544"/>
              <a:gd name="connsiteX47" fmla="*/ 517330 w 2109706"/>
              <a:gd name="connsiteY47" fmla="*/ 1309878 h 2105544"/>
              <a:gd name="connsiteX48" fmla="*/ 343228 w 2109706"/>
              <a:gd name="connsiteY48" fmla="*/ 1483459 h 2105544"/>
              <a:gd name="connsiteX49" fmla="*/ 98506 w 2109706"/>
              <a:gd name="connsiteY49" fmla="*/ 1506961 h 2105544"/>
              <a:gd name="connsiteX50" fmla="*/ 272607 w 2109706"/>
              <a:gd name="connsiteY50" fmla="*/ 1333381 h 2105544"/>
              <a:gd name="connsiteX51" fmla="*/ 458721 w 2109706"/>
              <a:gd name="connsiteY51" fmla="*/ 1299221 h 2105544"/>
              <a:gd name="connsiteX52" fmla="*/ 1815445 w 2109706"/>
              <a:gd name="connsiteY52" fmla="*/ 1123451 h 2105544"/>
              <a:gd name="connsiteX53" fmla="*/ 1881271 w 2109706"/>
              <a:gd name="connsiteY53" fmla="*/ 1130160 h 2105544"/>
              <a:gd name="connsiteX54" fmla="*/ 2093070 w 2109706"/>
              <a:gd name="connsiteY54" fmla="*/ 1254990 h 2105544"/>
              <a:gd name="connsiteX55" fmla="*/ 1850192 w 2109706"/>
              <a:gd name="connsiteY55" fmla="*/ 1293086 h 2105544"/>
              <a:gd name="connsiteX56" fmla="*/ 1638392 w 2109706"/>
              <a:gd name="connsiteY56" fmla="*/ 1168255 h 2105544"/>
              <a:gd name="connsiteX57" fmla="*/ 1815445 w 2109706"/>
              <a:gd name="connsiteY57" fmla="*/ 1123451 h 2105544"/>
              <a:gd name="connsiteX58" fmla="*/ 294261 w 2109706"/>
              <a:gd name="connsiteY58" fmla="*/ 1123451 h 2105544"/>
              <a:gd name="connsiteX59" fmla="*/ 471314 w 2109706"/>
              <a:gd name="connsiteY59" fmla="*/ 1168256 h 2105544"/>
              <a:gd name="connsiteX60" fmla="*/ 259514 w 2109706"/>
              <a:gd name="connsiteY60" fmla="*/ 1293086 h 2105544"/>
              <a:gd name="connsiteX61" fmla="*/ 16636 w 2109706"/>
              <a:gd name="connsiteY61" fmla="*/ 1254990 h 2105544"/>
              <a:gd name="connsiteX62" fmla="*/ 228435 w 2109706"/>
              <a:gd name="connsiteY62" fmla="*/ 1130160 h 2105544"/>
              <a:gd name="connsiteX63" fmla="*/ 294261 w 2109706"/>
              <a:gd name="connsiteY63" fmla="*/ 1123451 h 2105544"/>
              <a:gd name="connsiteX64" fmla="*/ 1873517 w 2109706"/>
              <a:gd name="connsiteY64" fmla="*/ 922337 h 2105544"/>
              <a:gd name="connsiteX65" fmla="*/ 2109706 w 2109706"/>
              <a:gd name="connsiteY65" fmla="*/ 990574 h 2105544"/>
              <a:gd name="connsiteX66" fmla="*/ 1883932 w 2109706"/>
              <a:gd name="connsiteY66" fmla="*/ 1087874 h 2105544"/>
              <a:gd name="connsiteX67" fmla="*/ 1647742 w 2109706"/>
              <a:gd name="connsiteY67" fmla="*/ 1019638 h 2105544"/>
              <a:gd name="connsiteX68" fmla="*/ 1873517 w 2109706"/>
              <a:gd name="connsiteY68" fmla="*/ 922337 h 2105544"/>
              <a:gd name="connsiteX69" fmla="*/ 236189 w 2109706"/>
              <a:gd name="connsiteY69" fmla="*/ 922337 h 2105544"/>
              <a:gd name="connsiteX70" fmla="*/ 461964 w 2109706"/>
              <a:gd name="connsiteY70" fmla="*/ 1019638 h 2105544"/>
              <a:gd name="connsiteX71" fmla="*/ 225774 w 2109706"/>
              <a:gd name="connsiteY71" fmla="*/ 1087874 h 2105544"/>
              <a:gd name="connsiteX72" fmla="*/ 0 w 2109706"/>
              <a:gd name="connsiteY72" fmla="*/ 990574 h 2105544"/>
              <a:gd name="connsiteX73" fmla="*/ 236189 w 2109706"/>
              <a:gd name="connsiteY73" fmla="*/ 922337 h 2105544"/>
              <a:gd name="connsiteX74" fmla="*/ 1942296 w 2109706"/>
              <a:gd name="connsiteY74" fmla="*/ 704767 h 2105544"/>
              <a:gd name="connsiteX75" fmla="*/ 2060061 w 2109706"/>
              <a:gd name="connsiteY75" fmla="*/ 730327 h 2105544"/>
              <a:gd name="connsiteX76" fmla="*/ 1865578 w 2109706"/>
              <a:gd name="connsiteY76" fmla="*/ 880719 h 2105544"/>
              <a:gd name="connsiteX77" fmla="*/ 1619839 w 2109706"/>
              <a:gd name="connsiteY77" fmla="*/ 873364 h 2105544"/>
              <a:gd name="connsiteX78" fmla="*/ 1814323 w 2109706"/>
              <a:gd name="connsiteY78" fmla="*/ 722973 h 2105544"/>
              <a:gd name="connsiteX79" fmla="*/ 1942296 w 2109706"/>
              <a:gd name="connsiteY79" fmla="*/ 704767 h 2105544"/>
              <a:gd name="connsiteX80" fmla="*/ 167410 w 2109706"/>
              <a:gd name="connsiteY80" fmla="*/ 704767 h 2105544"/>
              <a:gd name="connsiteX81" fmla="*/ 295383 w 2109706"/>
              <a:gd name="connsiteY81" fmla="*/ 722973 h 2105544"/>
              <a:gd name="connsiteX82" fmla="*/ 489867 w 2109706"/>
              <a:gd name="connsiteY82" fmla="*/ 873364 h 2105544"/>
              <a:gd name="connsiteX83" fmla="*/ 244128 w 2109706"/>
              <a:gd name="connsiteY83" fmla="*/ 880719 h 2105544"/>
              <a:gd name="connsiteX84" fmla="*/ 49645 w 2109706"/>
              <a:gd name="connsiteY84" fmla="*/ 730327 h 2105544"/>
              <a:gd name="connsiteX85" fmla="*/ 167410 w 2109706"/>
              <a:gd name="connsiteY85" fmla="*/ 704767 h 2105544"/>
              <a:gd name="connsiteX86" fmla="*/ 1887774 w 2109706"/>
              <a:gd name="connsiteY86" fmla="*/ 487375 h 2105544"/>
              <a:gd name="connsiteX87" fmla="*/ 1947256 w 2109706"/>
              <a:gd name="connsiteY87" fmla="*/ 490603 h 2105544"/>
              <a:gd name="connsiteX88" fmla="*/ 1796284 w 2109706"/>
              <a:gd name="connsiteY88" fmla="*/ 684635 h 2105544"/>
              <a:gd name="connsiteX89" fmla="*/ 1556436 w 2109706"/>
              <a:gd name="connsiteY89" fmla="*/ 738625 h 2105544"/>
              <a:gd name="connsiteX90" fmla="*/ 1707409 w 2109706"/>
              <a:gd name="connsiteY90" fmla="*/ 544592 h 2105544"/>
              <a:gd name="connsiteX91" fmla="*/ 1887774 w 2109706"/>
              <a:gd name="connsiteY91" fmla="*/ 487375 h 2105544"/>
              <a:gd name="connsiteX92" fmla="*/ 221932 w 2109706"/>
              <a:gd name="connsiteY92" fmla="*/ 487375 h 2105544"/>
              <a:gd name="connsiteX93" fmla="*/ 402297 w 2109706"/>
              <a:gd name="connsiteY93" fmla="*/ 544592 h 2105544"/>
              <a:gd name="connsiteX94" fmla="*/ 553270 w 2109706"/>
              <a:gd name="connsiteY94" fmla="*/ 738625 h 2105544"/>
              <a:gd name="connsiteX95" fmla="*/ 313422 w 2109706"/>
              <a:gd name="connsiteY95" fmla="*/ 684635 h 2105544"/>
              <a:gd name="connsiteX96" fmla="*/ 162450 w 2109706"/>
              <a:gd name="connsiteY96" fmla="*/ 490603 h 2105544"/>
              <a:gd name="connsiteX97" fmla="*/ 221932 w 2109706"/>
              <a:gd name="connsiteY97" fmla="*/ 487375 h 2105544"/>
              <a:gd name="connsiteX98" fmla="*/ 1778378 w 2109706"/>
              <a:gd name="connsiteY98" fmla="*/ 286464 h 2105544"/>
              <a:gd name="connsiteX99" fmla="*/ 1680402 w 2109706"/>
              <a:gd name="connsiteY99" fmla="*/ 511946 h 2105544"/>
              <a:gd name="connsiteX100" fmla="*/ 1461517 w 2109706"/>
              <a:gd name="connsiteY100" fmla="*/ 623887 h 2105544"/>
              <a:gd name="connsiteX101" fmla="*/ 1559493 w 2109706"/>
              <a:gd name="connsiteY101" fmla="*/ 398405 h 2105544"/>
              <a:gd name="connsiteX102" fmla="*/ 1778378 w 2109706"/>
              <a:gd name="connsiteY102" fmla="*/ 286464 h 2105544"/>
              <a:gd name="connsiteX103" fmla="*/ 331328 w 2109706"/>
              <a:gd name="connsiteY103" fmla="*/ 286464 h 2105544"/>
              <a:gd name="connsiteX104" fmla="*/ 550213 w 2109706"/>
              <a:gd name="connsiteY104" fmla="*/ 398405 h 2105544"/>
              <a:gd name="connsiteX105" fmla="*/ 648189 w 2109706"/>
              <a:gd name="connsiteY105" fmla="*/ 623887 h 2105544"/>
              <a:gd name="connsiteX106" fmla="*/ 429304 w 2109706"/>
              <a:gd name="connsiteY106" fmla="*/ 511946 h 2105544"/>
              <a:gd name="connsiteX107" fmla="*/ 331328 w 2109706"/>
              <a:gd name="connsiteY107" fmla="*/ 286464 h 2105544"/>
              <a:gd name="connsiteX108" fmla="*/ 1564038 w 2109706"/>
              <a:gd name="connsiteY108" fmla="*/ 130737 h 2105544"/>
              <a:gd name="connsiteX109" fmla="*/ 1525215 w 2109706"/>
              <a:gd name="connsiteY109" fmla="*/ 373500 h 2105544"/>
              <a:gd name="connsiteX110" fmla="*/ 1341045 w 2109706"/>
              <a:gd name="connsiteY110" fmla="*/ 536359 h 2105544"/>
              <a:gd name="connsiteX111" fmla="*/ 1379867 w 2109706"/>
              <a:gd name="connsiteY111" fmla="*/ 293595 h 2105544"/>
              <a:gd name="connsiteX112" fmla="*/ 1564038 w 2109706"/>
              <a:gd name="connsiteY112" fmla="*/ 130737 h 2105544"/>
              <a:gd name="connsiteX113" fmla="*/ 545669 w 2109706"/>
              <a:gd name="connsiteY113" fmla="*/ 130737 h 2105544"/>
              <a:gd name="connsiteX114" fmla="*/ 729839 w 2109706"/>
              <a:gd name="connsiteY114" fmla="*/ 293595 h 2105544"/>
              <a:gd name="connsiteX115" fmla="*/ 768661 w 2109706"/>
              <a:gd name="connsiteY115" fmla="*/ 536359 h 2105544"/>
              <a:gd name="connsiteX116" fmla="*/ 584491 w 2109706"/>
              <a:gd name="connsiteY116" fmla="*/ 373500 h 2105544"/>
              <a:gd name="connsiteX117" fmla="*/ 545669 w 2109706"/>
              <a:gd name="connsiteY117" fmla="*/ 130737 h 2105544"/>
              <a:gd name="connsiteX118" fmla="*/ 1317704 w 2109706"/>
              <a:gd name="connsiteY118" fmla="*/ 33206 h 2105544"/>
              <a:gd name="connsiteX119" fmla="*/ 1340474 w 2109706"/>
              <a:gd name="connsiteY119" fmla="*/ 277998 h 2105544"/>
              <a:gd name="connsiteX120" fmla="*/ 1202591 w 2109706"/>
              <a:gd name="connsiteY120" fmla="*/ 481541 h 2105544"/>
              <a:gd name="connsiteX121" fmla="*/ 1179821 w 2109706"/>
              <a:gd name="connsiteY121" fmla="*/ 236749 h 2105544"/>
              <a:gd name="connsiteX122" fmla="*/ 1317704 w 2109706"/>
              <a:gd name="connsiteY122" fmla="*/ 33206 h 2105544"/>
              <a:gd name="connsiteX123" fmla="*/ 792003 w 2109706"/>
              <a:gd name="connsiteY123" fmla="*/ 33206 h 2105544"/>
              <a:gd name="connsiteX124" fmla="*/ 929886 w 2109706"/>
              <a:gd name="connsiteY124" fmla="*/ 236749 h 2105544"/>
              <a:gd name="connsiteX125" fmla="*/ 907116 w 2109706"/>
              <a:gd name="connsiteY125" fmla="*/ 481541 h 2105544"/>
              <a:gd name="connsiteX126" fmla="*/ 769233 w 2109706"/>
              <a:gd name="connsiteY126" fmla="*/ 277998 h 2105544"/>
              <a:gd name="connsiteX127" fmla="*/ 792003 w 2109706"/>
              <a:gd name="connsiteY127" fmla="*/ 33206 h 2105544"/>
              <a:gd name="connsiteX128" fmla="*/ 1054853 w 2109706"/>
              <a:gd name="connsiteY128" fmla="*/ 0 h 2105544"/>
              <a:gd name="connsiteX129" fmla="*/ 1137785 w 2109706"/>
              <a:gd name="connsiteY129" fmla="*/ 231438 h 2105544"/>
              <a:gd name="connsiteX130" fmla="*/ 1054853 w 2109706"/>
              <a:gd name="connsiteY130" fmla="*/ 462877 h 2105544"/>
              <a:gd name="connsiteX131" fmla="*/ 971921 w 2109706"/>
              <a:gd name="connsiteY131" fmla="*/ 231438 h 2105544"/>
              <a:gd name="connsiteX132" fmla="*/ 1054853 w 2109706"/>
              <a:gd name="connsiteY132" fmla="*/ 0 h 2105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2109706" h="2105544">
                <a:moveTo>
                  <a:pt x="1129309" y="1646317"/>
                </a:moveTo>
                <a:cubicBezTo>
                  <a:pt x="1187634" y="1698750"/>
                  <a:pt x="1229276" y="1775942"/>
                  <a:pt x="1240594" y="1865537"/>
                </a:cubicBezTo>
                <a:cubicBezTo>
                  <a:pt x="1251913" y="1955131"/>
                  <a:pt x="1230775" y="2040254"/>
                  <a:pt x="1187323" y="2105544"/>
                </a:cubicBezTo>
                <a:cubicBezTo>
                  <a:pt x="1128998" y="2053111"/>
                  <a:pt x="1087357" y="1975920"/>
                  <a:pt x="1076038" y="1886325"/>
                </a:cubicBezTo>
                <a:cubicBezTo>
                  <a:pt x="1064720" y="1796731"/>
                  <a:pt x="1085856" y="1711608"/>
                  <a:pt x="1129309" y="1646317"/>
                </a:cubicBezTo>
                <a:close/>
                <a:moveTo>
                  <a:pt x="980398" y="1646317"/>
                </a:moveTo>
                <a:cubicBezTo>
                  <a:pt x="1023850" y="1711608"/>
                  <a:pt x="1044988" y="1796731"/>
                  <a:pt x="1033669" y="1886325"/>
                </a:cubicBezTo>
                <a:cubicBezTo>
                  <a:pt x="1022351" y="1975920"/>
                  <a:pt x="980709" y="2053111"/>
                  <a:pt x="922384" y="2105544"/>
                </a:cubicBezTo>
                <a:cubicBezTo>
                  <a:pt x="878931" y="2040254"/>
                  <a:pt x="857794" y="1955131"/>
                  <a:pt x="869113" y="1865537"/>
                </a:cubicBezTo>
                <a:cubicBezTo>
                  <a:pt x="880431" y="1775942"/>
                  <a:pt x="922073" y="1698750"/>
                  <a:pt x="980398" y="1646317"/>
                </a:cubicBezTo>
                <a:close/>
                <a:moveTo>
                  <a:pt x="1273542" y="1609284"/>
                </a:moveTo>
                <a:cubicBezTo>
                  <a:pt x="1343074" y="1645565"/>
                  <a:pt x="1402604" y="1709976"/>
                  <a:pt x="1435849" y="1793941"/>
                </a:cubicBezTo>
                <a:cubicBezTo>
                  <a:pt x="1469093" y="1877906"/>
                  <a:pt x="1469789" y="1965610"/>
                  <a:pt x="1443938" y="2039656"/>
                </a:cubicBezTo>
                <a:cubicBezTo>
                  <a:pt x="1374406" y="2003375"/>
                  <a:pt x="1314876" y="1938964"/>
                  <a:pt x="1281632" y="1854999"/>
                </a:cubicBezTo>
                <a:cubicBezTo>
                  <a:pt x="1248388" y="1771034"/>
                  <a:pt x="1247691" y="1683329"/>
                  <a:pt x="1273542" y="1609284"/>
                </a:cubicBezTo>
                <a:close/>
                <a:moveTo>
                  <a:pt x="836164" y="1609284"/>
                </a:moveTo>
                <a:cubicBezTo>
                  <a:pt x="862014" y="1683329"/>
                  <a:pt x="861318" y="1771034"/>
                  <a:pt x="828074" y="1854999"/>
                </a:cubicBezTo>
                <a:cubicBezTo>
                  <a:pt x="794830" y="1938964"/>
                  <a:pt x="735299" y="2003375"/>
                  <a:pt x="665768" y="2039656"/>
                </a:cubicBezTo>
                <a:cubicBezTo>
                  <a:pt x="639917" y="1965610"/>
                  <a:pt x="640613" y="1877906"/>
                  <a:pt x="673858" y="1793941"/>
                </a:cubicBezTo>
                <a:cubicBezTo>
                  <a:pt x="707102" y="1709976"/>
                  <a:pt x="766632" y="1645565"/>
                  <a:pt x="836164" y="1609284"/>
                </a:cubicBezTo>
                <a:close/>
                <a:moveTo>
                  <a:pt x="1404034" y="1537545"/>
                </a:moveTo>
                <a:cubicBezTo>
                  <a:pt x="1480404" y="1555395"/>
                  <a:pt x="1554083" y="1602977"/>
                  <a:pt x="1607164" y="1676037"/>
                </a:cubicBezTo>
                <a:cubicBezTo>
                  <a:pt x="1660245" y="1749096"/>
                  <a:pt x="1682730" y="1833873"/>
                  <a:pt x="1676106" y="1912020"/>
                </a:cubicBezTo>
                <a:cubicBezTo>
                  <a:pt x="1599736" y="1894171"/>
                  <a:pt x="1526058" y="1846589"/>
                  <a:pt x="1472977" y="1773529"/>
                </a:cubicBezTo>
                <a:cubicBezTo>
                  <a:pt x="1419896" y="1700470"/>
                  <a:pt x="1397410" y="1615693"/>
                  <a:pt x="1404034" y="1537545"/>
                </a:cubicBezTo>
                <a:close/>
                <a:moveTo>
                  <a:pt x="705672" y="1537545"/>
                </a:moveTo>
                <a:cubicBezTo>
                  <a:pt x="712296" y="1615693"/>
                  <a:pt x="689810" y="1700470"/>
                  <a:pt x="636729" y="1773529"/>
                </a:cubicBezTo>
                <a:cubicBezTo>
                  <a:pt x="583648" y="1846589"/>
                  <a:pt x="509970" y="1894171"/>
                  <a:pt x="433600" y="1912020"/>
                </a:cubicBezTo>
                <a:cubicBezTo>
                  <a:pt x="426976" y="1833872"/>
                  <a:pt x="449461" y="1749096"/>
                  <a:pt x="502542" y="1676037"/>
                </a:cubicBezTo>
                <a:cubicBezTo>
                  <a:pt x="555623" y="1602977"/>
                  <a:pt x="629302" y="1555394"/>
                  <a:pt x="705672" y="1537545"/>
                </a:cubicBezTo>
                <a:close/>
                <a:moveTo>
                  <a:pt x="1512586" y="1435608"/>
                </a:moveTo>
                <a:cubicBezTo>
                  <a:pt x="1590995" y="1433905"/>
                  <a:pt x="1674193" y="1461669"/>
                  <a:pt x="1743775" y="1519233"/>
                </a:cubicBezTo>
                <a:cubicBezTo>
                  <a:pt x="1813358" y="1576796"/>
                  <a:pt x="1856220" y="1653317"/>
                  <a:pt x="1869239" y="1730657"/>
                </a:cubicBezTo>
                <a:cubicBezTo>
                  <a:pt x="1790829" y="1732361"/>
                  <a:pt x="1707632" y="1704597"/>
                  <a:pt x="1638050" y="1647033"/>
                </a:cubicBezTo>
                <a:cubicBezTo>
                  <a:pt x="1568467" y="1589470"/>
                  <a:pt x="1525604" y="1512949"/>
                  <a:pt x="1512586" y="1435608"/>
                </a:cubicBezTo>
                <a:close/>
                <a:moveTo>
                  <a:pt x="597120" y="1435608"/>
                </a:moveTo>
                <a:cubicBezTo>
                  <a:pt x="584101" y="1512948"/>
                  <a:pt x="541239" y="1589470"/>
                  <a:pt x="471656" y="1647033"/>
                </a:cubicBezTo>
                <a:cubicBezTo>
                  <a:pt x="402074" y="1704597"/>
                  <a:pt x="318877" y="1732361"/>
                  <a:pt x="240467" y="1730657"/>
                </a:cubicBezTo>
                <a:cubicBezTo>
                  <a:pt x="253486" y="1653317"/>
                  <a:pt x="296348" y="1576796"/>
                  <a:pt x="365931" y="1519233"/>
                </a:cubicBezTo>
                <a:cubicBezTo>
                  <a:pt x="435513" y="1461669"/>
                  <a:pt x="518710" y="1433904"/>
                  <a:pt x="597120" y="1435608"/>
                </a:cubicBezTo>
                <a:close/>
                <a:moveTo>
                  <a:pt x="1650985" y="1299221"/>
                </a:moveTo>
                <a:cubicBezTo>
                  <a:pt x="1711282" y="1293845"/>
                  <a:pt x="1775815" y="1304543"/>
                  <a:pt x="1837099" y="1333381"/>
                </a:cubicBezTo>
                <a:cubicBezTo>
                  <a:pt x="1918811" y="1371831"/>
                  <a:pt x="1979356" y="1435289"/>
                  <a:pt x="2011200" y="1506961"/>
                </a:cubicBezTo>
                <a:cubicBezTo>
                  <a:pt x="1935677" y="1528112"/>
                  <a:pt x="1848190" y="1521910"/>
                  <a:pt x="1766478" y="1483459"/>
                </a:cubicBezTo>
                <a:cubicBezTo>
                  <a:pt x="1684766" y="1445008"/>
                  <a:pt x="1624220" y="1381551"/>
                  <a:pt x="1592376" y="1309878"/>
                </a:cubicBezTo>
                <a:cubicBezTo>
                  <a:pt x="1611257" y="1304591"/>
                  <a:pt x="1630885" y="1301013"/>
                  <a:pt x="1650985" y="1299221"/>
                </a:cubicBezTo>
                <a:close/>
                <a:moveTo>
                  <a:pt x="458721" y="1299221"/>
                </a:moveTo>
                <a:cubicBezTo>
                  <a:pt x="478820" y="1301013"/>
                  <a:pt x="498449" y="1304591"/>
                  <a:pt x="517330" y="1309878"/>
                </a:cubicBezTo>
                <a:cubicBezTo>
                  <a:pt x="485486" y="1381551"/>
                  <a:pt x="424940" y="1445008"/>
                  <a:pt x="343228" y="1483459"/>
                </a:cubicBezTo>
                <a:cubicBezTo>
                  <a:pt x="261516" y="1521910"/>
                  <a:pt x="174029" y="1528111"/>
                  <a:pt x="98506" y="1506961"/>
                </a:cubicBezTo>
                <a:cubicBezTo>
                  <a:pt x="130349" y="1435289"/>
                  <a:pt x="190895" y="1371831"/>
                  <a:pt x="272607" y="1333381"/>
                </a:cubicBezTo>
                <a:cubicBezTo>
                  <a:pt x="333891" y="1304543"/>
                  <a:pt x="398424" y="1293845"/>
                  <a:pt x="458721" y="1299221"/>
                </a:cubicBezTo>
                <a:close/>
                <a:moveTo>
                  <a:pt x="1815445" y="1123451"/>
                </a:moveTo>
                <a:cubicBezTo>
                  <a:pt x="1837069" y="1123741"/>
                  <a:pt x="1859095" y="1125929"/>
                  <a:pt x="1881271" y="1130160"/>
                </a:cubicBezTo>
                <a:cubicBezTo>
                  <a:pt x="1969979" y="1147082"/>
                  <a:pt x="2044403" y="1193488"/>
                  <a:pt x="2093070" y="1254990"/>
                </a:cubicBezTo>
                <a:cubicBezTo>
                  <a:pt x="2025180" y="1294258"/>
                  <a:pt x="1938899" y="1310008"/>
                  <a:pt x="1850192" y="1293086"/>
                </a:cubicBezTo>
                <a:cubicBezTo>
                  <a:pt x="1761485" y="1276164"/>
                  <a:pt x="1687060" y="1229758"/>
                  <a:pt x="1638392" y="1168255"/>
                </a:cubicBezTo>
                <a:cubicBezTo>
                  <a:pt x="1689310" y="1138805"/>
                  <a:pt x="1750573" y="1122583"/>
                  <a:pt x="1815445" y="1123451"/>
                </a:cubicBezTo>
                <a:close/>
                <a:moveTo>
                  <a:pt x="294261" y="1123451"/>
                </a:moveTo>
                <a:cubicBezTo>
                  <a:pt x="359133" y="1122583"/>
                  <a:pt x="420396" y="1138805"/>
                  <a:pt x="471314" y="1168256"/>
                </a:cubicBezTo>
                <a:cubicBezTo>
                  <a:pt x="422647" y="1229757"/>
                  <a:pt x="348222" y="1276164"/>
                  <a:pt x="259514" y="1293086"/>
                </a:cubicBezTo>
                <a:cubicBezTo>
                  <a:pt x="170807" y="1310008"/>
                  <a:pt x="84526" y="1294257"/>
                  <a:pt x="16636" y="1254990"/>
                </a:cubicBezTo>
                <a:cubicBezTo>
                  <a:pt x="65303" y="1193488"/>
                  <a:pt x="139728" y="1147082"/>
                  <a:pt x="228435" y="1130160"/>
                </a:cubicBezTo>
                <a:cubicBezTo>
                  <a:pt x="250611" y="1125929"/>
                  <a:pt x="272637" y="1123741"/>
                  <a:pt x="294261" y="1123451"/>
                </a:cubicBezTo>
                <a:close/>
                <a:moveTo>
                  <a:pt x="1873517" y="922337"/>
                </a:moveTo>
                <a:cubicBezTo>
                  <a:pt x="1963646" y="916667"/>
                  <a:pt x="2047273" y="943107"/>
                  <a:pt x="2109706" y="990574"/>
                </a:cubicBezTo>
                <a:cubicBezTo>
                  <a:pt x="2053714" y="1045491"/>
                  <a:pt x="1974060" y="1082204"/>
                  <a:pt x="1883932" y="1087874"/>
                </a:cubicBezTo>
                <a:cubicBezTo>
                  <a:pt x="1793803" y="1093544"/>
                  <a:pt x="1710176" y="1067105"/>
                  <a:pt x="1647742" y="1019638"/>
                </a:cubicBezTo>
                <a:cubicBezTo>
                  <a:pt x="1703734" y="964721"/>
                  <a:pt x="1783389" y="928008"/>
                  <a:pt x="1873517" y="922337"/>
                </a:cubicBezTo>
                <a:close/>
                <a:moveTo>
                  <a:pt x="236189" y="922337"/>
                </a:moveTo>
                <a:cubicBezTo>
                  <a:pt x="326317" y="928008"/>
                  <a:pt x="405972" y="964720"/>
                  <a:pt x="461964" y="1019638"/>
                </a:cubicBezTo>
                <a:cubicBezTo>
                  <a:pt x="399530" y="1067104"/>
                  <a:pt x="315903" y="1093544"/>
                  <a:pt x="225774" y="1087874"/>
                </a:cubicBezTo>
                <a:cubicBezTo>
                  <a:pt x="135646" y="1082204"/>
                  <a:pt x="55992" y="1045491"/>
                  <a:pt x="0" y="990574"/>
                </a:cubicBezTo>
                <a:cubicBezTo>
                  <a:pt x="62433" y="943107"/>
                  <a:pt x="146060" y="916667"/>
                  <a:pt x="236189" y="922337"/>
                </a:cubicBezTo>
                <a:close/>
                <a:moveTo>
                  <a:pt x="1942296" y="704767"/>
                </a:moveTo>
                <a:cubicBezTo>
                  <a:pt x="1983960" y="706288"/>
                  <a:pt x="2023923" y="715103"/>
                  <a:pt x="2060061" y="730327"/>
                </a:cubicBezTo>
                <a:cubicBezTo>
                  <a:pt x="2019486" y="797444"/>
                  <a:pt x="1951465" y="852812"/>
                  <a:pt x="1865578" y="880719"/>
                </a:cubicBezTo>
                <a:cubicBezTo>
                  <a:pt x="1779691" y="908625"/>
                  <a:pt x="1692116" y="903813"/>
                  <a:pt x="1619839" y="873364"/>
                </a:cubicBezTo>
                <a:cubicBezTo>
                  <a:pt x="1660415" y="806248"/>
                  <a:pt x="1728436" y="750879"/>
                  <a:pt x="1814323" y="722973"/>
                </a:cubicBezTo>
                <a:cubicBezTo>
                  <a:pt x="1857266" y="709020"/>
                  <a:pt x="1900632" y="703246"/>
                  <a:pt x="1942296" y="704767"/>
                </a:cubicBezTo>
                <a:close/>
                <a:moveTo>
                  <a:pt x="167410" y="704767"/>
                </a:moveTo>
                <a:cubicBezTo>
                  <a:pt x="209074" y="703246"/>
                  <a:pt x="252440" y="709020"/>
                  <a:pt x="295383" y="722973"/>
                </a:cubicBezTo>
                <a:cubicBezTo>
                  <a:pt x="381270" y="750879"/>
                  <a:pt x="449292" y="806247"/>
                  <a:pt x="489867" y="873364"/>
                </a:cubicBezTo>
                <a:cubicBezTo>
                  <a:pt x="417591" y="903813"/>
                  <a:pt x="330015" y="908625"/>
                  <a:pt x="244128" y="880719"/>
                </a:cubicBezTo>
                <a:cubicBezTo>
                  <a:pt x="158241" y="852812"/>
                  <a:pt x="90220" y="797444"/>
                  <a:pt x="49645" y="730327"/>
                </a:cubicBezTo>
                <a:cubicBezTo>
                  <a:pt x="85783" y="715103"/>
                  <a:pt x="125746" y="706288"/>
                  <a:pt x="167410" y="704767"/>
                </a:cubicBezTo>
                <a:close/>
                <a:moveTo>
                  <a:pt x="1887774" y="487375"/>
                </a:moveTo>
                <a:cubicBezTo>
                  <a:pt x="1907940" y="486634"/>
                  <a:pt x="1927862" y="487723"/>
                  <a:pt x="1947256" y="490603"/>
                </a:cubicBezTo>
                <a:cubicBezTo>
                  <a:pt x="1924647" y="565702"/>
                  <a:pt x="1872532" y="636247"/>
                  <a:pt x="1796284" y="684635"/>
                </a:cubicBezTo>
                <a:cubicBezTo>
                  <a:pt x="1720035" y="733024"/>
                  <a:pt x="1634014" y="750143"/>
                  <a:pt x="1556436" y="738625"/>
                </a:cubicBezTo>
                <a:cubicBezTo>
                  <a:pt x="1579046" y="663526"/>
                  <a:pt x="1631161" y="592981"/>
                  <a:pt x="1707409" y="544592"/>
                </a:cubicBezTo>
                <a:cubicBezTo>
                  <a:pt x="1764596" y="508300"/>
                  <a:pt x="1827279" y="489599"/>
                  <a:pt x="1887774" y="487375"/>
                </a:cubicBezTo>
                <a:close/>
                <a:moveTo>
                  <a:pt x="221932" y="487375"/>
                </a:moveTo>
                <a:cubicBezTo>
                  <a:pt x="282427" y="489598"/>
                  <a:pt x="345111" y="508300"/>
                  <a:pt x="402297" y="544592"/>
                </a:cubicBezTo>
                <a:cubicBezTo>
                  <a:pt x="478545" y="592981"/>
                  <a:pt x="530661" y="663526"/>
                  <a:pt x="553270" y="738625"/>
                </a:cubicBezTo>
                <a:cubicBezTo>
                  <a:pt x="475692" y="750142"/>
                  <a:pt x="389671" y="733024"/>
                  <a:pt x="313422" y="684635"/>
                </a:cubicBezTo>
                <a:cubicBezTo>
                  <a:pt x="237174" y="636247"/>
                  <a:pt x="185059" y="565701"/>
                  <a:pt x="162450" y="490603"/>
                </a:cubicBezTo>
                <a:cubicBezTo>
                  <a:pt x="181844" y="487723"/>
                  <a:pt x="201767" y="486634"/>
                  <a:pt x="221932" y="487375"/>
                </a:cubicBezTo>
                <a:close/>
                <a:moveTo>
                  <a:pt x="1778378" y="286464"/>
                </a:moveTo>
                <a:cubicBezTo>
                  <a:pt x="1775155" y="364827"/>
                  <a:pt x="1742221" y="446116"/>
                  <a:pt x="1680402" y="511946"/>
                </a:cubicBezTo>
                <a:cubicBezTo>
                  <a:pt x="1618583" y="577777"/>
                  <a:pt x="1539522" y="615750"/>
                  <a:pt x="1461517" y="623887"/>
                </a:cubicBezTo>
                <a:cubicBezTo>
                  <a:pt x="1464740" y="545525"/>
                  <a:pt x="1497673" y="464235"/>
                  <a:pt x="1559493" y="398405"/>
                </a:cubicBezTo>
                <a:cubicBezTo>
                  <a:pt x="1621312" y="332574"/>
                  <a:pt x="1700373" y="294601"/>
                  <a:pt x="1778378" y="286464"/>
                </a:cubicBezTo>
                <a:close/>
                <a:moveTo>
                  <a:pt x="331328" y="286464"/>
                </a:moveTo>
                <a:cubicBezTo>
                  <a:pt x="409333" y="294601"/>
                  <a:pt x="488394" y="332574"/>
                  <a:pt x="550213" y="398405"/>
                </a:cubicBezTo>
                <a:cubicBezTo>
                  <a:pt x="612033" y="464235"/>
                  <a:pt x="644967" y="545525"/>
                  <a:pt x="648189" y="623887"/>
                </a:cubicBezTo>
                <a:cubicBezTo>
                  <a:pt x="570185" y="615750"/>
                  <a:pt x="491123" y="577777"/>
                  <a:pt x="429304" y="511946"/>
                </a:cubicBezTo>
                <a:cubicBezTo>
                  <a:pt x="367485" y="446116"/>
                  <a:pt x="334551" y="364826"/>
                  <a:pt x="331328" y="286464"/>
                </a:cubicBezTo>
                <a:close/>
                <a:moveTo>
                  <a:pt x="1564038" y="130737"/>
                </a:moveTo>
                <a:cubicBezTo>
                  <a:pt x="1580404" y="207438"/>
                  <a:pt x="1568721" y="294364"/>
                  <a:pt x="1525215" y="373500"/>
                </a:cubicBezTo>
                <a:cubicBezTo>
                  <a:pt x="1481710" y="452637"/>
                  <a:pt x="1414576" y="509079"/>
                  <a:pt x="1341045" y="536359"/>
                </a:cubicBezTo>
                <a:cubicBezTo>
                  <a:pt x="1324679" y="459657"/>
                  <a:pt x="1336362" y="372731"/>
                  <a:pt x="1379867" y="293595"/>
                </a:cubicBezTo>
                <a:cubicBezTo>
                  <a:pt x="1423373" y="214458"/>
                  <a:pt x="1490507" y="158017"/>
                  <a:pt x="1564038" y="130737"/>
                </a:cubicBezTo>
                <a:close/>
                <a:moveTo>
                  <a:pt x="545669" y="130737"/>
                </a:moveTo>
                <a:cubicBezTo>
                  <a:pt x="619200" y="158017"/>
                  <a:pt x="686333" y="214458"/>
                  <a:pt x="729839" y="293595"/>
                </a:cubicBezTo>
                <a:cubicBezTo>
                  <a:pt x="773344" y="372731"/>
                  <a:pt x="785028" y="459657"/>
                  <a:pt x="768661" y="536359"/>
                </a:cubicBezTo>
                <a:cubicBezTo>
                  <a:pt x="695131" y="509078"/>
                  <a:pt x="627996" y="452637"/>
                  <a:pt x="584491" y="373500"/>
                </a:cubicBezTo>
                <a:cubicBezTo>
                  <a:pt x="540985" y="294364"/>
                  <a:pt x="529303" y="207438"/>
                  <a:pt x="545669" y="130737"/>
                </a:cubicBezTo>
                <a:close/>
                <a:moveTo>
                  <a:pt x="1317704" y="33206"/>
                </a:moveTo>
                <a:cubicBezTo>
                  <a:pt x="1352631" y="103428"/>
                  <a:pt x="1362932" y="190528"/>
                  <a:pt x="1340474" y="277998"/>
                </a:cubicBezTo>
                <a:cubicBezTo>
                  <a:pt x="1318015" y="365467"/>
                  <a:pt x="1267027" y="436832"/>
                  <a:pt x="1202591" y="481541"/>
                </a:cubicBezTo>
                <a:cubicBezTo>
                  <a:pt x="1167664" y="411319"/>
                  <a:pt x="1157362" y="324219"/>
                  <a:pt x="1179821" y="236749"/>
                </a:cubicBezTo>
                <a:cubicBezTo>
                  <a:pt x="1202279" y="149280"/>
                  <a:pt x="1253267" y="77916"/>
                  <a:pt x="1317704" y="33206"/>
                </a:cubicBezTo>
                <a:close/>
                <a:moveTo>
                  <a:pt x="792003" y="33206"/>
                </a:moveTo>
                <a:cubicBezTo>
                  <a:pt x="856440" y="77916"/>
                  <a:pt x="907428" y="149280"/>
                  <a:pt x="929886" y="236749"/>
                </a:cubicBezTo>
                <a:cubicBezTo>
                  <a:pt x="952345" y="324219"/>
                  <a:pt x="942044" y="411319"/>
                  <a:pt x="907116" y="481541"/>
                </a:cubicBezTo>
                <a:cubicBezTo>
                  <a:pt x="842680" y="436831"/>
                  <a:pt x="791692" y="365467"/>
                  <a:pt x="769233" y="277998"/>
                </a:cubicBezTo>
                <a:cubicBezTo>
                  <a:pt x="746775" y="190528"/>
                  <a:pt x="757077" y="103428"/>
                  <a:pt x="792003" y="33206"/>
                </a:cubicBezTo>
                <a:close/>
                <a:moveTo>
                  <a:pt x="1054853" y="0"/>
                </a:moveTo>
                <a:cubicBezTo>
                  <a:pt x="1106147" y="59330"/>
                  <a:pt x="1137785" y="141132"/>
                  <a:pt x="1137785" y="231438"/>
                </a:cubicBezTo>
                <a:cubicBezTo>
                  <a:pt x="1137785" y="321745"/>
                  <a:pt x="1106147" y="403548"/>
                  <a:pt x="1054853" y="462877"/>
                </a:cubicBezTo>
                <a:cubicBezTo>
                  <a:pt x="1003560" y="403548"/>
                  <a:pt x="971921" y="321745"/>
                  <a:pt x="971921" y="231438"/>
                </a:cubicBezTo>
                <a:cubicBezTo>
                  <a:pt x="971921" y="141132"/>
                  <a:pt x="1003560" y="59330"/>
                  <a:pt x="105485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000" dirty="0">
                <a:solidFill>
                  <a:schemeClr val="tx1"/>
                </a:solidFill>
              </a:rPr>
              <a:t>1</a:t>
            </a:r>
            <a:endParaRPr lang="en-US" sz="2000" dirty="0">
              <a:solidFill>
                <a:schemeClr val="tx1"/>
              </a:solidFill>
            </a:endParaRPr>
          </a:p>
        </p:txBody>
      </p:sp>
      <p:sp>
        <p:nvSpPr>
          <p:cNvPr id="24" name="Text Box 8" descr="#clear#"/>
          <p:cNvSpPr txBox="1">
            <a:spLocks noChangeArrowheads="1"/>
          </p:cNvSpPr>
          <p:nvPr/>
        </p:nvSpPr>
        <p:spPr bwMode="auto">
          <a:xfrm>
            <a:off x="6988861" y="27075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28" name="直接连接符 27"/>
          <p:cNvCxnSpPr/>
          <p:nvPr/>
        </p:nvCxnSpPr>
        <p:spPr>
          <a:xfrm>
            <a:off x="6010912" y="33499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 name="KSO_Shape" descr="#clear#"/>
          <p:cNvSpPr/>
          <p:nvPr/>
        </p:nvSpPr>
        <p:spPr>
          <a:xfrm>
            <a:off x="6010912" y="2403140"/>
            <a:ext cx="839125" cy="837726"/>
          </a:xfrm>
          <a:custGeom>
            <a:avLst/>
            <a:gdLst>
              <a:gd name="connsiteX0" fmla="*/ 1129309 w 2109706"/>
              <a:gd name="connsiteY0" fmla="*/ 1646317 h 2105544"/>
              <a:gd name="connsiteX1" fmla="*/ 1240594 w 2109706"/>
              <a:gd name="connsiteY1" fmla="*/ 1865537 h 2105544"/>
              <a:gd name="connsiteX2" fmla="*/ 1187323 w 2109706"/>
              <a:gd name="connsiteY2" fmla="*/ 2105544 h 2105544"/>
              <a:gd name="connsiteX3" fmla="*/ 1076038 w 2109706"/>
              <a:gd name="connsiteY3" fmla="*/ 1886325 h 2105544"/>
              <a:gd name="connsiteX4" fmla="*/ 1129309 w 2109706"/>
              <a:gd name="connsiteY4" fmla="*/ 1646317 h 2105544"/>
              <a:gd name="connsiteX5" fmla="*/ 980398 w 2109706"/>
              <a:gd name="connsiteY5" fmla="*/ 1646317 h 2105544"/>
              <a:gd name="connsiteX6" fmla="*/ 1033669 w 2109706"/>
              <a:gd name="connsiteY6" fmla="*/ 1886325 h 2105544"/>
              <a:gd name="connsiteX7" fmla="*/ 922384 w 2109706"/>
              <a:gd name="connsiteY7" fmla="*/ 2105544 h 2105544"/>
              <a:gd name="connsiteX8" fmla="*/ 869113 w 2109706"/>
              <a:gd name="connsiteY8" fmla="*/ 1865537 h 2105544"/>
              <a:gd name="connsiteX9" fmla="*/ 980398 w 2109706"/>
              <a:gd name="connsiteY9" fmla="*/ 1646317 h 2105544"/>
              <a:gd name="connsiteX10" fmla="*/ 1273542 w 2109706"/>
              <a:gd name="connsiteY10" fmla="*/ 1609284 h 2105544"/>
              <a:gd name="connsiteX11" fmla="*/ 1435849 w 2109706"/>
              <a:gd name="connsiteY11" fmla="*/ 1793941 h 2105544"/>
              <a:gd name="connsiteX12" fmla="*/ 1443938 w 2109706"/>
              <a:gd name="connsiteY12" fmla="*/ 2039656 h 2105544"/>
              <a:gd name="connsiteX13" fmla="*/ 1281632 w 2109706"/>
              <a:gd name="connsiteY13" fmla="*/ 1854999 h 2105544"/>
              <a:gd name="connsiteX14" fmla="*/ 1273542 w 2109706"/>
              <a:gd name="connsiteY14" fmla="*/ 1609284 h 2105544"/>
              <a:gd name="connsiteX15" fmla="*/ 836164 w 2109706"/>
              <a:gd name="connsiteY15" fmla="*/ 1609284 h 2105544"/>
              <a:gd name="connsiteX16" fmla="*/ 828074 w 2109706"/>
              <a:gd name="connsiteY16" fmla="*/ 1854999 h 2105544"/>
              <a:gd name="connsiteX17" fmla="*/ 665768 w 2109706"/>
              <a:gd name="connsiteY17" fmla="*/ 2039656 h 2105544"/>
              <a:gd name="connsiteX18" fmla="*/ 673858 w 2109706"/>
              <a:gd name="connsiteY18" fmla="*/ 1793941 h 2105544"/>
              <a:gd name="connsiteX19" fmla="*/ 836164 w 2109706"/>
              <a:gd name="connsiteY19" fmla="*/ 1609284 h 2105544"/>
              <a:gd name="connsiteX20" fmla="*/ 1404034 w 2109706"/>
              <a:gd name="connsiteY20" fmla="*/ 1537545 h 2105544"/>
              <a:gd name="connsiteX21" fmla="*/ 1607164 w 2109706"/>
              <a:gd name="connsiteY21" fmla="*/ 1676037 h 2105544"/>
              <a:gd name="connsiteX22" fmla="*/ 1676106 w 2109706"/>
              <a:gd name="connsiteY22" fmla="*/ 1912020 h 2105544"/>
              <a:gd name="connsiteX23" fmla="*/ 1472977 w 2109706"/>
              <a:gd name="connsiteY23" fmla="*/ 1773529 h 2105544"/>
              <a:gd name="connsiteX24" fmla="*/ 1404034 w 2109706"/>
              <a:gd name="connsiteY24" fmla="*/ 1537545 h 2105544"/>
              <a:gd name="connsiteX25" fmla="*/ 705672 w 2109706"/>
              <a:gd name="connsiteY25" fmla="*/ 1537545 h 2105544"/>
              <a:gd name="connsiteX26" fmla="*/ 636729 w 2109706"/>
              <a:gd name="connsiteY26" fmla="*/ 1773529 h 2105544"/>
              <a:gd name="connsiteX27" fmla="*/ 433600 w 2109706"/>
              <a:gd name="connsiteY27" fmla="*/ 1912020 h 2105544"/>
              <a:gd name="connsiteX28" fmla="*/ 502542 w 2109706"/>
              <a:gd name="connsiteY28" fmla="*/ 1676037 h 2105544"/>
              <a:gd name="connsiteX29" fmla="*/ 705672 w 2109706"/>
              <a:gd name="connsiteY29" fmla="*/ 1537545 h 2105544"/>
              <a:gd name="connsiteX30" fmla="*/ 1512586 w 2109706"/>
              <a:gd name="connsiteY30" fmla="*/ 1435608 h 2105544"/>
              <a:gd name="connsiteX31" fmla="*/ 1743775 w 2109706"/>
              <a:gd name="connsiteY31" fmla="*/ 1519233 h 2105544"/>
              <a:gd name="connsiteX32" fmla="*/ 1869239 w 2109706"/>
              <a:gd name="connsiteY32" fmla="*/ 1730657 h 2105544"/>
              <a:gd name="connsiteX33" fmla="*/ 1638050 w 2109706"/>
              <a:gd name="connsiteY33" fmla="*/ 1647033 h 2105544"/>
              <a:gd name="connsiteX34" fmla="*/ 1512586 w 2109706"/>
              <a:gd name="connsiteY34" fmla="*/ 1435608 h 2105544"/>
              <a:gd name="connsiteX35" fmla="*/ 597120 w 2109706"/>
              <a:gd name="connsiteY35" fmla="*/ 1435608 h 2105544"/>
              <a:gd name="connsiteX36" fmla="*/ 471656 w 2109706"/>
              <a:gd name="connsiteY36" fmla="*/ 1647033 h 2105544"/>
              <a:gd name="connsiteX37" fmla="*/ 240467 w 2109706"/>
              <a:gd name="connsiteY37" fmla="*/ 1730657 h 2105544"/>
              <a:gd name="connsiteX38" fmla="*/ 365931 w 2109706"/>
              <a:gd name="connsiteY38" fmla="*/ 1519233 h 2105544"/>
              <a:gd name="connsiteX39" fmla="*/ 597120 w 2109706"/>
              <a:gd name="connsiteY39" fmla="*/ 1435608 h 2105544"/>
              <a:gd name="connsiteX40" fmla="*/ 1650985 w 2109706"/>
              <a:gd name="connsiteY40" fmla="*/ 1299221 h 2105544"/>
              <a:gd name="connsiteX41" fmla="*/ 1837099 w 2109706"/>
              <a:gd name="connsiteY41" fmla="*/ 1333381 h 2105544"/>
              <a:gd name="connsiteX42" fmla="*/ 2011200 w 2109706"/>
              <a:gd name="connsiteY42" fmla="*/ 1506961 h 2105544"/>
              <a:gd name="connsiteX43" fmla="*/ 1766478 w 2109706"/>
              <a:gd name="connsiteY43" fmla="*/ 1483459 h 2105544"/>
              <a:gd name="connsiteX44" fmla="*/ 1592376 w 2109706"/>
              <a:gd name="connsiteY44" fmla="*/ 1309878 h 2105544"/>
              <a:gd name="connsiteX45" fmla="*/ 1650985 w 2109706"/>
              <a:gd name="connsiteY45" fmla="*/ 1299221 h 2105544"/>
              <a:gd name="connsiteX46" fmla="*/ 458721 w 2109706"/>
              <a:gd name="connsiteY46" fmla="*/ 1299221 h 2105544"/>
              <a:gd name="connsiteX47" fmla="*/ 517330 w 2109706"/>
              <a:gd name="connsiteY47" fmla="*/ 1309878 h 2105544"/>
              <a:gd name="connsiteX48" fmla="*/ 343228 w 2109706"/>
              <a:gd name="connsiteY48" fmla="*/ 1483459 h 2105544"/>
              <a:gd name="connsiteX49" fmla="*/ 98506 w 2109706"/>
              <a:gd name="connsiteY49" fmla="*/ 1506961 h 2105544"/>
              <a:gd name="connsiteX50" fmla="*/ 272607 w 2109706"/>
              <a:gd name="connsiteY50" fmla="*/ 1333381 h 2105544"/>
              <a:gd name="connsiteX51" fmla="*/ 458721 w 2109706"/>
              <a:gd name="connsiteY51" fmla="*/ 1299221 h 2105544"/>
              <a:gd name="connsiteX52" fmla="*/ 1815445 w 2109706"/>
              <a:gd name="connsiteY52" fmla="*/ 1123451 h 2105544"/>
              <a:gd name="connsiteX53" fmla="*/ 1881271 w 2109706"/>
              <a:gd name="connsiteY53" fmla="*/ 1130160 h 2105544"/>
              <a:gd name="connsiteX54" fmla="*/ 2093070 w 2109706"/>
              <a:gd name="connsiteY54" fmla="*/ 1254990 h 2105544"/>
              <a:gd name="connsiteX55" fmla="*/ 1850192 w 2109706"/>
              <a:gd name="connsiteY55" fmla="*/ 1293086 h 2105544"/>
              <a:gd name="connsiteX56" fmla="*/ 1638392 w 2109706"/>
              <a:gd name="connsiteY56" fmla="*/ 1168255 h 2105544"/>
              <a:gd name="connsiteX57" fmla="*/ 1815445 w 2109706"/>
              <a:gd name="connsiteY57" fmla="*/ 1123451 h 2105544"/>
              <a:gd name="connsiteX58" fmla="*/ 294261 w 2109706"/>
              <a:gd name="connsiteY58" fmla="*/ 1123451 h 2105544"/>
              <a:gd name="connsiteX59" fmla="*/ 471314 w 2109706"/>
              <a:gd name="connsiteY59" fmla="*/ 1168256 h 2105544"/>
              <a:gd name="connsiteX60" fmla="*/ 259514 w 2109706"/>
              <a:gd name="connsiteY60" fmla="*/ 1293086 h 2105544"/>
              <a:gd name="connsiteX61" fmla="*/ 16636 w 2109706"/>
              <a:gd name="connsiteY61" fmla="*/ 1254990 h 2105544"/>
              <a:gd name="connsiteX62" fmla="*/ 228435 w 2109706"/>
              <a:gd name="connsiteY62" fmla="*/ 1130160 h 2105544"/>
              <a:gd name="connsiteX63" fmla="*/ 294261 w 2109706"/>
              <a:gd name="connsiteY63" fmla="*/ 1123451 h 2105544"/>
              <a:gd name="connsiteX64" fmla="*/ 1873517 w 2109706"/>
              <a:gd name="connsiteY64" fmla="*/ 922337 h 2105544"/>
              <a:gd name="connsiteX65" fmla="*/ 2109706 w 2109706"/>
              <a:gd name="connsiteY65" fmla="*/ 990574 h 2105544"/>
              <a:gd name="connsiteX66" fmla="*/ 1883932 w 2109706"/>
              <a:gd name="connsiteY66" fmla="*/ 1087874 h 2105544"/>
              <a:gd name="connsiteX67" fmla="*/ 1647742 w 2109706"/>
              <a:gd name="connsiteY67" fmla="*/ 1019638 h 2105544"/>
              <a:gd name="connsiteX68" fmla="*/ 1873517 w 2109706"/>
              <a:gd name="connsiteY68" fmla="*/ 922337 h 2105544"/>
              <a:gd name="connsiteX69" fmla="*/ 236189 w 2109706"/>
              <a:gd name="connsiteY69" fmla="*/ 922337 h 2105544"/>
              <a:gd name="connsiteX70" fmla="*/ 461964 w 2109706"/>
              <a:gd name="connsiteY70" fmla="*/ 1019638 h 2105544"/>
              <a:gd name="connsiteX71" fmla="*/ 225774 w 2109706"/>
              <a:gd name="connsiteY71" fmla="*/ 1087874 h 2105544"/>
              <a:gd name="connsiteX72" fmla="*/ 0 w 2109706"/>
              <a:gd name="connsiteY72" fmla="*/ 990574 h 2105544"/>
              <a:gd name="connsiteX73" fmla="*/ 236189 w 2109706"/>
              <a:gd name="connsiteY73" fmla="*/ 922337 h 2105544"/>
              <a:gd name="connsiteX74" fmla="*/ 1942296 w 2109706"/>
              <a:gd name="connsiteY74" fmla="*/ 704767 h 2105544"/>
              <a:gd name="connsiteX75" fmla="*/ 2060061 w 2109706"/>
              <a:gd name="connsiteY75" fmla="*/ 730327 h 2105544"/>
              <a:gd name="connsiteX76" fmla="*/ 1865578 w 2109706"/>
              <a:gd name="connsiteY76" fmla="*/ 880719 h 2105544"/>
              <a:gd name="connsiteX77" fmla="*/ 1619839 w 2109706"/>
              <a:gd name="connsiteY77" fmla="*/ 873364 h 2105544"/>
              <a:gd name="connsiteX78" fmla="*/ 1814323 w 2109706"/>
              <a:gd name="connsiteY78" fmla="*/ 722973 h 2105544"/>
              <a:gd name="connsiteX79" fmla="*/ 1942296 w 2109706"/>
              <a:gd name="connsiteY79" fmla="*/ 704767 h 2105544"/>
              <a:gd name="connsiteX80" fmla="*/ 167410 w 2109706"/>
              <a:gd name="connsiteY80" fmla="*/ 704767 h 2105544"/>
              <a:gd name="connsiteX81" fmla="*/ 295383 w 2109706"/>
              <a:gd name="connsiteY81" fmla="*/ 722973 h 2105544"/>
              <a:gd name="connsiteX82" fmla="*/ 489867 w 2109706"/>
              <a:gd name="connsiteY82" fmla="*/ 873364 h 2105544"/>
              <a:gd name="connsiteX83" fmla="*/ 244128 w 2109706"/>
              <a:gd name="connsiteY83" fmla="*/ 880719 h 2105544"/>
              <a:gd name="connsiteX84" fmla="*/ 49645 w 2109706"/>
              <a:gd name="connsiteY84" fmla="*/ 730327 h 2105544"/>
              <a:gd name="connsiteX85" fmla="*/ 167410 w 2109706"/>
              <a:gd name="connsiteY85" fmla="*/ 704767 h 2105544"/>
              <a:gd name="connsiteX86" fmla="*/ 1887774 w 2109706"/>
              <a:gd name="connsiteY86" fmla="*/ 487375 h 2105544"/>
              <a:gd name="connsiteX87" fmla="*/ 1947256 w 2109706"/>
              <a:gd name="connsiteY87" fmla="*/ 490603 h 2105544"/>
              <a:gd name="connsiteX88" fmla="*/ 1796284 w 2109706"/>
              <a:gd name="connsiteY88" fmla="*/ 684635 h 2105544"/>
              <a:gd name="connsiteX89" fmla="*/ 1556436 w 2109706"/>
              <a:gd name="connsiteY89" fmla="*/ 738625 h 2105544"/>
              <a:gd name="connsiteX90" fmla="*/ 1707409 w 2109706"/>
              <a:gd name="connsiteY90" fmla="*/ 544592 h 2105544"/>
              <a:gd name="connsiteX91" fmla="*/ 1887774 w 2109706"/>
              <a:gd name="connsiteY91" fmla="*/ 487375 h 2105544"/>
              <a:gd name="connsiteX92" fmla="*/ 221932 w 2109706"/>
              <a:gd name="connsiteY92" fmla="*/ 487375 h 2105544"/>
              <a:gd name="connsiteX93" fmla="*/ 402297 w 2109706"/>
              <a:gd name="connsiteY93" fmla="*/ 544592 h 2105544"/>
              <a:gd name="connsiteX94" fmla="*/ 553270 w 2109706"/>
              <a:gd name="connsiteY94" fmla="*/ 738625 h 2105544"/>
              <a:gd name="connsiteX95" fmla="*/ 313422 w 2109706"/>
              <a:gd name="connsiteY95" fmla="*/ 684635 h 2105544"/>
              <a:gd name="connsiteX96" fmla="*/ 162450 w 2109706"/>
              <a:gd name="connsiteY96" fmla="*/ 490603 h 2105544"/>
              <a:gd name="connsiteX97" fmla="*/ 221932 w 2109706"/>
              <a:gd name="connsiteY97" fmla="*/ 487375 h 2105544"/>
              <a:gd name="connsiteX98" fmla="*/ 1778378 w 2109706"/>
              <a:gd name="connsiteY98" fmla="*/ 286464 h 2105544"/>
              <a:gd name="connsiteX99" fmla="*/ 1680402 w 2109706"/>
              <a:gd name="connsiteY99" fmla="*/ 511946 h 2105544"/>
              <a:gd name="connsiteX100" fmla="*/ 1461517 w 2109706"/>
              <a:gd name="connsiteY100" fmla="*/ 623887 h 2105544"/>
              <a:gd name="connsiteX101" fmla="*/ 1559493 w 2109706"/>
              <a:gd name="connsiteY101" fmla="*/ 398405 h 2105544"/>
              <a:gd name="connsiteX102" fmla="*/ 1778378 w 2109706"/>
              <a:gd name="connsiteY102" fmla="*/ 286464 h 2105544"/>
              <a:gd name="connsiteX103" fmla="*/ 331328 w 2109706"/>
              <a:gd name="connsiteY103" fmla="*/ 286464 h 2105544"/>
              <a:gd name="connsiteX104" fmla="*/ 550213 w 2109706"/>
              <a:gd name="connsiteY104" fmla="*/ 398405 h 2105544"/>
              <a:gd name="connsiteX105" fmla="*/ 648189 w 2109706"/>
              <a:gd name="connsiteY105" fmla="*/ 623887 h 2105544"/>
              <a:gd name="connsiteX106" fmla="*/ 429304 w 2109706"/>
              <a:gd name="connsiteY106" fmla="*/ 511946 h 2105544"/>
              <a:gd name="connsiteX107" fmla="*/ 331328 w 2109706"/>
              <a:gd name="connsiteY107" fmla="*/ 286464 h 2105544"/>
              <a:gd name="connsiteX108" fmla="*/ 1564038 w 2109706"/>
              <a:gd name="connsiteY108" fmla="*/ 130737 h 2105544"/>
              <a:gd name="connsiteX109" fmla="*/ 1525215 w 2109706"/>
              <a:gd name="connsiteY109" fmla="*/ 373500 h 2105544"/>
              <a:gd name="connsiteX110" fmla="*/ 1341045 w 2109706"/>
              <a:gd name="connsiteY110" fmla="*/ 536359 h 2105544"/>
              <a:gd name="connsiteX111" fmla="*/ 1379867 w 2109706"/>
              <a:gd name="connsiteY111" fmla="*/ 293595 h 2105544"/>
              <a:gd name="connsiteX112" fmla="*/ 1564038 w 2109706"/>
              <a:gd name="connsiteY112" fmla="*/ 130737 h 2105544"/>
              <a:gd name="connsiteX113" fmla="*/ 545669 w 2109706"/>
              <a:gd name="connsiteY113" fmla="*/ 130737 h 2105544"/>
              <a:gd name="connsiteX114" fmla="*/ 729839 w 2109706"/>
              <a:gd name="connsiteY114" fmla="*/ 293595 h 2105544"/>
              <a:gd name="connsiteX115" fmla="*/ 768661 w 2109706"/>
              <a:gd name="connsiteY115" fmla="*/ 536359 h 2105544"/>
              <a:gd name="connsiteX116" fmla="*/ 584491 w 2109706"/>
              <a:gd name="connsiteY116" fmla="*/ 373500 h 2105544"/>
              <a:gd name="connsiteX117" fmla="*/ 545669 w 2109706"/>
              <a:gd name="connsiteY117" fmla="*/ 130737 h 2105544"/>
              <a:gd name="connsiteX118" fmla="*/ 1317704 w 2109706"/>
              <a:gd name="connsiteY118" fmla="*/ 33206 h 2105544"/>
              <a:gd name="connsiteX119" fmla="*/ 1340474 w 2109706"/>
              <a:gd name="connsiteY119" fmla="*/ 277998 h 2105544"/>
              <a:gd name="connsiteX120" fmla="*/ 1202591 w 2109706"/>
              <a:gd name="connsiteY120" fmla="*/ 481541 h 2105544"/>
              <a:gd name="connsiteX121" fmla="*/ 1179821 w 2109706"/>
              <a:gd name="connsiteY121" fmla="*/ 236749 h 2105544"/>
              <a:gd name="connsiteX122" fmla="*/ 1317704 w 2109706"/>
              <a:gd name="connsiteY122" fmla="*/ 33206 h 2105544"/>
              <a:gd name="connsiteX123" fmla="*/ 792003 w 2109706"/>
              <a:gd name="connsiteY123" fmla="*/ 33206 h 2105544"/>
              <a:gd name="connsiteX124" fmla="*/ 929886 w 2109706"/>
              <a:gd name="connsiteY124" fmla="*/ 236749 h 2105544"/>
              <a:gd name="connsiteX125" fmla="*/ 907116 w 2109706"/>
              <a:gd name="connsiteY125" fmla="*/ 481541 h 2105544"/>
              <a:gd name="connsiteX126" fmla="*/ 769233 w 2109706"/>
              <a:gd name="connsiteY126" fmla="*/ 277998 h 2105544"/>
              <a:gd name="connsiteX127" fmla="*/ 792003 w 2109706"/>
              <a:gd name="connsiteY127" fmla="*/ 33206 h 2105544"/>
              <a:gd name="connsiteX128" fmla="*/ 1054853 w 2109706"/>
              <a:gd name="connsiteY128" fmla="*/ 0 h 2105544"/>
              <a:gd name="connsiteX129" fmla="*/ 1137785 w 2109706"/>
              <a:gd name="connsiteY129" fmla="*/ 231438 h 2105544"/>
              <a:gd name="connsiteX130" fmla="*/ 1054853 w 2109706"/>
              <a:gd name="connsiteY130" fmla="*/ 462877 h 2105544"/>
              <a:gd name="connsiteX131" fmla="*/ 971921 w 2109706"/>
              <a:gd name="connsiteY131" fmla="*/ 231438 h 2105544"/>
              <a:gd name="connsiteX132" fmla="*/ 1054853 w 2109706"/>
              <a:gd name="connsiteY132" fmla="*/ 0 h 2105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2109706" h="2105544">
                <a:moveTo>
                  <a:pt x="1129309" y="1646317"/>
                </a:moveTo>
                <a:cubicBezTo>
                  <a:pt x="1187634" y="1698750"/>
                  <a:pt x="1229276" y="1775942"/>
                  <a:pt x="1240594" y="1865537"/>
                </a:cubicBezTo>
                <a:cubicBezTo>
                  <a:pt x="1251913" y="1955131"/>
                  <a:pt x="1230775" y="2040254"/>
                  <a:pt x="1187323" y="2105544"/>
                </a:cubicBezTo>
                <a:cubicBezTo>
                  <a:pt x="1128998" y="2053111"/>
                  <a:pt x="1087357" y="1975920"/>
                  <a:pt x="1076038" y="1886325"/>
                </a:cubicBezTo>
                <a:cubicBezTo>
                  <a:pt x="1064720" y="1796731"/>
                  <a:pt x="1085856" y="1711608"/>
                  <a:pt x="1129309" y="1646317"/>
                </a:cubicBezTo>
                <a:close/>
                <a:moveTo>
                  <a:pt x="980398" y="1646317"/>
                </a:moveTo>
                <a:cubicBezTo>
                  <a:pt x="1023850" y="1711608"/>
                  <a:pt x="1044988" y="1796731"/>
                  <a:pt x="1033669" y="1886325"/>
                </a:cubicBezTo>
                <a:cubicBezTo>
                  <a:pt x="1022351" y="1975920"/>
                  <a:pt x="980709" y="2053111"/>
                  <a:pt x="922384" y="2105544"/>
                </a:cubicBezTo>
                <a:cubicBezTo>
                  <a:pt x="878931" y="2040254"/>
                  <a:pt x="857794" y="1955131"/>
                  <a:pt x="869113" y="1865537"/>
                </a:cubicBezTo>
                <a:cubicBezTo>
                  <a:pt x="880431" y="1775942"/>
                  <a:pt x="922073" y="1698750"/>
                  <a:pt x="980398" y="1646317"/>
                </a:cubicBezTo>
                <a:close/>
                <a:moveTo>
                  <a:pt x="1273542" y="1609284"/>
                </a:moveTo>
                <a:cubicBezTo>
                  <a:pt x="1343074" y="1645565"/>
                  <a:pt x="1402604" y="1709976"/>
                  <a:pt x="1435849" y="1793941"/>
                </a:cubicBezTo>
                <a:cubicBezTo>
                  <a:pt x="1469093" y="1877906"/>
                  <a:pt x="1469789" y="1965610"/>
                  <a:pt x="1443938" y="2039656"/>
                </a:cubicBezTo>
                <a:cubicBezTo>
                  <a:pt x="1374406" y="2003375"/>
                  <a:pt x="1314876" y="1938964"/>
                  <a:pt x="1281632" y="1854999"/>
                </a:cubicBezTo>
                <a:cubicBezTo>
                  <a:pt x="1248388" y="1771034"/>
                  <a:pt x="1247691" y="1683329"/>
                  <a:pt x="1273542" y="1609284"/>
                </a:cubicBezTo>
                <a:close/>
                <a:moveTo>
                  <a:pt x="836164" y="1609284"/>
                </a:moveTo>
                <a:cubicBezTo>
                  <a:pt x="862014" y="1683329"/>
                  <a:pt x="861318" y="1771034"/>
                  <a:pt x="828074" y="1854999"/>
                </a:cubicBezTo>
                <a:cubicBezTo>
                  <a:pt x="794830" y="1938964"/>
                  <a:pt x="735299" y="2003375"/>
                  <a:pt x="665768" y="2039656"/>
                </a:cubicBezTo>
                <a:cubicBezTo>
                  <a:pt x="639917" y="1965610"/>
                  <a:pt x="640613" y="1877906"/>
                  <a:pt x="673858" y="1793941"/>
                </a:cubicBezTo>
                <a:cubicBezTo>
                  <a:pt x="707102" y="1709976"/>
                  <a:pt x="766632" y="1645565"/>
                  <a:pt x="836164" y="1609284"/>
                </a:cubicBezTo>
                <a:close/>
                <a:moveTo>
                  <a:pt x="1404034" y="1537545"/>
                </a:moveTo>
                <a:cubicBezTo>
                  <a:pt x="1480404" y="1555395"/>
                  <a:pt x="1554083" y="1602977"/>
                  <a:pt x="1607164" y="1676037"/>
                </a:cubicBezTo>
                <a:cubicBezTo>
                  <a:pt x="1660245" y="1749096"/>
                  <a:pt x="1682730" y="1833873"/>
                  <a:pt x="1676106" y="1912020"/>
                </a:cubicBezTo>
                <a:cubicBezTo>
                  <a:pt x="1599736" y="1894171"/>
                  <a:pt x="1526058" y="1846589"/>
                  <a:pt x="1472977" y="1773529"/>
                </a:cubicBezTo>
                <a:cubicBezTo>
                  <a:pt x="1419896" y="1700470"/>
                  <a:pt x="1397410" y="1615693"/>
                  <a:pt x="1404034" y="1537545"/>
                </a:cubicBezTo>
                <a:close/>
                <a:moveTo>
                  <a:pt x="705672" y="1537545"/>
                </a:moveTo>
                <a:cubicBezTo>
                  <a:pt x="712296" y="1615693"/>
                  <a:pt x="689810" y="1700470"/>
                  <a:pt x="636729" y="1773529"/>
                </a:cubicBezTo>
                <a:cubicBezTo>
                  <a:pt x="583648" y="1846589"/>
                  <a:pt x="509970" y="1894171"/>
                  <a:pt x="433600" y="1912020"/>
                </a:cubicBezTo>
                <a:cubicBezTo>
                  <a:pt x="426976" y="1833872"/>
                  <a:pt x="449461" y="1749096"/>
                  <a:pt x="502542" y="1676037"/>
                </a:cubicBezTo>
                <a:cubicBezTo>
                  <a:pt x="555623" y="1602977"/>
                  <a:pt x="629302" y="1555394"/>
                  <a:pt x="705672" y="1537545"/>
                </a:cubicBezTo>
                <a:close/>
                <a:moveTo>
                  <a:pt x="1512586" y="1435608"/>
                </a:moveTo>
                <a:cubicBezTo>
                  <a:pt x="1590995" y="1433905"/>
                  <a:pt x="1674193" y="1461669"/>
                  <a:pt x="1743775" y="1519233"/>
                </a:cubicBezTo>
                <a:cubicBezTo>
                  <a:pt x="1813358" y="1576796"/>
                  <a:pt x="1856220" y="1653317"/>
                  <a:pt x="1869239" y="1730657"/>
                </a:cubicBezTo>
                <a:cubicBezTo>
                  <a:pt x="1790829" y="1732361"/>
                  <a:pt x="1707632" y="1704597"/>
                  <a:pt x="1638050" y="1647033"/>
                </a:cubicBezTo>
                <a:cubicBezTo>
                  <a:pt x="1568467" y="1589470"/>
                  <a:pt x="1525604" y="1512949"/>
                  <a:pt x="1512586" y="1435608"/>
                </a:cubicBezTo>
                <a:close/>
                <a:moveTo>
                  <a:pt x="597120" y="1435608"/>
                </a:moveTo>
                <a:cubicBezTo>
                  <a:pt x="584101" y="1512948"/>
                  <a:pt x="541239" y="1589470"/>
                  <a:pt x="471656" y="1647033"/>
                </a:cubicBezTo>
                <a:cubicBezTo>
                  <a:pt x="402074" y="1704597"/>
                  <a:pt x="318877" y="1732361"/>
                  <a:pt x="240467" y="1730657"/>
                </a:cubicBezTo>
                <a:cubicBezTo>
                  <a:pt x="253486" y="1653317"/>
                  <a:pt x="296348" y="1576796"/>
                  <a:pt x="365931" y="1519233"/>
                </a:cubicBezTo>
                <a:cubicBezTo>
                  <a:pt x="435513" y="1461669"/>
                  <a:pt x="518710" y="1433904"/>
                  <a:pt x="597120" y="1435608"/>
                </a:cubicBezTo>
                <a:close/>
                <a:moveTo>
                  <a:pt x="1650985" y="1299221"/>
                </a:moveTo>
                <a:cubicBezTo>
                  <a:pt x="1711282" y="1293845"/>
                  <a:pt x="1775815" y="1304543"/>
                  <a:pt x="1837099" y="1333381"/>
                </a:cubicBezTo>
                <a:cubicBezTo>
                  <a:pt x="1918811" y="1371831"/>
                  <a:pt x="1979356" y="1435289"/>
                  <a:pt x="2011200" y="1506961"/>
                </a:cubicBezTo>
                <a:cubicBezTo>
                  <a:pt x="1935677" y="1528112"/>
                  <a:pt x="1848190" y="1521910"/>
                  <a:pt x="1766478" y="1483459"/>
                </a:cubicBezTo>
                <a:cubicBezTo>
                  <a:pt x="1684766" y="1445008"/>
                  <a:pt x="1624220" y="1381551"/>
                  <a:pt x="1592376" y="1309878"/>
                </a:cubicBezTo>
                <a:cubicBezTo>
                  <a:pt x="1611257" y="1304591"/>
                  <a:pt x="1630885" y="1301013"/>
                  <a:pt x="1650985" y="1299221"/>
                </a:cubicBezTo>
                <a:close/>
                <a:moveTo>
                  <a:pt x="458721" y="1299221"/>
                </a:moveTo>
                <a:cubicBezTo>
                  <a:pt x="478820" y="1301013"/>
                  <a:pt x="498449" y="1304591"/>
                  <a:pt x="517330" y="1309878"/>
                </a:cubicBezTo>
                <a:cubicBezTo>
                  <a:pt x="485486" y="1381551"/>
                  <a:pt x="424940" y="1445008"/>
                  <a:pt x="343228" y="1483459"/>
                </a:cubicBezTo>
                <a:cubicBezTo>
                  <a:pt x="261516" y="1521910"/>
                  <a:pt x="174029" y="1528111"/>
                  <a:pt x="98506" y="1506961"/>
                </a:cubicBezTo>
                <a:cubicBezTo>
                  <a:pt x="130349" y="1435289"/>
                  <a:pt x="190895" y="1371831"/>
                  <a:pt x="272607" y="1333381"/>
                </a:cubicBezTo>
                <a:cubicBezTo>
                  <a:pt x="333891" y="1304543"/>
                  <a:pt x="398424" y="1293845"/>
                  <a:pt x="458721" y="1299221"/>
                </a:cubicBezTo>
                <a:close/>
                <a:moveTo>
                  <a:pt x="1815445" y="1123451"/>
                </a:moveTo>
                <a:cubicBezTo>
                  <a:pt x="1837069" y="1123741"/>
                  <a:pt x="1859095" y="1125929"/>
                  <a:pt x="1881271" y="1130160"/>
                </a:cubicBezTo>
                <a:cubicBezTo>
                  <a:pt x="1969979" y="1147082"/>
                  <a:pt x="2044403" y="1193488"/>
                  <a:pt x="2093070" y="1254990"/>
                </a:cubicBezTo>
                <a:cubicBezTo>
                  <a:pt x="2025180" y="1294258"/>
                  <a:pt x="1938899" y="1310008"/>
                  <a:pt x="1850192" y="1293086"/>
                </a:cubicBezTo>
                <a:cubicBezTo>
                  <a:pt x="1761485" y="1276164"/>
                  <a:pt x="1687060" y="1229758"/>
                  <a:pt x="1638392" y="1168255"/>
                </a:cubicBezTo>
                <a:cubicBezTo>
                  <a:pt x="1689310" y="1138805"/>
                  <a:pt x="1750573" y="1122583"/>
                  <a:pt x="1815445" y="1123451"/>
                </a:cubicBezTo>
                <a:close/>
                <a:moveTo>
                  <a:pt x="294261" y="1123451"/>
                </a:moveTo>
                <a:cubicBezTo>
                  <a:pt x="359133" y="1122583"/>
                  <a:pt x="420396" y="1138805"/>
                  <a:pt x="471314" y="1168256"/>
                </a:cubicBezTo>
                <a:cubicBezTo>
                  <a:pt x="422647" y="1229757"/>
                  <a:pt x="348222" y="1276164"/>
                  <a:pt x="259514" y="1293086"/>
                </a:cubicBezTo>
                <a:cubicBezTo>
                  <a:pt x="170807" y="1310008"/>
                  <a:pt x="84526" y="1294257"/>
                  <a:pt x="16636" y="1254990"/>
                </a:cubicBezTo>
                <a:cubicBezTo>
                  <a:pt x="65303" y="1193488"/>
                  <a:pt x="139728" y="1147082"/>
                  <a:pt x="228435" y="1130160"/>
                </a:cubicBezTo>
                <a:cubicBezTo>
                  <a:pt x="250611" y="1125929"/>
                  <a:pt x="272637" y="1123741"/>
                  <a:pt x="294261" y="1123451"/>
                </a:cubicBezTo>
                <a:close/>
                <a:moveTo>
                  <a:pt x="1873517" y="922337"/>
                </a:moveTo>
                <a:cubicBezTo>
                  <a:pt x="1963646" y="916667"/>
                  <a:pt x="2047273" y="943107"/>
                  <a:pt x="2109706" y="990574"/>
                </a:cubicBezTo>
                <a:cubicBezTo>
                  <a:pt x="2053714" y="1045491"/>
                  <a:pt x="1974060" y="1082204"/>
                  <a:pt x="1883932" y="1087874"/>
                </a:cubicBezTo>
                <a:cubicBezTo>
                  <a:pt x="1793803" y="1093544"/>
                  <a:pt x="1710176" y="1067105"/>
                  <a:pt x="1647742" y="1019638"/>
                </a:cubicBezTo>
                <a:cubicBezTo>
                  <a:pt x="1703734" y="964721"/>
                  <a:pt x="1783389" y="928008"/>
                  <a:pt x="1873517" y="922337"/>
                </a:cubicBezTo>
                <a:close/>
                <a:moveTo>
                  <a:pt x="236189" y="922337"/>
                </a:moveTo>
                <a:cubicBezTo>
                  <a:pt x="326317" y="928008"/>
                  <a:pt x="405972" y="964720"/>
                  <a:pt x="461964" y="1019638"/>
                </a:cubicBezTo>
                <a:cubicBezTo>
                  <a:pt x="399530" y="1067104"/>
                  <a:pt x="315903" y="1093544"/>
                  <a:pt x="225774" y="1087874"/>
                </a:cubicBezTo>
                <a:cubicBezTo>
                  <a:pt x="135646" y="1082204"/>
                  <a:pt x="55992" y="1045491"/>
                  <a:pt x="0" y="990574"/>
                </a:cubicBezTo>
                <a:cubicBezTo>
                  <a:pt x="62433" y="943107"/>
                  <a:pt x="146060" y="916667"/>
                  <a:pt x="236189" y="922337"/>
                </a:cubicBezTo>
                <a:close/>
                <a:moveTo>
                  <a:pt x="1942296" y="704767"/>
                </a:moveTo>
                <a:cubicBezTo>
                  <a:pt x="1983960" y="706288"/>
                  <a:pt x="2023923" y="715103"/>
                  <a:pt x="2060061" y="730327"/>
                </a:cubicBezTo>
                <a:cubicBezTo>
                  <a:pt x="2019486" y="797444"/>
                  <a:pt x="1951465" y="852812"/>
                  <a:pt x="1865578" y="880719"/>
                </a:cubicBezTo>
                <a:cubicBezTo>
                  <a:pt x="1779691" y="908625"/>
                  <a:pt x="1692116" y="903813"/>
                  <a:pt x="1619839" y="873364"/>
                </a:cubicBezTo>
                <a:cubicBezTo>
                  <a:pt x="1660415" y="806248"/>
                  <a:pt x="1728436" y="750879"/>
                  <a:pt x="1814323" y="722973"/>
                </a:cubicBezTo>
                <a:cubicBezTo>
                  <a:pt x="1857266" y="709020"/>
                  <a:pt x="1900632" y="703246"/>
                  <a:pt x="1942296" y="704767"/>
                </a:cubicBezTo>
                <a:close/>
                <a:moveTo>
                  <a:pt x="167410" y="704767"/>
                </a:moveTo>
                <a:cubicBezTo>
                  <a:pt x="209074" y="703246"/>
                  <a:pt x="252440" y="709020"/>
                  <a:pt x="295383" y="722973"/>
                </a:cubicBezTo>
                <a:cubicBezTo>
                  <a:pt x="381270" y="750879"/>
                  <a:pt x="449292" y="806247"/>
                  <a:pt x="489867" y="873364"/>
                </a:cubicBezTo>
                <a:cubicBezTo>
                  <a:pt x="417591" y="903813"/>
                  <a:pt x="330015" y="908625"/>
                  <a:pt x="244128" y="880719"/>
                </a:cubicBezTo>
                <a:cubicBezTo>
                  <a:pt x="158241" y="852812"/>
                  <a:pt x="90220" y="797444"/>
                  <a:pt x="49645" y="730327"/>
                </a:cubicBezTo>
                <a:cubicBezTo>
                  <a:pt x="85783" y="715103"/>
                  <a:pt x="125746" y="706288"/>
                  <a:pt x="167410" y="704767"/>
                </a:cubicBezTo>
                <a:close/>
                <a:moveTo>
                  <a:pt x="1887774" y="487375"/>
                </a:moveTo>
                <a:cubicBezTo>
                  <a:pt x="1907940" y="486634"/>
                  <a:pt x="1927862" y="487723"/>
                  <a:pt x="1947256" y="490603"/>
                </a:cubicBezTo>
                <a:cubicBezTo>
                  <a:pt x="1924647" y="565702"/>
                  <a:pt x="1872532" y="636247"/>
                  <a:pt x="1796284" y="684635"/>
                </a:cubicBezTo>
                <a:cubicBezTo>
                  <a:pt x="1720035" y="733024"/>
                  <a:pt x="1634014" y="750143"/>
                  <a:pt x="1556436" y="738625"/>
                </a:cubicBezTo>
                <a:cubicBezTo>
                  <a:pt x="1579046" y="663526"/>
                  <a:pt x="1631161" y="592981"/>
                  <a:pt x="1707409" y="544592"/>
                </a:cubicBezTo>
                <a:cubicBezTo>
                  <a:pt x="1764596" y="508300"/>
                  <a:pt x="1827279" y="489599"/>
                  <a:pt x="1887774" y="487375"/>
                </a:cubicBezTo>
                <a:close/>
                <a:moveTo>
                  <a:pt x="221932" y="487375"/>
                </a:moveTo>
                <a:cubicBezTo>
                  <a:pt x="282427" y="489598"/>
                  <a:pt x="345111" y="508300"/>
                  <a:pt x="402297" y="544592"/>
                </a:cubicBezTo>
                <a:cubicBezTo>
                  <a:pt x="478545" y="592981"/>
                  <a:pt x="530661" y="663526"/>
                  <a:pt x="553270" y="738625"/>
                </a:cubicBezTo>
                <a:cubicBezTo>
                  <a:pt x="475692" y="750142"/>
                  <a:pt x="389671" y="733024"/>
                  <a:pt x="313422" y="684635"/>
                </a:cubicBezTo>
                <a:cubicBezTo>
                  <a:pt x="237174" y="636247"/>
                  <a:pt x="185059" y="565701"/>
                  <a:pt x="162450" y="490603"/>
                </a:cubicBezTo>
                <a:cubicBezTo>
                  <a:pt x="181844" y="487723"/>
                  <a:pt x="201767" y="486634"/>
                  <a:pt x="221932" y="487375"/>
                </a:cubicBezTo>
                <a:close/>
                <a:moveTo>
                  <a:pt x="1778378" y="286464"/>
                </a:moveTo>
                <a:cubicBezTo>
                  <a:pt x="1775155" y="364827"/>
                  <a:pt x="1742221" y="446116"/>
                  <a:pt x="1680402" y="511946"/>
                </a:cubicBezTo>
                <a:cubicBezTo>
                  <a:pt x="1618583" y="577777"/>
                  <a:pt x="1539522" y="615750"/>
                  <a:pt x="1461517" y="623887"/>
                </a:cubicBezTo>
                <a:cubicBezTo>
                  <a:pt x="1464740" y="545525"/>
                  <a:pt x="1497673" y="464235"/>
                  <a:pt x="1559493" y="398405"/>
                </a:cubicBezTo>
                <a:cubicBezTo>
                  <a:pt x="1621312" y="332574"/>
                  <a:pt x="1700373" y="294601"/>
                  <a:pt x="1778378" y="286464"/>
                </a:cubicBezTo>
                <a:close/>
                <a:moveTo>
                  <a:pt x="331328" y="286464"/>
                </a:moveTo>
                <a:cubicBezTo>
                  <a:pt x="409333" y="294601"/>
                  <a:pt x="488394" y="332574"/>
                  <a:pt x="550213" y="398405"/>
                </a:cubicBezTo>
                <a:cubicBezTo>
                  <a:pt x="612033" y="464235"/>
                  <a:pt x="644967" y="545525"/>
                  <a:pt x="648189" y="623887"/>
                </a:cubicBezTo>
                <a:cubicBezTo>
                  <a:pt x="570185" y="615750"/>
                  <a:pt x="491123" y="577777"/>
                  <a:pt x="429304" y="511946"/>
                </a:cubicBezTo>
                <a:cubicBezTo>
                  <a:pt x="367485" y="446116"/>
                  <a:pt x="334551" y="364826"/>
                  <a:pt x="331328" y="286464"/>
                </a:cubicBezTo>
                <a:close/>
                <a:moveTo>
                  <a:pt x="1564038" y="130737"/>
                </a:moveTo>
                <a:cubicBezTo>
                  <a:pt x="1580404" y="207438"/>
                  <a:pt x="1568721" y="294364"/>
                  <a:pt x="1525215" y="373500"/>
                </a:cubicBezTo>
                <a:cubicBezTo>
                  <a:pt x="1481710" y="452637"/>
                  <a:pt x="1414576" y="509079"/>
                  <a:pt x="1341045" y="536359"/>
                </a:cubicBezTo>
                <a:cubicBezTo>
                  <a:pt x="1324679" y="459657"/>
                  <a:pt x="1336362" y="372731"/>
                  <a:pt x="1379867" y="293595"/>
                </a:cubicBezTo>
                <a:cubicBezTo>
                  <a:pt x="1423373" y="214458"/>
                  <a:pt x="1490507" y="158017"/>
                  <a:pt x="1564038" y="130737"/>
                </a:cubicBezTo>
                <a:close/>
                <a:moveTo>
                  <a:pt x="545669" y="130737"/>
                </a:moveTo>
                <a:cubicBezTo>
                  <a:pt x="619200" y="158017"/>
                  <a:pt x="686333" y="214458"/>
                  <a:pt x="729839" y="293595"/>
                </a:cubicBezTo>
                <a:cubicBezTo>
                  <a:pt x="773344" y="372731"/>
                  <a:pt x="785028" y="459657"/>
                  <a:pt x="768661" y="536359"/>
                </a:cubicBezTo>
                <a:cubicBezTo>
                  <a:pt x="695131" y="509078"/>
                  <a:pt x="627996" y="452637"/>
                  <a:pt x="584491" y="373500"/>
                </a:cubicBezTo>
                <a:cubicBezTo>
                  <a:pt x="540985" y="294364"/>
                  <a:pt x="529303" y="207438"/>
                  <a:pt x="545669" y="130737"/>
                </a:cubicBezTo>
                <a:close/>
                <a:moveTo>
                  <a:pt x="1317704" y="33206"/>
                </a:moveTo>
                <a:cubicBezTo>
                  <a:pt x="1352631" y="103428"/>
                  <a:pt x="1362932" y="190528"/>
                  <a:pt x="1340474" y="277998"/>
                </a:cubicBezTo>
                <a:cubicBezTo>
                  <a:pt x="1318015" y="365467"/>
                  <a:pt x="1267027" y="436832"/>
                  <a:pt x="1202591" y="481541"/>
                </a:cubicBezTo>
                <a:cubicBezTo>
                  <a:pt x="1167664" y="411319"/>
                  <a:pt x="1157362" y="324219"/>
                  <a:pt x="1179821" y="236749"/>
                </a:cubicBezTo>
                <a:cubicBezTo>
                  <a:pt x="1202279" y="149280"/>
                  <a:pt x="1253267" y="77916"/>
                  <a:pt x="1317704" y="33206"/>
                </a:cubicBezTo>
                <a:close/>
                <a:moveTo>
                  <a:pt x="792003" y="33206"/>
                </a:moveTo>
                <a:cubicBezTo>
                  <a:pt x="856440" y="77916"/>
                  <a:pt x="907428" y="149280"/>
                  <a:pt x="929886" y="236749"/>
                </a:cubicBezTo>
                <a:cubicBezTo>
                  <a:pt x="952345" y="324219"/>
                  <a:pt x="942044" y="411319"/>
                  <a:pt x="907116" y="481541"/>
                </a:cubicBezTo>
                <a:cubicBezTo>
                  <a:pt x="842680" y="436831"/>
                  <a:pt x="791692" y="365467"/>
                  <a:pt x="769233" y="277998"/>
                </a:cubicBezTo>
                <a:cubicBezTo>
                  <a:pt x="746775" y="190528"/>
                  <a:pt x="757077" y="103428"/>
                  <a:pt x="792003" y="33206"/>
                </a:cubicBezTo>
                <a:close/>
                <a:moveTo>
                  <a:pt x="1054853" y="0"/>
                </a:moveTo>
                <a:cubicBezTo>
                  <a:pt x="1106147" y="59330"/>
                  <a:pt x="1137785" y="141132"/>
                  <a:pt x="1137785" y="231438"/>
                </a:cubicBezTo>
                <a:cubicBezTo>
                  <a:pt x="1137785" y="321745"/>
                  <a:pt x="1106147" y="403548"/>
                  <a:pt x="1054853" y="462877"/>
                </a:cubicBezTo>
                <a:cubicBezTo>
                  <a:pt x="1003560" y="403548"/>
                  <a:pt x="971921" y="321745"/>
                  <a:pt x="971921" y="231438"/>
                </a:cubicBezTo>
                <a:cubicBezTo>
                  <a:pt x="971921" y="141132"/>
                  <a:pt x="1003560" y="59330"/>
                  <a:pt x="105485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000" dirty="0">
                <a:solidFill>
                  <a:schemeClr val="tx1"/>
                </a:solidFill>
              </a:rPr>
              <a:t>2</a:t>
            </a:r>
            <a:endParaRPr lang="en-US" sz="2000" dirty="0">
              <a:solidFill>
                <a:schemeClr val="tx1"/>
              </a:solidFill>
            </a:endParaRPr>
          </a:p>
        </p:txBody>
      </p:sp>
      <p:sp>
        <p:nvSpPr>
          <p:cNvPr id="36" name="Text Box 8" descr="#clear#"/>
          <p:cNvSpPr txBox="1">
            <a:spLocks noChangeArrowheads="1"/>
          </p:cNvSpPr>
          <p:nvPr/>
        </p:nvSpPr>
        <p:spPr bwMode="auto">
          <a:xfrm>
            <a:off x="6988861" y="39648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40" name="直接连接符 39"/>
          <p:cNvCxnSpPr/>
          <p:nvPr/>
        </p:nvCxnSpPr>
        <p:spPr>
          <a:xfrm>
            <a:off x="6010912" y="46072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1" name="KSO_Shape" descr="#clear#"/>
          <p:cNvSpPr/>
          <p:nvPr/>
        </p:nvSpPr>
        <p:spPr>
          <a:xfrm>
            <a:off x="6010912" y="3660440"/>
            <a:ext cx="839125" cy="837726"/>
          </a:xfrm>
          <a:custGeom>
            <a:avLst/>
            <a:gdLst>
              <a:gd name="connsiteX0" fmla="*/ 1129309 w 2109706"/>
              <a:gd name="connsiteY0" fmla="*/ 1646317 h 2105544"/>
              <a:gd name="connsiteX1" fmla="*/ 1240594 w 2109706"/>
              <a:gd name="connsiteY1" fmla="*/ 1865537 h 2105544"/>
              <a:gd name="connsiteX2" fmla="*/ 1187323 w 2109706"/>
              <a:gd name="connsiteY2" fmla="*/ 2105544 h 2105544"/>
              <a:gd name="connsiteX3" fmla="*/ 1076038 w 2109706"/>
              <a:gd name="connsiteY3" fmla="*/ 1886325 h 2105544"/>
              <a:gd name="connsiteX4" fmla="*/ 1129309 w 2109706"/>
              <a:gd name="connsiteY4" fmla="*/ 1646317 h 2105544"/>
              <a:gd name="connsiteX5" fmla="*/ 980398 w 2109706"/>
              <a:gd name="connsiteY5" fmla="*/ 1646317 h 2105544"/>
              <a:gd name="connsiteX6" fmla="*/ 1033669 w 2109706"/>
              <a:gd name="connsiteY6" fmla="*/ 1886325 h 2105544"/>
              <a:gd name="connsiteX7" fmla="*/ 922384 w 2109706"/>
              <a:gd name="connsiteY7" fmla="*/ 2105544 h 2105544"/>
              <a:gd name="connsiteX8" fmla="*/ 869113 w 2109706"/>
              <a:gd name="connsiteY8" fmla="*/ 1865537 h 2105544"/>
              <a:gd name="connsiteX9" fmla="*/ 980398 w 2109706"/>
              <a:gd name="connsiteY9" fmla="*/ 1646317 h 2105544"/>
              <a:gd name="connsiteX10" fmla="*/ 1273542 w 2109706"/>
              <a:gd name="connsiteY10" fmla="*/ 1609284 h 2105544"/>
              <a:gd name="connsiteX11" fmla="*/ 1435849 w 2109706"/>
              <a:gd name="connsiteY11" fmla="*/ 1793941 h 2105544"/>
              <a:gd name="connsiteX12" fmla="*/ 1443938 w 2109706"/>
              <a:gd name="connsiteY12" fmla="*/ 2039656 h 2105544"/>
              <a:gd name="connsiteX13" fmla="*/ 1281632 w 2109706"/>
              <a:gd name="connsiteY13" fmla="*/ 1854999 h 2105544"/>
              <a:gd name="connsiteX14" fmla="*/ 1273542 w 2109706"/>
              <a:gd name="connsiteY14" fmla="*/ 1609284 h 2105544"/>
              <a:gd name="connsiteX15" fmla="*/ 836164 w 2109706"/>
              <a:gd name="connsiteY15" fmla="*/ 1609284 h 2105544"/>
              <a:gd name="connsiteX16" fmla="*/ 828074 w 2109706"/>
              <a:gd name="connsiteY16" fmla="*/ 1854999 h 2105544"/>
              <a:gd name="connsiteX17" fmla="*/ 665768 w 2109706"/>
              <a:gd name="connsiteY17" fmla="*/ 2039656 h 2105544"/>
              <a:gd name="connsiteX18" fmla="*/ 673858 w 2109706"/>
              <a:gd name="connsiteY18" fmla="*/ 1793941 h 2105544"/>
              <a:gd name="connsiteX19" fmla="*/ 836164 w 2109706"/>
              <a:gd name="connsiteY19" fmla="*/ 1609284 h 2105544"/>
              <a:gd name="connsiteX20" fmla="*/ 1404034 w 2109706"/>
              <a:gd name="connsiteY20" fmla="*/ 1537545 h 2105544"/>
              <a:gd name="connsiteX21" fmla="*/ 1607164 w 2109706"/>
              <a:gd name="connsiteY21" fmla="*/ 1676037 h 2105544"/>
              <a:gd name="connsiteX22" fmla="*/ 1676106 w 2109706"/>
              <a:gd name="connsiteY22" fmla="*/ 1912020 h 2105544"/>
              <a:gd name="connsiteX23" fmla="*/ 1472977 w 2109706"/>
              <a:gd name="connsiteY23" fmla="*/ 1773529 h 2105544"/>
              <a:gd name="connsiteX24" fmla="*/ 1404034 w 2109706"/>
              <a:gd name="connsiteY24" fmla="*/ 1537545 h 2105544"/>
              <a:gd name="connsiteX25" fmla="*/ 705672 w 2109706"/>
              <a:gd name="connsiteY25" fmla="*/ 1537545 h 2105544"/>
              <a:gd name="connsiteX26" fmla="*/ 636729 w 2109706"/>
              <a:gd name="connsiteY26" fmla="*/ 1773529 h 2105544"/>
              <a:gd name="connsiteX27" fmla="*/ 433600 w 2109706"/>
              <a:gd name="connsiteY27" fmla="*/ 1912020 h 2105544"/>
              <a:gd name="connsiteX28" fmla="*/ 502542 w 2109706"/>
              <a:gd name="connsiteY28" fmla="*/ 1676037 h 2105544"/>
              <a:gd name="connsiteX29" fmla="*/ 705672 w 2109706"/>
              <a:gd name="connsiteY29" fmla="*/ 1537545 h 2105544"/>
              <a:gd name="connsiteX30" fmla="*/ 1512586 w 2109706"/>
              <a:gd name="connsiteY30" fmla="*/ 1435608 h 2105544"/>
              <a:gd name="connsiteX31" fmla="*/ 1743775 w 2109706"/>
              <a:gd name="connsiteY31" fmla="*/ 1519233 h 2105544"/>
              <a:gd name="connsiteX32" fmla="*/ 1869239 w 2109706"/>
              <a:gd name="connsiteY32" fmla="*/ 1730657 h 2105544"/>
              <a:gd name="connsiteX33" fmla="*/ 1638050 w 2109706"/>
              <a:gd name="connsiteY33" fmla="*/ 1647033 h 2105544"/>
              <a:gd name="connsiteX34" fmla="*/ 1512586 w 2109706"/>
              <a:gd name="connsiteY34" fmla="*/ 1435608 h 2105544"/>
              <a:gd name="connsiteX35" fmla="*/ 597120 w 2109706"/>
              <a:gd name="connsiteY35" fmla="*/ 1435608 h 2105544"/>
              <a:gd name="connsiteX36" fmla="*/ 471656 w 2109706"/>
              <a:gd name="connsiteY36" fmla="*/ 1647033 h 2105544"/>
              <a:gd name="connsiteX37" fmla="*/ 240467 w 2109706"/>
              <a:gd name="connsiteY37" fmla="*/ 1730657 h 2105544"/>
              <a:gd name="connsiteX38" fmla="*/ 365931 w 2109706"/>
              <a:gd name="connsiteY38" fmla="*/ 1519233 h 2105544"/>
              <a:gd name="connsiteX39" fmla="*/ 597120 w 2109706"/>
              <a:gd name="connsiteY39" fmla="*/ 1435608 h 2105544"/>
              <a:gd name="connsiteX40" fmla="*/ 1650985 w 2109706"/>
              <a:gd name="connsiteY40" fmla="*/ 1299221 h 2105544"/>
              <a:gd name="connsiteX41" fmla="*/ 1837099 w 2109706"/>
              <a:gd name="connsiteY41" fmla="*/ 1333381 h 2105544"/>
              <a:gd name="connsiteX42" fmla="*/ 2011200 w 2109706"/>
              <a:gd name="connsiteY42" fmla="*/ 1506961 h 2105544"/>
              <a:gd name="connsiteX43" fmla="*/ 1766478 w 2109706"/>
              <a:gd name="connsiteY43" fmla="*/ 1483459 h 2105544"/>
              <a:gd name="connsiteX44" fmla="*/ 1592376 w 2109706"/>
              <a:gd name="connsiteY44" fmla="*/ 1309878 h 2105544"/>
              <a:gd name="connsiteX45" fmla="*/ 1650985 w 2109706"/>
              <a:gd name="connsiteY45" fmla="*/ 1299221 h 2105544"/>
              <a:gd name="connsiteX46" fmla="*/ 458721 w 2109706"/>
              <a:gd name="connsiteY46" fmla="*/ 1299221 h 2105544"/>
              <a:gd name="connsiteX47" fmla="*/ 517330 w 2109706"/>
              <a:gd name="connsiteY47" fmla="*/ 1309878 h 2105544"/>
              <a:gd name="connsiteX48" fmla="*/ 343228 w 2109706"/>
              <a:gd name="connsiteY48" fmla="*/ 1483459 h 2105544"/>
              <a:gd name="connsiteX49" fmla="*/ 98506 w 2109706"/>
              <a:gd name="connsiteY49" fmla="*/ 1506961 h 2105544"/>
              <a:gd name="connsiteX50" fmla="*/ 272607 w 2109706"/>
              <a:gd name="connsiteY50" fmla="*/ 1333381 h 2105544"/>
              <a:gd name="connsiteX51" fmla="*/ 458721 w 2109706"/>
              <a:gd name="connsiteY51" fmla="*/ 1299221 h 2105544"/>
              <a:gd name="connsiteX52" fmla="*/ 1815445 w 2109706"/>
              <a:gd name="connsiteY52" fmla="*/ 1123451 h 2105544"/>
              <a:gd name="connsiteX53" fmla="*/ 1881271 w 2109706"/>
              <a:gd name="connsiteY53" fmla="*/ 1130160 h 2105544"/>
              <a:gd name="connsiteX54" fmla="*/ 2093070 w 2109706"/>
              <a:gd name="connsiteY54" fmla="*/ 1254990 h 2105544"/>
              <a:gd name="connsiteX55" fmla="*/ 1850192 w 2109706"/>
              <a:gd name="connsiteY55" fmla="*/ 1293086 h 2105544"/>
              <a:gd name="connsiteX56" fmla="*/ 1638392 w 2109706"/>
              <a:gd name="connsiteY56" fmla="*/ 1168255 h 2105544"/>
              <a:gd name="connsiteX57" fmla="*/ 1815445 w 2109706"/>
              <a:gd name="connsiteY57" fmla="*/ 1123451 h 2105544"/>
              <a:gd name="connsiteX58" fmla="*/ 294261 w 2109706"/>
              <a:gd name="connsiteY58" fmla="*/ 1123451 h 2105544"/>
              <a:gd name="connsiteX59" fmla="*/ 471314 w 2109706"/>
              <a:gd name="connsiteY59" fmla="*/ 1168256 h 2105544"/>
              <a:gd name="connsiteX60" fmla="*/ 259514 w 2109706"/>
              <a:gd name="connsiteY60" fmla="*/ 1293086 h 2105544"/>
              <a:gd name="connsiteX61" fmla="*/ 16636 w 2109706"/>
              <a:gd name="connsiteY61" fmla="*/ 1254990 h 2105544"/>
              <a:gd name="connsiteX62" fmla="*/ 228435 w 2109706"/>
              <a:gd name="connsiteY62" fmla="*/ 1130160 h 2105544"/>
              <a:gd name="connsiteX63" fmla="*/ 294261 w 2109706"/>
              <a:gd name="connsiteY63" fmla="*/ 1123451 h 2105544"/>
              <a:gd name="connsiteX64" fmla="*/ 1873517 w 2109706"/>
              <a:gd name="connsiteY64" fmla="*/ 922337 h 2105544"/>
              <a:gd name="connsiteX65" fmla="*/ 2109706 w 2109706"/>
              <a:gd name="connsiteY65" fmla="*/ 990574 h 2105544"/>
              <a:gd name="connsiteX66" fmla="*/ 1883932 w 2109706"/>
              <a:gd name="connsiteY66" fmla="*/ 1087874 h 2105544"/>
              <a:gd name="connsiteX67" fmla="*/ 1647742 w 2109706"/>
              <a:gd name="connsiteY67" fmla="*/ 1019638 h 2105544"/>
              <a:gd name="connsiteX68" fmla="*/ 1873517 w 2109706"/>
              <a:gd name="connsiteY68" fmla="*/ 922337 h 2105544"/>
              <a:gd name="connsiteX69" fmla="*/ 236189 w 2109706"/>
              <a:gd name="connsiteY69" fmla="*/ 922337 h 2105544"/>
              <a:gd name="connsiteX70" fmla="*/ 461964 w 2109706"/>
              <a:gd name="connsiteY70" fmla="*/ 1019638 h 2105544"/>
              <a:gd name="connsiteX71" fmla="*/ 225774 w 2109706"/>
              <a:gd name="connsiteY71" fmla="*/ 1087874 h 2105544"/>
              <a:gd name="connsiteX72" fmla="*/ 0 w 2109706"/>
              <a:gd name="connsiteY72" fmla="*/ 990574 h 2105544"/>
              <a:gd name="connsiteX73" fmla="*/ 236189 w 2109706"/>
              <a:gd name="connsiteY73" fmla="*/ 922337 h 2105544"/>
              <a:gd name="connsiteX74" fmla="*/ 1942296 w 2109706"/>
              <a:gd name="connsiteY74" fmla="*/ 704767 h 2105544"/>
              <a:gd name="connsiteX75" fmla="*/ 2060061 w 2109706"/>
              <a:gd name="connsiteY75" fmla="*/ 730327 h 2105544"/>
              <a:gd name="connsiteX76" fmla="*/ 1865578 w 2109706"/>
              <a:gd name="connsiteY76" fmla="*/ 880719 h 2105544"/>
              <a:gd name="connsiteX77" fmla="*/ 1619839 w 2109706"/>
              <a:gd name="connsiteY77" fmla="*/ 873364 h 2105544"/>
              <a:gd name="connsiteX78" fmla="*/ 1814323 w 2109706"/>
              <a:gd name="connsiteY78" fmla="*/ 722973 h 2105544"/>
              <a:gd name="connsiteX79" fmla="*/ 1942296 w 2109706"/>
              <a:gd name="connsiteY79" fmla="*/ 704767 h 2105544"/>
              <a:gd name="connsiteX80" fmla="*/ 167410 w 2109706"/>
              <a:gd name="connsiteY80" fmla="*/ 704767 h 2105544"/>
              <a:gd name="connsiteX81" fmla="*/ 295383 w 2109706"/>
              <a:gd name="connsiteY81" fmla="*/ 722973 h 2105544"/>
              <a:gd name="connsiteX82" fmla="*/ 489867 w 2109706"/>
              <a:gd name="connsiteY82" fmla="*/ 873364 h 2105544"/>
              <a:gd name="connsiteX83" fmla="*/ 244128 w 2109706"/>
              <a:gd name="connsiteY83" fmla="*/ 880719 h 2105544"/>
              <a:gd name="connsiteX84" fmla="*/ 49645 w 2109706"/>
              <a:gd name="connsiteY84" fmla="*/ 730327 h 2105544"/>
              <a:gd name="connsiteX85" fmla="*/ 167410 w 2109706"/>
              <a:gd name="connsiteY85" fmla="*/ 704767 h 2105544"/>
              <a:gd name="connsiteX86" fmla="*/ 1887774 w 2109706"/>
              <a:gd name="connsiteY86" fmla="*/ 487375 h 2105544"/>
              <a:gd name="connsiteX87" fmla="*/ 1947256 w 2109706"/>
              <a:gd name="connsiteY87" fmla="*/ 490603 h 2105544"/>
              <a:gd name="connsiteX88" fmla="*/ 1796284 w 2109706"/>
              <a:gd name="connsiteY88" fmla="*/ 684635 h 2105544"/>
              <a:gd name="connsiteX89" fmla="*/ 1556436 w 2109706"/>
              <a:gd name="connsiteY89" fmla="*/ 738625 h 2105544"/>
              <a:gd name="connsiteX90" fmla="*/ 1707409 w 2109706"/>
              <a:gd name="connsiteY90" fmla="*/ 544592 h 2105544"/>
              <a:gd name="connsiteX91" fmla="*/ 1887774 w 2109706"/>
              <a:gd name="connsiteY91" fmla="*/ 487375 h 2105544"/>
              <a:gd name="connsiteX92" fmla="*/ 221932 w 2109706"/>
              <a:gd name="connsiteY92" fmla="*/ 487375 h 2105544"/>
              <a:gd name="connsiteX93" fmla="*/ 402297 w 2109706"/>
              <a:gd name="connsiteY93" fmla="*/ 544592 h 2105544"/>
              <a:gd name="connsiteX94" fmla="*/ 553270 w 2109706"/>
              <a:gd name="connsiteY94" fmla="*/ 738625 h 2105544"/>
              <a:gd name="connsiteX95" fmla="*/ 313422 w 2109706"/>
              <a:gd name="connsiteY95" fmla="*/ 684635 h 2105544"/>
              <a:gd name="connsiteX96" fmla="*/ 162450 w 2109706"/>
              <a:gd name="connsiteY96" fmla="*/ 490603 h 2105544"/>
              <a:gd name="connsiteX97" fmla="*/ 221932 w 2109706"/>
              <a:gd name="connsiteY97" fmla="*/ 487375 h 2105544"/>
              <a:gd name="connsiteX98" fmla="*/ 1778378 w 2109706"/>
              <a:gd name="connsiteY98" fmla="*/ 286464 h 2105544"/>
              <a:gd name="connsiteX99" fmla="*/ 1680402 w 2109706"/>
              <a:gd name="connsiteY99" fmla="*/ 511946 h 2105544"/>
              <a:gd name="connsiteX100" fmla="*/ 1461517 w 2109706"/>
              <a:gd name="connsiteY100" fmla="*/ 623887 h 2105544"/>
              <a:gd name="connsiteX101" fmla="*/ 1559493 w 2109706"/>
              <a:gd name="connsiteY101" fmla="*/ 398405 h 2105544"/>
              <a:gd name="connsiteX102" fmla="*/ 1778378 w 2109706"/>
              <a:gd name="connsiteY102" fmla="*/ 286464 h 2105544"/>
              <a:gd name="connsiteX103" fmla="*/ 331328 w 2109706"/>
              <a:gd name="connsiteY103" fmla="*/ 286464 h 2105544"/>
              <a:gd name="connsiteX104" fmla="*/ 550213 w 2109706"/>
              <a:gd name="connsiteY104" fmla="*/ 398405 h 2105544"/>
              <a:gd name="connsiteX105" fmla="*/ 648189 w 2109706"/>
              <a:gd name="connsiteY105" fmla="*/ 623887 h 2105544"/>
              <a:gd name="connsiteX106" fmla="*/ 429304 w 2109706"/>
              <a:gd name="connsiteY106" fmla="*/ 511946 h 2105544"/>
              <a:gd name="connsiteX107" fmla="*/ 331328 w 2109706"/>
              <a:gd name="connsiteY107" fmla="*/ 286464 h 2105544"/>
              <a:gd name="connsiteX108" fmla="*/ 1564038 w 2109706"/>
              <a:gd name="connsiteY108" fmla="*/ 130737 h 2105544"/>
              <a:gd name="connsiteX109" fmla="*/ 1525215 w 2109706"/>
              <a:gd name="connsiteY109" fmla="*/ 373500 h 2105544"/>
              <a:gd name="connsiteX110" fmla="*/ 1341045 w 2109706"/>
              <a:gd name="connsiteY110" fmla="*/ 536359 h 2105544"/>
              <a:gd name="connsiteX111" fmla="*/ 1379867 w 2109706"/>
              <a:gd name="connsiteY111" fmla="*/ 293595 h 2105544"/>
              <a:gd name="connsiteX112" fmla="*/ 1564038 w 2109706"/>
              <a:gd name="connsiteY112" fmla="*/ 130737 h 2105544"/>
              <a:gd name="connsiteX113" fmla="*/ 545669 w 2109706"/>
              <a:gd name="connsiteY113" fmla="*/ 130737 h 2105544"/>
              <a:gd name="connsiteX114" fmla="*/ 729839 w 2109706"/>
              <a:gd name="connsiteY114" fmla="*/ 293595 h 2105544"/>
              <a:gd name="connsiteX115" fmla="*/ 768661 w 2109706"/>
              <a:gd name="connsiteY115" fmla="*/ 536359 h 2105544"/>
              <a:gd name="connsiteX116" fmla="*/ 584491 w 2109706"/>
              <a:gd name="connsiteY116" fmla="*/ 373500 h 2105544"/>
              <a:gd name="connsiteX117" fmla="*/ 545669 w 2109706"/>
              <a:gd name="connsiteY117" fmla="*/ 130737 h 2105544"/>
              <a:gd name="connsiteX118" fmla="*/ 1317704 w 2109706"/>
              <a:gd name="connsiteY118" fmla="*/ 33206 h 2105544"/>
              <a:gd name="connsiteX119" fmla="*/ 1340474 w 2109706"/>
              <a:gd name="connsiteY119" fmla="*/ 277998 h 2105544"/>
              <a:gd name="connsiteX120" fmla="*/ 1202591 w 2109706"/>
              <a:gd name="connsiteY120" fmla="*/ 481541 h 2105544"/>
              <a:gd name="connsiteX121" fmla="*/ 1179821 w 2109706"/>
              <a:gd name="connsiteY121" fmla="*/ 236749 h 2105544"/>
              <a:gd name="connsiteX122" fmla="*/ 1317704 w 2109706"/>
              <a:gd name="connsiteY122" fmla="*/ 33206 h 2105544"/>
              <a:gd name="connsiteX123" fmla="*/ 792003 w 2109706"/>
              <a:gd name="connsiteY123" fmla="*/ 33206 h 2105544"/>
              <a:gd name="connsiteX124" fmla="*/ 929886 w 2109706"/>
              <a:gd name="connsiteY124" fmla="*/ 236749 h 2105544"/>
              <a:gd name="connsiteX125" fmla="*/ 907116 w 2109706"/>
              <a:gd name="connsiteY125" fmla="*/ 481541 h 2105544"/>
              <a:gd name="connsiteX126" fmla="*/ 769233 w 2109706"/>
              <a:gd name="connsiteY126" fmla="*/ 277998 h 2105544"/>
              <a:gd name="connsiteX127" fmla="*/ 792003 w 2109706"/>
              <a:gd name="connsiteY127" fmla="*/ 33206 h 2105544"/>
              <a:gd name="connsiteX128" fmla="*/ 1054853 w 2109706"/>
              <a:gd name="connsiteY128" fmla="*/ 0 h 2105544"/>
              <a:gd name="connsiteX129" fmla="*/ 1137785 w 2109706"/>
              <a:gd name="connsiteY129" fmla="*/ 231438 h 2105544"/>
              <a:gd name="connsiteX130" fmla="*/ 1054853 w 2109706"/>
              <a:gd name="connsiteY130" fmla="*/ 462877 h 2105544"/>
              <a:gd name="connsiteX131" fmla="*/ 971921 w 2109706"/>
              <a:gd name="connsiteY131" fmla="*/ 231438 h 2105544"/>
              <a:gd name="connsiteX132" fmla="*/ 1054853 w 2109706"/>
              <a:gd name="connsiteY132" fmla="*/ 0 h 2105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2109706" h="2105544">
                <a:moveTo>
                  <a:pt x="1129309" y="1646317"/>
                </a:moveTo>
                <a:cubicBezTo>
                  <a:pt x="1187634" y="1698750"/>
                  <a:pt x="1229276" y="1775942"/>
                  <a:pt x="1240594" y="1865537"/>
                </a:cubicBezTo>
                <a:cubicBezTo>
                  <a:pt x="1251913" y="1955131"/>
                  <a:pt x="1230775" y="2040254"/>
                  <a:pt x="1187323" y="2105544"/>
                </a:cubicBezTo>
                <a:cubicBezTo>
                  <a:pt x="1128998" y="2053111"/>
                  <a:pt x="1087357" y="1975920"/>
                  <a:pt x="1076038" y="1886325"/>
                </a:cubicBezTo>
                <a:cubicBezTo>
                  <a:pt x="1064720" y="1796731"/>
                  <a:pt x="1085856" y="1711608"/>
                  <a:pt x="1129309" y="1646317"/>
                </a:cubicBezTo>
                <a:close/>
                <a:moveTo>
                  <a:pt x="980398" y="1646317"/>
                </a:moveTo>
                <a:cubicBezTo>
                  <a:pt x="1023850" y="1711608"/>
                  <a:pt x="1044988" y="1796731"/>
                  <a:pt x="1033669" y="1886325"/>
                </a:cubicBezTo>
                <a:cubicBezTo>
                  <a:pt x="1022351" y="1975920"/>
                  <a:pt x="980709" y="2053111"/>
                  <a:pt x="922384" y="2105544"/>
                </a:cubicBezTo>
                <a:cubicBezTo>
                  <a:pt x="878931" y="2040254"/>
                  <a:pt x="857794" y="1955131"/>
                  <a:pt x="869113" y="1865537"/>
                </a:cubicBezTo>
                <a:cubicBezTo>
                  <a:pt x="880431" y="1775942"/>
                  <a:pt x="922073" y="1698750"/>
                  <a:pt x="980398" y="1646317"/>
                </a:cubicBezTo>
                <a:close/>
                <a:moveTo>
                  <a:pt x="1273542" y="1609284"/>
                </a:moveTo>
                <a:cubicBezTo>
                  <a:pt x="1343074" y="1645565"/>
                  <a:pt x="1402604" y="1709976"/>
                  <a:pt x="1435849" y="1793941"/>
                </a:cubicBezTo>
                <a:cubicBezTo>
                  <a:pt x="1469093" y="1877906"/>
                  <a:pt x="1469789" y="1965610"/>
                  <a:pt x="1443938" y="2039656"/>
                </a:cubicBezTo>
                <a:cubicBezTo>
                  <a:pt x="1374406" y="2003375"/>
                  <a:pt x="1314876" y="1938964"/>
                  <a:pt x="1281632" y="1854999"/>
                </a:cubicBezTo>
                <a:cubicBezTo>
                  <a:pt x="1248388" y="1771034"/>
                  <a:pt x="1247691" y="1683329"/>
                  <a:pt x="1273542" y="1609284"/>
                </a:cubicBezTo>
                <a:close/>
                <a:moveTo>
                  <a:pt x="836164" y="1609284"/>
                </a:moveTo>
                <a:cubicBezTo>
                  <a:pt x="862014" y="1683329"/>
                  <a:pt x="861318" y="1771034"/>
                  <a:pt x="828074" y="1854999"/>
                </a:cubicBezTo>
                <a:cubicBezTo>
                  <a:pt x="794830" y="1938964"/>
                  <a:pt x="735299" y="2003375"/>
                  <a:pt x="665768" y="2039656"/>
                </a:cubicBezTo>
                <a:cubicBezTo>
                  <a:pt x="639917" y="1965610"/>
                  <a:pt x="640613" y="1877906"/>
                  <a:pt x="673858" y="1793941"/>
                </a:cubicBezTo>
                <a:cubicBezTo>
                  <a:pt x="707102" y="1709976"/>
                  <a:pt x="766632" y="1645565"/>
                  <a:pt x="836164" y="1609284"/>
                </a:cubicBezTo>
                <a:close/>
                <a:moveTo>
                  <a:pt x="1404034" y="1537545"/>
                </a:moveTo>
                <a:cubicBezTo>
                  <a:pt x="1480404" y="1555395"/>
                  <a:pt x="1554083" y="1602977"/>
                  <a:pt x="1607164" y="1676037"/>
                </a:cubicBezTo>
                <a:cubicBezTo>
                  <a:pt x="1660245" y="1749096"/>
                  <a:pt x="1682730" y="1833873"/>
                  <a:pt x="1676106" y="1912020"/>
                </a:cubicBezTo>
                <a:cubicBezTo>
                  <a:pt x="1599736" y="1894171"/>
                  <a:pt x="1526058" y="1846589"/>
                  <a:pt x="1472977" y="1773529"/>
                </a:cubicBezTo>
                <a:cubicBezTo>
                  <a:pt x="1419896" y="1700470"/>
                  <a:pt x="1397410" y="1615693"/>
                  <a:pt x="1404034" y="1537545"/>
                </a:cubicBezTo>
                <a:close/>
                <a:moveTo>
                  <a:pt x="705672" y="1537545"/>
                </a:moveTo>
                <a:cubicBezTo>
                  <a:pt x="712296" y="1615693"/>
                  <a:pt x="689810" y="1700470"/>
                  <a:pt x="636729" y="1773529"/>
                </a:cubicBezTo>
                <a:cubicBezTo>
                  <a:pt x="583648" y="1846589"/>
                  <a:pt x="509970" y="1894171"/>
                  <a:pt x="433600" y="1912020"/>
                </a:cubicBezTo>
                <a:cubicBezTo>
                  <a:pt x="426976" y="1833872"/>
                  <a:pt x="449461" y="1749096"/>
                  <a:pt x="502542" y="1676037"/>
                </a:cubicBezTo>
                <a:cubicBezTo>
                  <a:pt x="555623" y="1602977"/>
                  <a:pt x="629302" y="1555394"/>
                  <a:pt x="705672" y="1537545"/>
                </a:cubicBezTo>
                <a:close/>
                <a:moveTo>
                  <a:pt x="1512586" y="1435608"/>
                </a:moveTo>
                <a:cubicBezTo>
                  <a:pt x="1590995" y="1433905"/>
                  <a:pt x="1674193" y="1461669"/>
                  <a:pt x="1743775" y="1519233"/>
                </a:cubicBezTo>
                <a:cubicBezTo>
                  <a:pt x="1813358" y="1576796"/>
                  <a:pt x="1856220" y="1653317"/>
                  <a:pt x="1869239" y="1730657"/>
                </a:cubicBezTo>
                <a:cubicBezTo>
                  <a:pt x="1790829" y="1732361"/>
                  <a:pt x="1707632" y="1704597"/>
                  <a:pt x="1638050" y="1647033"/>
                </a:cubicBezTo>
                <a:cubicBezTo>
                  <a:pt x="1568467" y="1589470"/>
                  <a:pt x="1525604" y="1512949"/>
                  <a:pt x="1512586" y="1435608"/>
                </a:cubicBezTo>
                <a:close/>
                <a:moveTo>
                  <a:pt x="597120" y="1435608"/>
                </a:moveTo>
                <a:cubicBezTo>
                  <a:pt x="584101" y="1512948"/>
                  <a:pt x="541239" y="1589470"/>
                  <a:pt x="471656" y="1647033"/>
                </a:cubicBezTo>
                <a:cubicBezTo>
                  <a:pt x="402074" y="1704597"/>
                  <a:pt x="318877" y="1732361"/>
                  <a:pt x="240467" y="1730657"/>
                </a:cubicBezTo>
                <a:cubicBezTo>
                  <a:pt x="253486" y="1653317"/>
                  <a:pt x="296348" y="1576796"/>
                  <a:pt x="365931" y="1519233"/>
                </a:cubicBezTo>
                <a:cubicBezTo>
                  <a:pt x="435513" y="1461669"/>
                  <a:pt x="518710" y="1433904"/>
                  <a:pt x="597120" y="1435608"/>
                </a:cubicBezTo>
                <a:close/>
                <a:moveTo>
                  <a:pt x="1650985" y="1299221"/>
                </a:moveTo>
                <a:cubicBezTo>
                  <a:pt x="1711282" y="1293845"/>
                  <a:pt x="1775815" y="1304543"/>
                  <a:pt x="1837099" y="1333381"/>
                </a:cubicBezTo>
                <a:cubicBezTo>
                  <a:pt x="1918811" y="1371831"/>
                  <a:pt x="1979356" y="1435289"/>
                  <a:pt x="2011200" y="1506961"/>
                </a:cubicBezTo>
                <a:cubicBezTo>
                  <a:pt x="1935677" y="1528112"/>
                  <a:pt x="1848190" y="1521910"/>
                  <a:pt x="1766478" y="1483459"/>
                </a:cubicBezTo>
                <a:cubicBezTo>
                  <a:pt x="1684766" y="1445008"/>
                  <a:pt x="1624220" y="1381551"/>
                  <a:pt x="1592376" y="1309878"/>
                </a:cubicBezTo>
                <a:cubicBezTo>
                  <a:pt x="1611257" y="1304591"/>
                  <a:pt x="1630885" y="1301013"/>
                  <a:pt x="1650985" y="1299221"/>
                </a:cubicBezTo>
                <a:close/>
                <a:moveTo>
                  <a:pt x="458721" y="1299221"/>
                </a:moveTo>
                <a:cubicBezTo>
                  <a:pt x="478820" y="1301013"/>
                  <a:pt x="498449" y="1304591"/>
                  <a:pt x="517330" y="1309878"/>
                </a:cubicBezTo>
                <a:cubicBezTo>
                  <a:pt x="485486" y="1381551"/>
                  <a:pt x="424940" y="1445008"/>
                  <a:pt x="343228" y="1483459"/>
                </a:cubicBezTo>
                <a:cubicBezTo>
                  <a:pt x="261516" y="1521910"/>
                  <a:pt x="174029" y="1528111"/>
                  <a:pt x="98506" y="1506961"/>
                </a:cubicBezTo>
                <a:cubicBezTo>
                  <a:pt x="130349" y="1435289"/>
                  <a:pt x="190895" y="1371831"/>
                  <a:pt x="272607" y="1333381"/>
                </a:cubicBezTo>
                <a:cubicBezTo>
                  <a:pt x="333891" y="1304543"/>
                  <a:pt x="398424" y="1293845"/>
                  <a:pt x="458721" y="1299221"/>
                </a:cubicBezTo>
                <a:close/>
                <a:moveTo>
                  <a:pt x="1815445" y="1123451"/>
                </a:moveTo>
                <a:cubicBezTo>
                  <a:pt x="1837069" y="1123741"/>
                  <a:pt x="1859095" y="1125929"/>
                  <a:pt x="1881271" y="1130160"/>
                </a:cubicBezTo>
                <a:cubicBezTo>
                  <a:pt x="1969979" y="1147082"/>
                  <a:pt x="2044403" y="1193488"/>
                  <a:pt x="2093070" y="1254990"/>
                </a:cubicBezTo>
                <a:cubicBezTo>
                  <a:pt x="2025180" y="1294258"/>
                  <a:pt x="1938899" y="1310008"/>
                  <a:pt x="1850192" y="1293086"/>
                </a:cubicBezTo>
                <a:cubicBezTo>
                  <a:pt x="1761485" y="1276164"/>
                  <a:pt x="1687060" y="1229758"/>
                  <a:pt x="1638392" y="1168255"/>
                </a:cubicBezTo>
                <a:cubicBezTo>
                  <a:pt x="1689310" y="1138805"/>
                  <a:pt x="1750573" y="1122583"/>
                  <a:pt x="1815445" y="1123451"/>
                </a:cubicBezTo>
                <a:close/>
                <a:moveTo>
                  <a:pt x="294261" y="1123451"/>
                </a:moveTo>
                <a:cubicBezTo>
                  <a:pt x="359133" y="1122583"/>
                  <a:pt x="420396" y="1138805"/>
                  <a:pt x="471314" y="1168256"/>
                </a:cubicBezTo>
                <a:cubicBezTo>
                  <a:pt x="422647" y="1229757"/>
                  <a:pt x="348222" y="1276164"/>
                  <a:pt x="259514" y="1293086"/>
                </a:cubicBezTo>
                <a:cubicBezTo>
                  <a:pt x="170807" y="1310008"/>
                  <a:pt x="84526" y="1294257"/>
                  <a:pt x="16636" y="1254990"/>
                </a:cubicBezTo>
                <a:cubicBezTo>
                  <a:pt x="65303" y="1193488"/>
                  <a:pt x="139728" y="1147082"/>
                  <a:pt x="228435" y="1130160"/>
                </a:cubicBezTo>
                <a:cubicBezTo>
                  <a:pt x="250611" y="1125929"/>
                  <a:pt x="272637" y="1123741"/>
                  <a:pt x="294261" y="1123451"/>
                </a:cubicBezTo>
                <a:close/>
                <a:moveTo>
                  <a:pt x="1873517" y="922337"/>
                </a:moveTo>
                <a:cubicBezTo>
                  <a:pt x="1963646" y="916667"/>
                  <a:pt x="2047273" y="943107"/>
                  <a:pt x="2109706" y="990574"/>
                </a:cubicBezTo>
                <a:cubicBezTo>
                  <a:pt x="2053714" y="1045491"/>
                  <a:pt x="1974060" y="1082204"/>
                  <a:pt x="1883932" y="1087874"/>
                </a:cubicBezTo>
                <a:cubicBezTo>
                  <a:pt x="1793803" y="1093544"/>
                  <a:pt x="1710176" y="1067105"/>
                  <a:pt x="1647742" y="1019638"/>
                </a:cubicBezTo>
                <a:cubicBezTo>
                  <a:pt x="1703734" y="964721"/>
                  <a:pt x="1783389" y="928008"/>
                  <a:pt x="1873517" y="922337"/>
                </a:cubicBezTo>
                <a:close/>
                <a:moveTo>
                  <a:pt x="236189" y="922337"/>
                </a:moveTo>
                <a:cubicBezTo>
                  <a:pt x="326317" y="928008"/>
                  <a:pt x="405972" y="964720"/>
                  <a:pt x="461964" y="1019638"/>
                </a:cubicBezTo>
                <a:cubicBezTo>
                  <a:pt x="399530" y="1067104"/>
                  <a:pt x="315903" y="1093544"/>
                  <a:pt x="225774" y="1087874"/>
                </a:cubicBezTo>
                <a:cubicBezTo>
                  <a:pt x="135646" y="1082204"/>
                  <a:pt x="55992" y="1045491"/>
                  <a:pt x="0" y="990574"/>
                </a:cubicBezTo>
                <a:cubicBezTo>
                  <a:pt x="62433" y="943107"/>
                  <a:pt x="146060" y="916667"/>
                  <a:pt x="236189" y="922337"/>
                </a:cubicBezTo>
                <a:close/>
                <a:moveTo>
                  <a:pt x="1942296" y="704767"/>
                </a:moveTo>
                <a:cubicBezTo>
                  <a:pt x="1983960" y="706288"/>
                  <a:pt x="2023923" y="715103"/>
                  <a:pt x="2060061" y="730327"/>
                </a:cubicBezTo>
                <a:cubicBezTo>
                  <a:pt x="2019486" y="797444"/>
                  <a:pt x="1951465" y="852812"/>
                  <a:pt x="1865578" y="880719"/>
                </a:cubicBezTo>
                <a:cubicBezTo>
                  <a:pt x="1779691" y="908625"/>
                  <a:pt x="1692116" y="903813"/>
                  <a:pt x="1619839" y="873364"/>
                </a:cubicBezTo>
                <a:cubicBezTo>
                  <a:pt x="1660415" y="806248"/>
                  <a:pt x="1728436" y="750879"/>
                  <a:pt x="1814323" y="722973"/>
                </a:cubicBezTo>
                <a:cubicBezTo>
                  <a:pt x="1857266" y="709020"/>
                  <a:pt x="1900632" y="703246"/>
                  <a:pt x="1942296" y="704767"/>
                </a:cubicBezTo>
                <a:close/>
                <a:moveTo>
                  <a:pt x="167410" y="704767"/>
                </a:moveTo>
                <a:cubicBezTo>
                  <a:pt x="209074" y="703246"/>
                  <a:pt x="252440" y="709020"/>
                  <a:pt x="295383" y="722973"/>
                </a:cubicBezTo>
                <a:cubicBezTo>
                  <a:pt x="381270" y="750879"/>
                  <a:pt x="449292" y="806247"/>
                  <a:pt x="489867" y="873364"/>
                </a:cubicBezTo>
                <a:cubicBezTo>
                  <a:pt x="417591" y="903813"/>
                  <a:pt x="330015" y="908625"/>
                  <a:pt x="244128" y="880719"/>
                </a:cubicBezTo>
                <a:cubicBezTo>
                  <a:pt x="158241" y="852812"/>
                  <a:pt x="90220" y="797444"/>
                  <a:pt x="49645" y="730327"/>
                </a:cubicBezTo>
                <a:cubicBezTo>
                  <a:pt x="85783" y="715103"/>
                  <a:pt x="125746" y="706288"/>
                  <a:pt x="167410" y="704767"/>
                </a:cubicBezTo>
                <a:close/>
                <a:moveTo>
                  <a:pt x="1887774" y="487375"/>
                </a:moveTo>
                <a:cubicBezTo>
                  <a:pt x="1907940" y="486634"/>
                  <a:pt x="1927862" y="487723"/>
                  <a:pt x="1947256" y="490603"/>
                </a:cubicBezTo>
                <a:cubicBezTo>
                  <a:pt x="1924647" y="565702"/>
                  <a:pt x="1872532" y="636247"/>
                  <a:pt x="1796284" y="684635"/>
                </a:cubicBezTo>
                <a:cubicBezTo>
                  <a:pt x="1720035" y="733024"/>
                  <a:pt x="1634014" y="750143"/>
                  <a:pt x="1556436" y="738625"/>
                </a:cubicBezTo>
                <a:cubicBezTo>
                  <a:pt x="1579046" y="663526"/>
                  <a:pt x="1631161" y="592981"/>
                  <a:pt x="1707409" y="544592"/>
                </a:cubicBezTo>
                <a:cubicBezTo>
                  <a:pt x="1764596" y="508300"/>
                  <a:pt x="1827279" y="489599"/>
                  <a:pt x="1887774" y="487375"/>
                </a:cubicBezTo>
                <a:close/>
                <a:moveTo>
                  <a:pt x="221932" y="487375"/>
                </a:moveTo>
                <a:cubicBezTo>
                  <a:pt x="282427" y="489598"/>
                  <a:pt x="345111" y="508300"/>
                  <a:pt x="402297" y="544592"/>
                </a:cubicBezTo>
                <a:cubicBezTo>
                  <a:pt x="478545" y="592981"/>
                  <a:pt x="530661" y="663526"/>
                  <a:pt x="553270" y="738625"/>
                </a:cubicBezTo>
                <a:cubicBezTo>
                  <a:pt x="475692" y="750142"/>
                  <a:pt x="389671" y="733024"/>
                  <a:pt x="313422" y="684635"/>
                </a:cubicBezTo>
                <a:cubicBezTo>
                  <a:pt x="237174" y="636247"/>
                  <a:pt x="185059" y="565701"/>
                  <a:pt x="162450" y="490603"/>
                </a:cubicBezTo>
                <a:cubicBezTo>
                  <a:pt x="181844" y="487723"/>
                  <a:pt x="201767" y="486634"/>
                  <a:pt x="221932" y="487375"/>
                </a:cubicBezTo>
                <a:close/>
                <a:moveTo>
                  <a:pt x="1778378" y="286464"/>
                </a:moveTo>
                <a:cubicBezTo>
                  <a:pt x="1775155" y="364827"/>
                  <a:pt x="1742221" y="446116"/>
                  <a:pt x="1680402" y="511946"/>
                </a:cubicBezTo>
                <a:cubicBezTo>
                  <a:pt x="1618583" y="577777"/>
                  <a:pt x="1539522" y="615750"/>
                  <a:pt x="1461517" y="623887"/>
                </a:cubicBezTo>
                <a:cubicBezTo>
                  <a:pt x="1464740" y="545525"/>
                  <a:pt x="1497673" y="464235"/>
                  <a:pt x="1559493" y="398405"/>
                </a:cubicBezTo>
                <a:cubicBezTo>
                  <a:pt x="1621312" y="332574"/>
                  <a:pt x="1700373" y="294601"/>
                  <a:pt x="1778378" y="286464"/>
                </a:cubicBezTo>
                <a:close/>
                <a:moveTo>
                  <a:pt x="331328" y="286464"/>
                </a:moveTo>
                <a:cubicBezTo>
                  <a:pt x="409333" y="294601"/>
                  <a:pt x="488394" y="332574"/>
                  <a:pt x="550213" y="398405"/>
                </a:cubicBezTo>
                <a:cubicBezTo>
                  <a:pt x="612033" y="464235"/>
                  <a:pt x="644967" y="545525"/>
                  <a:pt x="648189" y="623887"/>
                </a:cubicBezTo>
                <a:cubicBezTo>
                  <a:pt x="570185" y="615750"/>
                  <a:pt x="491123" y="577777"/>
                  <a:pt x="429304" y="511946"/>
                </a:cubicBezTo>
                <a:cubicBezTo>
                  <a:pt x="367485" y="446116"/>
                  <a:pt x="334551" y="364826"/>
                  <a:pt x="331328" y="286464"/>
                </a:cubicBezTo>
                <a:close/>
                <a:moveTo>
                  <a:pt x="1564038" y="130737"/>
                </a:moveTo>
                <a:cubicBezTo>
                  <a:pt x="1580404" y="207438"/>
                  <a:pt x="1568721" y="294364"/>
                  <a:pt x="1525215" y="373500"/>
                </a:cubicBezTo>
                <a:cubicBezTo>
                  <a:pt x="1481710" y="452637"/>
                  <a:pt x="1414576" y="509079"/>
                  <a:pt x="1341045" y="536359"/>
                </a:cubicBezTo>
                <a:cubicBezTo>
                  <a:pt x="1324679" y="459657"/>
                  <a:pt x="1336362" y="372731"/>
                  <a:pt x="1379867" y="293595"/>
                </a:cubicBezTo>
                <a:cubicBezTo>
                  <a:pt x="1423373" y="214458"/>
                  <a:pt x="1490507" y="158017"/>
                  <a:pt x="1564038" y="130737"/>
                </a:cubicBezTo>
                <a:close/>
                <a:moveTo>
                  <a:pt x="545669" y="130737"/>
                </a:moveTo>
                <a:cubicBezTo>
                  <a:pt x="619200" y="158017"/>
                  <a:pt x="686333" y="214458"/>
                  <a:pt x="729839" y="293595"/>
                </a:cubicBezTo>
                <a:cubicBezTo>
                  <a:pt x="773344" y="372731"/>
                  <a:pt x="785028" y="459657"/>
                  <a:pt x="768661" y="536359"/>
                </a:cubicBezTo>
                <a:cubicBezTo>
                  <a:pt x="695131" y="509078"/>
                  <a:pt x="627996" y="452637"/>
                  <a:pt x="584491" y="373500"/>
                </a:cubicBezTo>
                <a:cubicBezTo>
                  <a:pt x="540985" y="294364"/>
                  <a:pt x="529303" y="207438"/>
                  <a:pt x="545669" y="130737"/>
                </a:cubicBezTo>
                <a:close/>
                <a:moveTo>
                  <a:pt x="1317704" y="33206"/>
                </a:moveTo>
                <a:cubicBezTo>
                  <a:pt x="1352631" y="103428"/>
                  <a:pt x="1362932" y="190528"/>
                  <a:pt x="1340474" y="277998"/>
                </a:cubicBezTo>
                <a:cubicBezTo>
                  <a:pt x="1318015" y="365467"/>
                  <a:pt x="1267027" y="436832"/>
                  <a:pt x="1202591" y="481541"/>
                </a:cubicBezTo>
                <a:cubicBezTo>
                  <a:pt x="1167664" y="411319"/>
                  <a:pt x="1157362" y="324219"/>
                  <a:pt x="1179821" y="236749"/>
                </a:cubicBezTo>
                <a:cubicBezTo>
                  <a:pt x="1202279" y="149280"/>
                  <a:pt x="1253267" y="77916"/>
                  <a:pt x="1317704" y="33206"/>
                </a:cubicBezTo>
                <a:close/>
                <a:moveTo>
                  <a:pt x="792003" y="33206"/>
                </a:moveTo>
                <a:cubicBezTo>
                  <a:pt x="856440" y="77916"/>
                  <a:pt x="907428" y="149280"/>
                  <a:pt x="929886" y="236749"/>
                </a:cubicBezTo>
                <a:cubicBezTo>
                  <a:pt x="952345" y="324219"/>
                  <a:pt x="942044" y="411319"/>
                  <a:pt x="907116" y="481541"/>
                </a:cubicBezTo>
                <a:cubicBezTo>
                  <a:pt x="842680" y="436831"/>
                  <a:pt x="791692" y="365467"/>
                  <a:pt x="769233" y="277998"/>
                </a:cubicBezTo>
                <a:cubicBezTo>
                  <a:pt x="746775" y="190528"/>
                  <a:pt x="757077" y="103428"/>
                  <a:pt x="792003" y="33206"/>
                </a:cubicBezTo>
                <a:close/>
                <a:moveTo>
                  <a:pt x="1054853" y="0"/>
                </a:moveTo>
                <a:cubicBezTo>
                  <a:pt x="1106147" y="59330"/>
                  <a:pt x="1137785" y="141132"/>
                  <a:pt x="1137785" y="231438"/>
                </a:cubicBezTo>
                <a:cubicBezTo>
                  <a:pt x="1137785" y="321745"/>
                  <a:pt x="1106147" y="403548"/>
                  <a:pt x="1054853" y="462877"/>
                </a:cubicBezTo>
                <a:cubicBezTo>
                  <a:pt x="1003560" y="403548"/>
                  <a:pt x="971921" y="321745"/>
                  <a:pt x="971921" y="231438"/>
                </a:cubicBezTo>
                <a:cubicBezTo>
                  <a:pt x="971921" y="141132"/>
                  <a:pt x="1003560" y="59330"/>
                  <a:pt x="105485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000" dirty="0">
                <a:solidFill>
                  <a:schemeClr val="tx1"/>
                </a:solidFill>
              </a:rPr>
              <a:t>3</a:t>
            </a:r>
            <a:endParaRPr lang="en-US" sz="2000" dirty="0">
              <a:solidFill>
                <a:schemeClr val="tx1"/>
              </a:solidFill>
            </a:endParaRPr>
          </a:p>
        </p:txBody>
      </p:sp>
      <p:sp>
        <p:nvSpPr>
          <p:cNvPr id="42" name="Text Box 8" descr="#clear#"/>
          <p:cNvSpPr txBox="1">
            <a:spLocks noChangeArrowheads="1"/>
          </p:cNvSpPr>
          <p:nvPr/>
        </p:nvSpPr>
        <p:spPr bwMode="auto">
          <a:xfrm>
            <a:off x="6988861" y="5222111"/>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43" name="直接连接符 42"/>
          <p:cNvCxnSpPr/>
          <p:nvPr/>
        </p:nvCxnSpPr>
        <p:spPr>
          <a:xfrm>
            <a:off x="6010912" y="5864560"/>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4" name="KSO_Shape" descr="#clear#"/>
          <p:cNvSpPr/>
          <p:nvPr/>
        </p:nvSpPr>
        <p:spPr>
          <a:xfrm>
            <a:off x="6010912" y="4917740"/>
            <a:ext cx="839125" cy="837726"/>
          </a:xfrm>
          <a:custGeom>
            <a:avLst/>
            <a:gdLst>
              <a:gd name="connsiteX0" fmla="*/ 1129309 w 2109706"/>
              <a:gd name="connsiteY0" fmla="*/ 1646317 h 2105544"/>
              <a:gd name="connsiteX1" fmla="*/ 1240594 w 2109706"/>
              <a:gd name="connsiteY1" fmla="*/ 1865537 h 2105544"/>
              <a:gd name="connsiteX2" fmla="*/ 1187323 w 2109706"/>
              <a:gd name="connsiteY2" fmla="*/ 2105544 h 2105544"/>
              <a:gd name="connsiteX3" fmla="*/ 1076038 w 2109706"/>
              <a:gd name="connsiteY3" fmla="*/ 1886325 h 2105544"/>
              <a:gd name="connsiteX4" fmla="*/ 1129309 w 2109706"/>
              <a:gd name="connsiteY4" fmla="*/ 1646317 h 2105544"/>
              <a:gd name="connsiteX5" fmla="*/ 980398 w 2109706"/>
              <a:gd name="connsiteY5" fmla="*/ 1646317 h 2105544"/>
              <a:gd name="connsiteX6" fmla="*/ 1033669 w 2109706"/>
              <a:gd name="connsiteY6" fmla="*/ 1886325 h 2105544"/>
              <a:gd name="connsiteX7" fmla="*/ 922384 w 2109706"/>
              <a:gd name="connsiteY7" fmla="*/ 2105544 h 2105544"/>
              <a:gd name="connsiteX8" fmla="*/ 869113 w 2109706"/>
              <a:gd name="connsiteY8" fmla="*/ 1865537 h 2105544"/>
              <a:gd name="connsiteX9" fmla="*/ 980398 w 2109706"/>
              <a:gd name="connsiteY9" fmla="*/ 1646317 h 2105544"/>
              <a:gd name="connsiteX10" fmla="*/ 1273542 w 2109706"/>
              <a:gd name="connsiteY10" fmla="*/ 1609284 h 2105544"/>
              <a:gd name="connsiteX11" fmla="*/ 1435849 w 2109706"/>
              <a:gd name="connsiteY11" fmla="*/ 1793941 h 2105544"/>
              <a:gd name="connsiteX12" fmla="*/ 1443938 w 2109706"/>
              <a:gd name="connsiteY12" fmla="*/ 2039656 h 2105544"/>
              <a:gd name="connsiteX13" fmla="*/ 1281632 w 2109706"/>
              <a:gd name="connsiteY13" fmla="*/ 1854999 h 2105544"/>
              <a:gd name="connsiteX14" fmla="*/ 1273542 w 2109706"/>
              <a:gd name="connsiteY14" fmla="*/ 1609284 h 2105544"/>
              <a:gd name="connsiteX15" fmla="*/ 836164 w 2109706"/>
              <a:gd name="connsiteY15" fmla="*/ 1609284 h 2105544"/>
              <a:gd name="connsiteX16" fmla="*/ 828074 w 2109706"/>
              <a:gd name="connsiteY16" fmla="*/ 1854999 h 2105544"/>
              <a:gd name="connsiteX17" fmla="*/ 665768 w 2109706"/>
              <a:gd name="connsiteY17" fmla="*/ 2039656 h 2105544"/>
              <a:gd name="connsiteX18" fmla="*/ 673858 w 2109706"/>
              <a:gd name="connsiteY18" fmla="*/ 1793941 h 2105544"/>
              <a:gd name="connsiteX19" fmla="*/ 836164 w 2109706"/>
              <a:gd name="connsiteY19" fmla="*/ 1609284 h 2105544"/>
              <a:gd name="connsiteX20" fmla="*/ 1404034 w 2109706"/>
              <a:gd name="connsiteY20" fmla="*/ 1537545 h 2105544"/>
              <a:gd name="connsiteX21" fmla="*/ 1607164 w 2109706"/>
              <a:gd name="connsiteY21" fmla="*/ 1676037 h 2105544"/>
              <a:gd name="connsiteX22" fmla="*/ 1676106 w 2109706"/>
              <a:gd name="connsiteY22" fmla="*/ 1912020 h 2105544"/>
              <a:gd name="connsiteX23" fmla="*/ 1472977 w 2109706"/>
              <a:gd name="connsiteY23" fmla="*/ 1773529 h 2105544"/>
              <a:gd name="connsiteX24" fmla="*/ 1404034 w 2109706"/>
              <a:gd name="connsiteY24" fmla="*/ 1537545 h 2105544"/>
              <a:gd name="connsiteX25" fmla="*/ 705672 w 2109706"/>
              <a:gd name="connsiteY25" fmla="*/ 1537545 h 2105544"/>
              <a:gd name="connsiteX26" fmla="*/ 636729 w 2109706"/>
              <a:gd name="connsiteY26" fmla="*/ 1773529 h 2105544"/>
              <a:gd name="connsiteX27" fmla="*/ 433600 w 2109706"/>
              <a:gd name="connsiteY27" fmla="*/ 1912020 h 2105544"/>
              <a:gd name="connsiteX28" fmla="*/ 502542 w 2109706"/>
              <a:gd name="connsiteY28" fmla="*/ 1676037 h 2105544"/>
              <a:gd name="connsiteX29" fmla="*/ 705672 w 2109706"/>
              <a:gd name="connsiteY29" fmla="*/ 1537545 h 2105544"/>
              <a:gd name="connsiteX30" fmla="*/ 1512586 w 2109706"/>
              <a:gd name="connsiteY30" fmla="*/ 1435608 h 2105544"/>
              <a:gd name="connsiteX31" fmla="*/ 1743775 w 2109706"/>
              <a:gd name="connsiteY31" fmla="*/ 1519233 h 2105544"/>
              <a:gd name="connsiteX32" fmla="*/ 1869239 w 2109706"/>
              <a:gd name="connsiteY32" fmla="*/ 1730657 h 2105544"/>
              <a:gd name="connsiteX33" fmla="*/ 1638050 w 2109706"/>
              <a:gd name="connsiteY33" fmla="*/ 1647033 h 2105544"/>
              <a:gd name="connsiteX34" fmla="*/ 1512586 w 2109706"/>
              <a:gd name="connsiteY34" fmla="*/ 1435608 h 2105544"/>
              <a:gd name="connsiteX35" fmla="*/ 597120 w 2109706"/>
              <a:gd name="connsiteY35" fmla="*/ 1435608 h 2105544"/>
              <a:gd name="connsiteX36" fmla="*/ 471656 w 2109706"/>
              <a:gd name="connsiteY36" fmla="*/ 1647033 h 2105544"/>
              <a:gd name="connsiteX37" fmla="*/ 240467 w 2109706"/>
              <a:gd name="connsiteY37" fmla="*/ 1730657 h 2105544"/>
              <a:gd name="connsiteX38" fmla="*/ 365931 w 2109706"/>
              <a:gd name="connsiteY38" fmla="*/ 1519233 h 2105544"/>
              <a:gd name="connsiteX39" fmla="*/ 597120 w 2109706"/>
              <a:gd name="connsiteY39" fmla="*/ 1435608 h 2105544"/>
              <a:gd name="connsiteX40" fmla="*/ 1650985 w 2109706"/>
              <a:gd name="connsiteY40" fmla="*/ 1299221 h 2105544"/>
              <a:gd name="connsiteX41" fmla="*/ 1837099 w 2109706"/>
              <a:gd name="connsiteY41" fmla="*/ 1333381 h 2105544"/>
              <a:gd name="connsiteX42" fmla="*/ 2011200 w 2109706"/>
              <a:gd name="connsiteY42" fmla="*/ 1506961 h 2105544"/>
              <a:gd name="connsiteX43" fmla="*/ 1766478 w 2109706"/>
              <a:gd name="connsiteY43" fmla="*/ 1483459 h 2105544"/>
              <a:gd name="connsiteX44" fmla="*/ 1592376 w 2109706"/>
              <a:gd name="connsiteY44" fmla="*/ 1309878 h 2105544"/>
              <a:gd name="connsiteX45" fmla="*/ 1650985 w 2109706"/>
              <a:gd name="connsiteY45" fmla="*/ 1299221 h 2105544"/>
              <a:gd name="connsiteX46" fmla="*/ 458721 w 2109706"/>
              <a:gd name="connsiteY46" fmla="*/ 1299221 h 2105544"/>
              <a:gd name="connsiteX47" fmla="*/ 517330 w 2109706"/>
              <a:gd name="connsiteY47" fmla="*/ 1309878 h 2105544"/>
              <a:gd name="connsiteX48" fmla="*/ 343228 w 2109706"/>
              <a:gd name="connsiteY48" fmla="*/ 1483459 h 2105544"/>
              <a:gd name="connsiteX49" fmla="*/ 98506 w 2109706"/>
              <a:gd name="connsiteY49" fmla="*/ 1506961 h 2105544"/>
              <a:gd name="connsiteX50" fmla="*/ 272607 w 2109706"/>
              <a:gd name="connsiteY50" fmla="*/ 1333381 h 2105544"/>
              <a:gd name="connsiteX51" fmla="*/ 458721 w 2109706"/>
              <a:gd name="connsiteY51" fmla="*/ 1299221 h 2105544"/>
              <a:gd name="connsiteX52" fmla="*/ 1815445 w 2109706"/>
              <a:gd name="connsiteY52" fmla="*/ 1123451 h 2105544"/>
              <a:gd name="connsiteX53" fmla="*/ 1881271 w 2109706"/>
              <a:gd name="connsiteY53" fmla="*/ 1130160 h 2105544"/>
              <a:gd name="connsiteX54" fmla="*/ 2093070 w 2109706"/>
              <a:gd name="connsiteY54" fmla="*/ 1254990 h 2105544"/>
              <a:gd name="connsiteX55" fmla="*/ 1850192 w 2109706"/>
              <a:gd name="connsiteY55" fmla="*/ 1293086 h 2105544"/>
              <a:gd name="connsiteX56" fmla="*/ 1638392 w 2109706"/>
              <a:gd name="connsiteY56" fmla="*/ 1168255 h 2105544"/>
              <a:gd name="connsiteX57" fmla="*/ 1815445 w 2109706"/>
              <a:gd name="connsiteY57" fmla="*/ 1123451 h 2105544"/>
              <a:gd name="connsiteX58" fmla="*/ 294261 w 2109706"/>
              <a:gd name="connsiteY58" fmla="*/ 1123451 h 2105544"/>
              <a:gd name="connsiteX59" fmla="*/ 471314 w 2109706"/>
              <a:gd name="connsiteY59" fmla="*/ 1168256 h 2105544"/>
              <a:gd name="connsiteX60" fmla="*/ 259514 w 2109706"/>
              <a:gd name="connsiteY60" fmla="*/ 1293086 h 2105544"/>
              <a:gd name="connsiteX61" fmla="*/ 16636 w 2109706"/>
              <a:gd name="connsiteY61" fmla="*/ 1254990 h 2105544"/>
              <a:gd name="connsiteX62" fmla="*/ 228435 w 2109706"/>
              <a:gd name="connsiteY62" fmla="*/ 1130160 h 2105544"/>
              <a:gd name="connsiteX63" fmla="*/ 294261 w 2109706"/>
              <a:gd name="connsiteY63" fmla="*/ 1123451 h 2105544"/>
              <a:gd name="connsiteX64" fmla="*/ 1873517 w 2109706"/>
              <a:gd name="connsiteY64" fmla="*/ 922337 h 2105544"/>
              <a:gd name="connsiteX65" fmla="*/ 2109706 w 2109706"/>
              <a:gd name="connsiteY65" fmla="*/ 990574 h 2105544"/>
              <a:gd name="connsiteX66" fmla="*/ 1883932 w 2109706"/>
              <a:gd name="connsiteY66" fmla="*/ 1087874 h 2105544"/>
              <a:gd name="connsiteX67" fmla="*/ 1647742 w 2109706"/>
              <a:gd name="connsiteY67" fmla="*/ 1019638 h 2105544"/>
              <a:gd name="connsiteX68" fmla="*/ 1873517 w 2109706"/>
              <a:gd name="connsiteY68" fmla="*/ 922337 h 2105544"/>
              <a:gd name="connsiteX69" fmla="*/ 236189 w 2109706"/>
              <a:gd name="connsiteY69" fmla="*/ 922337 h 2105544"/>
              <a:gd name="connsiteX70" fmla="*/ 461964 w 2109706"/>
              <a:gd name="connsiteY70" fmla="*/ 1019638 h 2105544"/>
              <a:gd name="connsiteX71" fmla="*/ 225774 w 2109706"/>
              <a:gd name="connsiteY71" fmla="*/ 1087874 h 2105544"/>
              <a:gd name="connsiteX72" fmla="*/ 0 w 2109706"/>
              <a:gd name="connsiteY72" fmla="*/ 990574 h 2105544"/>
              <a:gd name="connsiteX73" fmla="*/ 236189 w 2109706"/>
              <a:gd name="connsiteY73" fmla="*/ 922337 h 2105544"/>
              <a:gd name="connsiteX74" fmla="*/ 1942296 w 2109706"/>
              <a:gd name="connsiteY74" fmla="*/ 704767 h 2105544"/>
              <a:gd name="connsiteX75" fmla="*/ 2060061 w 2109706"/>
              <a:gd name="connsiteY75" fmla="*/ 730327 h 2105544"/>
              <a:gd name="connsiteX76" fmla="*/ 1865578 w 2109706"/>
              <a:gd name="connsiteY76" fmla="*/ 880719 h 2105544"/>
              <a:gd name="connsiteX77" fmla="*/ 1619839 w 2109706"/>
              <a:gd name="connsiteY77" fmla="*/ 873364 h 2105544"/>
              <a:gd name="connsiteX78" fmla="*/ 1814323 w 2109706"/>
              <a:gd name="connsiteY78" fmla="*/ 722973 h 2105544"/>
              <a:gd name="connsiteX79" fmla="*/ 1942296 w 2109706"/>
              <a:gd name="connsiteY79" fmla="*/ 704767 h 2105544"/>
              <a:gd name="connsiteX80" fmla="*/ 167410 w 2109706"/>
              <a:gd name="connsiteY80" fmla="*/ 704767 h 2105544"/>
              <a:gd name="connsiteX81" fmla="*/ 295383 w 2109706"/>
              <a:gd name="connsiteY81" fmla="*/ 722973 h 2105544"/>
              <a:gd name="connsiteX82" fmla="*/ 489867 w 2109706"/>
              <a:gd name="connsiteY82" fmla="*/ 873364 h 2105544"/>
              <a:gd name="connsiteX83" fmla="*/ 244128 w 2109706"/>
              <a:gd name="connsiteY83" fmla="*/ 880719 h 2105544"/>
              <a:gd name="connsiteX84" fmla="*/ 49645 w 2109706"/>
              <a:gd name="connsiteY84" fmla="*/ 730327 h 2105544"/>
              <a:gd name="connsiteX85" fmla="*/ 167410 w 2109706"/>
              <a:gd name="connsiteY85" fmla="*/ 704767 h 2105544"/>
              <a:gd name="connsiteX86" fmla="*/ 1887774 w 2109706"/>
              <a:gd name="connsiteY86" fmla="*/ 487375 h 2105544"/>
              <a:gd name="connsiteX87" fmla="*/ 1947256 w 2109706"/>
              <a:gd name="connsiteY87" fmla="*/ 490603 h 2105544"/>
              <a:gd name="connsiteX88" fmla="*/ 1796284 w 2109706"/>
              <a:gd name="connsiteY88" fmla="*/ 684635 h 2105544"/>
              <a:gd name="connsiteX89" fmla="*/ 1556436 w 2109706"/>
              <a:gd name="connsiteY89" fmla="*/ 738625 h 2105544"/>
              <a:gd name="connsiteX90" fmla="*/ 1707409 w 2109706"/>
              <a:gd name="connsiteY90" fmla="*/ 544592 h 2105544"/>
              <a:gd name="connsiteX91" fmla="*/ 1887774 w 2109706"/>
              <a:gd name="connsiteY91" fmla="*/ 487375 h 2105544"/>
              <a:gd name="connsiteX92" fmla="*/ 221932 w 2109706"/>
              <a:gd name="connsiteY92" fmla="*/ 487375 h 2105544"/>
              <a:gd name="connsiteX93" fmla="*/ 402297 w 2109706"/>
              <a:gd name="connsiteY93" fmla="*/ 544592 h 2105544"/>
              <a:gd name="connsiteX94" fmla="*/ 553270 w 2109706"/>
              <a:gd name="connsiteY94" fmla="*/ 738625 h 2105544"/>
              <a:gd name="connsiteX95" fmla="*/ 313422 w 2109706"/>
              <a:gd name="connsiteY95" fmla="*/ 684635 h 2105544"/>
              <a:gd name="connsiteX96" fmla="*/ 162450 w 2109706"/>
              <a:gd name="connsiteY96" fmla="*/ 490603 h 2105544"/>
              <a:gd name="connsiteX97" fmla="*/ 221932 w 2109706"/>
              <a:gd name="connsiteY97" fmla="*/ 487375 h 2105544"/>
              <a:gd name="connsiteX98" fmla="*/ 1778378 w 2109706"/>
              <a:gd name="connsiteY98" fmla="*/ 286464 h 2105544"/>
              <a:gd name="connsiteX99" fmla="*/ 1680402 w 2109706"/>
              <a:gd name="connsiteY99" fmla="*/ 511946 h 2105544"/>
              <a:gd name="connsiteX100" fmla="*/ 1461517 w 2109706"/>
              <a:gd name="connsiteY100" fmla="*/ 623887 h 2105544"/>
              <a:gd name="connsiteX101" fmla="*/ 1559493 w 2109706"/>
              <a:gd name="connsiteY101" fmla="*/ 398405 h 2105544"/>
              <a:gd name="connsiteX102" fmla="*/ 1778378 w 2109706"/>
              <a:gd name="connsiteY102" fmla="*/ 286464 h 2105544"/>
              <a:gd name="connsiteX103" fmla="*/ 331328 w 2109706"/>
              <a:gd name="connsiteY103" fmla="*/ 286464 h 2105544"/>
              <a:gd name="connsiteX104" fmla="*/ 550213 w 2109706"/>
              <a:gd name="connsiteY104" fmla="*/ 398405 h 2105544"/>
              <a:gd name="connsiteX105" fmla="*/ 648189 w 2109706"/>
              <a:gd name="connsiteY105" fmla="*/ 623887 h 2105544"/>
              <a:gd name="connsiteX106" fmla="*/ 429304 w 2109706"/>
              <a:gd name="connsiteY106" fmla="*/ 511946 h 2105544"/>
              <a:gd name="connsiteX107" fmla="*/ 331328 w 2109706"/>
              <a:gd name="connsiteY107" fmla="*/ 286464 h 2105544"/>
              <a:gd name="connsiteX108" fmla="*/ 1564038 w 2109706"/>
              <a:gd name="connsiteY108" fmla="*/ 130737 h 2105544"/>
              <a:gd name="connsiteX109" fmla="*/ 1525215 w 2109706"/>
              <a:gd name="connsiteY109" fmla="*/ 373500 h 2105544"/>
              <a:gd name="connsiteX110" fmla="*/ 1341045 w 2109706"/>
              <a:gd name="connsiteY110" fmla="*/ 536359 h 2105544"/>
              <a:gd name="connsiteX111" fmla="*/ 1379867 w 2109706"/>
              <a:gd name="connsiteY111" fmla="*/ 293595 h 2105544"/>
              <a:gd name="connsiteX112" fmla="*/ 1564038 w 2109706"/>
              <a:gd name="connsiteY112" fmla="*/ 130737 h 2105544"/>
              <a:gd name="connsiteX113" fmla="*/ 545669 w 2109706"/>
              <a:gd name="connsiteY113" fmla="*/ 130737 h 2105544"/>
              <a:gd name="connsiteX114" fmla="*/ 729839 w 2109706"/>
              <a:gd name="connsiteY114" fmla="*/ 293595 h 2105544"/>
              <a:gd name="connsiteX115" fmla="*/ 768661 w 2109706"/>
              <a:gd name="connsiteY115" fmla="*/ 536359 h 2105544"/>
              <a:gd name="connsiteX116" fmla="*/ 584491 w 2109706"/>
              <a:gd name="connsiteY116" fmla="*/ 373500 h 2105544"/>
              <a:gd name="connsiteX117" fmla="*/ 545669 w 2109706"/>
              <a:gd name="connsiteY117" fmla="*/ 130737 h 2105544"/>
              <a:gd name="connsiteX118" fmla="*/ 1317704 w 2109706"/>
              <a:gd name="connsiteY118" fmla="*/ 33206 h 2105544"/>
              <a:gd name="connsiteX119" fmla="*/ 1340474 w 2109706"/>
              <a:gd name="connsiteY119" fmla="*/ 277998 h 2105544"/>
              <a:gd name="connsiteX120" fmla="*/ 1202591 w 2109706"/>
              <a:gd name="connsiteY120" fmla="*/ 481541 h 2105544"/>
              <a:gd name="connsiteX121" fmla="*/ 1179821 w 2109706"/>
              <a:gd name="connsiteY121" fmla="*/ 236749 h 2105544"/>
              <a:gd name="connsiteX122" fmla="*/ 1317704 w 2109706"/>
              <a:gd name="connsiteY122" fmla="*/ 33206 h 2105544"/>
              <a:gd name="connsiteX123" fmla="*/ 792003 w 2109706"/>
              <a:gd name="connsiteY123" fmla="*/ 33206 h 2105544"/>
              <a:gd name="connsiteX124" fmla="*/ 929886 w 2109706"/>
              <a:gd name="connsiteY124" fmla="*/ 236749 h 2105544"/>
              <a:gd name="connsiteX125" fmla="*/ 907116 w 2109706"/>
              <a:gd name="connsiteY125" fmla="*/ 481541 h 2105544"/>
              <a:gd name="connsiteX126" fmla="*/ 769233 w 2109706"/>
              <a:gd name="connsiteY126" fmla="*/ 277998 h 2105544"/>
              <a:gd name="connsiteX127" fmla="*/ 792003 w 2109706"/>
              <a:gd name="connsiteY127" fmla="*/ 33206 h 2105544"/>
              <a:gd name="connsiteX128" fmla="*/ 1054853 w 2109706"/>
              <a:gd name="connsiteY128" fmla="*/ 0 h 2105544"/>
              <a:gd name="connsiteX129" fmla="*/ 1137785 w 2109706"/>
              <a:gd name="connsiteY129" fmla="*/ 231438 h 2105544"/>
              <a:gd name="connsiteX130" fmla="*/ 1054853 w 2109706"/>
              <a:gd name="connsiteY130" fmla="*/ 462877 h 2105544"/>
              <a:gd name="connsiteX131" fmla="*/ 971921 w 2109706"/>
              <a:gd name="connsiteY131" fmla="*/ 231438 h 2105544"/>
              <a:gd name="connsiteX132" fmla="*/ 1054853 w 2109706"/>
              <a:gd name="connsiteY132" fmla="*/ 0 h 2105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2109706" h="2105544">
                <a:moveTo>
                  <a:pt x="1129309" y="1646317"/>
                </a:moveTo>
                <a:cubicBezTo>
                  <a:pt x="1187634" y="1698750"/>
                  <a:pt x="1229276" y="1775942"/>
                  <a:pt x="1240594" y="1865537"/>
                </a:cubicBezTo>
                <a:cubicBezTo>
                  <a:pt x="1251913" y="1955131"/>
                  <a:pt x="1230775" y="2040254"/>
                  <a:pt x="1187323" y="2105544"/>
                </a:cubicBezTo>
                <a:cubicBezTo>
                  <a:pt x="1128998" y="2053111"/>
                  <a:pt x="1087357" y="1975920"/>
                  <a:pt x="1076038" y="1886325"/>
                </a:cubicBezTo>
                <a:cubicBezTo>
                  <a:pt x="1064720" y="1796731"/>
                  <a:pt x="1085856" y="1711608"/>
                  <a:pt x="1129309" y="1646317"/>
                </a:cubicBezTo>
                <a:close/>
                <a:moveTo>
                  <a:pt x="980398" y="1646317"/>
                </a:moveTo>
                <a:cubicBezTo>
                  <a:pt x="1023850" y="1711608"/>
                  <a:pt x="1044988" y="1796731"/>
                  <a:pt x="1033669" y="1886325"/>
                </a:cubicBezTo>
                <a:cubicBezTo>
                  <a:pt x="1022351" y="1975920"/>
                  <a:pt x="980709" y="2053111"/>
                  <a:pt x="922384" y="2105544"/>
                </a:cubicBezTo>
                <a:cubicBezTo>
                  <a:pt x="878931" y="2040254"/>
                  <a:pt x="857794" y="1955131"/>
                  <a:pt x="869113" y="1865537"/>
                </a:cubicBezTo>
                <a:cubicBezTo>
                  <a:pt x="880431" y="1775942"/>
                  <a:pt x="922073" y="1698750"/>
                  <a:pt x="980398" y="1646317"/>
                </a:cubicBezTo>
                <a:close/>
                <a:moveTo>
                  <a:pt x="1273542" y="1609284"/>
                </a:moveTo>
                <a:cubicBezTo>
                  <a:pt x="1343074" y="1645565"/>
                  <a:pt x="1402604" y="1709976"/>
                  <a:pt x="1435849" y="1793941"/>
                </a:cubicBezTo>
                <a:cubicBezTo>
                  <a:pt x="1469093" y="1877906"/>
                  <a:pt x="1469789" y="1965610"/>
                  <a:pt x="1443938" y="2039656"/>
                </a:cubicBezTo>
                <a:cubicBezTo>
                  <a:pt x="1374406" y="2003375"/>
                  <a:pt x="1314876" y="1938964"/>
                  <a:pt x="1281632" y="1854999"/>
                </a:cubicBezTo>
                <a:cubicBezTo>
                  <a:pt x="1248388" y="1771034"/>
                  <a:pt x="1247691" y="1683329"/>
                  <a:pt x="1273542" y="1609284"/>
                </a:cubicBezTo>
                <a:close/>
                <a:moveTo>
                  <a:pt x="836164" y="1609284"/>
                </a:moveTo>
                <a:cubicBezTo>
                  <a:pt x="862014" y="1683329"/>
                  <a:pt x="861318" y="1771034"/>
                  <a:pt x="828074" y="1854999"/>
                </a:cubicBezTo>
                <a:cubicBezTo>
                  <a:pt x="794830" y="1938964"/>
                  <a:pt x="735299" y="2003375"/>
                  <a:pt x="665768" y="2039656"/>
                </a:cubicBezTo>
                <a:cubicBezTo>
                  <a:pt x="639917" y="1965610"/>
                  <a:pt x="640613" y="1877906"/>
                  <a:pt x="673858" y="1793941"/>
                </a:cubicBezTo>
                <a:cubicBezTo>
                  <a:pt x="707102" y="1709976"/>
                  <a:pt x="766632" y="1645565"/>
                  <a:pt x="836164" y="1609284"/>
                </a:cubicBezTo>
                <a:close/>
                <a:moveTo>
                  <a:pt x="1404034" y="1537545"/>
                </a:moveTo>
                <a:cubicBezTo>
                  <a:pt x="1480404" y="1555395"/>
                  <a:pt x="1554083" y="1602977"/>
                  <a:pt x="1607164" y="1676037"/>
                </a:cubicBezTo>
                <a:cubicBezTo>
                  <a:pt x="1660245" y="1749096"/>
                  <a:pt x="1682730" y="1833873"/>
                  <a:pt x="1676106" y="1912020"/>
                </a:cubicBezTo>
                <a:cubicBezTo>
                  <a:pt x="1599736" y="1894171"/>
                  <a:pt x="1526058" y="1846589"/>
                  <a:pt x="1472977" y="1773529"/>
                </a:cubicBezTo>
                <a:cubicBezTo>
                  <a:pt x="1419896" y="1700470"/>
                  <a:pt x="1397410" y="1615693"/>
                  <a:pt x="1404034" y="1537545"/>
                </a:cubicBezTo>
                <a:close/>
                <a:moveTo>
                  <a:pt x="705672" y="1537545"/>
                </a:moveTo>
                <a:cubicBezTo>
                  <a:pt x="712296" y="1615693"/>
                  <a:pt x="689810" y="1700470"/>
                  <a:pt x="636729" y="1773529"/>
                </a:cubicBezTo>
                <a:cubicBezTo>
                  <a:pt x="583648" y="1846589"/>
                  <a:pt x="509970" y="1894171"/>
                  <a:pt x="433600" y="1912020"/>
                </a:cubicBezTo>
                <a:cubicBezTo>
                  <a:pt x="426976" y="1833872"/>
                  <a:pt x="449461" y="1749096"/>
                  <a:pt x="502542" y="1676037"/>
                </a:cubicBezTo>
                <a:cubicBezTo>
                  <a:pt x="555623" y="1602977"/>
                  <a:pt x="629302" y="1555394"/>
                  <a:pt x="705672" y="1537545"/>
                </a:cubicBezTo>
                <a:close/>
                <a:moveTo>
                  <a:pt x="1512586" y="1435608"/>
                </a:moveTo>
                <a:cubicBezTo>
                  <a:pt x="1590995" y="1433905"/>
                  <a:pt x="1674193" y="1461669"/>
                  <a:pt x="1743775" y="1519233"/>
                </a:cubicBezTo>
                <a:cubicBezTo>
                  <a:pt x="1813358" y="1576796"/>
                  <a:pt x="1856220" y="1653317"/>
                  <a:pt x="1869239" y="1730657"/>
                </a:cubicBezTo>
                <a:cubicBezTo>
                  <a:pt x="1790829" y="1732361"/>
                  <a:pt x="1707632" y="1704597"/>
                  <a:pt x="1638050" y="1647033"/>
                </a:cubicBezTo>
                <a:cubicBezTo>
                  <a:pt x="1568467" y="1589470"/>
                  <a:pt x="1525604" y="1512949"/>
                  <a:pt x="1512586" y="1435608"/>
                </a:cubicBezTo>
                <a:close/>
                <a:moveTo>
                  <a:pt x="597120" y="1435608"/>
                </a:moveTo>
                <a:cubicBezTo>
                  <a:pt x="584101" y="1512948"/>
                  <a:pt x="541239" y="1589470"/>
                  <a:pt x="471656" y="1647033"/>
                </a:cubicBezTo>
                <a:cubicBezTo>
                  <a:pt x="402074" y="1704597"/>
                  <a:pt x="318877" y="1732361"/>
                  <a:pt x="240467" y="1730657"/>
                </a:cubicBezTo>
                <a:cubicBezTo>
                  <a:pt x="253486" y="1653317"/>
                  <a:pt x="296348" y="1576796"/>
                  <a:pt x="365931" y="1519233"/>
                </a:cubicBezTo>
                <a:cubicBezTo>
                  <a:pt x="435513" y="1461669"/>
                  <a:pt x="518710" y="1433904"/>
                  <a:pt x="597120" y="1435608"/>
                </a:cubicBezTo>
                <a:close/>
                <a:moveTo>
                  <a:pt x="1650985" y="1299221"/>
                </a:moveTo>
                <a:cubicBezTo>
                  <a:pt x="1711282" y="1293845"/>
                  <a:pt x="1775815" y="1304543"/>
                  <a:pt x="1837099" y="1333381"/>
                </a:cubicBezTo>
                <a:cubicBezTo>
                  <a:pt x="1918811" y="1371831"/>
                  <a:pt x="1979356" y="1435289"/>
                  <a:pt x="2011200" y="1506961"/>
                </a:cubicBezTo>
                <a:cubicBezTo>
                  <a:pt x="1935677" y="1528112"/>
                  <a:pt x="1848190" y="1521910"/>
                  <a:pt x="1766478" y="1483459"/>
                </a:cubicBezTo>
                <a:cubicBezTo>
                  <a:pt x="1684766" y="1445008"/>
                  <a:pt x="1624220" y="1381551"/>
                  <a:pt x="1592376" y="1309878"/>
                </a:cubicBezTo>
                <a:cubicBezTo>
                  <a:pt x="1611257" y="1304591"/>
                  <a:pt x="1630885" y="1301013"/>
                  <a:pt x="1650985" y="1299221"/>
                </a:cubicBezTo>
                <a:close/>
                <a:moveTo>
                  <a:pt x="458721" y="1299221"/>
                </a:moveTo>
                <a:cubicBezTo>
                  <a:pt x="478820" y="1301013"/>
                  <a:pt x="498449" y="1304591"/>
                  <a:pt x="517330" y="1309878"/>
                </a:cubicBezTo>
                <a:cubicBezTo>
                  <a:pt x="485486" y="1381551"/>
                  <a:pt x="424940" y="1445008"/>
                  <a:pt x="343228" y="1483459"/>
                </a:cubicBezTo>
                <a:cubicBezTo>
                  <a:pt x="261516" y="1521910"/>
                  <a:pt x="174029" y="1528111"/>
                  <a:pt x="98506" y="1506961"/>
                </a:cubicBezTo>
                <a:cubicBezTo>
                  <a:pt x="130349" y="1435289"/>
                  <a:pt x="190895" y="1371831"/>
                  <a:pt x="272607" y="1333381"/>
                </a:cubicBezTo>
                <a:cubicBezTo>
                  <a:pt x="333891" y="1304543"/>
                  <a:pt x="398424" y="1293845"/>
                  <a:pt x="458721" y="1299221"/>
                </a:cubicBezTo>
                <a:close/>
                <a:moveTo>
                  <a:pt x="1815445" y="1123451"/>
                </a:moveTo>
                <a:cubicBezTo>
                  <a:pt x="1837069" y="1123741"/>
                  <a:pt x="1859095" y="1125929"/>
                  <a:pt x="1881271" y="1130160"/>
                </a:cubicBezTo>
                <a:cubicBezTo>
                  <a:pt x="1969979" y="1147082"/>
                  <a:pt x="2044403" y="1193488"/>
                  <a:pt x="2093070" y="1254990"/>
                </a:cubicBezTo>
                <a:cubicBezTo>
                  <a:pt x="2025180" y="1294258"/>
                  <a:pt x="1938899" y="1310008"/>
                  <a:pt x="1850192" y="1293086"/>
                </a:cubicBezTo>
                <a:cubicBezTo>
                  <a:pt x="1761485" y="1276164"/>
                  <a:pt x="1687060" y="1229758"/>
                  <a:pt x="1638392" y="1168255"/>
                </a:cubicBezTo>
                <a:cubicBezTo>
                  <a:pt x="1689310" y="1138805"/>
                  <a:pt x="1750573" y="1122583"/>
                  <a:pt x="1815445" y="1123451"/>
                </a:cubicBezTo>
                <a:close/>
                <a:moveTo>
                  <a:pt x="294261" y="1123451"/>
                </a:moveTo>
                <a:cubicBezTo>
                  <a:pt x="359133" y="1122583"/>
                  <a:pt x="420396" y="1138805"/>
                  <a:pt x="471314" y="1168256"/>
                </a:cubicBezTo>
                <a:cubicBezTo>
                  <a:pt x="422647" y="1229757"/>
                  <a:pt x="348222" y="1276164"/>
                  <a:pt x="259514" y="1293086"/>
                </a:cubicBezTo>
                <a:cubicBezTo>
                  <a:pt x="170807" y="1310008"/>
                  <a:pt x="84526" y="1294257"/>
                  <a:pt x="16636" y="1254990"/>
                </a:cubicBezTo>
                <a:cubicBezTo>
                  <a:pt x="65303" y="1193488"/>
                  <a:pt x="139728" y="1147082"/>
                  <a:pt x="228435" y="1130160"/>
                </a:cubicBezTo>
                <a:cubicBezTo>
                  <a:pt x="250611" y="1125929"/>
                  <a:pt x="272637" y="1123741"/>
                  <a:pt x="294261" y="1123451"/>
                </a:cubicBezTo>
                <a:close/>
                <a:moveTo>
                  <a:pt x="1873517" y="922337"/>
                </a:moveTo>
                <a:cubicBezTo>
                  <a:pt x="1963646" y="916667"/>
                  <a:pt x="2047273" y="943107"/>
                  <a:pt x="2109706" y="990574"/>
                </a:cubicBezTo>
                <a:cubicBezTo>
                  <a:pt x="2053714" y="1045491"/>
                  <a:pt x="1974060" y="1082204"/>
                  <a:pt x="1883932" y="1087874"/>
                </a:cubicBezTo>
                <a:cubicBezTo>
                  <a:pt x="1793803" y="1093544"/>
                  <a:pt x="1710176" y="1067105"/>
                  <a:pt x="1647742" y="1019638"/>
                </a:cubicBezTo>
                <a:cubicBezTo>
                  <a:pt x="1703734" y="964721"/>
                  <a:pt x="1783389" y="928008"/>
                  <a:pt x="1873517" y="922337"/>
                </a:cubicBezTo>
                <a:close/>
                <a:moveTo>
                  <a:pt x="236189" y="922337"/>
                </a:moveTo>
                <a:cubicBezTo>
                  <a:pt x="326317" y="928008"/>
                  <a:pt x="405972" y="964720"/>
                  <a:pt x="461964" y="1019638"/>
                </a:cubicBezTo>
                <a:cubicBezTo>
                  <a:pt x="399530" y="1067104"/>
                  <a:pt x="315903" y="1093544"/>
                  <a:pt x="225774" y="1087874"/>
                </a:cubicBezTo>
                <a:cubicBezTo>
                  <a:pt x="135646" y="1082204"/>
                  <a:pt x="55992" y="1045491"/>
                  <a:pt x="0" y="990574"/>
                </a:cubicBezTo>
                <a:cubicBezTo>
                  <a:pt x="62433" y="943107"/>
                  <a:pt x="146060" y="916667"/>
                  <a:pt x="236189" y="922337"/>
                </a:cubicBezTo>
                <a:close/>
                <a:moveTo>
                  <a:pt x="1942296" y="704767"/>
                </a:moveTo>
                <a:cubicBezTo>
                  <a:pt x="1983960" y="706288"/>
                  <a:pt x="2023923" y="715103"/>
                  <a:pt x="2060061" y="730327"/>
                </a:cubicBezTo>
                <a:cubicBezTo>
                  <a:pt x="2019486" y="797444"/>
                  <a:pt x="1951465" y="852812"/>
                  <a:pt x="1865578" y="880719"/>
                </a:cubicBezTo>
                <a:cubicBezTo>
                  <a:pt x="1779691" y="908625"/>
                  <a:pt x="1692116" y="903813"/>
                  <a:pt x="1619839" y="873364"/>
                </a:cubicBezTo>
                <a:cubicBezTo>
                  <a:pt x="1660415" y="806248"/>
                  <a:pt x="1728436" y="750879"/>
                  <a:pt x="1814323" y="722973"/>
                </a:cubicBezTo>
                <a:cubicBezTo>
                  <a:pt x="1857266" y="709020"/>
                  <a:pt x="1900632" y="703246"/>
                  <a:pt x="1942296" y="704767"/>
                </a:cubicBezTo>
                <a:close/>
                <a:moveTo>
                  <a:pt x="167410" y="704767"/>
                </a:moveTo>
                <a:cubicBezTo>
                  <a:pt x="209074" y="703246"/>
                  <a:pt x="252440" y="709020"/>
                  <a:pt x="295383" y="722973"/>
                </a:cubicBezTo>
                <a:cubicBezTo>
                  <a:pt x="381270" y="750879"/>
                  <a:pt x="449292" y="806247"/>
                  <a:pt x="489867" y="873364"/>
                </a:cubicBezTo>
                <a:cubicBezTo>
                  <a:pt x="417591" y="903813"/>
                  <a:pt x="330015" y="908625"/>
                  <a:pt x="244128" y="880719"/>
                </a:cubicBezTo>
                <a:cubicBezTo>
                  <a:pt x="158241" y="852812"/>
                  <a:pt x="90220" y="797444"/>
                  <a:pt x="49645" y="730327"/>
                </a:cubicBezTo>
                <a:cubicBezTo>
                  <a:pt x="85783" y="715103"/>
                  <a:pt x="125746" y="706288"/>
                  <a:pt x="167410" y="704767"/>
                </a:cubicBezTo>
                <a:close/>
                <a:moveTo>
                  <a:pt x="1887774" y="487375"/>
                </a:moveTo>
                <a:cubicBezTo>
                  <a:pt x="1907940" y="486634"/>
                  <a:pt x="1927862" y="487723"/>
                  <a:pt x="1947256" y="490603"/>
                </a:cubicBezTo>
                <a:cubicBezTo>
                  <a:pt x="1924647" y="565702"/>
                  <a:pt x="1872532" y="636247"/>
                  <a:pt x="1796284" y="684635"/>
                </a:cubicBezTo>
                <a:cubicBezTo>
                  <a:pt x="1720035" y="733024"/>
                  <a:pt x="1634014" y="750143"/>
                  <a:pt x="1556436" y="738625"/>
                </a:cubicBezTo>
                <a:cubicBezTo>
                  <a:pt x="1579046" y="663526"/>
                  <a:pt x="1631161" y="592981"/>
                  <a:pt x="1707409" y="544592"/>
                </a:cubicBezTo>
                <a:cubicBezTo>
                  <a:pt x="1764596" y="508300"/>
                  <a:pt x="1827279" y="489599"/>
                  <a:pt x="1887774" y="487375"/>
                </a:cubicBezTo>
                <a:close/>
                <a:moveTo>
                  <a:pt x="221932" y="487375"/>
                </a:moveTo>
                <a:cubicBezTo>
                  <a:pt x="282427" y="489598"/>
                  <a:pt x="345111" y="508300"/>
                  <a:pt x="402297" y="544592"/>
                </a:cubicBezTo>
                <a:cubicBezTo>
                  <a:pt x="478545" y="592981"/>
                  <a:pt x="530661" y="663526"/>
                  <a:pt x="553270" y="738625"/>
                </a:cubicBezTo>
                <a:cubicBezTo>
                  <a:pt x="475692" y="750142"/>
                  <a:pt x="389671" y="733024"/>
                  <a:pt x="313422" y="684635"/>
                </a:cubicBezTo>
                <a:cubicBezTo>
                  <a:pt x="237174" y="636247"/>
                  <a:pt x="185059" y="565701"/>
                  <a:pt x="162450" y="490603"/>
                </a:cubicBezTo>
                <a:cubicBezTo>
                  <a:pt x="181844" y="487723"/>
                  <a:pt x="201767" y="486634"/>
                  <a:pt x="221932" y="487375"/>
                </a:cubicBezTo>
                <a:close/>
                <a:moveTo>
                  <a:pt x="1778378" y="286464"/>
                </a:moveTo>
                <a:cubicBezTo>
                  <a:pt x="1775155" y="364827"/>
                  <a:pt x="1742221" y="446116"/>
                  <a:pt x="1680402" y="511946"/>
                </a:cubicBezTo>
                <a:cubicBezTo>
                  <a:pt x="1618583" y="577777"/>
                  <a:pt x="1539522" y="615750"/>
                  <a:pt x="1461517" y="623887"/>
                </a:cubicBezTo>
                <a:cubicBezTo>
                  <a:pt x="1464740" y="545525"/>
                  <a:pt x="1497673" y="464235"/>
                  <a:pt x="1559493" y="398405"/>
                </a:cubicBezTo>
                <a:cubicBezTo>
                  <a:pt x="1621312" y="332574"/>
                  <a:pt x="1700373" y="294601"/>
                  <a:pt x="1778378" y="286464"/>
                </a:cubicBezTo>
                <a:close/>
                <a:moveTo>
                  <a:pt x="331328" y="286464"/>
                </a:moveTo>
                <a:cubicBezTo>
                  <a:pt x="409333" y="294601"/>
                  <a:pt x="488394" y="332574"/>
                  <a:pt x="550213" y="398405"/>
                </a:cubicBezTo>
                <a:cubicBezTo>
                  <a:pt x="612033" y="464235"/>
                  <a:pt x="644967" y="545525"/>
                  <a:pt x="648189" y="623887"/>
                </a:cubicBezTo>
                <a:cubicBezTo>
                  <a:pt x="570185" y="615750"/>
                  <a:pt x="491123" y="577777"/>
                  <a:pt x="429304" y="511946"/>
                </a:cubicBezTo>
                <a:cubicBezTo>
                  <a:pt x="367485" y="446116"/>
                  <a:pt x="334551" y="364826"/>
                  <a:pt x="331328" y="286464"/>
                </a:cubicBezTo>
                <a:close/>
                <a:moveTo>
                  <a:pt x="1564038" y="130737"/>
                </a:moveTo>
                <a:cubicBezTo>
                  <a:pt x="1580404" y="207438"/>
                  <a:pt x="1568721" y="294364"/>
                  <a:pt x="1525215" y="373500"/>
                </a:cubicBezTo>
                <a:cubicBezTo>
                  <a:pt x="1481710" y="452637"/>
                  <a:pt x="1414576" y="509079"/>
                  <a:pt x="1341045" y="536359"/>
                </a:cubicBezTo>
                <a:cubicBezTo>
                  <a:pt x="1324679" y="459657"/>
                  <a:pt x="1336362" y="372731"/>
                  <a:pt x="1379867" y="293595"/>
                </a:cubicBezTo>
                <a:cubicBezTo>
                  <a:pt x="1423373" y="214458"/>
                  <a:pt x="1490507" y="158017"/>
                  <a:pt x="1564038" y="130737"/>
                </a:cubicBezTo>
                <a:close/>
                <a:moveTo>
                  <a:pt x="545669" y="130737"/>
                </a:moveTo>
                <a:cubicBezTo>
                  <a:pt x="619200" y="158017"/>
                  <a:pt x="686333" y="214458"/>
                  <a:pt x="729839" y="293595"/>
                </a:cubicBezTo>
                <a:cubicBezTo>
                  <a:pt x="773344" y="372731"/>
                  <a:pt x="785028" y="459657"/>
                  <a:pt x="768661" y="536359"/>
                </a:cubicBezTo>
                <a:cubicBezTo>
                  <a:pt x="695131" y="509078"/>
                  <a:pt x="627996" y="452637"/>
                  <a:pt x="584491" y="373500"/>
                </a:cubicBezTo>
                <a:cubicBezTo>
                  <a:pt x="540985" y="294364"/>
                  <a:pt x="529303" y="207438"/>
                  <a:pt x="545669" y="130737"/>
                </a:cubicBezTo>
                <a:close/>
                <a:moveTo>
                  <a:pt x="1317704" y="33206"/>
                </a:moveTo>
                <a:cubicBezTo>
                  <a:pt x="1352631" y="103428"/>
                  <a:pt x="1362932" y="190528"/>
                  <a:pt x="1340474" y="277998"/>
                </a:cubicBezTo>
                <a:cubicBezTo>
                  <a:pt x="1318015" y="365467"/>
                  <a:pt x="1267027" y="436832"/>
                  <a:pt x="1202591" y="481541"/>
                </a:cubicBezTo>
                <a:cubicBezTo>
                  <a:pt x="1167664" y="411319"/>
                  <a:pt x="1157362" y="324219"/>
                  <a:pt x="1179821" y="236749"/>
                </a:cubicBezTo>
                <a:cubicBezTo>
                  <a:pt x="1202279" y="149280"/>
                  <a:pt x="1253267" y="77916"/>
                  <a:pt x="1317704" y="33206"/>
                </a:cubicBezTo>
                <a:close/>
                <a:moveTo>
                  <a:pt x="792003" y="33206"/>
                </a:moveTo>
                <a:cubicBezTo>
                  <a:pt x="856440" y="77916"/>
                  <a:pt x="907428" y="149280"/>
                  <a:pt x="929886" y="236749"/>
                </a:cubicBezTo>
                <a:cubicBezTo>
                  <a:pt x="952345" y="324219"/>
                  <a:pt x="942044" y="411319"/>
                  <a:pt x="907116" y="481541"/>
                </a:cubicBezTo>
                <a:cubicBezTo>
                  <a:pt x="842680" y="436831"/>
                  <a:pt x="791692" y="365467"/>
                  <a:pt x="769233" y="277998"/>
                </a:cubicBezTo>
                <a:cubicBezTo>
                  <a:pt x="746775" y="190528"/>
                  <a:pt x="757077" y="103428"/>
                  <a:pt x="792003" y="33206"/>
                </a:cubicBezTo>
                <a:close/>
                <a:moveTo>
                  <a:pt x="1054853" y="0"/>
                </a:moveTo>
                <a:cubicBezTo>
                  <a:pt x="1106147" y="59330"/>
                  <a:pt x="1137785" y="141132"/>
                  <a:pt x="1137785" y="231438"/>
                </a:cubicBezTo>
                <a:cubicBezTo>
                  <a:pt x="1137785" y="321745"/>
                  <a:pt x="1106147" y="403548"/>
                  <a:pt x="1054853" y="462877"/>
                </a:cubicBezTo>
                <a:cubicBezTo>
                  <a:pt x="1003560" y="403548"/>
                  <a:pt x="971921" y="321745"/>
                  <a:pt x="971921" y="231438"/>
                </a:cubicBezTo>
                <a:cubicBezTo>
                  <a:pt x="971921" y="141132"/>
                  <a:pt x="1003560" y="59330"/>
                  <a:pt x="105485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000" dirty="0">
                <a:solidFill>
                  <a:schemeClr val="tx1"/>
                </a:solidFill>
              </a:rPr>
              <a:t>4</a:t>
            </a:r>
            <a:endParaRPr lang="en-US" sz="2000" dirty="0">
              <a:solidFill>
                <a:schemeClr val="tx1"/>
              </a:solidFill>
            </a:endParaRPr>
          </a:p>
        </p:txBody>
      </p:sp>
      <p:sp>
        <p:nvSpPr>
          <p:cNvPr id="3" name="文本框 2" descr="#clear#"/>
          <p:cNvSpPr txBox="1"/>
          <p:nvPr/>
        </p:nvSpPr>
        <p:spPr>
          <a:xfrm>
            <a:off x="1396870" y="3961179"/>
            <a:ext cx="3541485" cy="707886"/>
          </a:xfrm>
          <a:prstGeom prst="rect">
            <a:avLst/>
          </a:prstGeom>
          <a:noFill/>
        </p:spPr>
        <p:txBody>
          <a:bodyPr wrap="square" rtlCol="0">
            <a:spAutoFit/>
          </a:bodyPr>
          <a:lstStyle/>
          <a:p>
            <a:pPr algn="dist"/>
            <a:r>
              <a:rPr lang="en-US" altLang="zh-CN" sz="4000" b="1" dirty="0">
                <a:solidFill>
                  <a:schemeClr val="accent1"/>
                </a:solidFill>
                <a:latin typeface="+mj-lt"/>
              </a:rPr>
              <a:t>CONTENTS</a:t>
            </a:r>
            <a:endParaRPr lang="zh-CN" altLang="en-US" sz="4000" b="1" dirty="0">
              <a:solidFill>
                <a:schemeClr val="accent1"/>
              </a:solidFill>
              <a:latin typeface="+mj-lt"/>
            </a:endParaRPr>
          </a:p>
        </p:txBody>
      </p:sp>
      <p:sp>
        <p:nvSpPr>
          <p:cNvPr id="2" name="文本框 1" descr="#clear#"/>
          <p:cNvSpPr txBox="1"/>
          <p:nvPr/>
        </p:nvSpPr>
        <p:spPr>
          <a:xfrm>
            <a:off x="1325074" y="2188935"/>
            <a:ext cx="3685076"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descr="#clear#"/>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8" name="矩形 7" descr="#clear#"/>
          <p:cNvSpPr/>
          <p:nvPr/>
        </p:nvSpPr>
        <p:spPr>
          <a:xfrm>
            <a:off x="551279" y="3846048"/>
            <a:ext cx="3574676" cy="1829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1" name="椭圆 10" descr="#clear#"/>
          <p:cNvSpPr/>
          <p:nvPr/>
        </p:nvSpPr>
        <p:spPr>
          <a:xfrm>
            <a:off x="1213166" y="2796443"/>
            <a:ext cx="2250902" cy="741619"/>
          </a:xfrm>
          <a:prstGeom prst="ellipse">
            <a:avLst/>
          </a:prstGeom>
          <a:solidFill>
            <a:srgbClr val="FFFFFF"/>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altLang="zh-CN" sz="4000" dirty="0">
                <a:solidFill>
                  <a:srgbClr val="5D6063"/>
                </a:solidFill>
              </a:rPr>
              <a:t>28</a:t>
            </a:r>
            <a:r>
              <a:rPr lang="en-US" altLang="zh-CN" sz="2400" dirty="0">
                <a:solidFill>
                  <a:srgbClr val="5D6063"/>
                </a:solidFill>
              </a:rPr>
              <a:t>%</a:t>
            </a:r>
            <a:endParaRPr lang="zh-CN" altLang="en-US" sz="4000" dirty="0">
              <a:solidFill>
                <a:srgbClr val="5D6063"/>
              </a:solidFill>
            </a:endParaRPr>
          </a:p>
        </p:txBody>
      </p:sp>
      <p:sp>
        <p:nvSpPr>
          <p:cNvPr id="13" name="KSO_Shape"/>
          <p:cNvSpPr/>
          <p:nvPr/>
        </p:nvSpPr>
        <p:spPr>
          <a:xfrm>
            <a:off x="4351753" y="2796443"/>
            <a:ext cx="1162013" cy="2881024"/>
          </a:xfrm>
          <a:custGeom>
            <a:avLst/>
            <a:gdLst/>
            <a:ahLst/>
            <a:cxnLst/>
            <a:rect l="l" t="t" r="r" b="b"/>
            <a:pathLst>
              <a:path w="771525" h="1912713">
                <a:moveTo>
                  <a:pt x="143272" y="357755"/>
                </a:moveTo>
                <a:lnTo>
                  <a:pt x="628253" y="357755"/>
                </a:lnTo>
                <a:cubicBezTo>
                  <a:pt x="707380" y="357755"/>
                  <a:pt x="771525" y="421900"/>
                  <a:pt x="771525" y="501027"/>
                </a:cubicBezTo>
                <a:lnTo>
                  <a:pt x="771525" y="659703"/>
                </a:lnTo>
                <a:lnTo>
                  <a:pt x="771525" y="802652"/>
                </a:lnTo>
                <a:lnTo>
                  <a:pt x="771525" y="1017361"/>
                </a:lnTo>
                <a:cubicBezTo>
                  <a:pt x="771525" y="1058130"/>
                  <a:pt x="738475" y="1091180"/>
                  <a:pt x="697706" y="1091180"/>
                </a:cubicBezTo>
                <a:cubicBezTo>
                  <a:pt x="656937" y="1091180"/>
                  <a:pt x="623887" y="1058130"/>
                  <a:pt x="623887" y="1017361"/>
                </a:cubicBezTo>
                <a:lnTo>
                  <a:pt x="623887" y="659703"/>
                </a:lnTo>
                <a:lnTo>
                  <a:pt x="623888" y="659698"/>
                </a:lnTo>
                <a:lnTo>
                  <a:pt x="623888" y="571551"/>
                </a:lnTo>
                <a:cubicBezTo>
                  <a:pt x="623888" y="556427"/>
                  <a:pt x="611628" y="544167"/>
                  <a:pt x="596504" y="544167"/>
                </a:cubicBezTo>
                <a:cubicBezTo>
                  <a:pt x="581380" y="544167"/>
                  <a:pt x="569120" y="556427"/>
                  <a:pt x="569120" y="571551"/>
                </a:cubicBezTo>
                <a:lnTo>
                  <a:pt x="569120" y="945924"/>
                </a:lnTo>
                <a:lnTo>
                  <a:pt x="569119" y="945924"/>
                </a:lnTo>
                <a:lnTo>
                  <a:pt x="569119" y="1168521"/>
                </a:lnTo>
                <a:lnTo>
                  <a:pt x="569119" y="1172836"/>
                </a:lnTo>
                <a:lnTo>
                  <a:pt x="569119" y="1834131"/>
                </a:lnTo>
                <a:cubicBezTo>
                  <a:pt x="569119" y="1877530"/>
                  <a:pt x="533937" y="1912712"/>
                  <a:pt x="490538" y="1912712"/>
                </a:cubicBezTo>
                <a:cubicBezTo>
                  <a:pt x="447139" y="1912712"/>
                  <a:pt x="411957" y="1877530"/>
                  <a:pt x="411957" y="1834131"/>
                </a:cubicBezTo>
                <a:lnTo>
                  <a:pt x="411957" y="1233956"/>
                </a:lnTo>
                <a:lnTo>
                  <a:pt x="411957" y="1175047"/>
                </a:lnTo>
                <a:cubicBezTo>
                  <a:pt x="411957" y="1159923"/>
                  <a:pt x="399696" y="1147662"/>
                  <a:pt x="384572" y="1147662"/>
                </a:cubicBezTo>
                <a:cubicBezTo>
                  <a:pt x="369449" y="1147662"/>
                  <a:pt x="357188" y="1159922"/>
                  <a:pt x="357188" y="1175045"/>
                </a:cubicBezTo>
                <a:cubicBezTo>
                  <a:pt x="357188" y="1395138"/>
                  <a:pt x="357187" y="1615229"/>
                  <a:pt x="357187" y="1835322"/>
                </a:cubicBezTo>
                <a:cubicBezTo>
                  <a:pt x="357187" y="1878064"/>
                  <a:pt x="322538" y="1912713"/>
                  <a:pt x="279796" y="1912713"/>
                </a:cubicBezTo>
                <a:lnTo>
                  <a:pt x="279797" y="1912712"/>
                </a:lnTo>
                <a:cubicBezTo>
                  <a:pt x="237055" y="1912712"/>
                  <a:pt x="202406" y="1878063"/>
                  <a:pt x="202406" y="1835321"/>
                </a:cubicBezTo>
                <a:lnTo>
                  <a:pt x="202406" y="1167331"/>
                </a:lnTo>
                <a:lnTo>
                  <a:pt x="202407" y="1167326"/>
                </a:lnTo>
                <a:lnTo>
                  <a:pt x="202407" y="945924"/>
                </a:lnTo>
                <a:lnTo>
                  <a:pt x="202406" y="945924"/>
                </a:lnTo>
                <a:lnTo>
                  <a:pt x="202406" y="571551"/>
                </a:lnTo>
                <a:cubicBezTo>
                  <a:pt x="202406" y="556427"/>
                  <a:pt x="190146" y="544167"/>
                  <a:pt x="175022" y="544167"/>
                </a:cubicBezTo>
                <a:cubicBezTo>
                  <a:pt x="159898" y="544167"/>
                  <a:pt x="147638" y="556427"/>
                  <a:pt x="147638" y="571551"/>
                </a:cubicBezTo>
                <a:lnTo>
                  <a:pt x="147638" y="659703"/>
                </a:lnTo>
                <a:lnTo>
                  <a:pt x="147638" y="945924"/>
                </a:lnTo>
                <a:lnTo>
                  <a:pt x="147638" y="1017361"/>
                </a:lnTo>
                <a:cubicBezTo>
                  <a:pt x="147638" y="1058130"/>
                  <a:pt x="114588" y="1091180"/>
                  <a:pt x="73819" y="1091180"/>
                </a:cubicBezTo>
                <a:cubicBezTo>
                  <a:pt x="33050" y="1091180"/>
                  <a:pt x="0" y="1058130"/>
                  <a:pt x="0" y="1017361"/>
                </a:cubicBezTo>
                <a:lnTo>
                  <a:pt x="0" y="802652"/>
                </a:lnTo>
                <a:lnTo>
                  <a:pt x="0" y="659703"/>
                </a:lnTo>
                <a:lnTo>
                  <a:pt x="0" y="501027"/>
                </a:lnTo>
                <a:cubicBezTo>
                  <a:pt x="0" y="421900"/>
                  <a:pt x="64145" y="357755"/>
                  <a:pt x="143272" y="357755"/>
                </a:cubicBezTo>
                <a:close/>
                <a:moveTo>
                  <a:pt x="383667" y="0"/>
                </a:moveTo>
                <a:cubicBezTo>
                  <a:pt x="470623" y="0"/>
                  <a:pt x="541114" y="70491"/>
                  <a:pt x="541114" y="157447"/>
                </a:cubicBezTo>
                <a:cubicBezTo>
                  <a:pt x="541114" y="244403"/>
                  <a:pt x="470623" y="314894"/>
                  <a:pt x="383667" y="314894"/>
                </a:cubicBezTo>
                <a:cubicBezTo>
                  <a:pt x="296711" y="314894"/>
                  <a:pt x="226220" y="244403"/>
                  <a:pt x="226220" y="157447"/>
                </a:cubicBezTo>
                <a:cubicBezTo>
                  <a:pt x="226220" y="70491"/>
                  <a:pt x="296711" y="0"/>
                  <a:pt x="383667"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FFFFFF"/>
              </a:solidFill>
            </a:endParaRPr>
          </a:p>
        </p:txBody>
      </p:sp>
      <p:sp>
        <p:nvSpPr>
          <p:cNvPr id="14" name="KSO_Shape"/>
          <p:cNvSpPr/>
          <p:nvPr/>
        </p:nvSpPr>
        <p:spPr>
          <a:xfrm>
            <a:off x="6295024" y="2796443"/>
            <a:ext cx="1488529" cy="2881024"/>
          </a:xfrm>
          <a:custGeom>
            <a:avLst/>
            <a:gdLst/>
            <a:ahLst/>
            <a:cxnLst/>
            <a:rect l="l" t="t" r="r" b="b"/>
            <a:pathLst>
              <a:path w="987290" h="1912712">
                <a:moveTo>
                  <a:pt x="287267" y="357754"/>
                </a:moveTo>
                <a:lnTo>
                  <a:pt x="696037" y="357754"/>
                </a:lnTo>
                <a:cubicBezTo>
                  <a:pt x="751531" y="357754"/>
                  <a:pt x="799531" y="389836"/>
                  <a:pt x="821308" y="437053"/>
                </a:cubicBezTo>
                <a:cubicBezTo>
                  <a:pt x="828839" y="444251"/>
                  <a:pt x="834170" y="453657"/>
                  <a:pt x="837118" y="464360"/>
                </a:cubicBezTo>
                <a:lnTo>
                  <a:pt x="984815" y="1000638"/>
                </a:lnTo>
                <a:cubicBezTo>
                  <a:pt x="994856" y="1037095"/>
                  <a:pt x="973441" y="1074789"/>
                  <a:pt x="936984" y="1084830"/>
                </a:cubicBezTo>
                <a:lnTo>
                  <a:pt x="936986" y="1084831"/>
                </a:lnTo>
                <a:cubicBezTo>
                  <a:pt x="901976" y="1094473"/>
                  <a:pt x="865826" y="1075107"/>
                  <a:pt x="854828" y="1041024"/>
                </a:cubicBezTo>
                <a:lnTo>
                  <a:pt x="726065" y="573497"/>
                </a:lnTo>
                <a:cubicBezTo>
                  <a:pt x="721080" y="555394"/>
                  <a:pt x="702362" y="544760"/>
                  <a:pt x="684259" y="549746"/>
                </a:cubicBezTo>
                <a:cubicBezTo>
                  <a:pt x="666156" y="554732"/>
                  <a:pt x="655522" y="573449"/>
                  <a:pt x="660508" y="591552"/>
                </a:cubicBezTo>
                <a:lnTo>
                  <a:pt x="852387" y="1288247"/>
                </a:lnTo>
                <a:lnTo>
                  <a:pt x="863126" y="1336447"/>
                </a:lnTo>
                <a:lnTo>
                  <a:pt x="679772" y="1336447"/>
                </a:lnTo>
                <a:lnTo>
                  <a:pt x="679772" y="1834130"/>
                </a:lnTo>
                <a:cubicBezTo>
                  <a:pt x="679772" y="1877529"/>
                  <a:pt x="644590" y="1912711"/>
                  <a:pt x="601191" y="1912711"/>
                </a:cubicBezTo>
                <a:cubicBezTo>
                  <a:pt x="557792" y="1912711"/>
                  <a:pt x="522610" y="1877529"/>
                  <a:pt x="522610" y="1834130"/>
                </a:cubicBezTo>
                <a:lnTo>
                  <a:pt x="522610" y="1336447"/>
                </a:lnTo>
                <a:lnTo>
                  <a:pt x="467841" y="1336447"/>
                </a:lnTo>
                <a:cubicBezTo>
                  <a:pt x="467841" y="1502738"/>
                  <a:pt x="467840" y="1669030"/>
                  <a:pt x="467840" y="1835321"/>
                </a:cubicBezTo>
                <a:cubicBezTo>
                  <a:pt x="467840" y="1878063"/>
                  <a:pt x="433191" y="1912712"/>
                  <a:pt x="390449" y="1912712"/>
                </a:cubicBezTo>
                <a:lnTo>
                  <a:pt x="390450" y="1912711"/>
                </a:lnTo>
                <a:cubicBezTo>
                  <a:pt x="347708" y="1912711"/>
                  <a:pt x="313059" y="1878062"/>
                  <a:pt x="313059" y="1835320"/>
                </a:cubicBezTo>
                <a:lnTo>
                  <a:pt x="313059" y="1336447"/>
                </a:lnTo>
                <a:lnTo>
                  <a:pt x="122692" y="1336447"/>
                </a:lnTo>
                <a:lnTo>
                  <a:pt x="327846" y="591552"/>
                </a:lnTo>
                <a:cubicBezTo>
                  <a:pt x="332832" y="573449"/>
                  <a:pt x="322198" y="554732"/>
                  <a:pt x="304095" y="549746"/>
                </a:cubicBezTo>
                <a:cubicBezTo>
                  <a:pt x="285992" y="544760"/>
                  <a:pt x="267275" y="555394"/>
                  <a:pt x="262289" y="573497"/>
                </a:cubicBezTo>
                <a:lnTo>
                  <a:pt x="176423" y="885270"/>
                </a:lnTo>
                <a:lnTo>
                  <a:pt x="176320" y="885144"/>
                </a:lnTo>
                <a:cubicBezTo>
                  <a:pt x="162379" y="935763"/>
                  <a:pt x="148437" y="986382"/>
                  <a:pt x="134496" y="1037001"/>
                </a:cubicBezTo>
                <a:cubicBezTo>
                  <a:pt x="124456" y="1073457"/>
                  <a:pt x="86761" y="1094872"/>
                  <a:pt x="50304" y="1084832"/>
                </a:cubicBezTo>
                <a:lnTo>
                  <a:pt x="50306" y="1084831"/>
                </a:lnTo>
                <a:cubicBezTo>
                  <a:pt x="13849" y="1074790"/>
                  <a:pt x="-7566" y="1037096"/>
                  <a:pt x="2475" y="1000639"/>
                </a:cubicBezTo>
                <a:lnTo>
                  <a:pt x="150173" y="464361"/>
                </a:lnTo>
                <a:lnTo>
                  <a:pt x="155370" y="454078"/>
                </a:lnTo>
                <a:cubicBezTo>
                  <a:pt x="172562" y="397845"/>
                  <a:pt x="225232" y="357754"/>
                  <a:pt x="287267" y="357754"/>
                </a:cubicBezTo>
                <a:close/>
                <a:moveTo>
                  <a:pt x="494320" y="0"/>
                </a:moveTo>
                <a:cubicBezTo>
                  <a:pt x="581276" y="0"/>
                  <a:pt x="651767" y="70491"/>
                  <a:pt x="651767" y="157447"/>
                </a:cubicBezTo>
                <a:cubicBezTo>
                  <a:pt x="651767" y="244403"/>
                  <a:pt x="581276" y="314894"/>
                  <a:pt x="494320" y="314894"/>
                </a:cubicBezTo>
                <a:cubicBezTo>
                  <a:pt x="407364" y="314894"/>
                  <a:pt x="336873" y="244403"/>
                  <a:pt x="336873" y="157447"/>
                </a:cubicBezTo>
                <a:cubicBezTo>
                  <a:pt x="336873" y="70491"/>
                  <a:pt x="407364" y="0"/>
                  <a:pt x="49432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srgbClr val="FFFFFF"/>
              </a:solidFill>
            </a:endParaRPr>
          </a:p>
        </p:txBody>
      </p:sp>
      <p:sp>
        <p:nvSpPr>
          <p:cNvPr id="15" name="矩形 14" descr="#clear#"/>
          <p:cNvSpPr/>
          <p:nvPr/>
        </p:nvSpPr>
        <p:spPr>
          <a:xfrm>
            <a:off x="8066046" y="3846048"/>
            <a:ext cx="3574676" cy="1829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椭圆 15" descr="#clear#"/>
          <p:cNvSpPr/>
          <p:nvPr/>
        </p:nvSpPr>
        <p:spPr>
          <a:xfrm>
            <a:off x="8727933" y="2796443"/>
            <a:ext cx="2250902" cy="741619"/>
          </a:xfrm>
          <a:prstGeom prst="ellipse">
            <a:avLst/>
          </a:prstGeom>
          <a:solidFill>
            <a:srgbClr val="FFFFFF"/>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altLang="zh-CN" sz="4000" dirty="0">
                <a:solidFill>
                  <a:srgbClr val="5D6063"/>
                </a:solidFill>
              </a:rPr>
              <a:t>72</a:t>
            </a:r>
            <a:r>
              <a:rPr lang="en-US" altLang="zh-CN" sz="2400" dirty="0">
                <a:solidFill>
                  <a:srgbClr val="5D6063"/>
                </a:solidFill>
              </a:rPr>
              <a:t>%</a:t>
            </a:r>
            <a:endParaRPr lang="zh-CN" altLang="en-US" sz="4000" dirty="0">
              <a:solidFill>
                <a:srgbClr val="5D6063"/>
              </a:solidFill>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descr="#clear#"/>
          <p:cNvSpPr>
            <a:spLocks noGrp="1"/>
          </p:cNvSpPr>
          <p:nvPr>
            <p:ph type="title"/>
          </p:nvPr>
        </p:nvSpPr>
        <p:spPr/>
        <p:txBody>
          <a:bodyPr/>
          <a:lstStyle/>
          <a:p>
            <a:r>
              <a:rPr lang="zh-CN" altLang="en-US" dirty="0"/>
              <a:t>请输入第四章的大标题</a:t>
            </a:r>
            <a:endParaRPr lang="zh-CN" altLang="en-US" dirty="0"/>
          </a:p>
        </p:txBody>
      </p:sp>
      <p:sp>
        <p:nvSpPr>
          <p:cNvPr id="9219" name="文本占位符 2" descr="#clear#"/>
          <p:cNvSpPr>
            <a:spLocks noGrp="1"/>
          </p:cNvSpPr>
          <p:nvPr>
            <p:ph type="body" idx="1"/>
          </p:nvPr>
        </p:nvSpPr>
        <p:spPr/>
        <p:txBody>
          <a:bodyPr/>
          <a:lstStyle/>
          <a:p>
            <a:r>
              <a:rPr lang="zh-CN" altLang="en-US" dirty="0"/>
              <a:t>请输入第四章的小标题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16" name="不完整圆 15"/>
          <p:cNvSpPr/>
          <p:nvPr/>
        </p:nvSpPr>
        <p:spPr>
          <a:xfrm>
            <a:off x="1466850" y="2190750"/>
            <a:ext cx="2667000" cy="2667000"/>
          </a:xfrm>
          <a:prstGeom prst="pie">
            <a:avLst>
              <a:gd name="adj1" fmla="val 20299521"/>
              <a:gd name="adj2" fmla="val 162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7" name="椭圆 16" descr="#clear#"/>
          <p:cNvSpPr/>
          <p:nvPr/>
        </p:nvSpPr>
        <p:spPr>
          <a:xfrm>
            <a:off x="1866900" y="2590800"/>
            <a:ext cx="1866900" cy="1866900"/>
          </a:xfrm>
          <a:prstGeom prst="ellipse">
            <a:avLst/>
          </a:prstGeom>
          <a:solidFill>
            <a:schemeClr val="tx1"/>
          </a:solidFill>
          <a:ln w="76200">
            <a:solidFill>
              <a:srgbClr val="FAF8F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t>86%</a:t>
            </a:r>
            <a:endParaRPr lang="en-US" altLang="zh-CN" sz="3200" dirty="0"/>
          </a:p>
          <a:p>
            <a:pPr algn="ctr"/>
            <a:r>
              <a:rPr lang="zh-CN" altLang="en-US" sz="3200" dirty="0"/>
              <a:t>华南</a:t>
            </a:r>
            <a:endParaRPr lang="zh-CN" altLang="en-US" sz="3200" dirty="0"/>
          </a:p>
        </p:txBody>
      </p:sp>
      <p:sp>
        <p:nvSpPr>
          <p:cNvPr id="18" name="不完整圆 17"/>
          <p:cNvSpPr/>
          <p:nvPr/>
        </p:nvSpPr>
        <p:spPr>
          <a:xfrm>
            <a:off x="4762500" y="2190750"/>
            <a:ext cx="2667000" cy="2667000"/>
          </a:xfrm>
          <a:prstGeom prst="pie">
            <a:avLst>
              <a:gd name="adj1" fmla="val 1442138"/>
              <a:gd name="adj2" fmla="val 162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9" name="椭圆 18" descr="#clear#"/>
          <p:cNvSpPr/>
          <p:nvPr/>
        </p:nvSpPr>
        <p:spPr>
          <a:xfrm>
            <a:off x="5162550" y="2590800"/>
            <a:ext cx="1866900" cy="1866900"/>
          </a:xfrm>
          <a:prstGeom prst="ellipse">
            <a:avLst/>
          </a:prstGeom>
          <a:solidFill>
            <a:schemeClr val="tx1"/>
          </a:solidFill>
          <a:ln w="76200">
            <a:solidFill>
              <a:srgbClr val="FAF8F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t>74%</a:t>
            </a:r>
            <a:endParaRPr lang="en-US" altLang="zh-CN" sz="3200" dirty="0"/>
          </a:p>
          <a:p>
            <a:pPr algn="ctr"/>
            <a:r>
              <a:rPr lang="zh-CN" altLang="en-US" sz="3200" dirty="0"/>
              <a:t>华东</a:t>
            </a:r>
            <a:endParaRPr lang="zh-CN" altLang="en-US" sz="3200" dirty="0"/>
          </a:p>
        </p:txBody>
      </p:sp>
      <p:sp>
        <p:nvSpPr>
          <p:cNvPr id="20" name="不完整圆 19"/>
          <p:cNvSpPr/>
          <p:nvPr/>
        </p:nvSpPr>
        <p:spPr>
          <a:xfrm>
            <a:off x="8058150" y="2190750"/>
            <a:ext cx="2667000" cy="2667000"/>
          </a:xfrm>
          <a:prstGeom prst="pie">
            <a:avLst>
              <a:gd name="adj1" fmla="val 17282284"/>
              <a:gd name="adj2" fmla="val 162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1" name="椭圆 20" descr="#clear#"/>
          <p:cNvSpPr/>
          <p:nvPr/>
        </p:nvSpPr>
        <p:spPr>
          <a:xfrm>
            <a:off x="8458200" y="2590800"/>
            <a:ext cx="1866900" cy="1866900"/>
          </a:xfrm>
          <a:prstGeom prst="ellipse">
            <a:avLst/>
          </a:prstGeom>
          <a:solidFill>
            <a:schemeClr val="tx1"/>
          </a:solidFill>
          <a:ln w="76200">
            <a:solidFill>
              <a:srgbClr val="FAF8F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t>93%</a:t>
            </a:r>
            <a:endParaRPr lang="en-US" altLang="zh-CN" sz="3200" dirty="0"/>
          </a:p>
          <a:p>
            <a:pPr algn="ctr"/>
            <a:r>
              <a:rPr lang="zh-CN" altLang="en-US" sz="3200" dirty="0"/>
              <a:t>华中</a:t>
            </a:r>
            <a:endParaRPr lang="zh-CN" altLang="en-US" sz="3200" dirty="0"/>
          </a:p>
        </p:txBody>
      </p:sp>
      <p:sp>
        <p:nvSpPr>
          <p:cNvPr id="22" name="矩形 21" descr="#clear#"/>
          <p:cNvSpPr/>
          <p:nvPr/>
        </p:nvSpPr>
        <p:spPr>
          <a:xfrm>
            <a:off x="1136129" y="515164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KSO_Shape"/>
          <p:cNvSpPr/>
          <p:nvPr/>
        </p:nvSpPr>
        <p:spPr bwMode="auto">
          <a:xfrm flipH="1">
            <a:off x="768238" y="5257000"/>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4" name="KSO_Shape"/>
          <p:cNvSpPr/>
          <p:nvPr/>
        </p:nvSpPr>
        <p:spPr bwMode="auto">
          <a:xfrm>
            <a:off x="11122305" y="5257000"/>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15" name="MH_SubTitle_1" descr="#clear#"/>
          <p:cNvSpPr/>
          <p:nvPr>
            <p:custDataLst>
              <p:tags r:id="rId1"/>
            </p:custDataLst>
          </p:nvPr>
        </p:nvSpPr>
        <p:spPr>
          <a:xfrm rot="20700000">
            <a:off x="1415480" y="3271830"/>
            <a:ext cx="1285517" cy="2664867"/>
          </a:xfrm>
          <a:custGeom>
            <a:avLst/>
            <a:gdLst>
              <a:gd name="connsiteX0" fmla="*/ 667816 w 1087280"/>
              <a:gd name="connsiteY0" fmla="*/ 412913 h 2254625"/>
              <a:gd name="connsiteX1" fmla="*/ 661379 w 1087280"/>
              <a:gd name="connsiteY1" fmla="*/ 407078 h 2254625"/>
              <a:gd name="connsiteX2" fmla="*/ 654942 w 1087280"/>
              <a:gd name="connsiteY2" fmla="*/ 401243 h 2254625"/>
              <a:gd name="connsiteX3" fmla="*/ 648230 w 1087280"/>
              <a:gd name="connsiteY3" fmla="*/ 396246 h 2254625"/>
              <a:gd name="connsiteX4" fmla="*/ 640959 w 1087280"/>
              <a:gd name="connsiteY4" fmla="*/ 391251 h 2254625"/>
              <a:gd name="connsiteX5" fmla="*/ 633691 w 1087280"/>
              <a:gd name="connsiteY5" fmla="*/ 386813 h 2254625"/>
              <a:gd name="connsiteX6" fmla="*/ 625865 w 1087280"/>
              <a:gd name="connsiteY6" fmla="*/ 382378 h 2254625"/>
              <a:gd name="connsiteX7" fmla="*/ 618041 w 1087280"/>
              <a:gd name="connsiteY7" fmla="*/ 378500 h 2254625"/>
              <a:gd name="connsiteX8" fmla="*/ 610775 w 1087280"/>
              <a:gd name="connsiteY8" fmla="*/ 374620 h 2254625"/>
              <a:gd name="connsiteX9" fmla="*/ 602117 w 1087280"/>
              <a:gd name="connsiteY9" fmla="*/ 371582 h 2254625"/>
              <a:gd name="connsiteX10" fmla="*/ 593739 w 1087280"/>
              <a:gd name="connsiteY10" fmla="*/ 368822 h 2254625"/>
              <a:gd name="connsiteX11" fmla="*/ 585641 w 1087280"/>
              <a:gd name="connsiteY11" fmla="*/ 366340 h 2254625"/>
              <a:gd name="connsiteX12" fmla="*/ 576430 w 1087280"/>
              <a:gd name="connsiteY12" fmla="*/ 364419 h 2254625"/>
              <a:gd name="connsiteX13" fmla="*/ 567778 w 1087280"/>
              <a:gd name="connsiteY13" fmla="*/ 363055 h 2254625"/>
              <a:gd name="connsiteX14" fmla="*/ 558569 w 1087280"/>
              <a:gd name="connsiteY14" fmla="*/ 361692 h 2254625"/>
              <a:gd name="connsiteX15" fmla="*/ 549362 w 1087280"/>
              <a:gd name="connsiteY15" fmla="*/ 360887 h 2254625"/>
              <a:gd name="connsiteX16" fmla="*/ 540436 w 1087280"/>
              <a:gd name="connsiteY16" fmla="*/ 360919 h 2254625"/>
              <a:gd name="connsiteX17" fmla="*/ 530953 w 1087280"/>
              <a:gd name="connsiteY17" fmla="*/ 360952 h 2254625"/>
              <a:gd name="connsiteX18" fmla="*/ 521472 w 1087280"/>
              <a:gd name="connsiteY18" fmla="*/ 361542 h 2254625"/>
              <a:gd name="connsiteX19" fmla="*/ 512831 w 1087280"/>
              <a:gd name="connsiteY19" fmla="*/ 362967 h 2254625"/>
              <a:gd name="connsiteX20" fmla="*/ 503911 w 1087280"/>
              <a:gd name="connsiteY20" fmla="*/ 364671 h 2254625"/>
              <a:gd name="connsiteX21" fmla="*/ 494992 w 1087280"/>
              <a:gd name="connsiteY21" fmla="*/ 366376 h 2254625"/>
              <a:gd name="connsiteX22" fmla="*/ 486913 w 1087280"/>
              <a:gd name="connsiteY22" fmla="*/ 368914 h 2254625"/>
              <a:gd name="connsiteX23" fmla="*/ 477998 w 1087280"/>
              <a:gd name="connsiteY23" fmla="*/ 371734 h 2254625"/>
              <a:gd name="connsiteX24" fmla="*/ 469923 w 1087280"/>
              <a:gd name="connsiteY24" fmla="*/ 375388 h 2254625"/>
              <a:gd name="connsiteX25" fmla="*/ 461847 w 1087280"/>
              <a:gd name="connsiteY25" fmla="*/ 379042 h 2254625"/>
              <a:gd name="connsiteX26" fmla="*/ 454330 w 1087280"/>
              <a:gd name="connsiteY26" fmla="*/ 382695 h 2254625"/>
              <a:gd name="connsiteX27" fmla="*/ 447095 w 1087280"/>
              <a:gd name="connsiteY27" fmla="*/ 387183 h 2254625"/>
              <a:gd name="connsiteX28" fmla="*/ 439581 w 1087280"/>
              <a:gd name="connsiteY28" fmla="*/ 391950 h 2254625"/>
              <a:gd name="connsiteX29" fmla="*/ 432628 w 1087280"/>
              <a:gd name="connsiteY29" fmla="*/ 397274 h 2254625"/>
              <a:gd name="connsiteX30" fmla="*/ 425395 w 1087280"/>
              <a:gd name="connsiteY30" fmla="*/ 402320 h 2254625"/>
              <a:gd name="connsiteX31" fmla="*/ 419001 w 1087280"/>
              <a:gd name="connsiteY31" fmla="*/ 408199 h 2254625"/>
              <a:gd name="connsiteX32" fmla="*/ 412887 w 1087280"/>
              <a:gd name="connsiteY32" fmla="*/ 414357 h 2254625"/>
              <a:gd name="connsiteX33" fmla="*/ 407052 w 1087280"/>
              <a:gd name="connsiteY33" fmla="*/ 420234 h 2254625"/>
              <a:gd name="connsiteX34" fmla="*/ 401218 w 1087280"/>
              <a:gd name="connsiteY34" fmla="*/ 426670 h 2254625"/>
              <a:gd name="connsiteX35" fmla="*/ 396224 w 1087280"/>
              <a:gd name="connsiteY35" fmla="*/ 433939 h 2254625"/>
              <a:gd name="connsiteX36" fmla="*/ 390950 w 1087280"/>
              <a:gd name="connsiteY36" fmla="*/ 440930 h 2254625"/>
              <a:gd name="connsiteX37" fmla="*/ 386515 w 1087280"/>
              <a:gd name="connsiteY37" fmla="*/ 448198 h 2254625"/>
              <a:gd name="connsiteX38" fmla="*/ 381801 w 1087280"/>
              <a:gd name="connsiteY38" fmla="*/ 455745 h 2254625"/>
              <a:gd name="connsiteX39" fmla="*/ 378202 w 1087280"/>
              <a:gd name="connsiteY39" fmla="*/ 463288 h 2254625"/>
              <a:gd name="connsiteX40" fmla="*/ 374606 w 1087280"/>
              <a:gd name="connsiteY40" fmla="*/ 471389 h 2254625"/>
              <a:gd name="connsiteX41" fmla="*/ 371010 w 1087280"/>
              <a:gd name="connsiteY41" fmla="*/ 479490 h 2254625"/>
              <a:gd name="connsiteX42" fmla="*/ 368532 w 1087280"/>
              <a:gd name="connsiteY42" fmla="*/ 488146 h 2254625"/>
              <a:gd name="connsiteX43" fmla="*/ 366051 w 1087280"/>
              <a:gd name="connsiteY43" fmla="*/ 496243 h 2254625"/>
              <a:gd name="connsiteX44" fmla="*/ 364133 w 1087280"/>
              <a:gd name="connsiteY44" fmla="*/ 505454 h 2254625"/>
              <a:gd name="connsiteX45" fmla="*/ 362770 w 1087280"/>
              <a:gd name="connsiteY45" fmla="*/ 514105 h 2254625"/>
              <a:gd name="connsiteX46" fmla="*/ 361129 w 1087280"/>
              <a:gd name="connsiteY46" fmla="*/ 523036 h 2254625"/>
              <a:gd name="connsiteX47" fmla="*/ 360884 w 1087280"/>
              <a:gd name="connsiteY47" fmla="*/ 532242 h 2254625"/>
              <a:gd name="connsiteX48" fmla="*/ 360919 w 1087280"/>
              <a:gd name="connsiteY48" fmla="*/ 541725 h 2254625"/>
              <a:gd name="connsiteX49" fmla="*/ 360952 w 1087280"/>
              <a:gd name="connsiteY49" fmla="*/ 550650 h 2254625"/>
              <a:gd name="connsiteX50" fmla="*/ 361823 w 1087280"/>
              <a:gd name="connsiteY50" fmla="*/ 559851 h 2254625"/>
              <a:gd name="connsiteX51" fmla="*/ 362973 w 1087280"/>
              <a:gd name="connsiteY51" fmla="*/ 569331 h 2254625"/>
              <a:gd name="connsiteX52" fmla="*/ 364400 w 1087280"/>
              <a:gd name="connsiteY52" fmla="*/ 577972 h 2254625"/>
              <a:gd name="connsiteX53" fmla="*/ 366942 w 1087280"/>
              <a:gd name="connsiteY53" fmla="*/ 586610 h 2254625"/>
              <a:gd name="connsiteX54" fmla="*/ 368926 w 1087280"/>
              <a:gd name="connsiteY54" fmla="*/ 595250 h 2254625"/>
              <a:gd name="connsiteX55" fmla="*/ 371746 w 1087280"/>
              <a:gd name="connsiteY55" fmla="*/ 603608 h 2254625"/>
              <a:gd name="connsiteX56" fmla="*/ 375402 w 1087280"/>
              <a:gd name="connsiteY56" fmla="*/ 611683 h 2254625"/>
              <a:gd name="connsiteX57" fmla="*/ 378777 w 1087280"/>
              <a:gd name="connsiteY57" fmla="*/ 619482 h 2254625"/>
              <a:gd name="connsiteX58" fmla="*/ 382711 w 1087280"/>
              <a:gd name="connsiteY58" fmla="*/ 627278 h 2254625"/>
              <a:gd name="connsiteX59" fmla="*/ 387202 w 1087280"/>
              <a:gd name="connsiteY59" fmla="*/ 635072 h 2254625"/>
              <a:gd name="connsiteX60" fmla="*/ 391692 w 1087280"/>
              <a:gd name="connsiteY60" fmla="*/ 642308 h 2254625"/>
              <a:gd name="connsiteX61" fmla="*/ 397017 w 1087280"/>
              <a:gd name="connsiteY61" fmla="*/ 649263 h 2254625"/>
              <a:gd name="connsiteX62" fmla="*/ 401784 w 1087280"/>
              <a:gd name="connsiteY62" fmla="*/ 656219 h 2254625"/>
              <a:gd name="connsiteX63" fmla="*/ 407665 w 1087280"/>
              <a:gd name="connsiteY63" fmla="*/ 662614 h 2254625"/>
              <a:gd name="connsiteX64" fmla="*/ 413824 w 1087280"/>
              <a:gd name="connsiteY64" fmla="*/ 668729 h 2254625"/>
              <a:gd name="connsiteX65" fmla="*/ 419983 w 1087280"/>
              <a:gd name="connsiteY65" fmla="*/ 674844 h 2254625"/>
              <a:gd name="connsiteX66" fmla="*/ 426419 w 1087280"/>
              <a:gd name="connsiteY66" fmla="*/ 680679 h 2254625"/>
              <a:gd name="connsiteX67" fmla="*/ 433689 w 1087280"/>
              <a:gd name="connsiteY67" fmla="*/ 685674 h 2254625"/>
              <a:gd name="connsiteX68" fmla="*/ 440682 w 1087280"/>
              <a:gd name="connsiteY68" fmla="*/ 690949 h 2254625"/>
              <a:gd name="connsiteX69" fmla="*/ 448230 w 1087280"/>
              <a:gd name="connsiteY69" fmla="*/ 695664 h 2254625"/>
              <a:gd name="connsiteX70" fmla="*/ 455496 w 1087280"/>
              <a:gd name="connsiteY70" fmla="*/ 699544 h 2254625"/>
              <a:gd name="connsiteX71" fmla="*/ 463320 w 1087280"/>
              <a:gd name="connsiteY71" fmla="*/ 703422 h 2254625"/>
              <a:gd name="connsiteX72" fmla="*/ 471422 w 1087280"/>
              <a:gd name="connsiteY72" fmla="*/ 707020 h 2254625"/>
              <a:gd name="connsiteX73" fmla="*/ 479524 w 1087280"/>
              <a:gd name="connsiteY73" fmla="*/ 710617 h 2254625"/>
              <a:gd name="connsiteX74" fmla="*/ 487902 w 1087280"/>
              <a:gd name="connsiteY74" fmla="*/ 713378 h 2254625"/>
              <a:gd name="connsiteX75" fmla="*/ 496836 w 1087280"/>
              <a:gd name="connsiteY75" fmla="*/ 715578 h 2254625"/>
              <a:gd name="connsiteX76" fmla="*/ 504931 w 1087280"/>
              <a:gd name="connsiteY76" fmla="*/ 717502 h 2254625"/>
              <a:gd name="connsiteX77" fmla="*/ 514143 w 1087280"/>
              <a:gd name="connsiteY77" fmla="*/ 719423 h 2254625"/>
              <a:gd name="connsiteX78" fmla="*/ 523070 w 1087280"/>
              <a:gd name="connsiteY78" fmla="*/ 719950 h 2254625"/>
              <a:gd name="connsiteX79" fmla="*/ 532558 w 1087280"/>
              <a:gd name="connsiteY79" fmla="*/ 721032 h 2254625"/>
              <a:gd name="connsiteX80" fmla="*/ 541763 w 1087280"/>
              <a:gd name="connsiteY80" fmla="*/ 721279 h 2254625"/>
              <a:gd name="connsiteX81" fmla="*/ 550966 w 1087280"/>
              <a:gd name="connsiteY81" fmla="*/ 720968 h 2254625"/>
              <a:gd name="connsiteX82" fmla="*/ 559889 w 1087280"/>
              <a:gd name="connsiteY82" fmla="*/ 720379 h 2254625"/>
              <a:gd name="connsiteX83" fmla="*/ 569089 w 1087280"/>
              <a:gd name="connsiteY83" fmla="*/ 718953 h 2254625"/>
              <a:gd name="connsiteX84" fmla="*/ 577730 w 1087280"/>
              <a:gd name="connsiteY84" fmla="*/ 717528 h 2254625"/>
              <a:gd name="connsiteX85" fmla="*/ 586647 w 1087280"/>
              <a:gd name="connsiteY85" fmla="*/ 715266 h 2254625"/>
              <a:gd name="connsiteX86" fmla="*/ 595006 w 1087280"/>
              <a:gd name="connsiteY86" fmla="*/ 713006 h 2254625"/>
              <a:gd name="connsiteX87" fmla="*/ 603363 w 1087280"/>
              <a:gd name="connsiteY87" fmla="*/ 710187 h 2254625"/>
              <a:gd name="connsiteX88" fmla="*/ 611719 w 1087280"/>
              <a:gd name="connsiteY88" fmla="*/ 706811 h 2254625"/>
              <a:gd name="connsiteX89" fmla="*/ 619514 w 1087280"/>
              <a:gd name="connsiteY89" fmla="*/ 702879 h 2254625"/>
              <a:gd name="connsiteX90" fmla="*/ 627032 w 1087280"/>
              <a:gd name="connsiteY90" fmla="*/ 699227 h 2254625"/>
              <a:gd name="connsiteX91" fmla="*/ 634825 w 1087280"/>
              <a:gd name="connsiteY91" fmla="*/ 694737 h 2254625"/>
              <a:gd name="connsiteX92" fmla="*/ 641780 w 1087280"/>
              <a:gd name="connsiteY92" fmla="*/ 689972 h 2254625"/>
              <a:gd name="connsiteX93" fmla="*/ 649293 w 1087280"/>
              <a:gd name="connsiteY93" fmla="*/ 685204 h 2254625"/>
              <a:gd name="connsiteX94" fmla="*/ 655967 w 1087280"/>
              <a:gd name="connsiteY94" fmla="*/ 679602 h 2254625"/>
              <a:gd name="connsiteX95" fmla="*/ 662640 w 1087280"/>
              <a:gd name="connsiteY95" fmla="*/ 674001 h 2254625"/>
              <a:gd name="connsiteX96" fmla="*/ 668756 w 1087280"/>
              <a:gd name="connsiteY96" fmla="*/ 668401 h 2254625"/>
              <a:gd name="connsiteX97" fmla="*/ 674590 w 1087280"/>
              <a:gd name="connsiteY97" fmla="*/ 661965 h 2254625"/>
              <a:gd name="connsiteX98" fmla="*/ 680143 w 1087280"/>
              <a:gd name="connsiteY98" fmla="*/ 655252 h 2254625"/>
              <a:gd name="connsiteX99" fmla="*/ 685697 w 1087280"/>
              <a:gd name="connsiteY99" fmla="*/ 648539 h 2254625"/>
              <a:gd name="connsiteX100" fmla="*/ 690411 w 1087280"/>
              <a:gd name="connsiteY100" fmla="*/ 640992 h 2254625"/>
              <a:gd name="connsiteX101" fmla="*/ 695405 w 1087280"/>
              <a:gd name="connsiteY101" fmla="*/ 633722 h 2254625"/>
              <a:gd name="connsiteX102" fmla="*/ 699561 w 1087280"/>
              <a:gd name="connsiteY102" fmla="*/ 626177 h 2254625"/>
              <a:gd name="connsiteX103" fmla="*/ 703159 w 1087280"/>
              <a:gd name="connsiteY103" fmla="*/ 618634 h 2254625"/>
              <a:gd name="connsiteX104" fmla="*/ 707035 w 1087280"/>
              <a:gd name="connsiteY104" fmla="*/ 610810 h 2254625"/>
              <a:gd name="connsiteX105" fmla="*/ 710351 w 1087280"/>
              <a:gd name="connsiteY105" fmla="*/ 602431 h 2254625"/>
              <a:gd name="connsiteX106" fmla="*/ 713388 w 1087280"/>
              <a:gd name="connsiteY106" fmla="*/ 593774 h 2254625"/>
              <a:gd name="connsiteX107" fmla="*/ 715588 w 1087280"/>
              <a:gd name="connsiteY107" fmla="*/ 585399 h 2254625"/>
              <a:gd name="connsiteX108" fmla="*/ 717509 w 1087280"/>
              <a:gd name="connsiteY108" fmla="*/ 576746 h 2254625"/>
              <a:gd name="connsiteX109" fmla="*/ 719149 w 1087280"/>
              <a:gd name="connsiteY109" fmla="*/ 567814 h 2254625"/>
              <a:gd name="connsiteX110" fmla="*/ 720232 w 1087280"/>
              <a:gd name="connsiteY110" fmla="*/ 558885 h 2254625"/>
              <a:gd name="connsiteX111" fmla="*/ 721035 w 1087280"/>
              <a:gd name="connsiteY111" fmla="*/ 549678 h 2254625"/>
              <a:gd name="connsiteX112" fmla="*/ 721280 w 1087280"/>
              <a:gd name="connsiteY112" fmla="*/ 540473 h 2254625"/>
              <a:gd name="connsiteX113" fmla="*/ 720967 w 1087280"/>
              <a:gd name="connsiteY113" fmla="*/ 531270 h 2254625"/>
              <a:gd name="connsiteX114" fmla="*/ 719817 w 1087280"/>
              <a:gd name="connsiteY114" fmla="*/ 521790 h 2254625"/>
              <a:gd name="connsiteX115" fmla="*/ 718948 w 1087280"/>
              <a:gd name="connsiteY115" fmla="*/ 513147 h 2254625"/>
              <a:gd name="connsiteX116" fmla="*/ 716962 w 1087280"/>
              <a:gd name="connsiteY116" fmla="*/ 503949 h 2254625"/>
              <a:gd name="connsiteX117" fmla="*/ 715535 w 1087280"/>
              <a:gd name="connsiteY117" fmla="*/ 495308 h 2254625"/>
              <a:gd name="connsiteX118" fmla="*/ 712715 w 1087280"/>
              <a:gd name="connsiteY118" fmla="*/ 486950 h 2254625"/>
              <a:gd name="connsiteX119" fmla="*/ 709895 w 1087280"/>
              <a:gd name="connsiteY119" fmla="*/ 478592 h 2254625"/>
              <a:gd name="connsiteX120" fmla="*/ 706796 w 1087280"/>
              <a:gd name="connsiteY120" fmla="*/ 469956 h 2254625"/>
              <a:gd name="connsiteX121" fmla="*/ 702584 w 1087280"/>
              <a:gd name="connsiteY121" fmla="*/ 462440 h 2254625"/>
              <a:gd name="connsiteX122" fmla="*/ 698650 w 1087280"/>
              <a:gd name="connsiteY122" fmla="*/ 454644 h 2254625"/>
              <a:gd name="connsiteX123" fmla="*/ 694719 w 1087280"/>
              <a:gd name="connsiteY123" fmla="*/ 447406 h 2254625"/>
              <a:gd name="connsiteX124" fmla="*/ 689950 w 1087280"/>
              <a:gd name="connsiteY124" fmla="*/ 439891 h 2254625"/>
              <a:gd name="connsiteX125" fmla="*/ 684902 w 1087280"/>
              <a:gd name="connsiteY125" fmla="*/ 432657 h 2254625"/>
              <a:gd name="connsiteX126" fmla="*/ 679577 w 1087280"/>
              <a:gd name="connsiteY126" fmla="*/ 425702 h 2254625"/>
              <a:gd name="connsiteX127" fmla="*/ 673696 w 1087280"/>
              <a:gd name="connsiteY127" fmla="*/ 419308 h 2254625"/>
              <a:gd name="connsiteX128" fmla="*/ 539108 w 1087280"/>
              <a:gd name="connsiteY128" fmla="*/ 0 h 2254625"/>
              <a:gd name="connsiteX129" fmla="*/ 1081639 w 1087280"/>
              <a:gd name="connsiteY129" fmla="*/ 538663 h 2254625"/>
              <a:gd name="connsiteX130" fmla="*/ 1087280 w 1087280"/>
              <a:gd name="connsiteY130" fmla="*/ 2071033 h 2254625"/>
              <a:gd name="connsiteX131" fmla="*/ 1086784 w 1087280"/>
              <a:gd name="connsiteY131" fmla="*/ 2087770 h 2254625"/>
              <a:gd name="connsiteX132" fmla="*/ 1085446 w 1087280"/>
              <a:gd name="connsiteY132" fmla="*/ 2103115 h 2254625"/>
              <a:gd name="connsiteX133" fmla="*/ 1082988 w 1087280"/>
              <a:gd name="connsiteY133" fmla="*/ 2117349 h 2254625"/>
              <a:gd name="connsiteX134" fmla="*/ 1079690 w 1087280"/>
              <a:gd name="connsiteY134" fmla="*/ 2130748 h 2254625"/>
              <a:gd name="connsiteX135" fmla="*/ 1075552 w 1087280"/>
              <a:gd name="connsiteY135" fmla="*/ 2143314 h 2254625"/>
              <a:gd name="connsiteX136" fmla="*/ 1070853 w 1087280"/>
              <a:gd name="connsiteY136" fmla="*/ 2154766 h 2254625"/>
              <a:gd name="connsiteX137" fmla="*/ 1065593 w 1087280"/>
              <a:gd name="connsiteY137" fmla="*/ 2165662 h 2254625"/>
              <a:gd name="connsiteX138" fmla="*/ 1059494 w 1087280"/>
              <a:gd name="connsiteY138" fmla="*/ 2175724 h 2254625"/>
              <a:gd name="connsiteX139" fmla="*/ 1052835 w 1087280"/>
              <a:gd name="connsiteY139" fmla="*/ 2185231 h 2254625"/>
              <a:gd name="connsiteX140" fmla="*/ 1045892 w 1087280"/>
              <a:gd name="connsiteY140" fmla="*/ 2193344 h 2254625"/>
              <a:gd name="connsiteX141" fmla="*/ 1038389 w 1087280"/>
              <a:gd name="connsiteY141" fmla="*/ 2200901 h 2254625"/>
              <a:gd name="connsiteX142" fmla="*/ 1030884 w 1087280"/>
              <a:gd name="connsiteY142" fmla="*/ 2207900 h 2254625"/>
              <a:gd name="connsiteX143" fmla="*/ 1022819 w 1087280"/>
              <a:gd name="connsiteY143" fmla="*/ 2214343 h 2254625"/>
              <a:gd name="connsiteX144" fmla="*/ 1014472 w 1087280"/>
              <a:gd name="connsiteY144" fmla="*/ 2219950 h 2254625"/>
              <a:gd name="connsiteX145" fmla="*/ 1006123 w 1087280"/>
              <a:gd name="connsiteY145" fmla="*/ 2225000 h 2254625"/>
              <a:gd name="connsiteX146" fmla="*/ 997492 w 1087280"/>
              <a:gd name="connsiteY146" fmla="*/ 2229214 h 2254625"/>
              <a:gd name="connsiteX147" fmla="*/ 989419 w 1087280"/>
              <a:gd name="connsiteY147" fmla="*/ 2233426 h 2254625"/>
              <a:gd name="connsiteX148" fmla="*/ 980786 w 1087280"/>
              <a:gd name="connsiteY148" fmla="*/ 2237082 h 2254625"/>
              <a:gd name="connsiteX149" fmla="*/ 972708 w 1087280"/>
              <a:gd name="connsiteY149" fmla="*/ 2240178 h 2254625"/>
              <a:gd name="connsiteX150" fmla="*/ 964349 w 1087280"/>
              <a:gd name="connsiteY150" fmla="*/ 2242438 h 2254625"/>
              <a:gd name="connsiteX151" fmla="*/ 957105 w 1087280"/>
              <a:gd name="connsiteY151" fmla="*/ 2244695 h 2254625"/>
              <a:gd name="connsiteX152" fmla="*/ 949582 w 1087280"/>
              <a:gd name="connsiteY152" fmla="*/ 2246673 h 2254625"/>
              <a:gd name="connsiteX153" fmla="*/ 935646 w 1087280"/>
              <a:gd name="connsiteY153" fmla="*/ 2249511 h 2254625"/>
              <a:gd name="connsiteX154" fmla="*/ 924216 w 1087280"/>
              <a:gd name="connsiteY154" fmla="*/ 2250945 h 2254625"/>
              <a:gd name="connsiteX155" fmla="*/ 915572 w 1087280"/>
              <a:gd name="connsiteY155" fmla="*/ 2251812 h 2254625"/>
              <a:gd name="connsiteX156" fmla="*/ 907485 w 1087280"/>
              <a:gd name="connsiteY156" fmla="*/ 2252119 h 2254625"/>
              <a:gd name="connsiteX157" fmla="*/ 186205 w 1087280"/>
              <a:gd name="connsiteY157" fmla="*/ 2254625 h 2254625"/>
              <a:gd name="connsiteX158" fmla="*/ 170304 w 1087280"/>
              <a:gd name="connsiteY158" fmla="*/ 2253843 h 2254625"/>
              <a:gd name="connsiteX159" fmla="*/ 154680 w 1087280"/>
              <a:gd name="connsiteY159" fmla="*/ 2252782 h 2254625"/>
              <a:gd name="connsiteX160" fmla="*/ 140724 w 1087280"/>
              <a:gd name="connsiteY160" fmla="*/ 2250041 h 2254625"/>
              <a:gd name="connsiteX161" fmla="*/ 127326 w 1087280"/>
              <a:gd name="connsiteY161" fmla="*/ 2247298 h 2254625"/>
              <a:gd name="connsiteX162" fmla="*/ 114759 w 1087280"/>
              <a:gd name="connsiteY162" fmla="*/ 2243158 h 2254625"/>
              <a:gd name="connsiteX163" fmla="*/ 103028 w 1087280"/>
              <a:gd name="connsiteY163" fmla="*/ 2238736 h 2254625"/>
              <a:gd name="connsiteX164" fmla="*/ 92129 w 1087280"/>
              <a:gd name="connsiteY164" fmla="*/ 2232917 h 2254625"/>
              <a:gd name="connsiteX165" fmla="*/ 82345 w 1087280"/>
              <a:gd name="connsiteY165" fmla="*/ 2227093 h 2254625"/>
              <a:gd name="connsiteX166" fmla="*/ 73115 w 1087280"/>
              <a:gd name="connsiteY166" fmla="*/ 2220153 h 2254625"/>
              <a:gd name="connsiteX167" fmla="*/ 64723 w 1087280"/>
              <a:gd name="connsiteY167" fmla="*/ 2213488 h 2254625"/>
              <a:gd name="connsiteX168" fmla="*/ 57165 w 1087280"/>
              <a:gd name="connsiteY168" fmla="*/ 2205983 h 2254625"/>
              <a:gd name="connsiteX169" fmla="*/ 50442 w 1087280"/>
              <a:gd name="connsiteY169" fmla="*/ 2198197 h 2254625"/>
              <a:gd name="connsiteX170" fmla="*/ 43997 w 1087280"/>
              <a:gd name="connsiteY170" fmla="*/ 2190130 h 2254625"/>
              <a:gd name="connsiteX171" fmla="*/ 38388 w 1087280"/>
              <a:gd name="connsiteY171" fmla="*/ 2181782 h 2254625"/>
              <a:gd name="connsiteX172" fmla="*/ 33059 w 1087280"/>
              <a:gd name="connsiteY172" fmla="*/ 2173712 h 2254625"/>
              <a:gd name="connsiteX173" fmla="*/ 28565 w 1087280"/>
              <a:gd name="connsiteY173" fmla="*/ 2165360 h 2254625"/>
              <a:gd name="connsiteX174" fmla="*/ 24630 w 1087280"/>
              <a:gd name="connsiteY174" fmla="*/ 2157006 h 2254625"/>
              <a:gd name="connsiteX175" fmla="*/ 21250 w 1087280"/>
              <a:gd name="connsiteY175" fmla="*/ 2148092 h 2254625"/>
              <a:gd name="connsiteX176" fmla="*/ 18152 w 1087280"/>
              <a:gd name="connsiteY176" fmla="*/ 2140014 h 2254625"/>
              <a:gd name="connsiteX177" fmla="*/ 15334 w 1087280"/>
              <a:gd name="connsiteY177" fmla="*/ 2132215 h 2254625"/>
              <a:gd name="connsiteX178" fmla="*/ 13074 w 1087280"/>
              <a:gd name="connsiteY178" fmla="*/ 2124412 h 2254625"/>
              <a:gd name="connsiteX179" fmla="*/ 11372 w 1087280"/>
              <a:gd name="connsiteY179" fmla="*/ 2116609 h 2254625"/>
              <a:gd name="connsiteX180" fmla="*/ 8533 w 1087280"/>
              <a:gd name="connsiteY180" fmla="*/ 2103230 h 2254625"/>
              <a:gd name="connsiteX181" fmla="*/ 6816 w 1087280"/>
              <a:gd name="connsiteY181" fmla="*/ 2091522 h 2254625"/>
              <a:gd name="connsiteX182" fmla="*/ 6226 w 1087280"/>
              <a:gd name="connsiteY182" fmla="*/ 2082598 h 2254625"/>
              <a:gd name="connsiteX183" fmla="*/ 5641 w 1087280"/>
              <a:gd name="connsiteY183" fmla="*/ 2075348 h 2254625"/>
              <a:gd name="connsiteX184" fmla="*/ 0 w 1087280"/>
              <a:gd name="connsiteY184" fmla="*/ 542979 h 225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087280" h="2254625">
                <a:moveTo>
                  <a:pt x="667816" y="412913"/>
                </a:moveTo>
                <a:lnTo>
                  <a:pt x="661379" y="407078"/>
                </a:lnTo>
                <a:lnTo>
                  <a:pt x="654942" y="401243"/>
                </a:lnTo>
                <a:lnTo>
                  <a:pt x="648230" y="396246"/>
                </a:lnTo>
                <a:lnTo>
                  <a:pt x="640959" y="391251"/>
                </a:lnTo>
                <a:lnTo>
                  <a:pt x="633691" y="386813"/>
                </a:lnTo>
                <a:lnTo>
                  <a:pt x="625865" y="382378"/>
                </a:lnTo>
                <a:lnTo>
                  <a:pt x="618041" y="378500"/>
                </a:lnTo>
                <a:lnTo>
                  <a:pt x="610775" y="374620"/>
                </a:lnTo>
                <a:lnTo>
                  <a:pt x="602117" y="371582"/>
                </a:lnTo>
                <a:lnTo>
                  <a:pt x="593739" y="368822"/>
                </a:lnTo>
                <a:lnTo>
                  <a:pt x="585641" y="366340"/>
                </a:lnTo>
                <a:lnTo>
                  <a:pt x="576430" y="364419"/>
                </a:lnTo>
                <a:lnTo>
                  <a:pt x="567778" y="363055"/>
                </a:lnTo>
                <a:lnTo>
                  <a:pt x="558569" y="361692"/>
                </a:lnTo>
                <a:lnTo>
                  <a:pt x="549362" y="360887"/>
                </a:lnTo>
                <a:lnTo>
                  <a:pt x="540436" y="360919"/>
                </a:lnTo>
                <a:lnTo>
                  <a:pt x="530953" y="360952"/>
                </a:lnTo>
                <a:lnTo>
                  <a:pt x="521472" y="361542"/>
                </a:lnTo>
                <a:lnTo>
                  <a:pt x="512831" y="362967"/>
                </a:lnTo>
                <a:lnTo>
                  <a:pt x="503911" y="364671"/>
                </a:lnTo>
                <a:lnTo>
                  <a:pt x="494992" y="366376"/>
                </a:lnTo>
                <a:lnTo>
                  <a:pt x="486913" y="368914"/>
                </a:lnTo>
                <a:lnTo>
                  <a:pt x="477998" y="371734"/>
                </a:lnTo>
                <a:lnTo>
                  <a:pt x="469923" y="375388"/>
                </a:lnTo>
                <a:lnTo>
                  <a:pt x="461847" y="379042"/>
                </a:lnTo>
                <a:lnTo>
                  <a:pt x="454330" y="382695"/>
                </a:lnTo>
                <a:lnTo>
                  <a:pt x="447095" y="387183"/>
                </a:lnTo>
                <a:lnTo>
                  <a:pt x="439581" y="391950"/>
                </a:lnTo>
                <a:lnTo>
                  <a:pt x="432628" y="397274"/>
                </a:lnTo>
                <a:lnTo>
                  <a:pt x="425395" y="402320"/>
                </a:lnTo>
                <a:lnTo>
                  <a:pt x="419001" y="408199"/>
                </a:lnTo>
                <a:lnTo>
                  <a:pt x="412887" y="414357"/>
                </a:lnTo>
                <a:lnTo>
                  <a:pt x="407052" y="420234"/>
                </a:lnTo>
                <a:lnTo>
                  <a:pt x="401218" y="426670"/>
                </a:lnTo>
                <a:lnTo>
                  <a:pt x="396224" y="433939"/>
                </a:lnTo>
                <a:lnTo>
                  <a:pt x="390950" y="440930"/>
                </a:lnTo>
                <a:lnTo>
                  <a:pt x="386515" y="448198"/>
                </a:lnTo>
                <a:lnTo>
                  <a:pt x="381801" y="455745"/>
                </a:lnTo>
                <a:lnTo>
                  <a:pt x="378202" y="463288"/>
                </a:lnTo>
                <a:lnTo>
                  <a:pt x="374606" y="471389"/>
                </a:lnTo>
                <a:lnTo>
                  <a:pt x="371010" y="479490"/>
                </a:lnTo>
                <a:lnTo>
                  <a:pt x="368532" y="488146"/>
                </a:lnTo>
                <a:lnTo>
                  <a:pt x="366051" y="496243"/>
                </a:lnTo>
                <a:lnTo>
                  <a:pt x="364133" y="505454"/>
                </a:lnTo>
                <a:lnTo>
                  <a:pt x="362770" y="514105"/>
                </a:lnTo>
                <a:lnTo>
                  <a:pt x="361129" y="523036"/>
                </a:lnTo>
                <a:lnTo>
                  <a:pt x="360884" y="532242"/>
                </a:lnTo>
                <a:lnTo>
                  <a:pt x="360919" y="541725"/>
                </a:lnTo>
                <a:lnTo>
                  <a:pt x="360952" y="550650"/>
                </a:lnTo>
                <a:lnTo>
                  <a:pt x="361823" y="559851"/>
                </a:lnTo>
                <a:lnTo>
                  <a:pt x="362973" y="569331"/>
                </a:lnTo>
                <a:lnTo>
                  <a:pt x="364400" y="577972"/>
                </a:lnTo>
                <a:lnTo>
                  <a:pt x="366942" y="586610"/>
                </a:lnTo>
                <a:lnTo>
                  <a:pt x="368926" y="595250"/>
                </a:lnTo>
                <a:lnTo>
                  <a:pt x="371746" y="603608"/>
                </a:lnTo>
                <a:lnTo>
                  <a:pt x="375402" y="611683"/>
                </a:lnTo>
                <a:lnTo>
                  <a:pt x="378777" y="619482"/>
                </a:lnTo>
                <a:lnTo>
                  <a:pt x="382711" y="627278"/>
                </a:lnTo>
                <a:lnTo>
                  <a:pt x="387202" y="635072"/>
                </a:lnTo>
                <a:lnTo>
                  <a:pt x="391692" y="642308"/>
                </a:lnTo>
                <a:lnTo>
                  <a:pt x="397017" y="649263"/>
                </a:lnTo>
                <a:lnTo>
                  <a:pt x="401784" y="656219"/>
                </a:lnTo>
                <a:lnTo>
                  <a:pt x="407665" y="662614"/>
                </a:lnTo>
                <a:lnTo>
                  <a:pt x="413824" y="668729"/>
                </a:lnTo>
                <a:lnTo>
                  <a:pt x="419983" y="674844"/>
                </a:lnTo>
                <a:lnTo>
                  <a:pt x="426419" y="680679"/>
                </a:lnTo>
                <a:lnTo>
                  <a:pt x="433689" y="685674"/>
                </a:lnTo>
                <a:lnTo>
                  <a:pt x="440682" y="690949"/>
                </a:lnTo>
                <a:lnTo>
                  <a:pt x="448230" y="695664"/>
                </a:lnTo>
                <a:lnTo>
                  <a:pt x="455496" y="699544"/>
                </a:lnTo>
                <a:lnTo>
                  <a:pt x="463320" y="703422"/>
                </a:lnTo>
                <a:lnTo>
                  <a:pt x="471422" y="707020"/>
                </a:lnTo>
                <a:lnTo>
                  <a:pt x="479524" y="710617"/>
                </a:lnTo>
                <a:lnTo>
                  <a:pt x="487902" y="713378"/>
                </a:lnTo>
                <a:lnTo>
                  <a:pt x="496836" y="715578"/>
                </a:lnTo>
                <a:lnTo>
                  <a:pt x="504931" y="717502"/>
                </a:lnTo>
                <a:lnTo>
                  <a:pt x="514143" y="719423"/>
                </a:lnTo>
                <a:lnTo>
                  <a:pt x="523070" y="719950"/>
                </a:lnTo>
                <a:lnTo>
                  <a:pt x="532558" y="721032"/>
                </a:lnTo>
                <a:lnTo>
                  <a:pt x="541763" y="721279"/>
                </a:lnTo>
                <a:lnTo>
                  <a:pt x="550966" y="720968"/>
                </a:lnTo>
                <a:lnTo>
                  <a:pt x="559889" y="720379"/>
                </a:lnTo>
                <a:lnTo>
                  <a:pt x="569089" y="718953"/>
                </a:lnTo>
                <a:lnTo>
                  <a:pt x="577730" y="717528"/>
                </a:lnTo>
                <a:lnTo>
                  <a:pt x="586647" y="715266"/>
                </a:lnTo>
                <a:lnTo>
                  <a:pt x="595006" y="713006"/>
                </a:lnTo>
                <a:lnTo>
                  <a:pt x="603363" y="710187"/>
                </a:lnTo>
                <a:lnTo>
                  <a:pt x="611719" y="706811"/>
                </a:lnTo>
                <a:lnTo>
                  <a:pt x="619514" y="702879"/>
                </a:lnTo>
                <a:lnTo>
                  <a:pt x="627032" y="699227"/>
                </a:lnTo>
                <a:lnTo>
                  <a:pt x="634825" y="694737"/>
                </a:lnTo>
                <a:lnTo>
                  <a:pt x="641780" y="689972"/>
                </a:lnTo>
                <a:lnTo>
                  <a:pt x="649293" y="685204"/>
                </a:lnTo>
                <a:lnTo>
                  <a:pt x="655967" y="679602"/>
                </a:lnTo>
                <a:lnTo>
                  <a:pt x="662640" y="674001"/>
                </a:lnTo>
                <a:lnTo>
                  <a:pt x="668756" y="668401"/>
                </a:lnTo>
                <a:lnTo>
                  <a:pt x="674590" y="661965"/>
                </a:lnTo>
                <a:lnTo>
                  <a:pt x="680143" y="655252"/>
                </a:lnTo>
                <a:lnTo>
                  <a:pt x="685697" y="648539"/>
                </a:lnTo>
                <a:lnTo>
                  <a:pt x="690411" y="640992"/>
                </a:lnTo>
                <a:lnTo>
                  <a:pt x="695405" y="633722"/>
                </a:lnTo>
                <a:lnTo>
                  <a:pt x="699561" y="626177"/>
                </a:lnTo>
                <a:lnTo>
                  <a:pt x="703159" y="618634"/>
                </a:lnTo>
                <a:lnTo>
                  <a:pt x="707035" y="610810"/>
                </a:lnTo>
                <a:lnTo>
                  <a:pt x="710351" y="602431"/>
                </a:lnTo>
                <a:lnTo>
                  <a:pt x="713388" y="593774"/>
                </a:lnTo>
                <a:lnTo>
                  <a:pt x="715588" y="585399"/>
                </a:lnTo>
                <a:lnTo>
                  <a:pt x="717509" y="576746"/>
                </a:lnTo>
                <a:lnTo>
                  <a:pt x="719149" y="567814"/>
                </a:lnTo>
                <a:lnTo>
                  <a:pt x="720232" y="558885"/>
                </a:lnTo>
                <a:lnTo>
                  <a:pt x="721035" y="549678"/>
                </a:lnTo>
                <a:lnTo>
                  <a:pt x="721280" y="540473"/>
                </a:lnTo>
                <a:lnTo>
                  <a:pt x="720967" y="531270"/>
                </a:lnTo>
                <a:lnTo>
                  <a:pt x="719817" y="521790"/>
                </a:lnTo>
                <a:lnTo>
                  <a:pt x="718948" y="513147"/>
                </a:lnTo>
                <a:lnTo>
                  <a:pt x="716962" y="503949"/>
                </a:lnTo>
                <a:lnTo>
                  <a:pt x="715535" y="495308"/>
                </a:lnTo>
                <a:lnTo>
                  <a:pt x="712715" y="486950"/>
                </a:lnTo>
                <a:lnTo>
                  <a:pt x="709895" y="478592"/>
                </a:lnTo>
                <a:lnTo>
                  <a:pt x="706796" y="469956"/>
                </a:lnTo>
                <a:lnTo>
                  <a:pt x="702584" y="462440"/>
                </a:lnTo>
                <a:lnTo>
                  <a:pt x="698650" y="454644"/>
                </a:lnTo>
                <a:lnTo>
                  <a:pt x="694719" y="447406"/>
                </a:lnTo>
                <a:lnTo>
                  <a:pt x="689950" y="439891"/>
                </a:lnTo>
                <a:lnTo>
                  <a:pt x="684902" y="432657"/>
                </a:lnTo>
                <a:lnTo>
                  <a:pt x="679577" y="425702"/>
                </a:lnTo>
                <a:lnTo>
                  <a:pt x="673696" y="419308"/>
                </a:lnTo>
                <a:close/>
                <a:moveTo>
                  <a:pt x="539108" y="0"/>
                </a:moveTo>
                <a:lnTo>
                  <a:pt x="1081639" y="538663"/>
                </a:lnTo>
                <a:lnTo>
                  <a:pt x="1087280" y="2071033"/>
                </a:lnTo>
                <a:lnTo>
                  <a:pt x="1086784" y="2087770"/>
                </a:lnTo>
                <a:lnTo>
                  <a:pt x="1085446" y="2103115"/>
                </a:lnTo>
                <a:lnTo>
                  <a:pt x="1082988" y="2117349"/>
                </a:lnTo>
                <a:lnTo>
                  <a:pt x="1079690" y="2130748"/>
                </a:lnTo>
                <a:lnTo>
                  <a:pt x="1075552" y="2143314"/>
                </a:lnTo>
                <a:lnTo>
                  <a:pt x="1070853" y="2154766"/>
                </a:lnTo>
                <a:lnTo>
                  <a:pt x="1065593" y="2165662"/>
                </a:lnTo>
                <a:lnTo>
                  <a:pt x="1059494" y="2175724"/>
                </a:lnTo>
                <a:lnTo>
                  <a:pt x="1052835" y="2185231"/>
                </a:lnTo>
                <a:lnTo>
                  <a:pt x="1045892" y="2193344"/>
                </a:lnTo>
                <a:lnTo>
                  <a:pt x="1038389" y="2200901"/>
                </a:lnTo>
                <a:lnTo>
                  <a:pt x="1030884" y="2207900"/>
                </a:lnTo>
                <a:lnTo>
                  <a:pt x="1022819" y="2214343"/>
                </a:lnTo>
                <a:lnTo>
                  <a:pt x="1014472" y="2219950"/>
                </a:lnTo>
                <a:lnTo>
                  <a:pt x="1006123" y="2225000"/>
                </a:lnTo>
                <a:lnTo>
                  <a:pt x="997492" y="2229214"/>
                </a:lnTo>
                <a:lnTo>
                  <a:pt x="989419" y="2233426"/>
                </a:lnTo>
                <a:lnTo>
                  <a:pt x="980786" y="2237082"/>
                </a:lnTo>
                <a:lnTo>
                  <a:pt x="972708" y="2240178"/>
                </a:lnTo>
                <a:lnTo>
                  <a:pt x="964349" y="2242438"/>
                </a:lnTo>
                <a:lnTo>
                  <a:pt x="957105" y="2244695"/>
                </a:lnTo>
                <a:lnTo>
                  <a:pt x="949582" y="2246673"/>
                </a:lnTo>
                <a:lnTo>
                  <a:pt x="935646" y="2249511"/>
                </a:lnTo>
                <a:lnTo>
                  <a:pt x="924216" y="2250945"/>
                </a:lnTo>
                <a:lnTo>
                  <a:pt x="915572" y="2251812"/>
                </a:lnTo>
                <a:lnTo>
                  <a:pt x="907485" y="2252119"/>
                </a:lnTo>
                <a:lnTo>
                  <a:pt x="186205" y="2254625"/>
                </a:lnTo>
                <a:lnTo>
                  <a:pt x="170304" y="2253843"/>
                </a:lnTo>
                <a:lnTo>
                  <a:pt x="154680" y="2252782"/>
                </a:lnTo>
                <a:lnTo>
                  <a:pt x="140724" y="2250041"/>
                </a:lnTo>
                <a:lnTo>
                  <a:pt x="127326" y="2247298"/>
                </a:lnTo>
                <a:lnTo>
                  <a:pt x="114759" y="2243158"/>
                </a:lnTo>
                <a:lnTo>
                  <a:pt x="103028" y="2238736"/>
                </a:lnTo>
                <a:lnTo>
                  <a:pt x="92129" y="2232917"/>
                </a:lnTo>
                <a:lnTo>
                  <a:pt x="82345" y="2227093"/>
                </a:lnTo>
                <a:lnTo>
                  <a:pt x="73115" y="2220153"/>
                </a:lnTo>
                <a:lnTo>
                  <a:pt x="64723" y="2213488"/>
                </a:lnTo>
                <a:lnTo>
                  <a:pt x="57165" y="2205983"/>
                </a:lnTo>
                <a:lnTo>
                  <a:pt x="50442" y="2198197"/>
                </a:lnTo>
                <a:lnTo>
                  <a:pt x="43997" y="2190130"/>
                </a:lnTo>
                <a:lnTo>
                  <a:pt x="38388" y="2181782"/>
                </a:lnTo>
                <a:lnTo>
                  <a:pt x="33059" y="2173712"/>
                </a:lnTo>
                <a:lnTo>
                  <a:pt x="28565" y="2165360"/>
                </a:lnTo>
                <a:lnTo>
                  <a:pt x="24630" y="2157006"/>
                </a:lnTo>
                <a:lnTo>
                  <a:pt x="21250" y="2148092"/>
                </a:lnTo>
                <a:lnTo>
                  <a:pt x="18152" y="2140014"/>
                </a:lnTo>
                <a:lnTo>
                  <a:pt x="15334" y="2132215"/>
                </a:lnTo>
                <a:lnTo>
                  <a:pt x="13074" y="2124412"/>
                </a:lnTo>
                <a:lnTo>
                  <a:pt x="11372" y="2116609"/>
                </a:lnTo>
                <a:lnTo>
                  <a:pt x="8533" y="2103230"/>
                </a:lnTo>
                <a:lnTo>
                  <a:pt x="6816" y="2091522"/>
                </a:lnTo>
                <a:lnTo>
                  <a:pt x="6226" y="2082598"/>
                </a:lnTo>
                <a:lnTo>
                  <a:pt x="5641" y="2075348"/>
                </a:lnTo>
                <a:lnTo>
                  <a:pt x="0" y="542979"/>
                </a:lnTo>
                <a:close/>
              </a:path>
            </a:pathLst>
          </a:custGeom>
          <a:solidFill>
            <a:schemeClr val="accent1"/>
          </a:solidFill>
        </p:spPr>
        <p:txBody>
          <a:bodyPr lIns="108000" tIns="576000" rIns="108000" bIns="0" anchor="ctr">
            <a:normAutofit/>
          </a:bodyPr>
          <a:lstStyle/>
          <a:p>
            <a:pPr algn="ctr">
              <a:lnSpc>
                <a:spcPct val="110000"/>
              </a:lnSpc>
              <a:defRPr/>
            </a:pPr>
            <a:r>
              <a:rPr lang="da-DK" altLang="zh-CN" sz="3200" dirty="0">
                <a:solidFill>
                  <a:srgbClr val="FFFFFF"/>
                </a:solidFill>
              </a:rPr>
              <a:t>2017</a:t>
            </a:r>
            <a:endParaRPr lang="da-DK" altLang="zh-CN" sz="3200" dirty="0">
              <a:solidFill>
                <a:srgbClr val="FFFFFF"/>
              </a:solidFill>
            </a:endParaRPr>
          </a:p>
        </p:txBody>
      </p:sp>
      <p:sp>
        <p:nvSpPr>
          <p:cNvPr id="16" name="任意多边形: 形状 15"/>
          <p:cNvSpPr/>
          <p:nvPr/>
        </p:nvSpPr>
        <p:spPr>
          <a:xfrm>
            <a:off x="996330" y="2643522"/>
            <a:ext cx="944732" cy="1308660"/>
          </a:xfrm>
          <a:custGeom>
            <a:avLst/>
            <a:gdLst>
              <a:gd name="connsiteX0" fmla="*/ 171288 w 799163"/>
              <a:gd name="connsiteY0" fmla="*/ 0 h 1107015"/>
              <a:gd name="connsiteX1" fmla="*/ 30612 w 799163"/>
              <a:gd name="connsiteY1" fmla="*/ 562707 h 1107015"/>
              <a:gd name="connsiteX2" fmla="*/ 691793 w 799163"/>
              <a:gd name="connsiteY2" fmla="*/ 1083212 h 1107015"/>
              <a:gd name="connsiteX3" fmla="*/ 790267 w 799163"/>
              <a:gd name="connsiteY3" fmla="*/ 970670 h 1107015"/>
            </a:gdLst>
            <a:ahLst/>
            <a:cxnLst>
              <a:cxn ang="0">
                <a:pos x="connsiteX0" y="connsiteY0"/>
              </a:cxn>
              <a:cxn ang="0">
                <a:pos x="connsiteX1" y="connsiteY1"/>
              </a:cxn>
              <a:cxn ang="0">
                <a:pos x="connsiteX2" y="connsiteY2"/>
              </a:cxn>
              <a:cxn ang="0">
                <a:pos x="connsiteX3" y="connsiteY3"/>
              </a:cxn>
            </a:cxnLst>
            <a:rect l="l" t="t" r="r" b="b"/>
            <a:pathLst>
              <a:path w="799163" h="1107015">
                <a:moveTo>
                  <a:pt x="171288" y="0"/>
                </a:moveTo>
                <a:cubicBezTo>
                  <a:pt x="57574" y="191086"/>
                  <a:pt x="-56139" y="382172"/>
                  <a:pt x="30612" y="562707"/>
                </a:cubicBezTo>
                <a:cubicBezTo>
                  <a:pt x="117363" y="743242"/>
                  <a:pt x="565184" y="1015218"/>
                  <a:pt x="691793" y="1083212"/>
                </a:cubicBezTo>
                <a:cubicBezTo>
                  <a:pt x="818402" y="1151206"/>
                  <a:pt x="804334" y="1060938"/>
                  <a:pt x="790267" y="97067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形状 16"/>
          <p:cNvSpPr/>
          <p:nvPr/>
        </p:nvSpPr>
        <p:spPr>
          <a:xfrm>
            <a:off x="1298600" y="2610262"/>
            <a:ext cx="722920" cy="798247"/>
          </a:xfrm>
          <a:custGeom>
            <a:avLst/>
            <a:gdLst>
              <a:gd name="connsiteX0" fmla="*/ 576775 w 611529"/>
              <a:gd name="connsiteY0" fmla="*/ 675249 h 675249"/>
              <a:gd name="connsiteX1" fmla="*/ 548640 w 611529"/>
              <a:gd name="connsiteY1" fmla="*/ 196948 h 675249"/>
              <a:gd name="connsiteX2" fmla="*/ 0 w 611529"/>
              <a:gd name="connsiteY2" fmla="*/ 0 h 675249"/>
            </a:gdLst>
            <a:ahLst/>
            <a:cxnLst>
              <a:cxn ang="0">
                <a:pos x="connsiteX0" y="connsiteY0"/>
              </a:cxn>
              <a:cxn ang="0">
                <a:pos x="connsiteX1" y="connsiteY1"/>
              </a:cxn>
              <a:cxn ang="0">
                <a:pos x="connsiteX2" y="connsiteY2"/>
              </a:cxn>
            </a:cxnLst>
            <a:rect l="l" t="t" r="r" b="b"/>
            <a:pathLst>
              <a:path w="611529" h="675249">
                <a:moveTo>
                  <a:pt x="576775" y="675249"/>
                </a:moveTo>
                <a:cubicBezTo>
                  <a:pt x="610772" y="492369"/>
                  <a:pt x="644769" y="309489"/>
                  <a:pt x="548640" y="196948"/>
                </a:cubicBezTo>
                <a:cubicBezTo>
                  <a:pt x="452511" y="84407"/>
                  <a:pt x="226255" y="42203"/>
                  <a:pt x="0" y="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996330" y="2377441"/>
            <a:ext cx="432384" cy="432384"/>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descr="#clear#"/>
          <p:cNvSpPr/>
          <p:nvPr/>
        </p:nvSpPr>
        <p:spPr>
          <a:xfrm>
            <a:off x="3120147"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0" name="MH_SubTitle_1" descr="#clear#"/>
          <p:cNvSpPr/>
          <p:nvPr>
            <p:custDataLst>
              <p:tags r:id="rId2"/>
            </p:custDataLst>
          </p:nvPr>
        </p:nvSpPr>
        <p:spPr>
          <a:xfrm rot="20700000">
            <a:off x="6831541" y="3271830"/>
            <a:ext cx="1285517" cy="2664867"/>
          </a:xfrm>
          <a:custGeom>
            <a:avLst/>
            <a:gdLst>
              <a:gd name="connsiteX0" fmla="*/ 667816 w 1087280"/>
              <a:gd name="connsiteY0" fmla="*/ 412913 h 2254625"/>
              <a:gd name="connsiteX1" fmla="*/ 661379 w 1087280"/>
              <a:gd name="connsiteY1" fmla="*/ 407078 h 2254625"/>
              <a:gd name="connsiteX2" fmla="*/ 654942 w 1087280"/>
              <a:gd name="connsiteY2" fmla="*/ 401243 h 2254625"/>
              <a:gd name="connsiteX3" fmla="*/ 648230 w 1087280"/>
              <a:gd name="connsiteY3" fmla="*/ 396246 h 2254625"/>
              <a:gd name="connsiteX4" fmla="*/ 640959 w 1087280"/>
              <a:gd name="connsiteY4" fmla="*/ 391251 h 2254625"/>
              <a:gd name="connsiteX5" fmla="*/ 633691 w 1087280"/>
              <a:gd name="connsiteY5" fmla="*/ 386813 h 2254625"/>
              <a:gd name="connsiteX6" fmla="*/ 625865 w 1087280"/>
              <a:gd name="connsiteY6" fmla="*/ 382378 h 2254625"/>
              <a:gd name="connsiteX7" fmla="*/ 618041 w 1087280"/>
              <a:gd name="connsiteY7" fmla="*/ 378500 h 2254625"/>
              <a:gd name="connsiteX8" fmla="*/ 610775 w 1087280"/>
              <a:gd name="connsiteY8" fmla="*/ 374620 h 2254625"/>
              <a:gd name="connsiteX9" fmla="*/ 602117 w 1087280"/>
              <a:gd name="connsiteY9" fmla="*/ 371582 h 2254625"/>
              <a:gd name="connsiteX10" fmla="*/ 593739 w 1087280"/>
              <a:gd name="connsiteY10" fmla="*/ 368822 h 2254625"/>
              <a:gd name="connsiteX11" fmla="*/ 585641 w 1087280"/>
              <a:gd name="connsiteY11" fmla="*/ 366340 h 2254625"/>
              <a:gd name="connsiteX12" fmla="*/ 576430 w 1087280"/>
              <a:gd name="connsiteY12" fmla="*/ 364419 h 2254625"/>
              <a:gd name="connsiteX13" fmla="*/ 567778 w 1087280"/>
              <a:gd name="connsiteY13" fmla="*/ 363055 h 2254625"/>
              <a:gd name="connsiteX14" fmla="*/ 558569 w 1087280"/>
              <a:gd name="connsiteY14" fmla="*/ 361692 h 2254625"/>
              <a:gd name="connsiteX15" fmla="*/ 549362 w 1087280"/>
              <a:gd name="connsiteY15" fmla="*/ 360887 h 2254625"/>
              <a:gd name="connsiteX16" fmla="*/ 540436 w 1087280"/>
              <a:gd name="connsiteY16" fmla="*/ 360919 h 2254625"/>
              <a:gd name="connsiteX17" fmla="*/ 530953 w 1087280"/>
              <a:gd name="connsiteY17" fmla="*/ 360952 h 2254625"/>
              <a:gd name="connsiteX18" fmla="*/ 521472 w 1087280"/>
              <a:gd name="connsiteY18" fmla="*/ 361542 h 2254625"/>
              <a:gd name="connsiteX19" fmla="*/ 512831 w 1087280"/>
              <a:gd name="connsiteY19" fmla="*/ 362967 h 2254625"/>
              <a:gd name="connsiteX20" fmla="*/ 503911 w 1087280"/>
              <a:gd name="connsiteY20" fmla="*/ 364671 h 2254625"/>
              <a:gd name="connsiteX21" fmla="*/ 494992 w 1087280"/>
              <a:gd name="connsiteY21" fmla="*/ 366376 h 2254625"/>
              <a:gd name="connsiteX22" fmla="*/ 486913 w 1087280"/>
              <a:gd name="connsiteY22" fmla="*/ 368914 h 2254625"/>
              <a:gd name="connsiteX23" fmla="*/ 477998 w 1087280"/>
              <a:gd name="connsiteY23" fmla="*/ 371734 h 2254625"/>
              <a:gd name="connsiteX24" fmla="*/ 469923 w 1087280"/>
              <a:gd name="connsiteY24" fmla="*/ 375388 h 2254625"/>
              <a:gd name="connsiteX25" fmla="*/ 461847 w 1087280"/>
              <a:gd name="connsiteY25" fmla="*/ 379042 h 2254625"/>
              <a:gd name="connsiteX26" fmla="*/ 454330 w 1087280"/>
              <a:gd name="connsiteY26" fmla="*/ 382695 h 2254625"/>
              <a:gd name="connsiteX27" fmla="*/ 447095 w 1087280"/>
              <a:gd name="connsiteY27" fmla="*/ 387183 h 2254625"/>
              <a:gd name="connsiteX28" fmla="*/ 439581 w 1087280"/>
              <a:gd name="connsiteY28" fmla="*/ 391950 h 2254625"/>
              <a:gd name="connsiteX29" fmla="*/ 432628 w 1087280"/>
              <a:gd name="connsiteY29" fmla="*/ 397274 h 2254625"/>
              <a:gd name="connsiteX30" fmla="*/ 425395 w 1087280"/>
              <a:gd name="connsiteY30" fmla="*/ 402320 h 2254625"/>
              <a:gd name="connsiteX31" fmla="*/ 419001 w 1087280"/>
              <a:gd name="connsiteY31" fmla="*/ 408199 h 2254625"/>
              <a:gd name="connsiteX32" fmla="*/ 412887 w 1087280"/>
              <a:gd name="connsiteY32" fmla="*/ 414357 h 2254625"/>
              <a:gd name="connsiteX33" fmla="*/ 407052 w 1087280"/>
              <a:gd name="connsiteY33" fmla="*/ 420234 h 2254625"/>
              <a:gd name="connsiteX34" fmla="*/ 401218 w 1087280"/>
              <a:gd name="connsiteY34" fmla="*/ 426670 h 2254625"/>
              <a:gd name="connsiteX35" fmla="*/ 396224 w 1087280"/>
              <a:gd name="connsiteY35" fmla="*/ 433939 h 2254625"/>
              <a:gd name="connsiteX36" fmla="*/ 390950 w 1087280"/>
              <a:gd name="connsiteY36" fmla="*/ 440930 h 2254625"/>
              <a:gd name="connsiteX37" fmla="*/ 386515 w 1087280"/>
              <a:gd name="connsiteY37" fmla="*/ 448198 h 2254625"/>
              <a:gd name="connsiteX38" fmla="*/ 381801 w 1087280"/>
              <a:gd name="connsiteY38" fmla="*/ 455745 h 2254625"/>
              <a:gd name="connsiteX39" fmla="*/ 378202 w 1087280"/>
              <a:gd name="connsiteY39" fmla="*/ 463288 h 2254625"/>
              <a:gd name="connsiteX40" fmla="*/ 374606 w 1087280"/>
              <a:gd name="connsiteY40" fmla="*/ 471389 h 2254625"/>
              <a:gd name="connsiteX41" fmla="*/ 371010 w 1087280"/>
              <a:gd name="connsiteY41" fmla="*/ 479490 h 2254625"/>
              <a:gd name="connsiteX42" fmla="*/ 368532 w 1087280"/>
              <a:gd name="connsiteY42" fmla="*/ 488146 h 2254625"/>
              <a:gd name="connsiteX43" fmla="*/ 366051 w 1087280"/>
              <a:gd name="connsiteY43" fmla="*/ 496243 h 2254625"/>
              <a:gd name="connsiteX44" fmla="*/ 364133 w 1087280"/>
              <a:gd name="connsiteY44" fmla="*/ 505454 h 2254625"/>
              <a:gd name="connsiteX45" fmla="*/ 362770 w 1087280"/>
              <a:gd name="connsiteY45" fmla="*/ 514105 h 2254625"/>
              <a:gd name="connsiteX46" fmla="*/ 361129 w 1087280"/>
              <a:gd name="connsiteY46" fmla="*/ 523036 h 2254625"/>
              <a:gd name="connsiteX47" fmla="*/ 360884 w 1087280"/>
              <a:gd name="connsiteY47" fmla="*/ 532242 h 2254625"/>
              <a:gd name="connsiteX48" fmla="*/ 360919 w 1087280"/>
              <a:gd name="connsiteY48" fmla="*/ 541725 h 2254625"/>
              <a:gd name="connsiteX49" fmla="*/ 360952 w 1087280"/>
              <a:gd name="connsiteY49" fmla="*/ 550650 h 2254625"/>
              <a:gd name="connsiteX50" fmla="*/ 361823 w 1087280"/>
              <a:gd name="connsiteY50" fmla="*/ 559851 h 2254625"/>
              <a:gd name="connsiteX51" fmla="*/ 362973 w 1087280"/>
              <a:gd name="connsiteY51" fmla="*/ 569331 h 2254625"/>
              <a:gd name="connsiteX52" fmla="*/ 364400 w 1087280"/>
              <a:gd name="connsiteY52" fmla="*/ 577972 h 2254625"/>
              <a:gd name="connsiteX53" fmla="*/ 366942 w 1087280"/>
              <a:gd name="connsiteY53" fmla="*/ 586610 h 2254625"/>
              <a:gd name="connsiteX54" fmla="*/ 368926 w 1087280"/>
              <a:gd name="connsiteY54" fmla="*/ 595250 h 2254625"/>
              <a:gd name="connsiteX55" fmla="*/ 371746 w 1087280"/>
              <a:gd name="connsiteY55" fmla="*/ 603608 h 2254625"/>
              <a:gd name="connsiteX56" fmla="*/ 375402 w 1087280"/>
              <a:gd name="connsiteY56" fmla="*/ 611683 h 2254625"/>
              <a:gd name="connsiteX57" fmla="*/ 378777 w 1087280"/>
              <a:gd name="connsiteY57" fmla="*/ 619482 h 2254625"/>
              <a:gd name="connsiteX58" fmla="*/ 382711 w 1087280"/>
              <a:gd name="connsiteY58" fmla="*/ 627278 h 2254625"/>
              <a:gd name="connsiteX59" fmla="*/ 387202 w 1087280"/>
              <a:gd name="connsiteY59" fmla="*/ 635072 h 2254625"/>
              <a:gd name="connsiteX60" fmla="*/ 391692 w 1087280"/>
              <a:gd name="connsiteY60" fmla="*/ 642308 h 2254625"/>
              <a:gd name="connsiteX61" fmla="*/ 397017 w 1087280"/>
              <a:gd name="connsiteY61" fmla="*/ 649263 h 2254625"/>
              <a:gd name="connsiteX62" fmla="*/ 401784 w 1087280"/>
              <a:gd name="connsiteY62" fmla="*/ 656219 h 2254625"/>
              <a:gd name="connsiteX63" fmla="*/ 407665 w 1087280"/>
              <a:gd name="connsiteY63" fmla="*/ 662614 h 2254625"/>
              <a:gd name="connsiteX64" fmla="*/ 413824 w 1087280"/>
              <a:gd name="connsiteY64" fmla="*/ 668729 h 2254625"/>
              <a:gd name="connsiteX65" fmla="*/ 419983 w 1087280"/>
              <a:gd name="connsiteY65" fmla="*/ 674844 h 2254625"/>
              <a:gd name="connsiteX66" fmla="*/ 426419 w 1087280"/>
              <a:gd name="connsiteY66" fmla="*/ 680679 h 2254625"/>
              <a:gd name="connsiteX67" fmla="*/ 433689 w 1087280"/>
              <a:gd name="connsiteY67" fmla="*/ 685674 h 2254625"/>
              <a:gd name="connsiteX68" fmla="*/ 440682 w 1087280"/>
              <a:gd name="connsiteY68" fmla="*/ 690949 h 2254625"/>
              <a:gd name="connsiteX69" fmla="*/ 448230 w 1087280"/>
              <a:gd name="connsiteY69" fmla="*/ 695664 h 2254625"/>
              <a:gd name="connsiteX70" fmla="*/ 455496 w 1087280"/>
              <a:gd name="connsiteY70" fmla="*/ 699544 h 2254625"/>
              <a:gd name="connsiteX71" fmla="*/ 463320 w 1087280"/>
              <a:gd name="connsiteY71" fmla="*/ 703422 h 2254625"/>
              <a:gd name="connsiteX72" fmla="*/ 471422 w 1087280"/>
              <a:gd name="connsiteY72" fmla="*/ 707020 h 2254625"/>
              <a:gd name="connsiteX73" fmla="*/ 479524 w 1087280"/>
              <a:gd name="connsiteY73" fmla="*/ 710617 h 2254625"/>
              <a:gd name="connsiteX74" fmla="*/ 487902 w 1087280"/>
              <a:gd name="connsiteY74" fmla="*/ 713378 h 2254625"/>
              <a:gd name="connsiteX75" fmla="*/ 496836 w 1087280"/>
              <a:gd name="connsiteY75" fmla="*/ 715578 h 2254625"/>
              <a:gd name="connsiteX76" fmla="*/ 504931 w 1087280"/>
              <a:gd name="connsiteY76" fmla="*/ 717502 h 2254625"/>
              <a:gd name="connsiteX77" fmla="*/ 514143 w 1087280"/>
              <a:gd name="connsiteY77" fmla="*/ 719423 h 2254625"/>
              <a:gd name="connsiteX78" fmla="*/ 523070 w 1087280"/>
              <a:gd name="connsiteY78" fmla="*/ 719950 h 2254625"/>
              <a:gd name="connsiteX79" fmla="*/ 532558 w 1087280"/>
              <a:gd name="connsiteY79" fmla="*/ 721032 h 2254625"/>
              <a:gd name="connsiteX80" fmla="*/ 541763 w 1087280"/>
              <a:gd name="connsiteY80" fmla="*/ 721279 h 2254625"/>
              <a:gd name="connsiteX81" fmla="*/ 550966 w 1087280"/>
              <a:gd name="connsiteY81" fmla="*/ 720968 h 2254625"/>
              <a:gd name="connsiteX82" fmla="*/ 559889 w 1087280"/>
              <a:gd name="connsiteY82" fmla="*/ 720379 h 2254625"/>
              <a:gd name="connsiteX83" fmla="*/ 569089 w 1087280"/>
              <a:gd name="connsiteY83" fmla="*/ 718953 h 2254625"/>
              <a:gd name="connsiteX84" fmla="*/ 577730 w 1087280"/>
              <a:gd name="connsiteY84" fmla="*/ 717528 h 2254625"/>
              <a:gd name="connsiteX85" fmla="*/ 586647 w 1087280"/>
              <a:gd name="connsiteY85" fmla="*/ 715266 h 2254625"/>
              <a:gd name="connsiteX86" fmla="*/ 595006 w 1087280"/>
              <a:gd name="connsiteY86" fmla="*/ 713006 h 2254625"/>
              <a:gd name="connsiteX87" fmla="*/ 603363 w 1087280"/>
              <a:gd name="connsiteY87" fmla="*/ 710187 h 2254625"/>
              <a:gd name="connsiteX88" fmla="*/ 611719 w 1087280"/>
              <a:gd name="connsiteY88" fmla="*/ 706811 h 2254625"/>
              <a:gd name="connsiteX89" fmla="*/ 619514 w 1087280"/>
              <a:gd name="connsiteY89" fmla="*/ 702879 h 2254625"/>
              <a:gd name="connsiteX90" fmla="*/ 627032 w 1087280"/>
              <a:gd name="connsiteY90" fmla="*/ 699227 h 2254625"/>
              <a:gd name="connsiteX91" fmla="*/ 634825 w 1087280"/>
              <a:gd name="connsiteY91" fmla="*/ 694737 h 2254625"/>
              <a:gd name="connsiteX92" fmla="*/ 641780 w 1087280"/>
              <a:gd name="connsiteY92" fmla="*/ 689972 h 2254625"/>
              <a:gd name="connsiteX93" fmla="*/ 649293 w 1087280"/>
              <a:gd name="connsiteY93" fmla="*/ 685204 h 2254625"/>
              <a:gd name="connsiteX94" fmla="*/ 655967 w 1087280"/>
              <a:gd name="connsiteY94" fmla="*/ 679602 h 2254625"/>
              <a:gd name="connsiteX95" fmla="*/ 662640 w 1087280"/>
              <a:gd name="connsiteY95" fmla="*/ 674001 h 2254625"/>
              <a:gd name="connsiteX96" fmla="*/ 668756 w 1087280"/>
              <a:gd name="connsiteY96" fmla="*/ 668401 h 2254625"/>
              <a:gd name="connsiteX97" fmla="*/ 674590 w 1087280"/>
              <a:gd name="connsiteY97" fmla="*/ 661965 h 2254625"/>
              <a:gd name="connsiteX98" fmla="*/ 680143 w 1087280"/>
              <a:gd name="connsiteY98" fmla="*/ 655252 h 2254625"/>
              <a:gd name="connsiteX99" fmla="*/ 685697 w 1087280"/>
              <a:gd name="connsiteY99" fmla="*/ 648539 h 2254625"/>
              <a:gd name="connsiteX100" fmla="*/ 690411 w 1087280"/>
              <a:gd name="connsiteY100" fmla="*/ 640992 h 2254625"/>
              <a:gd name="connsiteX101" fmla="*/ 695405 w 1087280"/>
              <a:gd name="connsiteY101" fmla="*/ 633722 h 2254625"/>
              <a:gd name="connsiteX102" fmla="*/ 699561 w 1087280"/>
              <a:gd name="connsiteY102" fmla="*/ 626177 h 2254625"/>
              <a:gd name="connsiteX103" fmla="*/ 703159 w 1087280"/>
              <a:gd name="connsiteY103" fmla="*/ 618634 h 2254625"/>
              <a:gd name="connsiteX104" fmla="*/ 707035 w 1087280"/>
              <a:gd name="connsiteY104" fmla="*/ 610810 h 2254625"/>
              <a:gd name="connsiteX105" fmla="*/ 710351 w 1087280"/>
              <a:gd name="connsiteY105" fmla="*/ 602431 h 2254625"/>
              <a:gd name="connsiteX106" fmla="*/ 713388 w 1087280"/>
              <a:gd name="connsiteY106" fmla="*/ 593774 h 2254625"/>
              <a:gd name="connsiteX107" fmla="*/ 715588 w 1087280"/>
              <a:gd name="connsiteY107" fmla="*/ 585399 h 2254625"/>
              <a:gd name="connsiteX108" fmla="*/ 717509 w 1087280"/>
              <a:gd name="connsiteY108" fmla="*/ 576746 h 2254625"/>
              <a:gd name="connsiteX109" fmla="*/ 719149 w 1087280"/>
              <a:gd name="connsiteY109" fmla="*/ 567814 h 2254625"/>
              <a:gd name="connsiteX110" fmla="*/ 720232 w 1087280"/>
              <a:gd name="connsiteY110" fmla="*/ 558885 h 2254625"/>
              <a:gd name="connsiteX111" fmla="*/ 721035 w 1087280"/>
              <a:gd name="connsiteY111" fmla="*/ 549678 h 2254625"/>
              <a:gd name="connsiteX112" fmla="*/ 721280 w 1087280"/>
              <a:gd name="connsiteY112" fmla="*/ 540473 h 2254625"/>
              <a:gd name="connsiteX113" fmla="*/ 720967 w 1087280"/>
              <a:gd name="connsiteY113" fmla="*/ 531270 h 2254625"/>
              <a:gd name="connsiteX114" fmla="*/ 719817 w 1087280"/>
              <a:gd name="connsiteY114" fmla="*/ 521790 h 2254625"/>
              <a:gd name="connsiteX115" fmla="*/ 718948 w 1087280"/>
              <a:gd name="connsiteY115" fmla="*/ 513147 h 2254625"/>
              <a:gd name="connsiteX116" fmla="*/ 716962 w 1087280"/>
              <a:gd name="connsiteY116" fmla="*/ 503949 h 2254625"/>
              <a:gd name="connsiteX117" fmla="*/ 715535 w 1087280"/>
              <a:gd name="connsiteY117" fmla="*/ 495308 h 2254625"/>
              <a:gd name="connsiteX118" fmla="*/ 712715 w 1087280"/>
              <a:gd name="connsiteY118" fmla="*/ 486950 h 2254625"/>
              <a:gd name="connsiteX119" fmla="*/ 709895 w 1087280"/>
              <a:gd name="connsiteY119" fmla="*/ 478592 h 2254625"/>
              <a:gd name="connsiteX120" fmla="*/ 706796 w 1087280"/>
              <a:gd name="connsiteY120" fmla="*/ 469956 h 2254625"/>
              <a:gd name="connsiteX121" fmla="*/ 702584 w 1087280"/>
              <a:gd name="connsiteY121" fmla="*/ 462440 h 2254625"/>
              <a:gd name="connsiteX122" fmla="*/ 698650 w 1087280"/>
              <a:gd name="connsiteY122" fmla="*/ 454644 h 2254625"/>
              <a:gd name="connsiteX123" fmla="*/ 694719 w 1087280"/>
              <a:gd name="connsiteY123" fmla="*/ 447406 h 2254625"/>
              <a:gd name="connsiteX124" fmla="*/ 689950 w 1087280"/>
              <a:gd name="connsiteY124" fmla="*/ 439891 h 2254625"/>
              <a:gd name="connsiteX125" fmla="*/ 684902 w 1087280"/>
              <a:gd name="connsiteY125" fmla="*/ 432657 h 2254625"/>
              <a:gd name="connsiteX126" fmla="*/ 679577 w 1087280"/>
              <a:gd name="connsiteY126" fmla="*/ 425702 h 2254625"/>
              <a:gd name="connsiteX127" fmla="*/ 673696 w 1087280"/>
              <a:gd name="connsiteY127" fmla="*/ 419308 h 2254625"/>
              <a:gd name="connsiteX128" fmla="*/ 539108 w 1087280"/>
              <a:gd name="connsiteY128" fmla="*/ 0 h 2254625"/>
              <a:gd name="connsiteX129" fmla="*/ 1081639 w 1087280"/>
              <a:gd name="connsiteY129" fmla="*/ 538663 h 2254625"/>
              <a:gd name="connsiteX130" fmla="*/ 1087280 w 1087280"/>
              <a:gd name="connsiteY130" fmla="*/ 2071033 h 2254625"/>
              <a:gd name="connsiteX131" fmla="*/ 1086784 w 1087280"/>
              <a:gd name="connsiteY131" fmla="*/ 2087770 h 2254625"/>
              <a:gd name="connsiteX132" fmla="*/ 1085446 w 1087280"/>
              <a:gd name="connsiteY132" fmla="*/ 2103115 h 2254625"/>
              <a:gd name="connsiteX133" fmla="*/ 1082988 w 1087280"/>
              <a:gd name="connsiteY133" fmla="*/ 2117349 h 2254625"/>
              <a:gd name="connsiteX134" fmla="*/ 1079690 w 1087280"/>
              <a:gd name="connsiteY134" fmla="*/ 2130748 h 2254625"/>
              <a:gd name="connsiteX135" fmla="*/ 1075552 w 1087280"/>
              <a:gd name="connsiteY135" fmla="*/ 2143314 h 2254625"/>
              <a:gd name="connsiteX136" fmla="*/ 1070853 w 1087280"/>
              <a:gd name="connsiteY136" fmla="*/ 2154766 h 2254625"/>
              <a:gd name="connsiteX137" fmla="*/ 1065593 w 1087280"/>
              <a:gd name="connsiteY137" fmla="*/ 2165662 h 2254625"/>
              <a:gd name="connsiteX138" fmla="*/ 1059494 w 1087280"/>
              <a:gd name="connsiteY138" fmla="*/ 2175724 h 2254625"/>
              <a:gd name="connsiteX139" fmla="*/ 1052835 w 1087280"/>
              <a:gd name="connsiteY139" fmla="*/ 2185231 h 2254625"/>
              <a:gd name="connsiteX140" fmla="*/ 1045892 w 1087280"/>
              <a:gd name="connsiteY140" fmla="*/ 2193344 h 2254625"/>
              <a:gd name="connsiteX141" fmla="*/ 1038389 w 1087280"/>
              <a:gd name="connsiteY141" fmla="*/ 2200901 h 2254625"/>
              <a:gd name="connsiteX142" fmla="*/ 1030884 w 1087280"/>
              <a:gd name="connsiteY142" fmla="*/ 2207900 h 2254625"/>
              <a:gd name="connsiteX143" fmla="*/ 1022819 w 1087280"/>
              <a:gd name="connsiteY143" fmla="*/ 2214343 h 2254625"/>
              <a:gd name="connsiteX144" fmla="*/ 1014472 w 1087280"/>
              <a:gd name="connsiteY144" fmla="*/ 2219950 h 2254625"/>
              <a:gd name="connsiteX145" fmla="*/ 1006123 w 1087280"/>
              <a:gd name="connsiteY145" fmla="*/ 2225000 h 2254625"/>
              <a:gd name="connsiteX146" fmla="*/ 997492 w 1087280"/>
              <a:gd name="connsiteY146" fmla="*/ 2229214 h 2254625"/>
              <a:gd name="connsiteX147" fmla="*/ 989419 w 1087280"/>
              <a:gd name="connsiteY147" fmla="*/ 2233426 h 2254625"/>
              <a:gd name="connsiteX148" fmla="*/ 980786 w 1087280"/>
              <a:gd name="connsiteY148" fmla="*/ 2237082 h 2254625"/>
              <a:gd name="connsiteX149" fmla="*/ 972708 w 1087280"/>
              <a:gd name="connsiteY149" fmla="*/ 2240178 h 2254625"/>
              <a:gd name="connsiteX150" fmla="*/ 964349 w 1087280"/>
              <a:gd name="connsiteY150" fmla="*/ 2242438 h 2254625"/>
              <a:gd name="connsiteX151" fmla="*/ 957105 w 1087280"/>
              <a:gd name="connsiteY151" fmla="*/ 2244695 h 2254625"/>
              <a:gd name="connsiteX152" fmla="*/ 949582 w 1087280"/>
              <a:gd name="connsiteY152" fmla="*/ 2246673 h 2254625"/>
              <a:gd name="connsiteX153" fmla="*/ 935646 w 1087280"/>
              <a:gd name="connsiteY153" fmla="*/ 2249511 h 2254625"/>
              <a:gd name="connsiteX154" fmla="*/ 924216 w 1087280"/>
              <a:gd name="connsiteY154" fmla="*/ 2250945 h 2254625"/>
              <a:gd name="connsiteX155" fmla="*/ 915572 w 1087280"/>
              <a:gd name="connsiteY155" fmla="*/ 2251812 h 2254625"/>
              <a:gd name="connsiteX156" fmla="*/ 907485 w 1087280"/>
              <a:gd name="connsiteY156" fmla="*/ 2252119 h 2254625"/>
              <a:gd name="connsiteX157" fmla="*/ 186205 w 1087280"/>
              <a:gd name="connsiteY157" fmla="*/ 2254625 h 2254625"/>
              <a:gd name="connsiteX158" fmla="*/ 170304 w 1087280"/>
              <a:gd name="connsiteY158" fmla="*/ 2253843 h 2254625"/>
              <a:gd name="connsiteX159" fmla="*/ 154680 w 1087280"/>
              <a:gd name="connsiteY159" fmla="*/ 2252782 h 2254625"/>
              <a:gd name="connsiteX160" fmla="*/ 140724 w 1087280"/>
              <a:gd name="connsiteY160" fmla="*/ 2250041 h 2254625"/>
              <a:gd name="connsiteX161" fmla="*/ 127326 w 1087280"/>
              <a:gd name="connsiteY161" fmla="*/ 2247298 h 2254625"/>
              <a:gd name="connsiteX162" fmla="*/ 114759 w 1087280"/>
              <a:gd name="connsiteY162" fmla="*/ 2243158 h 2254625"/>
              <a:gd name="connsiteX163" fmla="*/ 103028 w 1087280"/>
              <a:gd name="connsiteY163" fmla="*/ 2238736 h 2254625"/>
              <a:gd name="connsiteX164" fmla="*/ 92129 w 1087280"/>
              <a:gd name="connsiteY164" fmla="*/ 2232917 h 2254625"/>
              <a:gd name="connsiteX165" fmla="*/ 82345 w 1087280"/>
              <a:gd name="connsiteY165" fmla="*/ 2227093 h 2254625"/>
              <a:gd name="connsiteX166" fmla="*/ 73115 w 1087280"/>
              <a:gd name="connsiteY166" fmla="*/ 2220153 h 2254625"/>
              <a:gd name="connsiteX167" fmla="*/ 64723 w 1087280"/>
              <a:gd name="connsiteY167" fmla="*/ 2213488 h 2254625"/>
              <a:gd name="connsiteX168" fmla="*/ 57165 w 1087280"/>
              <a:gd name="connsiteY168" fmla="*/ 2205983 h 2254625"/>
              <a:gd name="connsiteX169" fmla="*/ 50442 w 1087280"/>
              <a:gd name="connsiteY169" fmla="*/ 2198197 h 2254625"/>
              <a:gd name="connsiteX170" fmla="*/ 43997 w 1087280"/>
              <a:gd name="connsiteY170" fmla="*/ 2190130 h 2254625"/>
              <a:gd name="connsiteX171" fmla="*/ 38388 w 1087280"/>
              <a:gd name="connsiteY171" fmla="*/ 2181782 h 2254625"/>
              <a:gd name="connsiteX172" fmla="*/ 33059 w 1087280"/>
              <a:gd name="connsiteY172" fmla="*/ 2173712 h 2254625"/>
              <a:gd name="connsiteX173" fmla="*/ 28565 w 1087280"/>
              <a:gd name="connsiteY173" fmla="*/ 2165360 h 2254625"/>
              <a:gd name="connsiteX174" fmla="*/ 24630 w 1087280"/>
              <a:gd name="connsiteY174" fmla="*/ 2157006 h 2254625"/>
              <a:gd name="connsiteX175" fmla="*/ 21250 w 1087280"/>
              <a:gd name="connsiteY175" fmla="*/ 2148092 h 2254625"/>
              <a:gd name="connsiteX176" fmla="*/ 18152 w 1087280"/>
              <a:gd name="connsiteY176" fmla="*/ 2140014 h 2254625"/>
              <a:gd name="connsiteX177" fmla="*/ 15334 w 1087280"/>
              <a:gd name="connsiteY177" fmla="*/ 2132215 h 2254625"/>
              <a:gd name="connsiteX178" fmla="*/ 13074 w 1087280"/>
              <a:gd name="connsiteY178" fmla="*/ 2124412 h 2254625"/>
              <a:gd name="connsiteX179" fmla="*/ 11372 w 1087280"/>
              <a:gd name="connsiteY179" fmla="*/ 2116609 h 2254625"/>
              <a:gd name="connsiteX180" fmla="*/ 8533 w 1087280"/>
              <a:gd name="connsiteY180" fmla="*/ 2103230 h 2254625"/>
              <a:gd name="connsiteX181" fmla="*/ 6816 w 1087280"/>
              <a:gd name="connsiteY181" fmla="*/ 2091522 h 2254625"/>
              <a:gd name="connsiteX182" fmla="*/ 6226 w 1087280"/>
              <a:gd name="connsiteY182" fmla="*/ 2082598 h 2254625"/>
              <a:gd name="connsiteX183" fmla="*/ 5641 w 1087280"/>
              <a:gd name="connsiteY183" fmla="*/ 2075348 h 2254625"/>
              <a:gd name="connsiteX184" fmla="*/ 0 w 1087280"/>
              <a:gd name="connsiteY184" fmla="*/ 542979 h 225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087280" h="2254625">
                <a:moveTo>
                  <a:pt x="667816" y="412913"/>
                </a:moveTo>
                <a:lnTo>
                  <a:pt x="661379" y="407078"/>
                </a:lnTo>
                <a:lnTo>
                  <a:pt x="654942" y="401243"/>
                </a:lnTo>
                <a:lnTo>
                  <a:pt x="648230" y="396246"/>
                </a:lnTo>
                <a:lnTo>
                  <a:pt x="640959" y="391251"/>
                </a:lnTo>
                <a:lnTo>
                  <a:pt x="633691" y="386813"/>
                </a:lnTo>
                <a:lnTo>
                  <a:pt x="625865" y="382378"/>
                </a:lnTo>
                <a:lnTo>
                  <a:pt x="618041" y="378500"/>
                </a:lnTo>
                <a:lnTo>
                  <a:pt x="610775" y="374620"/>
                </a:lnTo>
                <a:lnTo>
                  <a:pt x="602117" y="371582"/>
                </a:lnTo>
                <a:lnTo>
                  <a:pt x="593739" y="368822"/>
                </a:lnTo>
                <a:lnTo>
                  <a:pt x="585641" y="366340"/>
                </a:lnTo>
                <a:lnTo>
                  <a:pt x="576430" y="364419"/>
                </a:lnTo>
                <a:lnTo>
                  <a:pt x="567778" y="363055"/>
                </a:lnTo>
                <a:lnTo>
                  <a:pt x="558569" y="361692"/>
                </a:lnTo>
                <a:lnTo>
                  <a:pt x="549362" y="360887"/>
                </a:lnTo>
                <a:lnTo>
                  <a:pt x="540436" y="360919"/>
                </a:lnTo>
                <a:lnTo>
                  <a:pt x="530953" y="360952"/>
                </a:lnTo>
                <a:lnTo>
                  <a:pt x="521472" y="361542"/>
                </a:lnTo>
                <a:lnTo>
                  <a:pt x="512831" y="362967"/>
                </a:lnTo>
                <a:lnTo>
                  <a:pt x="503911" y="364671"/>
                </a:lnTo>
                <a:lnTo>
                  <a:pt x="494992" y="366376"/>
                </a:lnTo>
                <a:lnTo>
                  <a:pt x="486913" y="368914"/>
                </a:lnTo>
                <a:lnTo>
                  <a:pt x="477998" y="371734"/>
                </a:lnTo>
                <a:lnTo>
                  <a:pt x="469923" y="375388"/>
                </a:lnTo>
                <a:lnTo>
                  <a:pt x="461847" y="379042"/>
                </a:lnTo>
                <a:lnTo>
                  <a:pt x="454330" y="382695"/>
                </a:lnTo>
                <a:lnTo>
                  <a:pt x="447095" y="387183"/>
                </a:lnTo>
                <a:lnTo>
                  <a:pt x="439581" y="391950"/>
                </a:lnTo>
                <a:lnTo>
                  <a:pt x="432628" y="397274"/>
                </a:lnTo>
                <a:lnTo>
                  <a:pt x="425395" y="402320"/>
                </a:lnTo>
                <a:lnTo>
                  <a:pt x="419001" y="408199"/>
                </a:lnTo>
                <a:lnTo>
                  <a:pt x="412887" y="414357"/>
                </a:lnTo>
                <a:lnTo>
                  <a:pt x="407052" y="420234"/>
                </a:lnTo>
                <a:lnTo>
                  <a:pt x="401218" y="426670"/>
                </a:lnTo>
                <a:lnTo>
                  <a:pt x="396224" y="433939"/>
                </a:lnTo>
                <a:lnTo>
                  <a:pt x="390950" y="440930"/>
                </a:lnTo>
                <a:lnTo>
                  <a:pt x="386515" y="448198"/>
                </a:lnTo>
                <a:lnTo>
                  <a:pt x="381801" y="455745"/>
                </a:lnTo>
                <a:lnTo>
                  <a:pt x="378202" y="463288"/>
                </a:lnTo>
                <a:lnTo>
                  <a:pt x="374606" y="471389"/>
                </a:lnTo>
                <a:lnTo>
                  <a:pt x="371010" y="479490"/>
                </a:lnTo>
                <a:lnTo>
                  <a:pt x="368532" y="488146"/>
                </a:lnTo>
                <a:lnTo>
                  <a:pt x="366051" y="496243"/>
                </a:lnTo>
                <a:lnTo>
                  <a:pt x="364133" y="505454"/>
                </a:lnTo>
                <a:lnTo>
                  <a:pt x="362770" y="514105"/>
                </a:lnTo>
                <a:lnTo>
                  <a:pt x="361129" y="523036"/>
                </a:lnTo>
                <a:lnTo>
                  <a:pt x="360884" y="532242"/>
                </a:lnTo>
                <a:lnTo>
                  <a:pt x="360919" y="541725"/>
                </a:lnTo>
                <a:lnTo>
                  <a:pt x="360952" y="550650"/>
                </a:lnTo>
                <a:lnTo>
                  <a:pt x="361823" y="559851"/>
                </a:lnTo>
                <a:lnTo>
                  <a:pt x="362973" y="569331"/>
                </a:lnTo>
                <a:lnTo>
                  <a:pt x="364400" y="577972"/>
                </a:lnTo>
                <a:lnTo>
                  <a:pt x="366942" y="586610"/>
                </a:lnTo>
                <a:lnTo>
                  <a:pt x="368926" y="595250"/>
                </a:lnTo>
                <a:lnTo>
                  <a:pt x="371746" y="603608"/>
                </a:lnTo>
                <a:lnTo>
                  <a:pt x="375402" y="611683"/>
                </a:lnTo>
                <a:lnTo>
                  <a:pt x="378777" y="619482"/>
                </a:lnTo>
                <a:lnTo>
                  <a:pt x="382711" y="627278"/>
                </a:lnTo>
                <a:lnTo>
                  <a:pt x="387202" y="635072"/>
                </a:lnTo>
                <a:lnTo>
                  <a:pt x="391692" y="642308"/>
                </a:lnTo>
                <a:lnTo>
                  <a:pt x="397017" y="649263"/>
                </a:lnTo>
                <a:lnTo>
                  <a:pt x="401784" y="656219"/>
                </a:lnTo>
                <a:lnTo>
                  <a:pt x="407665" y="662614"/>
                </a:lnTo>
                <a:lnTo>
                  <a:pt x="413824" y="668729"/>
                </a:lnTo>
                <a:lnTo>
                  <a:pt x="419983" y="674844"/>
                </a:lnTo>
                <a:lnTo>
                  <a:pt x="426419" y="680679"/>
                </a:lnTo>
                <a:lnTo>
                  <a:pt x="433689" y="685674"/>
                </a:lnTo>
                <a:lnTo>
                  <a:pt x="440682" y="690949"/>
                </a:lnTo>
                <a:lnTo>
                  <a:pt x="448230" y="695664"/>
                </a:lnTo>
                <a:lnTo>
                  <a:pt x="455496" y="699544"/>
                </a:lnTo>
                <a:lnTo>
                  <a:pt x="463320" y="703422"/>
                </a:lnTo>
                <a:lnTo>
                  <a:pt x="471422" y="707020"/>
                </a:lnTo>
                <a:lnTo>
                  <a:pt x="479524" y="710617"/>
                </a:lnTo>
                <a:lnTo>
                  <a:pt x="487902" y="713378"/>
                </a:lnTo>
                <a:lnTo>
                  <a:pt x="496836" y="715578"/>
                </a:lnTo>
                <a:lnTo>
                  <a:pt x="504931" y="717502"/>
                </a:lnTo>
                <a:lnTo>
                  <a:pt x="514143" y="719423"/>
                </a:lnTo>
                <a:lnTo>
                  <a:pt x="523070" y="719950"/>
                </a:lnTo>
                <a:lnTo>
                  <a:pt x="532558" y="721032"/>
                </a:lnTo>
                <a:lnTo>
                  <a:pt x="541763" y="721279"/>
                </a:lnTo>
                <a:lnTo>
                  <a:pt x="550966" y="720968"/>
                </a:lnTo>
                <a:lnTo>
                  <a:pt x="559889" y="720379"/>
                </a:lnTo>
                <a:lnTo>
                  <a:pt x="569089" y="718953"/>
                </a:lnTo>
                <a:lnTo>
                  <a:pt x="577730" y="717528"/>
                </a:lnTo>
                <a:lnTo>
                  <a:pt x="586647" y="715266"/>
                </a:lnTo>
                <a:lnTo>
                  <a:pt x="595006" y="713006"/>
                </a:lnTo>
                <a:lnTo>
                  <a:pt x="603363" y="710187"/>
                </a:lnTo>
                <a:lnTo>
                  <a:pt x="611719" y="706811"/>
                </a:lnTo>
                <a:lnTo>
                  <a:pt x="619514" y="702879"/>
                </a:lnTo>
                <a:lnTo>
                  <a:pt x="627032" y="699227"/>
                </a:lnTo>
                <a:lnTo>
                  <a:pt x="634825" y="694737"/>
                </a:lnTo>
                <a:lnTo>
                  <a:pt x="641780" y="689972"/>
                </a:lnTo>
                <a:lnTo>
                  <a:pt x="649293" y="685204"/>
                </a:lnTo>
                <a:lnTo>
                  <a:pt x="655967" y="679602"/>
                </a:lnTo>
                <a:lnTo>
                  <a:pt x="662640" y="674001"/>
                </a:lnTo>
                <a:lnTo>
                  <a:pt x="668756" y="668401"/>
                </a:lnTo>
                <a:lnTo>
                  <a:pt x="674590" y="661965"/>
                </a:lnTo>
                <a:lnTo>
                  <a:pt x="680143" y="655252"/>
                </a:lnTo>
                <a:lnTo>
                  <a:pt x="685697" y="648539"/>
                </a:lnTo>
                <a:lnTo>
                  <a:pt x="690411" y="640992"/>
                </a:lnTo>
                <a:lnTo>
                  <a:pt x="695405" y="633722"/>
                </a:lnTo>
                <a:lnTo>
                  <a:pt x="699561" y="626177"/>
                </a:lnTo>
                <a:lnTo>
                  <a:pt x="703159" y="618634"/>
                </a:lnTo>
                <a:lnTo>
                  <a:pt x="707035" y="610810"/>
                </a:lnTo>
                <a:lnTo>
                  <a:pt x="710351" y="602431"/>
                </a:lnTo>
                <a:lnTo>
                  <a:pt x="713388" y="593774"/>
                </a:lnTo>
                <a:lnTo>
                  <a:pt x="715588" y="585399"/>
                </a:lnTo>
                <a:lnTo>
                  <a:pt x="717509" y="576746"/>
                </a:lnTo>
                <a:lnTo>
                  <a:pt x="719149" y="567814"/>
                </a:lnTo>
                <a:lnTo>
                  <a:pt x="720232" y="558885"/>
                </a:lnTo>
                <a:lnTo>
                  <a:pt x="721035" y="549678"/>
                </a:lnTo>
                <a:lnTo>
                  <a:pt x="721280" y="540473"/>
                </a:lnTo>
                <a:lnTo>
                  <a:pt x="720967" y="531270"/>
                </a:lnTo>
                <a:lnTo>
                  <a:pt x="719817" y="521790"/>
                </a:lnTo>
                <a:lnTo>
                  <a:pt x="718948" y="513147"/>
                </a:lnTo>
                <a:lnTo>
                  <a:pt x="716962" y="503949"/>
                </a:lnTo>
                <a:lnTo>
                  <a:pt x="715535" y="495308"/>
                </a:lnTo>
                <a:lnTo>
                  <a:pt x="712715" y="486950"/>
                </a:lnTo>
                <a:lnTo>
                  <a:pt x="709895" y="478592"/>
                </a:lnTo>
                <a:lnTo>
                  <a:pt x="706796" y="469956"/>
                </a:lnTo>
                <a:lnTo>
                  <a:pt x="702584" y="462440"/>
                </a:lnTo>
                <a:lnTo>
                  <a:pt x="698650" y="454644"/>
                </a:lnTo>
                <a:lnTo>
                  <a:pt x="694719" y="447406"/>
                </a:lnTo>
                <a:lnTo>
                  <a:pt x="689950" y="439891"/>
                </a:lnTo>
                <a:lnTo>
                  <a:pt x="684902" y="432657"/>
                </a:lnTo>
                <a:lnTo>
                  <a:pt x="679577" y="425702"/>
                </a:lnTo>
                <a:lnTo>
                  <a:pt x="673696" y="419308"/>
                </a:lnTo>
                <a:close/>
                <a:moveTo>
                  <a:pt x="539108" y="0"/>
                </a:moveTo>
                <a:lnTo>
                  <a:pt x="1081639" y="538663"/>
                </a:lnTo>
                <a:lnTo>
                  <a:pt x="1087280" y="2071033"/>
                </a:lnTo>
                <a:lnTo>
                  <a:pt x="1086784" y="2087770"/>
                </a:lnTo>
                <a:lnTo>
                  <a:pt x="1085446" y="2103115"/>
                </a:lnTo>
                <a:lnTo>
                  <a:pt x="1082988" y="2117349"/>
                </a:lnTo>
                <a:lnTo>
                  <a:pt x="1079690" y="2130748"/>
                </a:lnTo>
                <a:lnTo>
                  <a:pt x="1075552" y="2143314"/>
                </a:lnTo>
                <a:lnTo>
                  <a:pt x="1070853" y="2154766"/>
                </a:lnTo>
                <a:lnTo>
                  <a:pt x="1065593" y="2165662"/>
                </a:lnTo>
                <a:lnTo>
                  <a:pt x="1059494" y="2175724"/>
                </a:lnTo>
                <a:lnTo>
                  <a:pt x="1052835" y="2185231"/>
                </a:lnTo>
                <a:lnTo>
                  <a:pt x="1045892" y="2193344"/>
                </a:lnTo>
                <a:lnTo>
                  <a:pt x="1038389" y="2200901"/>
                </a:lnTo>
                <a:lnTo>
                  <a:pt x="1030884" y="2207900"/>
                </a:lnTo>
                <a:lnTo>
                  <a:pt x="1022819" y="2214343"/>
                </a:lnTo>
                <a:lnTo>
                  <a:pt x="1014472" y="2219950"/>
                </a:lnTo>
                <a:lnTo>
                  <a:pt x="1006123" y="2225000"/>
                </a:lnTo>
                <a:lnTo>
                  <a:pt x="997492" y="2229214"/>
                </a:lnTo>
                <a:lnTo>
                  <a:pt x="989419" y="2233426"/>
                </a:lnTo>
                <a:lnTo>
                  <a:pt x="980786" y="2237082"/>
                </a:lnTo>
                <a:lnTo>
                  <a:pt x="972708" y="2240178"/>
                </a:lnTo>
                <a:lnTo>
                  <a:pt x="964349" y="2242438"/>
                </a:lnTo>
                <a:lnTo>
                  <a:pt x="957105" y="2244695"/>
                </a:lnTo>
                <a:lnTo>
                  <a:pt x="949582" y="2246673"/>
                </a:lnTo>
                <a:lnTo>
                  <a:pt x="935646" y="2249511"/>
                </a:lnTo>
                <a:lnTo>
                  <a:pt x="924216" y="2250945"/>
                </a:lnTo>
                <a:lnTo>
                  <a:pt x="915572" y="2251812"/>
                </a:lnTo>
                <a:lnTo>
                  <a:pt x="907485" y="2252119"/>
                </a:lnTo>
                <a:lnTo>
                  <a:pt x="186205" y="2254625"/>
                </a:lnTo>
                <a:lnTo>
                  <a:pt x="170304" y="2253843"/>
                </a:lnTo>
                <a:lnTo>
                  <a:pt x="154680" y="2252782"/>
                </a:lnTo>
                <a:lnTo>
                  <a:pt x="140724" y="2250041"/>
                </a:lnTo>
                <a:lnTo>
                  <a:pt x="127326" y="2247298"/>
                </a:lnTo>
                <a:lnTo>
                  <a:pt x="114759" y="2243158"/>
                </a:lnTo>
                <a:lnTo>
                  <a:pt x="103028" y="2238736"/>
                </a:lnTo>
                <a:lnTo>
                  <a:pt x="92129" y="2232917"/>
                </a:lnTo>
                <a:lnTo>
                  <a:pt x="82345" y="2227093"/>
                </a:lnTo>
                <a:lnTo>
                  <a:pt x="73115" y="2220153"/>
                </a:lnTo>
                <a:lnTo>
                  <a:pt x="64723" y="2213488"/>
                </a:lnTo>
                <a:lnTo>
                  <a:pt x="57165" y="2205983"/>
                </a:lnTo>
                <a:lnTo>
                  <a:pt x="50442" y="2198197"/>
                </a:lnTo>
                <a:lnTo>
                  <a:pt x="43997" y="2190130"/>
                </a:lnTo>
                <a:lnTo>
                  <a:pt x="38388" y="2181782"/>
                </a:lnTo>
                <a:lnTo>
                  <a:pt x="33059" y="2173712"/>
                </a:lnTo>
                <a:lnTo>
                  <a:pt x="28565" y="2165360"/>
                </a:lnTo>
                <a:lnTo>
                  <a:pt x="24630" y="2157006"/>
                </a:lnTo>
                <a:lnTo>
                  <a:pt x="21250" y="2148092"/>
                </a:lnTo>
                <a:lnTo>
                  <a:pt x="18152" y="2140014"/>
                </a:lnTo>
                <a:lnTo>
                  <a:pt x="15334" y="2132215"/>
                </a:lnTo>
                <a:lnTo>
                  <a:pt x="13074" y="2124412"/>
                </a:lnTo>
                <a:lnTo>
                  <a:pt x="11372" y="2116609"/>
                </a:lnTo>
                <a:lnTo>
                  <a:pt x="8533" y="2103230"/>
                </a:lnTo>
                <a:lnTo>
                  <a:pt x="6816" y="2091522"/>
                </a:lnTo>
                <a:lnTo>
                  <a:pt x="6226" y="2082598"/>
                </a:lnTo>
                <a:lnTo>
                  <a:pt x="5641" y="2075348"/>
                </a:lnTo>
                <a:lnTo>
                  <a:pt x="0" y="542979"/>
                </a:lnTo>
                <a:close/>
              </a:path>
            </a:pathLst>
          </a:custGeom>
          <a:solidFill>
            <a:schemeClr val="accent1"/>
          </a:solidFill>
        </p:spPr>
        <p:txBody>
          <a:bodyPr lIns="108000" tIns="576000" rIns="108000" bIns="0" anchor="ctr">
            <a:normAutofit/>
          </a:bodyPr>
          <a:lstStyle/>
          <a:p>
            <a:pPr algn="ctr">
              <a:lnSpc>
                <a:spcPct val="110000"/>
              </a:lnSpc>
              <a:defRPr/>
            </a:pPr>
            <a:r>
              <a:rPr lang="da-DK" altLang="zh-CN" sz="3200" dirty="0">
                <a:solidFill>
                  <a:srgbClr val="FFFFFF"/>
                </a:solidFill>
              </a:rPr>
              <a:t>2018</a:t>
            </a:r>
            <a:endParaRPr lang="da-DK" altLang="zh-CN" sz="3200" dirty="0">
              <a:solidFill>
                <a:srgbClr val="FFFFFF"/>
              </a:solidFill>
            </a:endParaRPr>
          </a:p>
        </p:txBody>
      </p:sp>
      <p:sp>
        <p:nvSpPr>
          <p:cNvPr id="21" name="任意多边形: 形状 20"/>
          <p:cNvSpPr/>
          <p:nvPr/>
        </p:nvSpPr>
        <p:spPr>
          <a:xfrm>
            <a:off x="6412391" y="2643522"/>
            <a:ext cx="944732" cy="1308660"/>
          </a:xfrm>
          <a:custGeom>
            <a:avLst/>
            <a:gdLst>
              <a:gd name="connsiteX0" fmla="*/ 171288 w 799163"/>
              <a:gd name="connsiteY0" fmla="*/ 0 h 1107015"/>
              <a:gd name="connsiteX1" fmla="*/ 30612 w 799163"/>
              <a:gd name="connsiteY1" fmla="*/ 562707 h 1107015"/>
              <a:gd name="connsiteX2" fmla="*/ 691793 w 799163"/>
              <a:gd name="connsiteY2" fmla="*/ 1083212 h 1107015"/>
              <a:gd name="connsiteX3" fmla="*/ 790267 w 799163"/>
              <a:gd name="connsiteY3" fmla="*/ 970670 h 1107015"/>
            </a:gdLst>
            <a:ahLst/>
            <a:cxnLst>
              <a:cxn ang="0">
                <a:pos x="connsiteX0" y="connsiteY0"/>
              </a:cxn>
              <a:cxn ang="0">
                <a:pos x="connsiteX1" y="connsiteY1"/>
              </a:cxn>
              <a:cxn ang="0">
                <a:pos x="connsiteX2" y="connsiteY2"/>
              </a:cxn>
              <a:cxn ang="0">
                <a:pos x="connsiteX3" y="connsiteY3"/>
              </a:cxn>
            </a:cxnLst>
            <a:rect l="l" t="t" r="r" b="b"/>
            <a:pathLst>
              <a:path w="799163" h="1107015">
                <a:moveTo>
                  <a:pt x="171288" y="0"/>
                </a:moveTo>
                <a:cubicBezTo>
                  <a:pt x="57574" y="191086"/>
                  <a:pt x="-56139" y="382172"/>
                  <a:pt x="30612" y="562707"/>
                </a:cubicBezTo>
                <a:cubicBezTo>
                  <a:pt x="117363" y="743242"/>
                  <a:pt x="565184" y="1015218"/>
                  <a:pt x="691793" y="1083212"/>
                </a:cubicBezTo>
                <a:cubicBezTo>
                  <a:pt x="818402" y="1151206"/>
                  <a:pt x="804334" y="1060938"/>
                  <a:pt x="790267" y="97067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a:off x="6714661" y="2610262"/>
            <a:ext cx="722920" cy="798247"/>
          </a:xfrm>
          <a:custGeom>
            <a:avLst/>
            <a:gdLst>
              <a:gd name="connsiteX0" fmla="*/ 576775 w 611529"/>
              <a:gd name="connsiteY0" fmla="*/ 675249 h 675249"/>
              <a:gd name="connsiteX1" fmla="*/ 548640 w 611529"/>
              <a:gd name="connsiteY1" fmla="*/ 196948 h 675249"/>
              <a:gd name="connsiteX2" fmla="*/ 0 w 611529"/>
              <a:gd name="connsiteY2" fmla="*/ 0 h 675249"/>
            </a:gdLst>
            <a:ahLst/>
            <a:cxnLst>
              <a:cxn ang="0">
                <a:pos x="connsiteX0" y="connsiteY0"/>
              </a:cxn>
              <a:cxn ang="0">
                <a:pos x="connsiteX1" y="connsiteY1"/>
              </a:cxn>
              <a:cxn ang="0">
                <a:pos x="connsiteX2" y="connsiteY2"/>
              </a:cxn>
            </a:cxnLst>
            <a:rect l="l" t="t" r="r" b="b"/>
            <a:pathLst>
              <a:path w="611529" h="675249">
                <a:moveTo>
                  <a:pt x="576775" y="675249"/>
                </a:moveTo>
                <a:cubicBezTo>
                  <a:pt x="610772" y="492369"/>
                  <a:pt x="644769" y="309489"/>
                  <a:pt x="548640" y="196948"/>
                </a:cubicBezTo>
                <a:cubicBezTo>
                  <a:pt x="452511" y="84407"/>
                  <a:pt x="226255" y="42203"/>
                  <a:pt x="0" y="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6412391" y="2377441"/>
            <a:ext cx="432384" cy="432384"/>
          </a:xfrm>
          <a:prstGeom prst="ellipse">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descr="#clear#"/>
          <p:cNvSpPr/>
          <p:nvPr/>
        </p:nvSpPr>
        <p:spPr>
          <a:xfrm>
            <a:off x="8536208"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18" name="椭圆 17"/>
          <p:cNvSpPr/>
          <p:nvPr/>
        </p:nvSpPr>
        <p:spPr>
          <a:xfrm>
            <a:off x="4998720" y="2849162"/>
            <a:ext cx="2194560" cy="2194560"/>
          </a:xfrm>
          <a:prstGeom prst="ellipse">
            <a:avLst/>
          </a:prstGeom>
          <a:solidFill>
            <a:srgbClr val="FFFFFF"/>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44"/>
          <p:cNvSpPr/>
          <p:nvPr/>
        </p:nvSpPr>
        <p:spPr bwMode="auto">
          <a:xfrm>
            <a:off x="5297064" y="3118309"/>
            <a:ext cx="1597874" cy="1656267"/>
          </a:xfrm>
          <a:custGeom>
            <a:avLst/>
            <a:gdLst>
              <a:gd name="T0" fmla="*/ 516215 w 956752"/>
              <a:gd name="T1" fmla="*/ 952455 h 990261"/>
              <a:gd name="T2" fmla="*/ 516215 w 956752"/>
              <a:gd name="T3" fmla="*/ 990600 h 990261"/>
              <a:gd name="T4" fmla="*/ 433978 w 956752"/>
              <a:gd name="T5" fmla="*/ 971527 h 990261"/>
              <a:gd name="T6" fmla="*/ 409513 w 956752"/>
              <a:gd name="T7" fmla="*/ 896972 h 990261"/>
              <a:gd name="T8" fmla="*/ 562095 w 956752"/>
              <a:gd name="T9" fmla="*/ 916623 h 990261"/>
              <a:gd name="T10" fmla="*/ 409513 w 956752"/>
              <a:gd name="T11" fmla="*/ 936272 h 990261"/>
              <a:gd name="T12" fmla="*/ 409513 w 956752"/>
              <a:gd name="T13" fmla="*/ 896972 h 990261"/>
              <a:gd name="T14" fmla="*/ 570707 w 956752"/>
              <a:gd name="T15" fmla="*/ 844957 h 990261"/>
              <a:gd name="T16" fmla="*/ 570707 w 956752"/>
              <a:gd name="T17" fmla="*/ 884258 h 990261"/>
              <a:gd name="T18" fmla="*/ 371651 w 956752"/>
              <a:gd name="T19" fmla="*/ 864608 h 990261"/>
              <a:gd name="T20" fmla="*/ 390739 w 956752"/>
              <a:gd name="T21" fmla="*/ 794098 h 990261"/>
              <a:gd name="T22" fmla="*/ 589794 w 956752"/>
              <a:gd name="T23" fmla="*/ 813170 h 990261"/>
              <a:gd name="T24" fmla="*/ 390739 w 956752"/>
              <a:gd name="T25" fmla="*/ 832243 h 990261"/>
              <a:gd name="T26" fmla="*/ 390739 w 956752"/>
              <a:gd name="T27" fmla="*/ 794098 h 990261"/>
              <a:gd name="T28" fmla="*/ 289887 w 956752"/>
              <a:gd name="T29" fmla="*/ 678998 h 990261"/>
              <a:gd name="T30" fmla="*/ 191476 w 956752"/>
              <a:gd name="T31" fmla="*/ 820605 h 990261"/>
              <a:gd name="T32" fmla="*/ 155938 w 956752"/>
              <a:gd name="T33" fmla="*/ 785204 h 990261"/>
              <a:gd name="T34" fmla="*/ 273485 w 956752"/>
              <a:gd name="T35" fmla="*/ 670488 h 990261"/>
              <a:gd name="T36" fmla="*/ 695981 w 956752"/>
              <a:gd name="T37" fmla="*/ 676275 h 990261"/>
              <a:gd name="T38" fmla="*/ 794665 w 956752"/>
              <a:gd name="T39" fmla="*/ 820605 h 990261"/>
              <a:gd name="T40" fmla="*/ 660345 w 956752"/>
              <a:gd name="T41" fmla="*/ 708954 h 990261"/>
              <a:gd name="T42" fmla="*/ 680562 w 956752"/>
              <a:gd name="T43" fmla="*/ 670148 h 990261"/>
              <a:gd name="T44" fmla="*/ 933827 w 956752"/>
              <a:gd name="T45" fmla="*/ 478540 h 990261"/>
              <a:gd name="T46" fmla="*/ 933827 w 956752"/>
              <a:gd name="T47" fmla="*/ 528244 h 990261"/>
              <a:gd name="T48" fmla="*/ 761770 w 956752"/>
              <a:gd name="T49" fmla="*/ 503391 h 990261"/>
              <a:gd name="T50" fmla="*/ 21848 w 956752"/>
              <a:gd name="T51" fmla="*/ 478540 h 990261"/>
              <a:gd name="T52" fmla="*/ 193905 w 956752"/>
              <a:gd name="T53" fmla="*/ 503391 h 990261"/>
              <a:gd name="T54" fmla="*/ 21848 w 956752"/>
              <a:gd name="T55" fmla="*/ 528244 h 990261"/>
              <a:gd name="T56" fmla="*/ 21848 w 956752"/>
              <a:gd name="T57" fmla="*/ 478540 h 990261"/>
              <a:gd name="T58" fmla="*/ 717911 w 956752"/>
              <a:gd name="T59" fmla="*/ 476043 h 990261"/>
              <a:gd name="T60" fmla="*/ 589775 w 956752"/>
              <a:gd name="T61" fmla="*/ 768668 h 990261"/>
              <a:gd name="T62" fmla="*/ 371672 w 956752"/>
              <a:gd name="T63" fmla="*/ 689359 h 990261"/>
              <a:gd name="T64" fmla="*/ 480723 w 956752"/>
              <a:gd name="T65" fmla="*/ 238113 h 990261"/>
              <a:gd name="T66" fmla="*/ 832814 w 956752"/>
              <a:gd name="T67" fmla="*/ 150784 h 990261"/>
              <a:gd name="T68" fmla="*/ 729214 w 956752"/>
              <a:gd name="T69" fmla="*/ 290029 h 990261"/>
              <a:gd name="T70" fmla="*/ 693772 w 956752"/>
              <a:gd name="T71" fmla="*/ 254535 h 990261"/>
              <a:gd name="T72" fmla="*/ 815434 w 956752"/>
              <a:gd name="T73" fmla="*/ 142252 h 990261"/>
              <a:gd name="T74" fmla="*/ 163658 w 956752"/>
              <a:gd name="T75" fmla="*/ 148054 h 990261"/>
              <a:gd name="T76" fmla="*/ 267258 w 956752"/>
              <a:gd name="T77" fmla="*/ 287298 h 990261"/>
              <a:gd name="T78" fmla="*/ 128216 w 956752"/>
              <a:gd name="T79" fmla="*/ 183548 h 990261"/>
              <a:gd name="T80" fmla="*/ 147300 w 956752"/>
              <a:gd name="T81" fmla="*/ 142252 h 990261"/>
              <a:gd name="T82" fmla="*/ 505539 w 956752"/>
              <a:gd name="T83" fmla="*/ 21880 h 990261"/>
              <a:gd name="T84" fmla="*/ 478203 w 956752"/>
              <a:gd name="T85" fmla="*/ 194189 h 990261"/>
              <a:gd name="T86" fmla="*/ 453600 w 956752"/>
              <a:gd name="T87" fmla="*/ 21880 h 99026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956752" h="990261">
                <a:moveTo>
                  <a:pt x="442700" y="952129"/>
                </a:moveTo>
                <a:cubicBezTo>
                  <a:pt x="516797" y="952129"/>
                  <a:pt x="516797" y="952129"/>
                  <a:pt x="516797" y="952129"/>
                </a:cubicBezTo>
                <a:cubicBezTo>
                  <a:pt x="519541" y="952129"/>
                  <a:pt x="522285" y="960300"/>
                  <a:pt x="522285" y="971195"/>
                </a:cubicBezTo>
                <a:cubicBezTo>
                  <a:pt x="522285" y="979366"/>
                  <a:pt x="519541" y="990261"/>
                  <a:pt x="516797" y="990261"/>
                </a:cubicBezTo>
                <a:cubicBezTo>
                  <a:pt x="442700" y="990261"/>
                  <a:pt x="442700" y="990261"/>
                  <a:pt x="442700" y="990261"/>
                </a:cubicBezTo>
                <a:cubicBezTo>
                  <a:pt x="439956" y="990261"/>
                  <a:pt x="434467" y="979366"/>
                  <a:pt x="434467" y="971195"/>
                </a:cubicBezTo>
                <a:cubicBezTo>
                  <a:pt x="434467" y="960300"/>
                  <a:pt x="439956" y="952129"/>
                  <a:pt x="442700" y="952129"/>
                </a:cubicBezTo>
                <a:close/>
                <a:moveTo>
                  <a:pt x="409975" y="896665"/>
                </a:moveTo>
                <a:cubicBezTo>
                  <a:pt x="549090" y="896665"/>
                  <a:pt x="549090" y="896665"/>
                  <a:pt x="549090" y="896665"/>
                </a:cubicBezTo>
                <a:cubicBezTo>
                  <a:pt x="557273" y="896665"/>
                  <a:pt x="562728" y="905084"/>
                  <a:pt x="562728" y="916309"/>
                </a:cubicBezTo>
                <a:cubicBezTo>
                  <a:pt x="562728" y="927533"/>
                  <a:pt x="557273" y="935952"/>
                  <a:pt x="549090" y="935952"/>
                </a:cubicBezTo>
                <a:cubicBezTo>
                  <a:pt x="409975" y="935952"/>
                  <a:pt x="409975" y="935952"/>
                  <a:pt x="409975" y="935952"/>
                </a:cubicBezTo>
                <a:cubicBezTo>
                  <a:pt x="401792" y="935952"/>
                  <a:pt x="396336" y="927533"/>
                  <a:pt x="396336" y="916309"/>
                </a:cubicBezTo>
                <a:cubicBezTo>
                  <a:pt x="396336" y="905084"/>
                  <a:pt x="401792" y="896665"/>
                  <a:pt x="409975" y="896665"/>
                </a:cubicBezTo>
                <a:close/>
                <a:moveTo>
                  <a:pt x="391179" y="844668"/>
                </a:moveTo>
                <a:cubicBezTo>
                  <a:pt x="571350" y="844668"/>
                  <a:pt x="571350" y="844668"/>
                  <a:pt x="571350" y="844668"/>
                </a:cubicBezTo>
                <a:cubicBezTo>
                  <a:pt x="582270" y="844668"/>
                  <a:pt x="590459" y="853087"/>
                  <a:pt x="590459" y="864312"/>
                </a:cubicBezTo>
                <a:cubicBezTo>
                  <a:pt x="590459" y="875536"/>
                  <a:pt x="582270" y="883955"/>
                  <a:pt x="571350" y="883955"/>
                </a:cubicBezTo>
                <a:cubicBezTo>
                  <a:pt x="391179" y="883955"/>
                  <a:pt x="391179" y="883955"/>
                  <a:pt x="391179" y="883955"/>
                </a:cubicBezTo>
                <a:cubicBezTo>
                  <a:pt x="380260" y="883955"/>
                  <a:pt x="372070" y="875536"/>
                  <a:pt x="372070" y="864312"/>
                </a:cubicBezTo>
                <a:cubicBezTo>
                  <a:pt x="372070" y="853087"/>
                  <a:pt x="380260" y="844668"/>
                  <a:pt x="391179" y="844668"/>
                </a:cubicBezTo>
                <a:close/>
                <a:moveTo>
                  <a:pt x="391179" y="793826"/>
                </a:moveTo>
                <a:cubicBezTo>
                  <a:pt x="571350" y="793826"/>
                  <a:pt x="571350" y="793826"/>
                  <a:pt x="571350" y="793826"/>
                </a:cubicBezTo>
                <a:cubicBezTo>
                  <a:pt x="582270" y="793826"/>
                  <a:pt x="590459" y="801997"/>
                  <a:pt x="590459" y="812892"/>
                </a:cubicBezTo>
                <a:cubicBezTo>
                  <a:pt x="590459" y="823787"/>
                  <a:pt x="582270" y="831958"/>
                  <a:pt x="571350" y="831958"/>
                </a:cubicBezTo>
                <a:cubicBezTo>
                  <a:pt x="391179" y="831958"/>
                  <a:pt x="391179" y="831958"/>
                  <a:pt x="391179" y="831958"/>
                </a:cubicBezTo>
                <a:cubicBezTo>
                  <a:pt x="380260" y="831958"/>
                  <a:pt x="372070" y="823787"/>
                  <a:pt x="372070" y="812892"/>
                </a:cubicBezTo>
                <a:cubicBezTo>
                  <a:pt x="372070" y="801997"/>
                  <a:pt x="380260" y="793826"/>
                  <a:pt x="391179" y="793826"/>
                </a:cubicBezTo>
                <a:close/>
                <a:moveTo>
                  <a:pt x="273793" y="670259"/>
                </a:moveTo>
                <a:cubicBezTo>
                  <a:pt x="279951" y="670599"/>
                  <a:pt x="286109" y="673322"/>
                  <a:pt x="290214" y="678766"/>
                </a:cubicBezTo>
                <a:cubicBezTo>
                  <a:pt x="301161" y="686933"/>
                  <a:pt x="303897" y="700544"/>
                  <a:pt x="295687" y="711433"/>
                </a:cubicBezTo>
                <a:lnTo>
                  <a:pt x="191692" y="820324"/>
                </a:lnTo>
                <a:cubicBezTo>
                  <a:pt x="183482" y="828491"/>
                  <a:pt x="167061" y="828491"/>
                  <a:pt x="158851" y="817602"/>
                </a:cubicBezTo>
                <a:cubicBezTo>
                  <a:pt x="147904" y="809435"/>
                  <a:pt x="147904" y="793102"/>
                  <a:pt x="156114" y="784935"/>
                </a:cubicBezTo>
                <a:cubicBezTo>
                  <a:pt x="257373" y="676044"/>
                  <a:pt x="257373" y="676044"/>
                  <a:pt x="257373" y="676044"/>
                </a:cubicBezTo>
                <a:cubicBezTo>
                  <a:pt x="261478" y="671960"/>
                  <a:pt x="267636" y="669919"/>
                  <a:pt x="273793" y="670259"/>
                </a:cubicBezTo>
                <a:close/>
                <a:moveTo>
                  <a:pt x="681329" y="669919"/>
                </a:moveTo>
                <a:cubicBezTo>
                  <a:pt x="687160" y="669919"/>
                  <a:pt x="692649" y="671961"/>
                  <a:pt x="696765" y="676044"/>
                </a:cubicBezTo>
                <a:lnTo>
                  <a:pt x="798305" y="784935"/>
                </a:lnTo>
                <a:cubicBezTo>
                  <a:pt x="806538" y="795824"/>
                  <a:pt x="806538" y="809435"/>
                  <a:pt x="795561" y="820324"/>
                </a:cubicBezTo>
                <a:cubicBezTo>
                  <a:pt x="784584" y="828491"/>
                  <a:pt x="770862" y="828491"/>
                  <a:pt x="762629" y="820324"/>
                </a:cubicBezTo>
                <a:cubicBezTo>
                  <a:pt x="661089" y="708711"/>
                  <a:pt x="661089" y="708711"/>
                  <a:pt x="661089" y="708711"/>
                </a:cubicBezTo>
                <a:cubicBezTo>
                  <a:pt x="652856" y="700544"/>
                  <a:pt x="652856" y="686933"/>
                  <a:pt x="663834" y="676044"/>
                </a:cubicBezTo>
                <a:cubicBezTo>
                  <a:pt x="669322" y="671961"/>
                  <a:pt x="675497" y="669919"/>
                  <a:pt x="681329" y="669919"/>
                </a:cubicBezTo>
                <a:close/>
                <a:moveTo>
                  <a:pt x="784501" y="478376"/>
                </a:moveTo>
                <a:cubicBezTo>
                  <a:pt x="934879" y="478376"/>
                  <a:pt x="934879" y="478376"/>
                  <a:pt x="934879" y="478376"/>
                </a:cubicBezTo>
                <a:cubicBezTo>
                  <a:pt x="948550" y="478376"/>
                  <a:pt x="956752" y="489417"/>
                  <a:pt x="956752" y="503219"/>
                </a:cubicBezTo>
                <a:cubicBezTo>
                  <a:pt x="956752" y="517021"/>
                  <a:pt x="948550" y="528063"/>
                  <a:pt x="934879" y="528063"/>
                </a:cubicBezTo>
                <a:lnTo>
                  <a:pt x="784501" y="528063"/>
                </a:lnTo>
                <a:cubicBezTo>
                  <a:pt x="773565" y="528063"/>
                  <a:pt x="762628" y="517021"/>
                  <a:pt x="762628" y="503219"/>
                </a:cubicBezTo>
                <a:cubicBezTo>
                  <a:pt x="762628" y="489417"/>
                  <a:pt x="773565" y="478376"/>
                  <a:pt x="784501" y="478376"/>
                </a:cubicBezTo>
                <a:close/>
                <a:moveTo>
                  <a:pt x="21873" y="478376"/>
                </a:moveTo>
                <a:lnTo>
                  <a:pt x="172251" y="478376"/>
                </a:lnTo>
                <a:cubicBezTo>
                  <a:pt x="185922" y="478376"/>
                  <a:pt x="194124" y="489417"/>
                  <a:pt x="194124" y="503219"/>
                </a:cubicBezTo>
                <a:cubicBezTo>
                  <a:pt x="194124" y="517021"/>
                  <a:pt x="185922" y="528063"/>
                  <a:pt x="172251" y="528063"/>
                </a:cubicBezTo>
                <a:cubicBezTo>
                  <a:pt x="21873" y="528063"/>
                  <a:pt x="21873" y="528063"/>
                  <a:pt x="21873" y="528063"/>
                </a:cubicBezTo>
                <a:cubicBezTo>
                  <a:pt x="10936" y="528063"/>
                  <a:pt x="0" y="517021"/>
                  <a:pt x="0" y="503219"/>
                </a:cubicBezTo>
                <a:cubicBezTo>
                  <a:pt x="0" y="489417"/>
                  <a:pt x="10936" y="478376"/>
                  <a:pt x="21873" y="478376"/>
                </a:cubicBezTo>
                <a:close/>
                <a:moveTo>
                  <a:pt x="481265" y="238032"/>
                </a:moveTo>
                <a:cubicBezTo>
                  <a:pt x="612275" y="238032"/>
                  <a:pt x="718720" y="344653"/>
                  <a:pt x="718720" y="475880"/>
                </a:cubicBezTo>
                <a:cubicBezTo>
                  <a:pt x="718720" y="568832"/>
                  <a:pt x="666862" y="648114"/>
                  <a:pt x="590440" y="689123"/>
                </a:cubicBezTo>
                <a:cubicBezTo>
                  <a:pt x="590440" y="689123"/>
                  <a:pt x="590440" y="689123"/>
                  <a:pt x="590440" y="768405"/>
                </a:cubicBezTo>
                <a:cubicBezTo>
                  <a:pt x="590440" y="768405"/>
                  <a:pt x="590440" y="768405"/>
                  <a:pt x="372091" y="768405"/>
                </a:cubicBezTo>
                <a:cubicBezTo>
                  <a:pt x="372091" y="768405"/>
                  <a:pt x="372091" y="768405"/>
                  <a:pt x="372091" y="689123"/>
                </a:cubicBezTo>
                <a:cubicBezTo>
                  <a:pt x="295668" y="648114"/>
                  <a:pt x="243810" y="568832"/>
                  <a:pt x="243810" y="475880"/>
                </a:cubicBezTo>
                <a:cubicBezTo>
                  <a:pt x="243810" y="344653"/>
                  <a:pt x="350256" y="238032"/>
                  <a:pt x="481265" y="238032"/>
                </a:cubicBezTo>
                <a:close/>
                <a:moveTo>
                  <a:pt x="816353" y="142203"/>
                </a:moveTo>
                <a:cubicBezTo>
                  <a:pt x="822153" y="142544"/>
                  <a:pt x="828294" y="145274"/>
                  <a:pt x="833753" y="150732"/>
                </a:cubicBezTo>
                <a:cubicBezTo>
                  <a:pt x="841941" y="158920"/>
                  <a:pt x="844670" y="175297"/>
                  <a:pt x="836482" y="183485"/>
                </a:cubicBezTo>
                <a:lnTo>
                  <a:pt x="730036" y="289930"/>
                </a:lnTo>
                <a:cubicBezTo>
                  <a:pt x="721848" y="298118"/>
                  <a:pt x="705472" y="295389"/>
                  <a:pt x="697284" y="287200"/>
                </a:cubicBezTo>
                <a:cubicBezTo>
                  <a:pt x="686366" y="276283"/>
                  <a:pt x="686366" y="262636"/>
                  <a:pt x="694554" y="254448"/>
                </a:cubicBezTo>
                <a:cubicBezTo>
                  <a:pt x="801000" y="148003"/>
                  <a:pt x="801000" y="148003"/>
                  <a:pt x="801000" y="148003"/>
                </a:cubicBezTo>
                <a:cubicBezTo>
                  <a:pt x="805094" y="143909"/>
                  <a:pt x="810553" y="141862"/>
                  <a:pt x="816353" y="142203"/>
                </a:cubicBezTo>
                <a:close/>
                <a:moveTo>
                  <a:pt x="147466" y="142203"/>
                </a:moveTo>
                <a:cubicBezTo>
                  <a:pt x="153607" y="141862"/>
                  <a:pt x="159748" y="143909"/>
                  <a:pt x="163842" y="148003"/>
                </a:cubicBezTo>
                <a:lnTo>
                  <a:pt x="270288" y="254448"/>
                </a:lnTo>
                <a:cubicBezTo>
                  <a:pt x="278476" y="262636"/>
                  <a:pt x="278476" y="276283"/>
                  <a:pt x="267559" y="287200"/>
                </a:cubicBezTo>
                <a:cubicBezTo>
                  <a:pt x="256641" y="295389"/>
                  <a:pt x="242994" y="298118"/>
                  <a:pt x="234806" y="289930"/>
                </a:cubicBezTo>
                <a:cubicBezTo>
                  <a:pt x="128360" y="183485"/>
                  <a:pt x="128360" y="183485"/>
                  <a:pt x="128360" y="183485"/>
                </a:cubicBezTo>
                <a:cubicBezTo>
                  <a:pt x="120172" y="175297"/>
                  <a:pt x="120172" y="158920"/>
                  <a:pt x="131089" y="150732"/>
                </a:cubicBezTo>
                <a:cubicBezTo>
                  <a:pt x="135183" y="145274"/>
                  <a:pt x="141324" y="142544"/>
                  <a:pt x="147466" y="142203"/>
                </a:cubicBezTo>
                <a:close/>
                <a:moveTo>
                  <a:pt x="478742" y="0"/>
                </a:moveTo>
                <a:cubicBezTo>
                  <a:pt x="495162" y="0"/>
                  <a:pt x="506109" y="10936"/>
                  <a:pt x="506109" y="21873"/>
                </a:cubicBezTo>
                <a:lnTo>
                  <a:pt x="506109" y="172250"/>
                </a:lnTo>
                <a:cubicBezTo>
                  <a:pt x="506109" y="183186"/>
                  <a:pt x="495162" y="194123"/>
                  <a:pt x="478742" y="194123"/>
                </a:cubicBezTo>
                <a:cubicBezTo>
                  <a:pt x="465058" y="194123"/>
                  <a:pt x="454111" y="183186"/>
                  <a:pt x="454111" y="172250"/>
                </a:cubicBezTo>
                <a:cubicBezTo>
                  <a:pt x="454111" y="21873"/>
                  <a:pt x="454111" y="21873"/>
                  <a:pt x="454111" y="21873"/>
                </a:cubicBezTo>
                <a:cubicBezTo>
                  <a:pt x="454111" y="10936"/>
                  <a:pt x="465058" y="0"/>
                  <a:pt x="478742" y="0"/>
                </a:cubicBezTo>
                <a:close/>
              </a:path>
            </a:pathLst>
          </a:custGeom>
          <a:solidFill>
            <a:schemeClr val="accent1"/>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21" name="Freeform 66"/>
          <p:cNvSpPr>
            <a:spLocks noEditPoints="1"/>
          </p:cNvSpPr>
          <p:nvPr/>
        </p:nvSpPr>
        <p:spPr bwMode="auto">
          <a:xfrm rot="218059">
            <a:off x="792163"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2" name="Freeform 66"/>
          <p:cNvSpPr>
            <a:spLocks noEditPoints="1"/>
          </p:cNvSpPr>
          <p:nvPr/>
        </p:nvSpPr>
        <p:spPr bwMode="auto">
          <a:xfrm rot="218059">
            <a:off x="1216318"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3" name="Freeform 66"/>
          <p:cNvSpPr>
            <a:spLocks noEditPoints="1"/>
          </p:cNvSpPr>
          <p:nvPr/>
        </p:nvSpPr>
        <p:spPr bwMode="auto">
          <a:xfrm rot="218059">
            <a:off x="1640473"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4" name="Freeform 66"/>
          <p:cNvSpPr>
            <a:spLocks noEditPoints="1"/>
          </p:cNvSpPr>
          <p:nvPr/>
        </p:nvSpPr>
        <p:spPr bwMode="auto">
          <a:xfrm rot="218059">
            <a:off x="2064628"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5" name="Freeform 66"/>
          <p:cNvSpPr>
            <a:spLocks noEditPoints="1"/>
          </p:cNvSpPr>
          <p:nvPr/>
        </p:nvSpPr>
        <p:spPr bwMode="auto">
          <a:xfrm rot="218059">
            <a:off x="2488783"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6" name="Freeform 66"/>
          <p:cNvSpPr>
            <a:spLocks noEditPoints="1"/>
          </p:cNvSpPr>
          <p:nvPr/>
        </p:nvSpPr>
        <p:spPr bwMode="auto">
          <a:xfrm rot="218059">
            <a:off x="2912938"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7" name="Freeform 66"/>
          <p:cNvSpPr>
            <a:spLocks noEditPoints="1"/>
          </p:cNvSpPr>
          <p:nvPr/>
        </p:nvSpPr>
        <p:spPr bwMode="auto">
          <a:xfrm rot="218059">
            <a:off x="3337093"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9" name="圆角矩形 34" descr="#clear#"/>
          <p:cNvSpPr/>
          <p:nvPr/>
        </p:nvSpPr>
        <p:spPr>
          <a:xfrm>
            <a:off x="779774" y="1564663"/>
            <a:ext cx="2969086" cy="72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30" name="矩形 29" descr="#clear#"/>
          <p:cNvSpPr/>
          <p:nvPr/>
        </p:nvSpPr>
        <p:spPr>
          <a:xfrm>
            <a:off x="510733" y="2785943"/>
            <a:ext cx="3773646" cy="1335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2" name="Freeform 66"/>
          <p:cNvSpPr>
            <a:spLocks noEditPoints="1"/>
          </p:cNvSpPr>
          <p:nvPr/>
        </p:nvSpPr>
        <p:spPr bwMode="auto">
          <a:xfrm rot="218059">
            <a:off x="8189051"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3" name="Freeform 66"/>
          <p:cNvSpPr>
            <a:spLocks noEditPoints="1"/>
          </p:cNvSpPr>
          <p:nvPr/>
        </p:nvSpPr>
        <p:spPr bwMode="auto">
          <a:xfrm rot="218059">
            <a:off x="8613206"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4" name="Freeform 66"/>
          <p:cNvSpPr>
            <a:spLocks noEditPoints="1"/>
          </p:cNvSpPr>
          <p:nvPr/>
        </p:nvSpPr>
        <p:spPr bwMode="auto">
          <a:xfrm rot="218059">
            <a:off x="9037361"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5" name="Freeform 66"/>
          <p:cNvSpPr>
            <a:spLocks noEditPoints="1"/>
          </p:cNvSpPr>
          <p:nvPr/>
        </p:nvSpPr>
        <p:spPr bwMode="auto">
          <a:xfrm rot="218059">
            <a:off x="9461516"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6" name="Freeform 66"/>
          <p:cNvSpPr>
            <a:spLocks noEditPoints="1"/>
          </p:cNvSpPr>
          <p:nvPr/>
        </p:nvSpPr>
        <p:spPr bwMode="auto">
          <a:xfrm rot="218059">
            <a:off x="9885671"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7" name="Freeform 66"/>
          <p:cNvSpPr>
            <a:spLocks noEditPoints="1"/>
          </p:cNvSpPr>
          <p:nvPr/>
        </p:nvSpPr>
        <p:spPr bwMode="auto">
          <a:xfrm rot="218059">
            <a:off x="10309826"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8" name="Freeform 66"/>
          <p:cNvSpPr>
            <a:spLocks noEditPoints="1"/>
          </p:cNvSpPr>
          <p:nvPr/>
        </p:nvSpPr>
        <p:spPr bwMode="auto">
          <a:xfrm rot="218059">
            <a:off x="10733981" y="227023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9" name="圆角矩形 34" descr="#clear#"/>
          <p:cNvSpPr/>
          <p:nvPr/>
        </p:nvSpPr>
        <p:spPr>
          <a:xfrm>
            <a:off x="8176662" y="1564663"/>
            <a:ext cx="2969086" cy="72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40" name="矩形 39" descr="#clear#"/>
          <p:cNvSpPr/>
          <p:nvPr/>
        </p:nvSpPr>
        <p:spPr>
          <a:xfrm>
            <a:off x="7907621" y="2785943"/>
            <a:ext cx="3773646" cy="1335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42" name="Freeform 66"/>
          <p:cNvSpPr>
            <a:spLocks noEditPoints="1"/>
          </p:cNvSpPr>
          <p:nvPr/>
        </p:nvSpPr>
        <p:spPr bwMode="auto">
          <a:xfrm rot="218059">
            <a:off x="792163"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3" name="Freeform 66"/>
          <p:cNvSpPr>
            <a:spLocks noEditPoints="1"/>
          </p:cNvSpPr>
          <p:nvPr/>
        </p:nvSpPr>
        <p:spPr bwMode="auto">
          <a:xfrm rot="218059">
            <a:off x="1216318"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4" name="Freeform 66"/>
          <p:cNvSpPr>
            <a:spLocks noEditPoints="1"/>
          </p:cNvSpPr>
          <p:nvPr/>
        </p:nvSpPr>
        <p:spPr bwMode="auto">
          <a:xfrm rot="218059">
            <a:off x="1640473"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5" name="Freeform 66"/>
          <p:cNvSpPr>
            <a:spLocks noEditPoints="1"/>
          </p:cNvSpPr>
          <p:nvPr/>
        </p:nvSpPr>
        <p:spPr bwMode="auto">
          <a:xfrm rot="218059">
            <a:off x="2064628"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6" name="Freeform 66"/>
          <p:cNvSpPr>
            <a:spLocks noEditPoints="1"/>
          </p:cNvSpPr>
          <p:nvPr/>
        </p:nvSpPr>
        <p:spPr bwMode="auto">
          <a:xfrm rot="218059">
            <a:off x="2488783"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7" name="Freeform 66"/>
          <p:cNvSpPr>
            <a:spLocks noEditPoints="1"/>
          </p:cNvSpPr>
          <p:nvPr/>
        </p:nvSpPr>
        <p:spPr bwMode="auto">
          <a:xfrm rot="218059">
            <a:off x="2912938"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8" name="Freeform 66"/>
          <p:cNvSpPr>
            <a:spLocks noEditPoints="1"/>
          </p:cNvSpPr>
          <p:nvPr/>
        </p:nvSpPr>
        <p:spPr bwMode="auto">
          <a:xfrm rot="218059">
            <a:off x="3337093"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9" name="圆角矩形 34" descr="#clear#"/>
          <p:cNvSpPr/>
          <p:nvPr/>
        </p:nvSpPr>
        <p:spPr>
          <a:xfrm>
            <a:off x="779774" y="4182807"/>
            <a:ext cx="2969086" cy="72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50" name="矩形 49" descr="#clear#"/>
          <p:cNvSpPr/>
          <p:nvPr/>
        </p:nvSpPr>
        <p:spPr>
          <a:xfrm>
            <a:off x="510733" y="5404087"/>
            <a:ext cx="3773646" cy="1335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2" name="Freeform 66"/>
          <p:cNvSpPr>
            <a:spLocks noEditPoints="1"/>
          </p:cNvSpPr>
          <p:nvPr/>
        </p:nvSpPr>
        <p:spPr bwMode="auto">
          <a:xfrm rot="218059">
            <a:off x="8189051"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53" name="Freeform 66"/>
          <p:cNvSpPr>
            <a:spLocks noEditPoints="1"/>
          </p:cNvSpPr>
          <p:nvPr/>
        </p:nvSpPr>
        <p:spPr bwMode="auto">
          <a:xfrm rot="218059">
            <a:off x="8613206"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54" name="Freeform 66"/>
          <p:cNvSpPr>
            <a:spLocks noEditPoints="1"/>
          </p:cNvSpPr>
          <p:nvPr/>
        </p:nvSpPr>
        <p:spPr bwMode="auto">
          <a:xfrm rot="218059">
            <a:off x="9037361"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55" name="Freeform 66"/>
          <p:cNvSpPr>
            <a:spLocks noEditPoints="1"/>
          </p:cNvSpPr>
          <p:nvPr/>
        </p:nvSpPr>
        <p:spPr bwMode="auto">
          <a:xfrm rot="218059">
            <a:off x="9461516"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56" name="Freeform 66"/>
          <p:cNvSpPr>
            <a:spLocks noEditPoints="1"/>
          </p:cNvSpPr>
          <p:nvPr/>
        </p:nvSpPr>
        <p:spPr bwMode="auto">
          <a:xfrm rot="218059">
            <a:off x="9885671"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57" name="Freeform 66"/>
          <p:cNvSpPr>
            <a:spLocks noEditPoints="1"/>
          </p:cNvSpPr>
          <p:nvPr/>
        </p:nvSpPr>
        <p:spPr bwMode="auto">
          <a:xfrm rot="218059">
            <a:off x="10309826"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58" name="Freeform 66"/>
          <p:cNvSpPr>
            <a:spLocks noEditPoints="1"/>
          </p:cNvSpPr>
          <p:nvPr/>
        </p:nvSpPr>
        <p:spPr bwMode="auto">
          <a:xfrm rot="218059">
            <a:off x="10733981" y="4888376"/>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59" name="圆角矩形 34" descr="#clear#"/>
          <p:cNvSpPr/>
          <p:nvPr/>
        </p:nvSpPr>
        <p:spPr>
          <a:xfrm>
            <a:off x="8176662" y="4182807"/>
            <a:ext cx="2969086" cy="72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60" name="矩形 59" descr="#clear#"/>
          <p:cNvSpPr/>
          <p:nvPr/>
        </p:nvSpPr>
        <p:spPr>
          <a:xfrm>
            <a:off x="7907621" y="5404087"/>
            <a:ext cx="3773646" cy="1335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descr="#clear#"/>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矩形: 圆角 19"/>
          <p:cNvSpPr/>
          <p:nvPr/>
        </p:nvSpPr>
        <p:spPr bwMode="auto">
          <a:xfrm>
            <a:off x="715963" y="2401214"/>
            <a:ext cx="3313112" cy="2859230"/>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zh-CN" altLang="en-US"/>
          </a:p>
        </p:txBody>
      </p:sp>
      <p:sp>
        <p:nvSpPr>
          <p:cNvPr id="30" name="KSO_Shape"/>
          <p:cNvSpPr/>
          <p:nvPr/>
        </p:nvSpPr>
        <p:spPr bwMode="auto">
          <a:xfrm>
            <a:off x="1637552" y="2700730"/>
            <a:ext cx="1465326" cy="1370864"/>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rgbClr val="FFFEFF"/>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1" name="矩形 30" descr="#clear#"/>
          <p:cNvSpPr>
            <a:spLocks noChangeArrowheads="1"/>
          </p:cNvSpPr>
          <p:nvPr/>
        </p:nvSpPr>
        <p:spPr bwMode="auto">
          <a:xfrm>
            <a:off x="1140792" y="4397040"/>
            <a:ext cx="24596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2400" dirty="0">
                <a:solidFill>
                  <a:srgbClr val="FFFEFF"/>
                </a:solidFill>
                <a:latin typeface="微软雅黑" panose="020B0503020204020204" pitchFamily="34" charset="-122"/>
                <a:ea typeface="微软雅黑" panose="020B0503020204020204" pitchFamily="34" charset="-122"/>
              </a:rPr>
              <a:t>添加标题</a:t>
            </a:r>
            <a:endParaRPr lang="zh-CN" altLang="en-US" sz="2400" dirty="0">
              <a:solidFill>
                <a:srgbClr val="FFFEFF"/>
              </a:solidFill>
              <a:latin typeface="微软雅黑" panose="020B0503020204020204" pitchFamily="34" charset="-122"/>
              <a:ea typeface="微软雅黑" panose="020B0503020204020204" pitchFamily="34" charset="-122"/>
            </a:endParaRPr>
          </a:p>
        </p:txBody>
      </p:sp>
      <p:sp>
        <p:nvSpPr>
          <p:cNvPr id="32" name="任意多边形 5"/>
          <p:cNvSpPr/>
          <p:nvPr/>
        </p:nvSpPr>
        <p:spPr>
          <a:xfrm rot="18442799" flipH="1">
            <a:off x="4096102" y="2936327"/>
            <a:ext cx="2186190" cy="1789004"/>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5"/>
          <p:cNvSpPr/>
          <p:nvPr/>
        </p:nvSpPr>
        <p:spPr>
          <a:xfrm rot="18442799" flipH="1">
            <a:off x="4524727" y="2936327"/>
            <a:ext cx="2186190" cy="1789004"/>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圆角矩形 85" descr="#clear#"/>
          <p:cNvSpPr/>
          <p:nvPr/>
        </p:nvSpPr>
        <p:spPr>
          <a:xfrm>
            <a:off x="6201699" y="2911768"/>
            <a:ext cx="5353111"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5" name="矩形 34" descr="#clear#"/>
          <p:cNvSpPr/>
          <p:nvPr/>
        </p:nvSpPr>
        <p:spPr>
          <a:xfrm>
            <a:off x="6343348" y="1409700"/>
            <a:ext cx="5010451" cy="13329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圆角矩形 85" descr="#clear#"/>
          <p:cNvSpPr/>
          <p:nvPr/>
        </p:nvSpPr>
        <p:spPr>
          <a:xfrm>
            <a:off x="6201699" y="5735076"/>
            <a:ext cx="5353111"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descr="#clear#"/>
          <p:cNvSpPr/>
          <p:nvPr/>
        </p:nvSpPr>
        <p:spPr>
          <a:xfrm>
            <a:off x="6343348" y="4233008"/>
            <a:ext cx="5010451" cy="13329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13" name="Rectangle 8" descr="#clear#"/>
          <p:cNvSpPr>
            <a:spLocks noChangeArrowheads="1"/>
          </p:cNvSpPr>
          <p:nvPr/>
        </p:nvSpPr>
        <p:spPr bwMode="auto">
          <a:xfrm>
            <a:off x="2044592" y="2953650"/>
            <a:ext cx="410493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50000"/>
              </a:lnSpc>
            </a:pPr>
            <a:r>
              <a:rPr lang="zh-CN" altLang="en-US" sz="2000" dirty="0">
                <a:latin typeface="+mj-ea"/>
                <a:ea typeface="+mj-ea"/>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2000" dirty="0">
              <a:latin typeface="+mj-ea"/>
              <a:ea typeface="+mj-ea"/>
            </a:endParaRPr>
          </a:p>
        </p:txBody>
      </p:sp>
      <p:sp>
        <p:nvSpPr>
          <p:cNvPr id="3" name="文本框 2" descr="#clear#"/>
          <p:cNvSpPr txBox="1"/>
          <p:nvPr/>
        </p:nvSpPr>
        <p:spPr>
          <a:xfrm>
            <a:off x="172249" y="2462762"/>
            <a:ext cx="1872343" cy="1015663"/>
          </a:xfrm>
          <a:prstGeom prst="rect">
            <a:avLst/>
          </a:prstGeom>
          <a:noFill/>
        </p:spPr>
        <p:txBody>
          <a:bodyPr wrap="square" rtlCol="0" anchor="ctr">
            <a:spAutoFit/>
          </a:bodyPr>
          <a:lstStyle/>
          <a:p>
            <a:pPr algn="ctr"/>
            <a:r>
              <a:rPr lang="zh-CN" altLang="en-US" sz="6000" b="1" dirty="0">
                <a:solidFill>
                  <a:schemeClr val="accent1"/>
                </a:solidFill>
              </a:rPr>
              <a:t>“</a:t>
            </a:r>
            <a:endParaRPr lang="zh-CN" altLang="en-US" sz="6000" b="1" dirty="0">
              <a:solidFill>
                <a:schemeClr val="accent1"/>
              </a:solidFill>
            </a:endParaRPr>
          </a:p>
        </p:txBody>
      </p:sp>
      <p:cxnSp>
        <p:nvCxnSpPr>
          <p:cNvPr id="5" name="直接连接符 4"/>
          <p:cNvCxnSpPr/>
          <p:nvPr/>
        </p:nvCxnSpPr>
        <p:spPr>
          <a:xfrm>
            <a:off x="6695768" y="2212258"/>
            <a:ext cx="0" cy="3760839"/>
          </a:xfrm>
          <a:prstGeom prst="line">
            <a:avLst/>
          </a:prstGeom>
        </p:spPr>
        <p:style>
          <a:lnRef idx="1">
            <a:schemeClr val="accent1"/>
          </a:lnRef>
          <a:fillRef idx="0">
            <a:schemeClr val="accent1"/>
          </a:fillRef>
          <a:effectRef idx="0">
            <a:schemeClr val="accent1"/>
          </a:effectRef>
          <a:fontRef idx="minor">
            <a:schemeClr val="tx1"/>
          </a:fontRef>
        </p:style>
      </p:cxnSp>
      <p:sp>
        <p:nvSpPr>
          <p:cNvPr id="14" name="椭圆 13"/>
          <p:cNvSpPr/>
          <p:nvPr/>
        </p:nvSpPr>
        <p:spPr>
          <a:xfrm>
            <a:off x="8534400" y="1981111"/>
            <a:ext cx="2447925" cy="24495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endParaRPr lang="zh-CN" altLang="en-US"/>
          </a:p>
        </p:txBody>
      </p:sp>
      <p:sp>
        <p:nvSpPr>
          <p:cNvPr id="15" name="椭圆 14" descr="#clear#"/>
          <p:cNvSpPr/>
          <p:nvPr/>
        </p:nvSpPr>
        <p:spPr>
          <a:xfrm>
            <a:off x="10248900" y="1965236"/>
            <a:ext cx="811212" cy="811212"/>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sz="1800" dirty="0">
                <a:solidFill>
                  <a:srgbClr val="FFFFFF"/>
                </a:solidFill>
              </a:rPr>
              <a:t>13%</a:t>
            </a:r>
            <a:endParaRPr lang="zh-CN" altLang="en-US" sz="1800" dirty="0">
              <a:solidFill>
                <a:srgbClr val="FFFFFF"/>
              </a:solidFill>
            </a:endParaRPr>
          </a:p>
        </p:txBody>
      </p:sp>
      <p:sp>
        <p:nvSpPr>
          <p:cNvPr id="16" name="椭圆 15" descr="#clear#"/>
          <p:cNvSpPr/>
          <p:nvPr/>
        </p:nvSpPr>
        <p:spPr>
          <a:xfrm>
            <a:off x="10304604" y="3352712"/>
            <a:ext cx="1095375" cy="1093787"/>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dirty="0">
                <a:solidFill>
                  <a:srgbClr val="FFFFFF"/>
                </a:solidFill>
              </a:rPr>
              <a:t>35%</a:t>
            </a:r>
            <a:endParaRPr lang="zh-CN" altLang="en-US" dirty="0">
              <a:solidFill>
                <a:srgbClr val="FFFFFF"/>
              </a:solidFill>
            </a:endParaRPr>
          </a:p>
        </p:txBody>
      </p:sp>
      <p:sp>
        <p:nvSpPr>
          <p:cNvPr id="17" name="椭圆 16" descr="#clear#"/>
          <p:cNvSpPr/>
          <p:nvPr/>
        </p:nvSpPr>
        <p:spPr>
          <a:xfrm>
            <a:off x="7634743" y="2170024"/>
            <a:ext cx="1703387" cy="1703387"/>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sz="4000" dirty="0">
                <a:solidFill>
                  <a:srgbClr val="FFFFFF"/>
                </a:solidFill>
              </a:rPr>
              <a:t>78%</a:t>
            </a:r>
            <a:endParaRPr lang="zh-CN" altLang="en-US" sz="4000" dirty="0">
              <a:solidFill>
                <a:srgbClr val="FFFFFF"/>
              </a:solidFill>
            </a:endParaRPr>
          </a:p>
        </p:txBody>
      </p:sp>
      <p:sp>
        <p:nvSpPr>
          <p:cNvPr id="18" name="椭圆 17" descr="#clear#"/>
          <p:cNvSpPr/>
          <p:nvPr/>
        </p:nvSpPr>
        <p:spPr>
          <a:xfrm>
            <a:off x="7634743" y="3645605"/>
            <a:ext cx="2185930" cy="2185930"/>
          </a:xfrm>
          <a:prstGeom prst="ellipse">
            <a:avLst/>
          </a:prstGeom>
          <a:solidFill>
            <a:schemeClr val="accent1">
              <a:lumMod val="75000"/>
            </a:schemeClr>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defTabSz="1217295" rtl="0" eaLnBrk="0" fontAlgn="base" hangingPunct="0">
              <a:spcBef>
                <a:spcPct val="0"/>
              </a:spcBef>
              <a:spcAft>
                <a:spcPct val="0"/>
              </a:spcAft>
              <a:defRPr sz="2400" kern="1200">
                <a:solidFill>
                  <a:schemeClr val="lt1"/>
                </a:solidFill>
                <a:latin typeface="+mn-lt"/>
                <a:ea typeface="+mn-ea"/>
                <a:cs typeface="+mn-cs"/>
              </a:defRPr>
            </a:lvl1pPr>
            <a:lvl2pPr marL="608330" indent="-151130" algn="l" defTabSz="1217295" rtl="0" eaLnBrk="0" fontAlgn="base" hangingPunct="0">
              <a:spcBef>
                <a:spcPct val="0"/>
              </a:spcBef>
              <a:spcAft>
                <a:spcPct val="0"/>
              </a:spcAft>
              <a:defRPr sz="2400" kern="1200">
                <a:solidFill>
                  <a:schemeClr val="lt1"/>
                </a:solidFill>
                <a:latin typeface="+mn-lt"/>
                <a:ea typeface="+mn-ea"/>
                <a:cs typeface="+mn-cs"/>
              </a:defRPr>
            </a:lvl2pPr>
            <a:lvl3pPr marL="1217930" indent="-303530" algn="l" defTabSz="1217295" rtl="0" eaLnBrk="0" fontAlgn="base" hangingPunct="0">
              <a:spcBef>
                <a:spcPct val="0"/>
              </a:spcBef>
              <a:spcAft>
                <a:spcPct val="0"/>
              </a:spcAft>
              <a:defRPr sz="2400" kern="1200">
                <a:solidFill>
                  <a:schemeClr val="lt1"/>
                </a:solidFill>
                <a:latin typeface="+mn-lt"/>
                <a:ea typeface="+mn-ea"/>
                <a:cs typeface="+mn-cs"/>
              </a:defRPr>
            </a:lvl3pPr>
            <a:lvl4pPr marL="1827530" indent="-455930" algn="l" defTabSz="1217295" rtl="0" eaLnBrk="0" fontAlgn="base" hangingPunct="0">
              <a:spcBef>
                <a:spcPct val="0"/>
              </a:spcBef>
              <a:spcAft>
                <a:spcPct val="0"/>
              </a:spcAft>
              <a:defRPr sz="2400" kern="1200">
                <a:solidFill>
                  <a:schemeClr val="lt1"/>
                </a:solidFill>
                <a:latin typeface="+mn-lt"/>
                <a:ea typeface="+mn-ea"/>
                <a:cs typeface="+mn-cs"/>
              </a:defRPr>
            </a:lvl4pPr>
            <a:lvl5pPr marL="2437130" indent="-608330" algn="l" defTabSz="1217295" rtl="0" eaLnBrk="0" fontAlgn="base" hangingPunct="0">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defRPr/>
            </a:pPr>
            <a:r>
              <a:rPr lang="en-US" altLang="zh-CN" sz="4000" dirty="0">
                <a:solidFill>
                  <a:srgbClr val="FFFFFF"/>
                </a:solidFill>
              </a:rPr>
              <a:t>120%</a:t>
            </a:r>
            <a:endParaRPr lang="zh-CN" altLang="en-US" sz="4000" dirty="0">
              <a:solidFill>
                <a:srgbClr val="FFFF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descr="#clear#"/>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descr="#clear#"/>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descr="#clear#"/>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descr="#clear#"/>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descr="#clear#"/>
          <p:cNvSpPr>
            <a:spLocks noGrp="1"/>
          </p:cNvSpPr>
          <p:nvPr>
            <p:ph type="title"/>
          </p:nvPr>
        </p:nvSpPr>
        <p:spPr/>
        <p:txBody>
          <a:bodyPr/>
          <a:lstStyle/>
          <a:p>
            <a:r>
              <a:rPr lang="zh-CN" altLang="en-US" dirty="0"/>
              <a:t>请输入第一章的大标题</a:t>
            </a:r>
            <a:endParaRPr lang="zh-CN" altLang="en-US" dirty="0"/>
          </a:p>
        </p:txBody>
      </p:sp>
      <p:sp>
        <p:nvSpPr>
          <p:cNvPr id="9219" name="文本占位符 2" descr="#clear#"/>
          <p:cNvSpPr>
            <a:spLocks noGrp="1"/>
          </p:cNvSpPr>
          <p:nvPr>
            <p:ph type="body" idx="1"/>
          </p:nvPr>
        </p:nvSpPr>
        <p:spPr/>
        <p:txBody>
          <a:bodyPr/>
          <a:lstStyle/>
          <a:p>
            <a:r>
              <a:rPr lang="zh-CN" altLang="en-US" dirty="0"/>
              <a:t>请输入第一章的小标题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5" name="圆角矩形 4" descr="#clear#"/>
          <p:cNvSpPr/>
          <p:nvPr/>
        </p:nvSpPr>
        <p:spPr>
          <a:xfrm>
            <a:off x="923668" y="1958478"/>
            <a:ext cx="5167147" cy="489959"/>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n-ea"/>
              </a:rPr>
              <a:t>请输入文本请输入文本</a:t>
            </a:r>
            <a:endParaRPr lang="zh-CN" altLang="en-US" sz="2000" dirty="0">
              <a:solidFill>
                <a:srgbClr val="FFFFFF"/>
              </a:solidFill>
            </a:endParaRPr>
          </a:p>
        </p:txBody>
      </p:sp>
      <p:sp>
        <p:nvSpPr>
          <p:cNvPr id="6" name="椭圆 5" descr="#clear#"/>
          <p:cNvSpPr/>
          <p:nvPr/>
        </p:nvSpPr>
        <p:spPr>
          <a:xfrm>
            <a:off x="999358" y="4497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20" name="椭圆 19" descr="#clear#"/>
          <p:cNvSpPr/>
          <p:nvPr/>
        </p:nvSpPr>
        <p:spPr>
          <a:xfrm>
            <a:off x="2333654" y="4497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21" name="椭圆 20" descr="#clear#"/>
          <p:cNvSpPr/>
          <p:nvPr/>
        </p:nvSpPr>
        <p:spPr>
          <a:xfrm>
            <a:off x="3667950" y="4497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10" name="矩形 9" descr="#clear#"/>
          <p:cNvSpPr/>
          <p:nvPr/>
        </p:nvSpPr>
        <p:spPr>
          <a:xfrm>
            <a:off x="1026204" y="2756419"/>
            <a:ext cx="4962075" cy="12514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7500" lnSpcReduction="20000"/>
          </a:bodyPr>
          <a:lstStyle/>
          <a:p>
            <a:pPr>
              <a:lnSpc>
                <a:spcPct val="150000"/>
              </a:lnSpc>
            </a:pPr>
            <a:r>
              <a:rPr lang="zh-CN" altLang="en-US"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dirty="0">
              <a:solidFill>
                <a:schemeClr val="tx1"/>
              </a:solidFill>
              <a:latin typeface="+mj-ea"/>
              <a:ea typeface="+mj-ea"/>
            </a:endParaRPr>
          </a:p>
        </p:txBody>
      </p:sp>
      <p:sp>
        <p:nvSpPr>
          <p:cNvPr id="11" name="椭圆 10" descr="#clear#"/>
          <p:cNvSpPr/>
          <p:nvPr/>
        </p:nvSpPr>
        <p:spPr>
          <a:xfrm>
            <a:off x="5002245" y="4497236"/>
            <a:ext cx="1088571" cy="1088571"/>
          </a:xfrm>
          <a:prstGeom prst="ellipse">
            <a:avLst/>
          </a:prstGeom>
          <a:solidFill>
            <a:schemeClr val="accent1"/>
          </a:solidFill>
          <a:ln>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rgbClr val="FFFFFF"/>
                </a:solidFill>
              </a:rPr>
              <a:t>文本</a:t>
            </a:r>
            <a:endParaRPr lang="zh-CN" altLang="en-US" sz="1800" dirty="0">
              <a:solidFill>
                <a:srgbClr val="FFFFFF"/>
              </a:solidFill>
            </a:endParaRPr>
          </a:p>
        </p:txBody>
      </p:sp>
      <p:sp>
        <p:nvSpPr>
          <p:cNvPr id="12" name="矩形 11" descr="#clear#"/>
          <p:cNvSpPr/>
          <p:nvPr/>
        </p:nvSpPr>
        <p:spPr>
          <a:xfrm>
            <a:off x="6624689" y="1880282"/>
            <a:ext cx="5350999" cy="4245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en-US" altLang="zh-CN" sz="2000" dirty="0">
              <a:solidFill>
                <a:schemeClr val="tx1"/>
              </a:solidFill>
              <a:latin typeface="+mn-ea"/>
            </a:endParaRPr>
          </a:p>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en-US" altLang="zh-CN" sz="2000" dirty="0">
              <a:solidFill>
                <a:schemeClr val="tx1"/>
              </a:solidFill>
              <a:latin typeface="+mn-ea"/>
            </a:endParaRPr>
          </a:p>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en-US" altLang="zh-CN" sz="2000" dirty="0">
              <a:solidFill>
                <a:schemeClr val="tx1"/>
              </a:solidFill>
              <a:latin typeface="+mn-ea"/>
            </a:endParaRPr>
          </a:p>
          <a:p>
            <a:pPr marL="457200" indent="-457200">
              <a:lnSpc>
                <a:spcPct val="150000"/>
              </a:lnSpc>
              <a:buFont typeface="+mj-lt"/>
              <a:buAutoNum type="alphaUcPeriod"/>
            </a:pPr>
            <a:r>
              <a:rPr lang="zh-CN" altLang="en-US" sz="2000" dirty="0">
                <a:solidFill>
                  <a:schemeClr val="tx1"/>
                </a:solidFill>
                <a:latin typeface="+mn-ea"/>
              </a:rPr>
              <a:t>请输入文本请输入文本请输入文本请输入文本请输入文本请输入文本请输入文本</a:t>
            </a:r>
            <a:endParaRPr lang="zh-CN" altLang="zh-CN" sz="2000" dirty="0">
              <a:solidFill>
                <a:schemeClr val="tx1"/>
              </a:solidFill>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dirty="0"/>
              <a:t>请输入您的大标题</a:t>
            </a:r>
            <a:endParaRPr lang="zh-CN" altLang="en-US" dirty="0"/>
          </a:p>
        </p:txBody>
      </p:sp>
      <p:sp>
        <p:nvSpPr>
          <p:cNvPr id="19" name="矩形 18" descr="#clear#"/>
          <p:cNvSpPr/>
          <p:nvPr/>
        </p:nvSpPr>
        <p:spPr>
          <a:xfrm>
            <a:off x="1239684"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6" name="自由: 形状 17"/>
          <p:cNvSpPr>
            <a:spLocks noChangeArrowheads="1"/>
          </p:cNvSpPr>
          <p:nvPr/>
        </p:nvSpPr>
        <p:spPr bwMode="auto">
          <a:xfrm rot="21599018">
            <a:off x="3192096" y="2679917"/>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0 w 1706715"/>
              <a:gd name="connsiteY4" fmla="*/ 341634 h 341981"/>
              <a:gd name="connsiteX5" fmla="*/ 357395 w 1706715"/>
              <a:gd name="connsiteY5" fmla="*/ 341635 h 341981"/>
              <a:gd name="connsiteX6" fmla="*/ 494290 w 1706715"/>
              <a:gd name="connsiteY6" fmla="*/ 170645 h 341981"/>
              <a:gd name="connsiteX7" fmla="*/ 357673 w 1706715"/>
              <a:gd name="connsiteY7" fmla="*/ 0 h 34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6715" h="341981">
                <a:moveTo>
                  <a:pt x="1569820" y="0"/>
                </a:moveTo>
                <a:lnTo>
                  <a:pt x="1706715" y="170991"/>
                </a:lnTo>
                <a:lnTo>
                  <a:pt x="1569820" y="341981"/>
                </a:lnTo>
                <a:lnTo>
                  <a:pt x="0" y="341981"/>
                </a:lnTo>
                <a:lnTo>
                  <a:pt x="0" y="341634"/>
                </a:lnTo>
                <a:lnTo>
                  <a:pt x="357395" y="341635"/>
                </a:lnTo>
                <a:lnTo>
                  <a:pt x="494290" y="170645"/>
                </a:lnTo>
                <a:lnTo>
                  <a:pt x="357673"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7" name="AutoShape 8"/>
          <p:cNvSpPr>
            <a:spLocks noChangeArrowheads="1"/>
          </p:cNvSpPr>
          <p:nvPr/>
        </p:nvSpPr>
        <p:spPr bwMode="auto">
          <a:xfrm rot="21599018">
            <a:off x="4737598" y="2679685"/>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29" name="MH_Other_4"/>
          <p:cNvSpPr/>
          <p:nvPr>
            <p:custDataLst>
              <p:tags r:id="rId1"/>
            </p:custDataLst>
          </p:nvPr>
        </p:nvSpPr>
        <p:spPr bwMode="auto">
          <a:xfrm>
            <a:off x="1771963"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30" name="自由: 形状 18"/>
          <p:cNvSpPr>
            <a:spLocks noChangeArrowheads="1"/>
          </p:cNvSpPr>
          <p:nvPr/>
        </p:nvSpPr>
        <p:spPr bwMode="auto">
          <a:xfrm rot="21599018">
            <a:off x="6749194" y="2679917"/>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0 w 1706715"/>
              <a:gd name="connsiteY4" fmla="*/ 341634 h 341981"/>
              <a:gd name="connsiteX5" fmla="*/ 357395 w 1706715"/>
              <a:gd name="connsiteY5" fmla="*/ 341635 h 341981"/>
              <a:gd name="connsiteX6" fmla="*/ 494290 w 1706715"/>
              <a:gd name="connsiteY6" fmla="*/ 170645 h 341981"/>
              <a:gd name="connsiteX7" fmla="*/ 357673 w 1706715"/>
              <a:gd name="connsiteY7" fmla="*/ 0 h 34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6715" h="341981">
                <a:moveTo>
                  <a:pt x="1569820" y="0"/>
                </a:moveTo>
                <a:lnTo>
                  <a:pt x="1706715" y="170991"/>
                </a:lnTo>
                <a:lnTo>
                  <a:pt x="1569820" y="341981"/>
                </a:lnTo>
                <a:lnTo>
                  <a:pt x="0" y="341981"/>
                </a:lnTo>
                <a:lnTo>
                  <a:pt x="0" y="341634"/>
                </a:lnTo>
                <a:lnTo>
                  <a:pt x="357395" y="341635"/>
                </a:lnTo>
                <a:lnTo>
                  <a:pt x="494290" y="170645"/>
                </a:lnTo>
                <a:lnTo>
                  <a:pt x="357673"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1" name="AutoShape 8"/>
          <p:cNvSpPr>
            <a:spLocks noChangeArrowheads="1"/>
          </p:cNvSpPr>
          <p:nvPr/>
        </p:nvSpPr>
        <p:spPr bwMode="auto">
          <a:xfrm rot="21599018">
            <a:off x="8294696" y="2679685"/>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32" name="MH_Other_4"/>
          <p:cNvSpPr/>
          <p:nvPr>
            <p:custDataLst>
              <p:tags r:id="rId2"/>
            </p:custDataLst>
          </p:nvPr>
        </p:nvSpPr>
        <p:spPr bwMode="auto">
          <a:xfrm>
            <a:off x="5329061"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33" name="MH_Other_4"/>
          <p:cNvSpPr/>
          <p:nvPr>
            <p:custDataLst>
              <p:tags r:id="rId3"/>
            </p:custDataLst>
          </p:nvPr>
        </p:nvSpPr>
        <p:spPr bwMode="auto">
          <a:xfrm>
            <a:off x="8886159"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34" name="KSO_Shape"/>
          <p:cNvSpPr/>
          <p:nvPr/>
        </p:nvSpPr>
        <p:spPr bwMode="auto">
          <a:xfrm>
            <a:off x="5873055" y="2871097"/>
            <a:ext cx="445891" cy="379751"/>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dirty="0">
              <a:solidFill>
                <a:srgbClr val="FFFFFF"/>
              </a:solidFill>
              <a:latin typeface="+mj-ea"/>
              <a:ea typeface="+mj-ea"/>
            </a:endParaRPr>
          </a:p>
        </p:txBody>
      </p:sp>
      <p:sp>
        <p:nvSpPr>
          <p:cNvPr id="35" name="KSO_Shape"/>
          <p:cNvSpPr/>
          <p:nvPr/>
        </p:nvSpPr>
        <p:spPr bwMode="auto">
          <a:xfrm>
            <a:off x="9430153" y="2877785"/>
            <a:ext cx="445891" cy="366374"/>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36" name="KSO_Shape"/>
          <p:cNvSpPr/>
          <p:nvPr/>
        </p:nvSpPr>
        <p:spPr bwMode="auto">
          <a:xfrm>
            <a:off x="2295405" y="2792902"/>
            <a:ext cx="486995" cy="536141"/>
          </a:xfrm>
          <a:custGeom>
            <a:avLst/>
            <a:gdLst>
              <a:gd name="T0" fmla="*/ 1478682 w 5929"/>
              <a:gd name="T1" fmla="*/ 292493 h 6526"/>
              <a:gd name="T2" fmla="*/ 1443934 w 5929"/>
              <a:gd name="T3" fmla="*/ 257756 h 6526"/>
              <a:gd name="T4" fmla="*/ 395074 w 5929"/>
              <a:gd name="T5" fmla="*/ 34445 h 6526"/>
              <a:gd name="T6" fmla="*/ 274187 w 5929"/>
              <a:gd name="T7" fmla="*/ 203169 h 6526"/>
              <a:gd name="T8" fmla="*/ 195931 w 5929"/>
              <a:gd name="T9" fmla="*/ 389115 h 6526"/>
              <a:gd name="T10" fmla="*/ 160307 w 5929"/>
              <a:gd name="T11" fmla="*/ 585570 h 6526"/>
              <a:gd name="T12" fmla="*/ 167315 w 5929"/>
              <a:gd name="T13" fmla="*/ 784068 h 6526"/>
              <a:gd name="T14" fmla="*/ 217247 w 5929"/>
              <a:gd name="T15" fmla="*/ 977896 h 6526"/>
              <a:gd name="T16" fmla="*/ 309811 w 5929"/>
              <a:gd name="T17" fmla="*/ 1158880 h 6526"/>
              <a:gd name="T18" fmla="*/ 427778 w 5929"/>
              <a:gd name="T19" fmla="*/ 1303667 h 6526"/>
              <a:gd name="T20" fmla="*/ 591882 w 5929"/>
              <a:gd name="T21" fmla="*/ 1434150 h 6526"/>
              <a:gd name="T22" fmla="*/ 774673 w 5929"/>
              <a:gd name="T23" fmla="*/ 1521723 h 6526"/>
              <a:gd name="T24" fmla="*/ 969436 w 5929"/>
              <a:gd name="T25" fmla="*/ 1566677 h 6526"/>
              <a:gd name="T26" fmla="*/ 1167995 w 5929"/>
              <a:gd name="T27" fmla="*/ 1569012 h 6526"/>
              <a:gd name="T28" fmla="*/ 1363342 w 5929"/>
              <a:gd name="T29" fmla="*/ 1528729 h 6526"/>
              <a:gd name="T30" fmla="*/ 1548178 w 5929"/>
              <a:gd name="T31" fmla="*/ 1445827 h 6526"/>
              <a:gd name="T32" fmla="*/ 1714617 w 5929"/>
              <a:gd name="T33" fmla="*/ 1320014 h 6526"/>
              <a:gd name="T34" fmla="*/ 284991 w 5929"/>
              <a:gd name="T35" fmla="*/ 957754 h 6526"/>
              <a:gd name="T36" fmla="*/ 228635 w 5929"/>
              <a:gd name="T37" fmla="*/ 742033 h 6526"/>
              <a:gd name="T38" fmla="*/ 228051 w 5929"/>
              <a:gd name="T39" fmla="*/ 552292 h 6526"/>
              <a:gd name="T40" fmla="*/ 264843 w 5929"/>
              <a:gd name="T41" fmla="*/ 392326 h 6526"/>
              <a:gd name="T42" fmla="*/ 320323 w 5929"/>
              <a:gd name="T43" fmla="*/ 266221 h 6526"/>
              <a:gd name="T44" fmla="*/ 405002 w 5929"/>
              <a:gd name="T45" fmla="*/ 140992 h 6526"/>
              <a:gd name="T46" fmla="*/ 467782 w 5929"/>
              <a:gd name="T47" fmla="*/ 237030 h 6526"/>
              <a:gd name="T48" fmla="*/ 387190 w 5929"/>
              <a:gd name="T49" fmla="*/ 363719 h 6526"/>
              <a:gd name="T50" fmla="*/ 338427 w 5929"/>
              <a:gd name="T51" fmla="*/ 486029 h 6526"/>
              <a:gd name="T52" fmla="*/ 305723 w 5929"/>
              <a:gd name="T53" fmla="*/ 643076 h 6526"/>
              <a:gd name="T54" fmla="*/ 301635 w 5929"/>
              <a:gd name="T55" fmla="*/ 834569 h 6526"/>
              <a:gd name="T56" fmla="*/ 339887 w 5929"/>
              <a:gd name="T57" fmla="*/ 1060215 h 6526"/>
              <a:gd name="T58" fmla="*/ 566186 w 5929"/>
              <a:gd name="T59" fmla="*/ 1663591 h 6526"/>
              <a:gd name="T60" fmla="*/ 553922 w 5929"/>
              <a:gd name="T61" fmla="*/ 1538946 h 6526"/>
              <a:gd name="T62" fmla="*/ 519466 w 5929"/>
              <a:gd name="T63" fmla="*/ 1472099 h 6526"/>
              <a:gd name="T64" fmla="*/ 482966 w 5929"/>
              <a:gd name="T65" fmla="*/ 1447870 h 6526"/>
              <a:gd name="T66" fmla="*/ 430406 w 5929"/>
              <a:gd name="T67" fmla="*/ 1436778 h 6526"/>
              <a:gd name="T68" fmla="*/ 375802 w 5929"/>
              <a:gd name="T69" fmla="*/ 1439989 h 6526"/>
              <a:gd name="T70" fmla="*/ 330251 w 5929"/>
              <a:gd name="T71" fmla="*/ 1457503 h 6526"/>
              <a:gd name="T72" fmla="*/ 294919 w 5929"/>
              <a:gd name="T73" fmla="*/ 1494576 h 6526"/>
              <a:gd name="T74" fmla="*/ 270683 w 5929"/>
              <a:gd name="T75" fmla="*/ 1579229 h 6526"/>
              <a:gd name="T76" fmla="*/ 256083 w 5929"/>
              <a:gd name="T77" fmla="*/ 1702123 h 6526"/>
              <a:gd name="T78" fmla="*/ 212283 w 5929"/>
              <a:gd name="T79" fmla="*/ 1758462 h 6526"/>
              <a:gd name="T80" fmla="*/ 163811 w 5929"/>
              <a:gd name="T81" fmla="*/ 1784150 h 6526"/>
              <a:gd name="T82" fmla="*/ 70956 w 5929"/>
              <a:gd name="T83" fmla="*/ 1795826 h 6526"/>
              <a:gd name="T84" fmla="*/ 27448 w 5929"/>
              <a:gd name="T85" fmla="*/ 1814216 h 6526"/>
              <a:gd name="T86" fmla="*/ 5840 w 5929"/>
              <a:gd name="T87" fmla="*/ 1856251 h 6526"/>
              <a:gd name="T88" fmla="*/ 831905 w 5929"/>
              <a:gd name="T89" fmla="*/ 1895367 h 6526"/>
              <a:gd name="T90" fmla="*/ 818765 w 5929"/>
              <a:gd name="T91" fmla="*/ 1833190 h 6526"/>
              <a:gd name="T92" fmla="*/ 790733 w 5929"/>
              <a:gd name="T93" fmla="*/ 1804291 h 6526"/>
              <a:gd name="T94" fmla="*/ 711601 w 5929"/>
              <a:gd name="T95" fmla="*/ 1791739 h 6526"/>
              <a:gd name="T96" fmla="*/ 646485 w 5929"/>
              <a:gd name="T97" fmla="*/ 1775976 h 6526"/>
              <a:gd name="T98" fmla="*/ 599766 w 5929"/>
              <a:gd name="T99" fmla="*/ 1738028 h 6526"/>
              <a:gd name="T100" fmla="*/ 299299 w 5929"/>
              <a:gd name="T101" fmla="*/ 1676727 h 6526"/>
              <a:gd name="T102" fmla="*/ 297255 w 5929"/>
              <a:gd name="T103" fmla="*/ 1599663 h 6526"/>
              <a:gd name="T104" fmla="*/ 311563 w 5929"/>
              <a:gd name="T105" fmla="*/ 1537486 h 6526"/>
              <a:gd name="T106" fmla="*/ 336967 w 5929"/>
              <a:gd name="T107" fmla="*/ 1496619 h 6526"/>
              <a:gd name="T108" fmla="*/ 397702 w 5929"/>
              <a:gd name="T109" fmla="*/ 1461590 h 6526"/>
              <a:gd name="T110" fmla="*/ 430990 w 5929"/>
              <a:gd name="T111" fmla="*/ 1461006 h 6526"/>
              <a:gd name="T112" fmla="*/ 366751 w 5929"/>
              <a:gd name="T113" fmla="*/ 1534859 h 6526"/>
              <a:gd name="T114" fmla="*/ 315359 w 5929"/>
              <a:gd name="T115" fmla="*/ 1632941 h 65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29" h="6526">
                <a:moveTo>
                  <a:pt x="5068" y="3604"/>
                </a:moveTo>
                <a:lnTo>
                  <a:pt x="5081" y="1083"/>
                </a:lnTo>
                <a:lnTo>
                  <a:pt x="5080" y="1071"/>
                </a:lnTo>
                <a:lnTo>
                  <a:pt x="5079" y="1061"/>
                </a:lnTo>
                <a:lnTo>
                  <a:pt x="5075" y="1041"/>
                </a:lnTo>
                <a:lnTo>
                  <a:pt x="5071" y="1022"/>
                </a:lnTo>
                <a:lnTo>
                  <a:pt x="5064" y="1002"/>
                </a:lnTo>
                <a:lnTo>
                  <a:pt x="5056" y="986"/>
                </a:lnTo>
                <a:lnTo>
                  <a:pt x="5047" y="969"/>
                </a:lnTo>
                <a:lnTo>
                  <a:pt x="5036" y="953"/>
                </a:lnTo>
                <a:lnTo>
                  <a:pt x="5024" y="937"/>
                </a:lnTo>
                <a:lnTo>
                  <a:pt x="5010" y="923"/>
                </a:lnTo>
                <a:lnTo>
                  <a:pt x="4995" y="911"/>
                </a:lnTo>
                <a:lnTo>
                  <a:pt x="4980" y="901"/>
                </a:lnTo>
                <a:lnTo>
                  <a:pt x="4963" y="891"/>
                </a:lnTo>
                <a:lnTo>
                  <a:pt x="4945" y="883"/>
                </a:lnTo>
                <a:lnTo>
                  <a:pt x="4925" y="876"/>
                </a:lnTo>
                <a:lnTo>
                  <a:pt x="4906" y="872"/>
                </a:lnTo>
                <a:lnTo>
                  <a:pt x="4887" y="869"/>
                </a:lnTo>
                <a:lnTo>
                  <a:pt x="4866" y="868"/>
                </a:lnTo>
                <a:lnTo>
                  <a:pt x="2333" y="868"/>
                </a:lnTo>
                <a:lnTo>
                  <a:pt x="1465" y="0"/>
                </a:lnTo>
                <a:lnTo>
                  <a:pt x="1409" y="58"/>
                </a:lnTo>
                <a:lnTo>
                  <a:pt x="1353" y="118"/>
                </a:lnTo>
                <a:lnTo>
                  <a:pt x="1300" y="179"/>
                </a:lnTo>
                <a:lnTo>
                  <a:pt x="1249" y="240"/>
                </a:lnTo>
                <a:lnTo>
                  <a:pt x="1199" y="302"/>
                </a:lnTo>
                <a:lnTo>
                  <a:pt x="1152" y="366"/>
                </a:lnTo>
                <a:lnTo>
                  <a:pt x="1105" y="430"/>
                </a:lnTo>
                <a:lnTo>
                  <a:pt x="1061" y="495"/>
                </a:lnTo>
                <a:lnTo>
                  <a:pt x="1018" y="561"/>
                </a:lnTo>
                <a:lnTo>
                  <a:pt x="978" y="628"/>
                </a:lnTo>
                <a:lnTo>
                  <a:pt x="939" y="696"/>
                </a:lnTo>
                <a:lnTo>
                  <a:pt x="902" y="764"/>
                </a:lnTo>
                <a:lnTo>
                  <a:pt x="867" y="833"/>
                </a:lnTo>
                <a:lnTo>
                  <a:pt x="833" y="903"/>
                </a:lnTo>
                <a:lnTo>
                  <a:pt x="802" y="973"/>
                </a:lnTo>
                <a:lnTo>
                  <a:pt x="772" y="1044"/>
                </a:lnTo>
                <a:lnTo>
                  <a:pt x="744" y="1116"/>
                </a:lnTo>
                <a:lnTo>
                  <a:pt x="718" y="1188"/>
                </a:lnTo>
                <a:lnTo>
                  <a:pt x="693" y="1261"/>
                </a:lnTo>
                <a:lnTo>
                  <a:pt x="671" y="1333"/>
                </a:lnTo>
                <a:lnTo>
                  <a:pt x="651" y="1406"/>
                </a:lnTo>
                <a:lnTo>
                  <a:pt x="631" y="1481"/>
                </a:lnTo>
                <a:lnTo>
                  <a:pt x="614" y="1555"/>
                </a:lnTo>
                <a:lnTo>
                  <a:pt x="599" y="1630"/>
                </a:lnTo>
                <a:lnTo>
                  <a:pt x="585" y="1704"/>
                </a:lnTo>
                <a:lnTo>
                  <a:pt x="573" y="1779"/>
                </a:lnTo>
                <a:lnTo>
                  <a:pt x="564" y="1854"/>
                </a:lnTo>
                <a:lnTo>
                  <a:pt x="555" y="1930"/>
                </a:lnTo>
                <a:lnTo>
                  <a:pt x="549" y="2006"/>
                </a:lnTo>
                <a:lnTo>
                  <a:pt x="545" y="2081"/>
                </a:lnTo>
                <a:lnTo>
                  <a:pt x="541" y="2157"/>
                </a:lnTo>
                <a:lnTo>
                  <a:pt x="541" y="2232"/>
                </a:lnTo>
                <a:lnTo>
                  <a:pt x="541" y="2308"/>
                </a:lnTo>
                <a:lnTo>
                  <a:pt x="545" y="2384"/>
                </a:lnTo>
                <a:lnTo>
                  <a:pt x="549" y="2459"/>
                </a:lnTo>
                <a:lnTo>
                  <a:pt x="555" y="2535"/>
                </a:lnTo>
                <a:lnTo>
                  <a:pt x="564" y="2610"/>
                </a:lnTo>
                <a:lnTo>
                  <a:pt x="573" y="2686"/>
                </a:lnTo>
                <a:lnTo>
                  <a:pt x="585" y="2761"/>
                </a:lnTo>
                <a:lnTo>
                  <a:pt x="599" y="2835"/>
                </a:lnTo>
                <a:lnTo>
                  <a:pt x="614" y="2910"/>
                </a:lnTo>
                <a:lnTo>
                  <a:pt x="631" y="2984"/>
                </a:lnTo>
                <a:lnTo>
                  <a:pt x="651" y="3058"/>
                </a:lnTo>
                <a:lnTo>
                  <a:pt x="671" y="3132"/>
                </a:lnTo>
                <a:lnTo>
                  <a:pt x="693" y="3204"/>
                </a:lnTo>
                <a:lnTo>
                  <a:pt x="718" y="3277"/>
                </a:lnTo>
                <a:lnTo>
                  <a:pt x="744" y="3350"/>
                </a:lnTo>
                <a:lnTo>
                  <a:pt x="772" y="3421"/>
                </a:lnTo>
                <a:lnTo>
                  <a:pt x="802" y="3492"/>
                </a:lnTo>
                <a:lnTo>
                  <a:pt x="833" y="3562"/>
                </a:lnTo>
                <a:lnTo>
                  <a:pt x="867" y="3632"/>
                </a:lnTo>
                <a:lnTo>
                  <a:pt x="902" y="3701"/>
                </a:lnTo>
                <a:lnTo>
                  <a:pt x="939" y="3769"/>
                </a:lnTo>
                <a:lnTo>
                  <a:pt x="978" y="3837"/>
                </a:lnTo>
                <a:lnTo>
                  <a:pt x="1018" y="3904"/>
                </a:lnTo>
                <a:lnTo>
                  <a:pt x="1061" y="3970"/>
                </a:lnTo>
                <a:lnTo>
                  <a:pt x="1105" y="4036"/>
                </a:lnTo>
                <a:lnTo>
                  <a:pt x="1152" y="4100"/>
                </a:lnTo>
                <a:lnTo>
                  <a:pt x="1199" y="4163"/>
                </a:lnTo>
                <a:lnTo>
                  <a:pt x="1249" y="4225"/>
                </a:lnTo>
                <a:lnTo>
                  <a:pt x="1300" y="4287"/>
                </a:lnTo>
                <a:lnTo>
                  <a:pt x="1353" y="4347"/>
                </a:lnTo>
                <a:lnTo>
                  <a:pt x="1409" y="4407"/>
                </a:lnTo>
                <a:lnTo>
                  <a:pt x="1465" y="4466"/>
                </a:lnTo>
                <a:lnTo>
                  <a:pt x="1524" y="4522"/>
                </a:lnTo>
                <a:lnTo>
                  <a:pt x="1584" y="4577"/>
                </a:lnTo>
                <a:lnTo>
                  <a:pt x="1643" y="4630"/>
                </a:lnTo>
                <a:lnTo>
                  <a:pt x="1705" y="4682"/>
                </a:lnTo>
                <a:lnTo>
                  <a:pt x="1768" y="4732"/>
                </a:lnTo>
                <a:lnTo>
                  <a:pt x="1831" y="4779"/>
                </a:lnTo>
                <a:lnTo>
                  <a:pt x="1895" y="4826"/>
                </a:lnTo>
                <a:lnTo>
                  <a:pt x="1960" y="4870"/>
                </a:lnTo>
                <a:lnTo>
                  <a:pt x="2027" y="4913"/>
                </a:lnTo>
                <a:lnTo>
                  <a:pt x="2094" y="4953"/>
                </a:lnTo>
                <a:lnTo>
                  <a:pt x="2161" y="4991"/>
                </a:lnTo>
                <a:lnTo>
                  <a:pt x="2230" y="5029"/>
                </a:lnTo>
                <a:lnTo>
                  <a:pt x="2299" y="5064"/>
                </a:lnTo>
                <a:lnTo>
                  <a:pt x="2369" y="5098"/>
                </a:lnTo>
                <a:lnTo>
                  <a:pt x="2439" y="5129"/>
                </a:lnTo>
                <a:lnTo>
                  <a:pt x="2510" y="5159"/>
                </a:lnTo>
                <a:lnTo>
                  <a:pt x="2581" y="5187"/>
                </a:lnTo>
                <a:lnTo>
                  <a:pt x="2653" y="5213"/>
                </a:lnTo>
                <a:lnTo>
                  <a:pt x="2725" y="5237"/>
                </a:lnTo>
                <a:lnTo>
                  <a:pt x="2799" y="5260"/>
                </a:lnTo>
                <a:lnTo>
                  <a:pt x="2872" y="5280"/>
                </a:lnTo>
                <a:lnTo>
                  <a:pt x="2947" y="5300"/>
                </a:lnTo>
                <a:lnTo>
                  <a:pt x="3020" y="5316"/>
                </a:lnTo>
                <a:lnTo>
                  <a:pt x="3094" y="5332"/>
                </a:lnTo>
                <a:lnTo>
                  <a:pt x="3170" y="5346"/>
                </a:lnTo>
                <a:lnTo>
                  <a:pt x="3244" y="5357"/>
                </a:lnTo>
                <a:lnTo>
                  <a:pt x="3320" y="5367"/>
                </a:lnTo>
                <a:lnTo>
                  <a:pt x="3396" y="5375"/>
                </a:lnTo>
                <a:lnTo>
                  <a:pt x="3471" y="5382"/>
                </a:lnTo>
                <a:lnTo>
                  <a:pt x="3547" y="5386"/>
                </a:lnTo>
                <a:lnTo>
                  <a:pt x="3622" y="5389"/>
                </a:lnTo>
                <a:lnTo>
                  <a:pt x="3698" y="5390"/>
                </a:lnTo>
                <a:lnTo>
                  <a:pt x="3773" y="5389"/>
                </a:lnTo>
                <a:lnTo>
                  <a:pt x="3849" y="5386"/>
                </a:lnTo>
                <a:lnTo>
                  <a:pt x="3925" y="5382"/>
                </a:lnTo>
                <a:lnTo>
                  <a:pt x="4000" y="5375"/>
                </a:lnTo>
                <a:lnTo>
                  <a:pt x="4076" y="5367"/>
                </a:lnTo>
                <a:lnTo>
                  <a:pt x="4151" y="5357"/>
                </a:lnTo>
                <a:lnTo>
                  <a:pt x="4226" y="5346"/>
                </a:lnTo>
                <a:lnTo>
                  <a:pt x="4300" y="5332"/>
                </a:lnTo>
                <a:lnTo>
                  <a:pt x="4375" y="5316"/>
                </a:lnTo>
                <a:lnTo>
                  <a:pt x="4449" y="5300"/>
                </a:lnTo>
                <a:lnTo>
                  <a:pt x="4523" y="5280"/>
                </a:lnTo>
                <a:lnTo>
                  <a:pt x="4596" y="5260"/>
                </a:lnTo>
                <a:lnTo>
                  <a:pt x="4669" y="5237"/>
                </a:lnTo>
                <a:lnTo>
                  <a:pt x="4741" y="5213"/>
                </a:lnTo>
                <a:lnTo>
                  <a:pt x="4814" y="5187"/>
                </a:lnTo>
                <a:lnTo>
                  <a:pt x="4886" y="5159"/>
                </a:lnTo>
                <a:lnTo>
                  <a:pt x="4957" y="5129"/>
                </a:lnTo>
                <a:lnTo>
                  <a:pt x="5027" y="5098"/>
                </a:lnTo>
                <a:lnTo>
                  <a:pt x="5097" y="5064"/>
                </a:lnTo>
                <a:lnTo>
                  <a:pt x="5166" y="5029"/>
                </a:lnTo>
                <a:lnTo>
                  <a:pt x="5235" y="4991"/>
                </a:lnTo>
                <a:lnTo>
                  <a:pt x="5302" y="4953"/>
                </a:lnTo>
                <a:lnTo>
                  <a:pt x="5369" y="4913"/>
                </a:lnTo>
                <a:lnTo>
                  <a:pt x="5434" y="4870"/>
                </a:lnTo>
                <a:lnTo>
                  <a:pt x="5500" y="4826"/>
                </a:lnTo>
                <a:lnTo>
                  <a:pt x="5564" y="4779"/>
                </a:lnTo>
                <a:lnTo>
                  <a:pt x="5627" y="4732"/>
                </a:lnTo>
                <a:lnTo>
                  <a:pt x="5690" y="4682"/>
                </a:lnTo>
                <a:lnTo>
                  <a:pt x="5751" y="4630"/>
                </a:lnTo>
                <a:lnTo>
                  <a:pt x="5812" y="4577"/>
                </a:lnTo>
                <a:lnTo>
                  <a:pt x="5872" y="4522"/>
                </a:lnTo>
                <a:lnTo>
                  <a:pt x="5929" y="4466"/>
                </a:lnTo>
                <a:lnTo>
                  <a:pt x="5068" y="3604"/>
                </a:lnTo>
                <a:close/>
                <a:moveTo>
                  <a:pt x="1189" y="3725"/>
                </a:moveTo>
                <a:lnTo>
                  <a:pt x="1189" y="3725"/>
                </a:lnTo>
                <a:lnTo>
                  <a:pt x="1139" y="3634"/>
                </a:lnTo>
                <a:lnTo>
                  <a:pt x="1094" y="3545"/>
                </a:lnTo>
                <a:lnTo>
                  <a:pt x="1051" y="3456"/>
                </a:lnTo>
                <a:lnTo>
                  <a:pt x="1012" y="3368"/>
                </a:lnTo>
                <a:lnTo>
                  <a:pt x="976" y="3281"/>
                </a:lnTo>
                <a:lnTo>
                  <a:pt x="943" y="3195"/>
                </a:lnTo>
                <a:lnTo>
                  <a:pt x="913" y="3109"/>
                </a:lnTo>
                <a:lnTo>
                  <a:pt x="886" y="3026"/>
                </a:lnTo>
                <a:lnTo>
                  <a:pt x="863" y="2942"/>
                </a:lnTo>
                <a:lnTo>
                  <a:pt x="841" y="2860"/>
                </a:lnTo>
                <a:lnTo>
                  <a:pt x="823" y="2779"/>
                </a:lnTo>
                <a:lnTo>
                  <a:pt x="807" y="2698"/>
                </a:lnTo>
                <a:lnTo>
                  <a:pt x="794" y="2620"/>
                </a:lnTo>
                <a:lnTo>
                  <a:pt x="783" y="2542"/>
                </a:lnTo>
                <a:lnTo>
                  <a:pt x="775" y="2465"/>
                </a:lnTo>
                <a:lnTo>
                  <a:pt x="768" y="2389"/>
                </a:lnTo>
                <a:lnTo>
                  <a:pt x="765" y="2315"/>
                </a:lnTo>
                <a:lnTo>
                  <a:pt x="762" y="2241"/>
                </a:lnTo>
                <a:lnTo>
                  <a:pt x="762" y="2169"/>
                </a:lnTo>
                <a:lnTo>
                  <a:pt x="765" y="2098"/>
                </a:lnTo>
                <a:lnTo>
                  <a:pt x="768" y="2028"/>
                </a:lnTo>
                <a:lnTo>
                  <a:pt x="774" y="1959"/>
                </a:lnTo>
                <a:lnTo>
                  <a:pt x="781" y="1892"/>
                </a:lnTo>
                <a:lnTo>
                  <a:pt x="789" y="1826"/>
                </a:lnTo>
                <a:lnTo>
                  <a:pt x="801" y="1761"/>
                </a:lnTo>
                <a:lnTo>
                  <a:pt x="812" y="1698"/>
                </a:lnTo>
                <a:lnTo>
                  <a:pt x="824" y="1636"/>
                </a:lnTo>
                <a:lnTo>
                  <a:pt x="839" y="1575"/>
                </a:lnTo>
                <a:lnTo>
                  <a:pt x="855" y="1515"/>
                </a:lnTo>
                <a:lnTo>
                  <a:pt x="871" y="1456"/>
                </a:lnTo>
                <a:lnTo>
                  <a:pt x="889" y="1400"/>
                </a:lnTo>
                <a:lnTo>
                  <a:pt x="907" y="1344"/>
                </a:lnTo>
                <a:lnTo>
                  <a:pt x="926" y="1290"/>
                </a:lnTo>
                <a:lnTo>
                  <a:pt x="946" y="1238"/>
                </a:lnTo>
                <a:lnTo>
                  <a:pt x="966" y="1186"/>
                </a:lnTo>
                <a:lnTo>
                  <a:pt x="987" y="1137"/>
                </a:lnTo>
                <a:lnTo>
                  <a:pt x="1008" y="1089"/>
                </a:lnTo>
                <a:lnTo>
                  <a:pt x="1031" y="1043"/>
                </a:lnTo>
                <a:lnTo>
                  <a:pt x="1052" y="998"/>
                </a:lnTo>
                <a:lnTo>
                  <a:pt x="1075" y="954"/>
                </a:lnTo>
                <a:lnTo>
                  <a:pt x="1097" y="912"/>
                </a:lnTo>
                <a:lnTo>
                  <a:pt x="1120" y="872"/>
                </a:lnTo>
                <a:lnTo>
                  <a:pt x="1142" y="833"/>
                </a:lnTo>
                <a:lnTo>
                  <a:pt x="1164" y="796"/>
                </a:lnTo>
                <a:lnTo>
                  <a:pt x="1208" y="727"/>
                </a:lnTo>
                <a:lnTo>
                  <a:pt x="1250" y="664"/>
                </a:lnTo>
                <a:lnTo>
                  <a:pt x="1289" y="609"/>
                </a:lnTo>
                <a:lnTo>
                  <a:pt x="1326" y="559"/>
                </a:lnTo>
                <a:lnTo>
                  <a:pt x="1359" y="517"/>
                </a:lnTo>
                <a:lnTo>
                  <a:pt x="1387" y="483"/>
                </a:lnTo>
                <a:lnTo>
                  <a:pt x="1411" y="456"/>
                </a:lnTo>
                <a:lnTo>
                  <a:pt x="1428" y="437"/>
                </a:lnTo>
                <a:lnTo>
                  <a:pt x="1443" y="421"/>
                </a:lnTo>
                <a:lnTo>
                  <a:pt x="1698" y="705"/>
                </a:lnTo>
                <a:lnTo>
                  <a:pt x="1685" y="717"/>
                </a:lnTo>
                <a:lnTo>
                  <a:pt x="1652" y="753"/>
                </a:lnTo>
                <a:lnTo>
                  <a:pt x="1629" y="779"/>
                </a:lnTo>
                <a:lnTo>
                  <a:pt x="1602" y="812"/>
                </a:lnTo>
                <a:lnTo>
                  <a:pt x="1571" y="850"/>
                </a:lnTo>
                <a:lnTo>
                  <a:pt x="1537" y="895"/>
                </a:lnTo>
                <a:lnTo>
                  <a:pt x="1502" y="946"/>
                </a:lnTo>
                <a:lnTo>
                  <a:pt x="1465" y="1002"/>
                </a:lnTo>
                <a:lnTo>
                  <a:pt x="1426" y="1065"/>
                </a:lnTo>
                <a:lnTo>
                  <a:pt x="1386" y="1132"/>
                </a:lnTo>
                <a:lnTo>
                  <a:pt x="1367" y="1168"/>
                </a:lnTo>
                <a:lnTo>
                  <a:pt x="1347" y="1207"/>
                </a:lnTo>
                <a:lnTo>
                  <a:pt x="1326" y="1246"/>
                </a:lnTo>
                <a:lnTo>
                  <a:pt x="1307" y="1287"/>
                </a:lnTo>
                <a:lnTo>
                  <a:pt x="1287" y="1329"/>
                </a:lnTo>
                <a:lnTo>
                  <a:pt x="1268" y="1373"/>
                </a:lnTo>
                <a:lnTo>
                  <a:pt x="1249" y="1418"/>
                </a:lnTo>
                <a:lnTo>
                  <a:pt x="1230" y="1464"/>
                </a:lnTo>
                <a:lnTo>
                  <a:pt x="1211" y="1511"/>
                </a:lnTo>
                <a:lnTo>
                  <a:pt x="1194" y="1561"/>
                </a:lnTo>
                <a:lnTo>
                  <a:pt x="1176" y="1612"/>
                </a:lnTo>
                <a:lnTo>
                  <a:pt x="1159" y="1665"/>
                </a:lnTo>
                <a:lnTo>
                  <a:pt x="1144" y="1719"/>
                </a:lnTo>
                <a:lnTo>
                  <a:pt x="1128" y="1774"/>
                </a:lnTo>
                <a:lnTo>
                  <a:pt x="1114" y="1831"/>
                </a:lnTo>
                <a:lnTo>
                  <a:pt x="1100" y="1889"/>
                </a:lnTo>
                <a:lnTo>
                  <a:pt x="1087" y="1949"/>
                </a:lnTo>
                <a:lnTo>
                  <a:pt x="1076" y="2010"/>
                </a:lnTo>
                <a:lnTo>
                  <a:pt x="1065" y="2073"/>
                </a:lnTo>
                <a:lnTo>
                  <a:pt x="1056" y="2137"/>
                </a:lnTo>
                <a:lnTo>
                  <a:pt x="1047" y="2203"/>
                </a:lnTo>
                <a:lnTo>
                  <a:pt x="1040" y="2270"/>
                </a:lnTo>
                <a:lnTo>
                  <a:pt x="1033" y="2339"/>
                </a:lnTo>
                <a:lnTo>
                  <a:pt x="1029" y="2408"/>
                </a:lnTo>
                <a:lnTo>
                  <a:pt x="1025" y="2480"/>
                </a:lnTo>
                <a:lnTo>
                  <a:pt x="1024" y="2553"/>
                </a:lnTo>
                <a:lnTo>
                  <a:pt x="1024" y="2626"/>
                </a:lnTo>
                <a:lnTo>
                  <a:pt x="1025" y="2703"/>
                </a:lnTo>
                <a:lnTo>
                  <a:pt x="1029" y="2780"/>
                </a:lnTo>
                <a:lnTo>
                  <a:pt x="1033" y="2859"/>
                </a:lnTo>
                <a:lnTo>
                  <a:pt x="1040" y="2939"/>
                </a:lnTo>
                <a:lnTo>
                  <a:pt x="1048" y="3020"/>
                </a:lnTo>
                <a:lnTo>
                  <a:pt x="1058" y="3104"/>
                </a:lnTo>
                <a:lnTo>
                  <a:pt x="1070" y="3188"/>
                </a:lnTo>
                <a:lnTo>
                  <a:pt x="1085" y="3274"/>
                </a:lnTo>
                <a:lnTo>
                  <a:pt x="1101" y="3361"/>
                </a:lnTo>
                <a:lnTo>
                  <a:pt x="1120" y="3450"/>
                </a:lnTo>
                <a:lnTo>
                  <a:pt x="1140" y="3540"/>
                </a:lnTo>
                <a:lnTo>
                  <a:pt x="1164" y="3632"/>
                </a:lnTo>
                <a:lnTo>
                  <a:pt x="1189" y="3725"/>
                </a:lnTo>
                <a:close/>
                <a:moveTo>
                  <a:pt x="4632" y="3167"/>
                </a:moveTo>
                <a:lnTo>
                  <a:pt x="2763" y="1298"/>
                </a:lnTo>
                <a:lnTo>
                  <a:pt x="4632" y="1298"/>
                </a:lnTo>
                <a:lnTo>
                  <a:pt x="4632" y="3167"/>
                </a:lnTo>
                <a:close/>
                <a:moveTo>
                  <a:pt x="1942" y="5769"/>
                </a:moveTo>
                <a:lnTo>
                  <a:pt x="1942" y="5769"/>
                </a:lnTo>
                <a:lnTo>
                  <a:pt x="1939" y="5699"/>
                </a:lnTo>
                <a:lnTo>
                  <a:pt x="1937" y="5628"/>
                </a:lnTo>
                <a:lnTo>
                  <a:pt x="1933" y="5555"/>
                </a:lnTo>
                <a:lnTo>
                  <a:pt x="1929" y="5482"/>
                </a:lnTo>
                <a:lnTo>
                  <a:pt x="1925" y="5446"/>
                </a:lnTo>
                <a:lnTo>
                  <a:pt x="1921" y="5410"/>
                </a:lnTo>
                <a:lnTo>
                  <a:pt x="1916" y="5375"/>
                </a:lnTo>
                <a:lnTo>
                  <a:pt x="1911" y="5340"/>
                </a:lnTo>
                <a:lnTo>
                  <a:pt x="1904" y="5306"/>
                </a:lnTo>
                <a:lnTo>
                  <a:pt x="1897" y="5272"/>
                </a:lnTo>
                <a:lnTo>
                  <a:pt x="1887" y="5240"/>
                </a:lnTo>
                <a:lnTo>
                  <a:pt x="1877" y="5208"/>
                </a:lnTo>
                <a:lnTo>
                  <a:pt x="1866" y="5178"/>
                </a:lnTo>
                <a:lnTo>
                  <a:pt x="1852" y="5148"/>
                </a:lnTo>
                <a:lnTo>
                  <a:pt x="1836" y="5120"/>
                </a:lnTo>
                <a:lnTo>
                  <a:pt x="1819" y="5093"/>
                </a:lnTo>
                <a:lnTo>
                  <a:pt x="1800" y="5067"/>
                </a:lnTo>
                <a:lnTo>
                  <a:pt x="1789" y="5056"/>
                </a:lnTo>
                <a:lnTo>
                  <a:pt x="1779" y="5043"/>
                </a:lnTo>
                <a:lnTo>
                  <a:pt x="1768" y="5033"/>
                </a:lnTo>
                <a:lnTo>
                  <a:pt x="1755" y="5022"/>
                </a:lnTo>
                <a:lnTo>
                  <a:pt x="1743" y="5012"/>
                </a:lnTo>
                <a:lnTo>
                  <a:pt x="1729" y="5002"/>
                </a:lnTo>
                <a:lnTo>
                  <a:pt x="1716" y="4993"/>
                </a:lnTo>
                <a:lnTo>
                  <a:pt x="1701" y="4984"/>
                </a:lnTo>
                <a:lnTo>
                  <a:pt x="1686" y="4976"/>
                </a:lnTo>
                <a:lnTo>
                  <a:pt x="1670" y="4968"/>
                </a:lnTo>
                <a:lnTo>
                  <a:pt x="1654" y="4960"/>
                </a:lnTo>
                <a:lnTo>
                  <a:pt x="1637" y="4954"/>
                </a:lnTo>
                <a:lnTo>
                  <a:pt x="1619" y="4947"/>
                </a:lnTo>
                <a:lnTo>
                  <a:pt x="1601" y="4942"/>
                </a:lnTo>
                <a:lnTo>
                  <a:pt x="1581" y="4937"/>
                </a:lnTo>
                <a:lnTo>
                  <a:pt x="1561" y="4933"/>
                </a:lnTo>
                <a:lnTo>
                  <a:pt x="1541" y="4929"/>
                </a:lnTo>
                <a:lnTo>
                  <a:pt x="1519" y="4926"/>
                </a:lnTo>
                <a:lnTo>
                  <a:pt x="1497" y="4924"/>
                </a:lnTo>
                <a:lnTo>
                  <a:pt x="1474" y="4922"/>
                </a:lnTo>
                <a:lnTo>
                  <a:pt x="1450" y="4922"/>
                </a:lnTo>
                <a:lnTo>
                  <a:pt x="1426" y="4920"/>
                </a:lnTo>
                <a:lnTo>
                  <a:pt x="1400" y="4922"/>
                </a:lnTo>
                <a:lnTo>
                  <a:pt x="1376" y="4922"/>
                </a:lnTo>
                <a:lnTo>
                  <a:pt x="1352" y="4924"/>
                </a:lnTo>
                <a:lnTo>
                  <a:pt x="1330" y="4926"/>
                </a:lnTo>
                <a:lnTo>
                  <a:pt x="1308" y="4929"/>
                </a:lnTo>
                <a:lnTo>
                  <a:pt x="1287" y="4933"/>
                </a:lnTo>
                <a:lnTo>
                  <a:pt x="1267" y="4937"/>
                </a:lnTo>
                <a:lnTo>
                  <a:pt x="1247" y="4942"/>
                </a:lnTo>
                <a:lnTo>
                  <a:pt x="1228" y="4947"/>
                </a:lnTo>
                <a:lnTo>
                  <a:pt x="1210" y="4954"/>
                </a:lnTo>
                <a:lnTo>
                  <a:pt x="1193" y="4960"/>
                </a:lnTo>
                <a:lnTo>
                  <a:pt x="1176" y="4968"/>
                </a:lnTo>
                <a:lnTo>
                  <a:pt x="1161" y="4976"/>
                </a:lnTo>
                <a:lnTo>
                  <a:pt x="1146" y="4984"/>
                </a:lnTo>
                <a:lnTo>
                  <a:pt x="1131" y="4993"/>
                </a:lnTo>
                <a:lnTo>
                  <a:pt x="1118" y="5002"/>
                </a:lnTo>
                <a:lnTo>
                  <a:pt x="1104" y="5012"/>
                </a:lnTo>
                <a:lnTo>
                  <a:pt x="1092" y="5022"/>
                </a:lnTo>
                <a:lnTo>
                  <a:pt x="1079" y="5033"/>
                </a:lnTo>
                <a:lnTo>
                  <a:pt x="1068" y="5043"/>
                </a:lnTo>
                <a:lnTo>
                  <a:pt x="1057" y="5056"/>
                </a:lnTo>
                <a:lnTo>
                  <a:pt x="1047" y="5067"/>
                </a:lnTo>
                <a:lnTo>
                  <a:pt x="1027" y="5093"/>
                </a:lnTo>
                <a:lnTo>
                  <a:pt x="1010" y="5120"/>
                </a:lnTo>
                <a:lnTo>
                  <a:pt x="995" y="5148"/>
                </a:lnTo>
                <a:lnTo>
                  <a:pt x="981" y="5178"/>
                </a:lnTo>
                <a:lnTo>
                  <a:pt x="970" y="5208"/>
                </a:lnTo>
                <a:lnTo>
                  <a:pt x="960" y="5240"/>
                </a:lnTo>
                <a:lnTo>
                  <a:pt x="951" y="5272"/>
                </a:lnTo>
                <a:lnTo>
                  <a:pt x="943" y="5306"/>
                </a:lnTo>
                <a:lnTo>
                  <a:pt x="937" y="5340"/>
                </a:lnTo>
                <a:lnTo>
                  <a:pt x="932" y="5375"/>
                </a:lnTo>
                <a:lnTo>
                  <a:pt x="927" y="5410"/>
                </a:lnTo>
                <a:lnTo>
                  <a:pt x="924" y="5446"/>
                </a:lnTo>
                <a:lnTo>
                  <a:pt x="921" y="5482"/>
                </a:lnTo>
                <a:lnTo>
                  <a:pt x="917" y="5555"/>
                </a:lnTo>
                <a:lnTo>
                  <a:pt x="913" y="5628"/>
                </a:lnTo>
                <a:lnTo>
                  <a:pt x="911" y="5699"/>
                </a:lnTo>
                <a:lnTo>
                  <a:pt x="908" y="5769"/>
                </a:lnTo>
                <a:lnTo>
                  <a:pt x="893" y="5801"/>
                </a:lnTo>
                <a:lnTo>
                  <a:pt x="877" y="5831"/>
                </a:lnTo>
                <a:lnTo>
                  <a:pt x="863" y="5859"/>
                </a:lnTo>
                <a:lnTo>
                  <a:pt x="846" y="5885"/>
                </a:lnTo>
                <a:lnTo>
                  <a:pt x="830" y="5910"/>
                </a:lnTo>
                <a:lnTo>
                  <a:pt x="813" y="5933"/>
                </a:lnTo>
                <a:lnTo>
                  <a:pt x="796" y="5954"/>
                </a:lnTo>
                <a:lnTo>
                  <a:pt x="779" y="5974"/>
                </a:lnTo>
                <a:lnTo>
                  <a:pt x="762" y="5992"/>
                </a:lnTo>
                <a:lnTo>
                  <a:pt x="744" y="6009"/>
                </a:lnTo>
                <a:lnTo>
                  <a:pt x="727" y="6024"/>
                </a:lnTo>
                <a:lnTo>
                  <a:pt x="709" y="6039"/>
                </a:lnTo>
                <a:lnTo>
                  <a:pt x="691" y="6051"/>
                </a:lnTo>
                <a:lnTo>
                  <a:pt x="673" y="6064"/>
                </a:lnTo>
                <a:lnTo>
                  <a:pt x="654" y="6074"/>
                </a:lnTo>
                <a:lnTo>
                  <a:pt x="636" y="6084"/>
                </a:lnTo>
                <a:lnTo>
                  <a:pt x="618" y="6092"/>
                </a:lnTo>
                <a:lnTo>
                  <a:pt x="599" y="6100"/>
                </a:lnTo>
                <a:lnTo>
                  <a:pt x="581" y="6106"/>
                </a:lnTo>
                <a:lnTo>
                  <a:pt x="561" y="6112"/>
                </a:lnTo>
                <a:lnTo>
                  <a:pt x="543" y="6118"/>
                </a:lnTo>
                <a:lnTo>
                  <a:pt x="524" y="6122"/>
                </a:lnTo>
                <a:lnTo>
                  <a:pt x="487" y="6129"/>
                </a:lnTo>
                <a:lnTo>
                  <a:pt x="451" y="6133"/>
                </a:lnTo>
                <a:lnTo>
                  <a:pt x="415" y="6138"/>
                </a:lnTo>
                <a:lnTo>
                  <a:pt x="344" y="6143"/>
                </a:lnTo>
                <a:lnTo>
                  <a:pt x="309" y="6145"/>
                </a:lnTo>
                <a:lnTo>
                  <a:pt x="276" y="6148"/>
                </a:lnTo>
                <a:lnTo>
                  <a:pt x="243" y="6152"/>
                </a:lnTo>
                <a:lnTo>
                  <a:pt x="213" y="6157"/>
                </a:lnTo>
                <a:lnTo>
                  <a:pt x="184" y="6165"/>
                </a:lnTo>
                <a:lnTo>
                  <a:pt x="170" y="6170"/>
                </a:lnTo>
                <a:lnTo>
                  <a:pt x="156" y="6174"/>
                </a:lnTo>
                <a:lnTo>
                  <a:pt x="143" y="6181"/>
                </a:lnTo>
                <a:lnTo>
                  <a:pt x="130" y="6188"/>
                </a:lnTo>
                <a:lnTo>
                  <a:pt x="118" y="6196"/>
                </a:lnTo>
                <a:lnTo>
                  <a:pt x="106" y="6205"/>
                </a:lnTo>
                <a:lnTo>
                  <a:pt x="94" y="6215"/>
                </a:lnTo>
                <a:lnTo>
                  <a:pt x="84" y="6225"/>
                </a:lnTo>
                <a:lnTo>
                  <a:pt x="74" y="6237"/>
                </a:lnTo>
                <a:lnTo>
                  <a:pt x="64" y="6251"/>
                </a:lnTo>
                <a:lnTo>
                  <a:pt x="55" y="6264"/>
                </a:lnTo>
                <a:lnTo>
                  <a:pt x="47" y="6280"/>
                </a:lnTo>
                <a:lnTo>
                  <a:pt x="39" y="6298"/>
                </a:lnTo>
                <a:lnTo>
                  <a:pt x="31" y="6316"/>
                </a:lnTo>
                <a:lnTo>
                  <a:pt x="26" y="6337"/>
                </a:lnTo>
                <a:lnTo>
                  <a:pt x="20" y="6359"/>
                </a:lnTo>
                <a:lnTo>
                  <a:pt x="14" y="6382"/>
                </a:lnTo>
                <a:lnTo>
                  <a:pt x="10" y="6408"/>
                </a:lnTo>
                <a:lnTo>
                  <a:pt x="6" y="6434"/>
                </a:lnTo>
                <a:lnTo>
                  <a:pt x="3" y="6463"/>
                </a:lnTo>
                <a:lnTo>
                  <a:pt x="1" y="6493"/>
                </a:lnTo>
                <a:lnTo>
                  <a:pt x="0" y="6526"/>
                </a:lnTo>
                <a:lnTo>
                  <a:pt x="2852" y="6526"/>
                </a:lnTo>
                <a:lnTo>
                  <a:pt x="2849" y="6493"/>
                </a:lnTo>
                <a:lnTo>
                  <a:pt x="2847" y="6463"/>
                </a:lnTo>
                <a:lnTo>
                  <a:pt x="2845" y="6434"/>
                </a:lnTo>
                <a:lnTo>
                  <a:pt x="2842" y="6408"/>
                </a:lnTo>
                <a:lnTo>
                  <a:pt x="2837" y="6382"/>
                </a:lnTo>
                <a:lnTo>
                  <a:pt x="2831" y="6359"/>
                </a:lnTo>
                <a:lnTo>
                  <a:pt x="2826" y="6337"/>
                </a:lnTo>
                <a:lnTo>
                  <a:pt x="2819" y="6316"/>
                </a:lnTo>
                <a:lnTo>
                  <a:pt x="2812" y="6298"/>
                </a:lnTo>
                <a:lnTo>
                  <a:pt x="2804" y="6280"/>
                </a:lnTo>
                <a:lnTo>
                  <a:pt x="2796" y="6264"/>
                </a:lnTo>
                <a:lnTo>
                  <a:pt x="2787" y="6251"/>
                </a:lnTo>
                <a:lnTo>
                  <a:pt x="2777" y="6237"/>
                </a:lnTo>
                <a:lnTo>
                  <a:pt x="2767" y="6225"/>
                </a:lnTo>
                <a:lnTo>
                  <a:pt x="2756" y="6215"/>
                </a:lnTo>
                <a:lnTo>
                  <a:pt x="2745" y="6205"/>
                </a:lnTo>
                <a:lnTo>
                  <a:pt x="2733" y="6196"/>
                </a:lnTo>
                <a:lnTo>
                  <a:pt x="2721" y="6188"/>
                </a:lnTo>
                <a:lnTo>
                  <a:pt x="2708" y="6181"/>
                </a:lnTo>
                <a:lnTo>
                  <a:pt x="2695" y="6174"/>
                </a:lnTo>
                <a:lnTo>
                  <a:pt x="2681" y="6170"/>
                </a:lnTo>
                <a:lnTo>
                  <a:pt x="2668" y="6165"/>
                </a:lnTo>
                <a:lnTo>
                  <a:pt x="2638" y="6157"/>
                </a:lnTo>
                <a:lnTo>
                  <a:pt x="2607" y="6152"/>
                </a:lnTo>
                <a:lnTo>
                  <a:pt x="2575" y="6148"/>
                </a:lnTo>
                <a:lnTo>
                  <a:pt x="2541" y="6145"/>
                </a:lnTo>
                <a:lnTo>
                  <a:pt x="2508" y="6143"/>
                </a:lnTo>
                <a:lnTo>
                  <a:pt x="2437" y="6138"/>
                </a:lnTo>
                <a:lnTo>
                  <a:pt x="2400" y="6133"/>
                </a:lnTo>
                <a:lnTo>
                  <a:pt x="2363" y="6129"/>
                </a:lnTo>
                <a:lnTo>
                  <a:pt x="2326" y="6122"/>
                </a:lnTo>
                <a:lnTo>
                  <a:pt x="2308" y="6118"/>
                </a:lnTo>
                <a:lnTo>
                  <a:pt x="2289" y="6112"/>
                </a:lnTo>
                <a:lnTo>
                  <a:pt x="2271" y="6106"/>
                </a:lnTo>
                <a:lnTo>
                  <a:pt x="2252" y="6100"/>
                </a:lnTo>
                <a:lnTo>
                  <a:pt x="2233" y="6092"/>
                </a:lnTo>
                <a:lnTo>
                  <a:pt x="2214" y="6084"/>
                </a:lnTo>
                <a:lnTo>
                  <a:pt x="2196" y="6074"/>
                </a:lnTo>
                <a:lnTo>
                  <a:pt x="2178" y="6064"/>
                </a:lnTo>
                <a:lnTo>
                  <a:pt x="2160" y="6051"/>
                </a:lnTo>
                <a:lnTo>
                  <a:pt x="2142" y="6039"/>
                </a:lnTo>
                <a:lnTo>
                  <a:pt x="2124" y="6024"/>
                </a:lnTo>
                <a:lnTo>
                  <a:pt x="2106" y="6009"/>
                </a:lnTo>
                <a:lnTo>
                  <a:pt x="2089" y="5992"/>
                </a:lnTo>
                <a:lnTo>
                  <a:pt x="2071" y="5974"/>
                </a:lnTo>
                <a:lnTo>
                  <a:pt x="2054" y="5954"/>
                </a:lnTo>
                <a:lnTo>
                  <a:pt x="2037" y="5933"/>
                </a:lnTo>
                <a:lnTo>
                  <a:pt x="2021" y="5910"/>
                </a:lnTo>
                <a:lnTo>
                  <a:pt x="2004" y="5885"/>
                </a:lnTo>
                <a:lnTo>
                  <a:pt x="1989" y="5859"/>
                </a:lnTo>
                <a:lnTo>
                  <a:pt x="1973" y="5831"/>
                </a:lnTo>
                <a:lnTo>
                  <a:pt x="1958" y="5801"/>
                </a:lnTo>
                <a:lnTo>
                  <a:pt x="1942" y="5769"/>
                </a:lnTo>
                <a:close/>
                <a:moveTo>
                  <a:pt x="1025" y="5744"/>
                </a:moveTo>
                <a:lnTo>
                  <a:pt x="1025" y="5744"/>
                </a:lnTo>
                <a:lnTo>
                  <a:pt x="1021" y="5707"/>
                </a:lnTo>
                <a:lnTo>
                  <a:pt x="1018" y="5671"/>
                </a:lnTo>
                <a:lnTo>
                  <a:pt x="1016" y="5636"/>
                </a:lnTo>
                <a:lnTo>
                  <a:pt x="1015" y="5602"/>
                </a:lnTo>
                <a:lnTo>
                  <a:pt x="1015" y="5570"/>
                </a:lnTo>
                <a:lnTo>
                  <a:pt x="1015" y="5539"/>
                </a:lnTo>
                <a:lnTo>
                  <a:pt x="1016" y="5508"/>
                </a:lnTo>
                <a:lnTo>
                  <a:pt x="1018" y="5480"/>
                </a:lnTo>
                <a:lnTo>
                  <a:pt x="1022" y="5452"/>
                </a:lnTo>
                <a:lnTo>
                  <a:pt x="1025" y="5425"/>
                </a:lnTo>
                <a:lnTo>
                  <a:pt x="1030" y="5400"/>
                </a:lnTo>
                <a:lnTo>
                  <a:pt x="1034" y="5375"/>
                </a:lnTo>
                <a:lnTo>
                  <a:pt x="1040" y="5351"/>
                </a:lnTo>
                <a:lnTo>
                  <a:pt x="1045" y="5329"/>
                </a:lnTo>
                <a:lnTo>
                  <a:pt x="1052" y="5307"/>
                </a:lnTo>
                <a:lnTo>
                  <a:pt x="1059" y="5286"/>
                </a:lnTo>
                <a:lnTo>
                  <a:pt x="1067" y="5267"/>
                </a:lnTo>
                <a:lnTo>
                  <a:pt x="1075" y="5248"/>
                </a:lnTo>
                <a:lnTo>
                  <a:pt x="1084" y="5230"/>
                </a:lnTo>
                <a:lnTo>
                  <a:pt x="1092" y="5213"/>
                </a:lnTo>
                <a:lnTo>
                  <a:pt x="1102" y="5196"/>
                </a:lnTo>
                <a:lnTo>
                  <a:pt x="1111" y="5181"/>
                </a:lnTo>
                <a:lnTo>
                  <a:pt x="1121" y="5166"/>
                </a:lnTo>
                <a:lnTo>
                  <a:pt x="1131" y="5153"/>
                </a:lnTo>
                <a:lnTo>
                  <a:pt x="1142" y="5139"/>
                </a:lnTo>
                <a:lnTo>
                  <a:pt x="1154" y="5127"/>
                </a:lnTo>
                <a:lnTo>
                  <a:pt x="1175" y="5104"/>
                </a:lnTo>
                <a:lnTo>
                  <a:pt x="1199" y="5084"/>
                </a:lnTo>
                <a:lnTo>
                  <a:pt x="1223" y="5067"/>
                </a:lnTo>
                <a:lnTo>
                  <a:pt x="1246" y="5052"/>
                </a:lnTo>
                <a:lnTo>
                  <a:pt x="1270" y="5039"/>
                </a:lnTo>
                <a:lnTo>
                  <a:pt x="1295" y="5029"/>
                </a:lnTo>
                <a:lnTo>
                  <a:pt x="1317" y="5020"/>
                </a:lnTo>
                <a:lnTo>
                  <a:pt x="1341" y="5013"/>
                </a:lnTo>
                <a:lnTo>
                  <a:pt x="1362" y="5007"/>
                </a:lnTo>
                <a:lnTo>
                  <a:pt x="1384" y="5003"/>
                </a:lnTo>
                <a:lnTo>
                  <a:pt x="1403" y="4999"/>
                </a:lnTo>
                <a:lnTo>
                  <a:pt x="1421" y="4997"/>
                </a:lnTo>
                <a:lnTo>
                  <a:pt x="1438" y="4996"/>
                </a:lnTo>
                <a:lnTo>
                  <a:pt x="1464" y="4995"/>
                </a:lnTo>
                <a:lnTo>
                  <a:pt x="1482" y="4996"/>
                </a:lnTo>
                <a:lnTo>
                  <a:pt x="1488" y="4996"/>
                </a:lnTo>
                <a:lnTo>
                  <a:pt x="1476" y="5005"/>
                </a:lnTo>
                <a:lnTo>
                  <a:pt x="1462" y="5016"/>
                </a:lnTo>
                <a:lnTo>
                  <a:pt x="1443" y="5033"/>
                </a:lnTo>
                <a:lnTo>
                  <a:pt x="1420" y="5055"/>
                </a:lnTo>
                <a:lnTo>
                  <a:pt x="1393" y="5083"/>
                </a:lnTo>
                <a:lnTo>
                  <a:pt x="1362" y="5117"/>
                </a:lnTo>
                <a:lnTo>
                  <a:pt x="1330" y="5157"/>
                </a:lnTo>
                <a:lnTo>
                  <a:pt x="1294" y="5204"/>
                </a:lnTo>
                <a:lnTo>
                  <a:pt x="1276" y="5230"/>
                </a:lnTo>
                <a:lnTo>
                  <a:pt x="1256" y="5258"/>
                </a:lnTo>
                <a:lnTo>
                  <a:pt x="1237" y="5287"/>
                </a:lnTo>
                <a:lnTo>
                  <a:pt x="1218" y="5319"/>
                </a:lnTo>
                <a:lnTo>
                  <a:pt x="1199" y="5351"/>
                </a:lnTo>
                <a:lnTo>
                  <a:pt x="1179" y="5388"/>
                </a:lnTo>
                <a:lnTo>
                  <a:pt x="1159" y="5425"/>
                </a:lnTo>
                <a:lnTo>
                  <a:pt x="1139" y="5464"/>
                </a:lnTo>
                <a:lnTo>
                  <a:pt x="1120" y="5505"/>
                </a:lnTo>
                <a:lnTo>
                  <a:pt x="1101" y="5549"/>
                </a:lnTo>
                <a:lnTo>
                  <a:pt x="1080" y="5594"/>
                </a:lnTo>
                <a:lnTo>
                  <a:pt x="1062" y="5641"/>
                </a:lnTo>
                <a:lnTo>
                  <a:pt x="1043" y="5691"/>
                </a:lnTo>
                <a:lnTo>
                  <a:pt x="1025" y="5744"/>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37" name="矩形 36" descr="#clear#"/>
          <p:cNvSpPr/>
          <p:nvPr/>
        </p:nvSpPr>
        <p:spPr>
          <a:xfrm>
            <a:off x="4796782"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38" name="矩形 37" descr="#clear#"/>
          <p:cNvSpPr/>
          <p:nvPr/>
        </p:nvSpPr>
        <p:spPr>
          <a:xfrm>
            <a:off x="8353880"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39" name="矩形 38" descr="#clear#"/>
          <p:cNvSpPr/>
          <p:nvPr/>
        </p:nvSpPr>
        <p:spPr>
          <a:xfrm>
            <a:off x="1771963"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40" name="矩形 39" descr="#clear#"/>
          <p:cNvSpPr/>
          <p:nvPr/>
        </p:nvSpPr>
        <p:spPr>
          <a:xfrm>
            <a:off x="5329059"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41" name="矩形 40" descr="#clear#"/>
          <p:cNvSpPr/>
          <p:nvPr/>
        </p:nvSpPr>
        <p:spPr>
          <a:xfrm>
            <a:off x="8886155"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42" name="矩形 41" descr="#clear#"/>
          <p:cNvSpPr/>
          <p:nvPr/>
        </p:nvSpPr>
        <p:spPr>
          <a:xfrm>
            <a:off x="1136129" y="5300917"/>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3" name="KSO_Shape"/>
          <p:cNvSpPr/>
          <p:nvPr/>
        </p:nvSpPr>
        <p:spPr bwMode="auto">
          <a:xfrm flipH="1">
            <a:off x="768238" y="5406272"/>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44" name="KSO_Shape"/>
          <p:cNvSpPr/>
          <p:nvPr/>
        </p:nvSpPr>
        <p:spPr bwMode="auto">
          <a:xfrm>
            <a:off x="11122305" y="5406272"/>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descr="#clear#"/>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任意多边形: 形状 17"/>
          <p:cNvSpPr/>
          <p:nvPr/>
        </p:nvSpPr>
        <p:spPr bwMode="auto">
          <a:xfrm>
            <a:off x="5621446" y="3855649"/>
            <a:ext cx="1792229" cy="1412577"/>
          </a:xfrm>
          <a:custGeom>
            <a:avLst/>
            <a:gdLst>
              <a:gd name="connsiteX0" fmla="*/ 3134979 w 3250246"/>
              <a:gd name="connsiteY0" fmla="*/ 0 h 2561739"/>
              <a:gd name="connsiteX1" fmla="*/ 3141318 w 3250246"/>
              <a:gd name="connsiteY1" fmla="*/ 0 h 2561739"/>
              <a:gd name="connsiteX2" fmla="*/ 3148234 w 3250246"/>
              <a:gd name="connsiteY2" fmla="*/ 576 h 2561739"/>
              <a:gd name="connsiteX3" fmla="*/ 3154574 w 3250246"/>
              <a:gd name="connsiteY3" fmla="*/ 1440 h 2561739"/>
              <a:gd name="connsiteX4" fmla="*/ 3160913 w 3250246"/>
              <a:gd name="connsiteY4" fmla="*/ 2879 h 2561739"/>
              <a:gd name="connsiteX5" fmla="*/ 3167542 w 3250246"/>
              <a:gd name="connsiteY5" fmla="*/ 4607 h 2561739"/>
              <a:gd name="connsiteX6" fmla="*/ 3173881 w 3250246"/>
              <a:gd name="connsiteY6" fmla="*/ 6622 h 2561739"/>
              <a:gd name="connsiteX7" fmla="*/ 3179933 w 3250246"/>
              <a:gd name="connsiteY7" fmla="*/ 8925 h 2561739"/>
              <a:gd name="connsiteX8" fmla="*/ 3185984 w 3250246"/>
              <a:gd name="connsiteY8" fmla="*/ 11804 h 2561739"/>
              <a:gd name="connsiteX9" fmla="*/ 3192036 w 3250246"/>
              <a:gd name="connsiteY9" fmla="*/ 14971 h 2561739"/>
              <a:gd name="connsiteX10" fmla="*/ 3197799 w 3250246"/>
              <a:gd name="connsiteY10" fmla="*/ 18427 h 2561739"/>
              <a:gd name="connsiteX11" fmla="*/ 3203275 w 3250246"/>
              <a:gd name="connsiteY11" fmla="*/ 22457 h 2561739"/>
              <a:gd name="connsiteX12" fmla="*/ 3208750 w 3250246"/>
              <a:gd name="connsiteY12" fmla="*/ 26775 h 2561739"/>
              <a:gd name="connsiteX13" fmla="*/ 3213649 w 3250246"/>
              <a:gd name="connsiteY13" fmla="*/ 31381 h 2561739"/>
              <a:gd name="connsiteX14" fmla="*/ 3218547 w 3250246"/>
              <a:gd name="connsiteY14" fmla="*/ 36276 h 2561739"/>
              <a:gd name="connsiteX15" fmla="*/ 3222870 w 3250246"/>
              <a:gd name="connsiteY15" fmla="*/ 41458 h 2561739"/>
              <a:gd name="connsiteX16" fmla="*/ 3227193 w 3250246"/>
              <a:gd name="connsiteY16" fmla="*/ 46640 h 2561739"/>
              <a:gd name="connsiteX17" fmla="*/ 3231227 w 3250246"/>
              <a:gd name="connsiteY17" fmla="*/ 52398 h 2561739"/>
              <a:gd name="connsiteX18" fmla="*/ 3234685 w 3250246"/>
              <a:gd name="connsiteY18" fmla="*/ 58156 h 2561739"/>
              <a:gd name="connsiteX19" fmla="*/ 3237854 w 3250246"/>
              <a:gd name="connsiteY19" fmla="*/ 64202 h 2561739"/>
              <a:gd name="connsiteX20" fmla="*/ 3240737 w 3250246"/>
              <a:gd name="connsiteY20" fmla="*/ 70248 h 2561739"/>
              <a:gd name="connsiteX21" fmla="*/ 3243042 w 3250246"/>
              <a:gd name="connsiteY21" fmla="*/ 76294 h 2561739"/>
              <a:gd name="connsiteX22" fmla="*/ 3245058 w 3250246"/>
              <a:gd name="connsiteY22" fmla="*/ 82916 h 2561739"/>
              <a:gd name="connsiteX23" fmla="*/ 3246788 w 3250246"/>
              <a:gd name="connsiteY23" fmla="*/ 89537 h 2561739"/>
              <a:gd name="connsiteX24" fmla="*/ 3248228 w 3250246"/>
              <a:gd name="connsiteY24" fmla="*/ 96159 h 2561739"/>
              <a:gd name="connsiteX25" fmla="*/ 3249382 w 3250246"/>
              <a:gd name="connsiteY25" fmla="*/ 102780 h 2561739"/>
              <a:gd name="connsiteX26" fmla="*/ 3249670 w 3250246"/>
              <a:gd name="connsiteY26" fmla="*/ 109690 h 2561739"/>
              <a:gd name="connsiteX27" fmla="*/ 3250246 w 3250246"/>
              <a:gd name="connsiteY27" fmla="*/ 116600 h 2561739"/>
              <a:gd name="connsiteX28" fmla="*/ 3249670 w 3250246"/>
              <a:gd name="connsiteY28" fmla="*/ 123510 h 2561739"/>
              <a:gd name="connsiteX29" fmla="*/ 3204427 w 3250246"/>
              <a:gd name="connsiteY29" fmla="*/ 918691 h 2561739"/>
              <a:gd name="connsiteX30" fmla="*/ 3203562 w 3250246"/>
              <a:gd name="connsiteY30" fmla="*/ 924449 h 2561739"/>
              <a:gd name="connsiteX31" fmla="*/ 3202987 w 3250246"/>
              <a:gd name="connsiteY31" fmla="*/ 930494 h 2561739"/>
              <a:gd name="connsiteX32" fmla="*/ 3201833 w 3250246"/>
              <a:gd name="connsiteY32" fmla="*/ 936252 h 2561739"/>
              <a:gd name="connsiteX33" fmla="*/ 3200681 w 3250246"/>
              <a:gd name="connsiteY33" fmla="*/ 942011 h 2561739"/>
              <a:gd name="connsiteX34" fmla="*/ 3198952 w 3250246"/>
              <a:gd name="connsiteY34" fmla="*/ 947481 h 2561739"/>
              <a:gd name="connsiteX35" fmla="*/ 3197223 w 3250246"/>
              <a:gd name="connsiteY35" fmla="*/ 952663 h 2561739"/>
              <a:gd name="connsiteX36" fmla="*/ 3194917 w 3250246"/>
              <a:gd name="connsiteY36" fmla="*/ 958133 h 2561739"/>
              <a:gd name="connsiteX37" fmla="*/ 3192900 w 3250246"/>
              <a:gd name="connsiteY37" fmla="*/ 963604 h 2561739"/>
              <a:gd name="connsiteX38" fmla="*/ 3190307 w 3250246"/>
              <a:gd name="connsiteY38" fmla="*/ 968497 h 2561739"/>
              <a:gd name="connsiteX39" fmla="*/ 3187425 w 3250246"/>
              <a:gd name="connsiteY39" fmla="*/ 973104 h 2561739"/>
              <a:gd name="connsiteX40" fmla="*/ 3184255 w 3250246"/>
              <a:gd name="connsiteY40" fmla="*/ 977711 h 2561739"/>
              <a:gd name="connsiteX41" fmla="*/ 3181085 w 3250246"/>
              <a:gd name="connsiteY41" fmla="*/ 982605 h 2561739"/>
              <a:gd name="connsiteX42" fmla="*/ 3177915 w 3250246"/>
              <a:gd name="connsiteY42" fmla="*/ 986635 h 2561739"/>
              <a:gd name="connsiteX43" fmla="*/ 3174169 w 3250246"/>
              <a:gd name="connsiteY43" fmla="*/ 990954 h 2561739"/>
              <a:gd name="connsiteX44" fmla="*/ 3170424 w 3250246"/>
              <a:gd name="connsiteY44" fmla="*/ 994984 h 2561739"/>
              <a:gd name="connsiteX45" fmla="*/ 3166389 w 3250246"/>
              <a:gd name="connsiteY45" fmla="*/ 999015 h 2561739"/>
              <a:gd name="connsiteX46" fmla="*/ 3162355 w 3250246"/>
              <a:gd name="connsiteY46" fmla="*/ 1002470 h 2561739"/>
              <a:gd name="connsiteX47" fmla="*/ 3158032 w 3250246"/>
              <a:gd name="connsiteY47" fmla="*/ 1005637 h 2561739"/>
              <a:gd name="connsiteX48" fmla="*/ 3153421 w 3250246"/>
              <a:gd name="connsiteY48" fmla="*/ 1009092 h 2561739"/>
              <a:gd name="connsiteX49" fmla="*/ 3148811 w 3250246"/>
              <a:gd name="connsiteY49" fmla="*/ 1011682 h 2561739"/>
              <a:gd name="connsiteX50" fmla="*/ 3144200 w 3250246"/>
              <a:gd name="connsiteY50" fmla="*/ 1014562 h 2561739"/>
              <a:gd name="connsiteX51" fmla="*/ 3139301 w 3250246"/>
              <a:gd name="connsiteY51" fmla="*/ 1017153 h 2561739"/>
              <a:gd name="connsiteX52" fmla="*/ 3134114 w 3250246"/>
              <a:gd name="connsiteY52" fmla="*/ 1019456 h 2561739"/>
              <a:gd name="connsiteX53" fmla="*/ 3129215 w 3250246"/>
              <a:gd name="connsiteY53" fmla="*/ 1021472 h 2561739"/>
              <a:gd name="connsiteX54" fmla="*/ 3123740 w 3250246"/>
              <a:gd name="connsiteY54" fmla="*/ 1023199 h 2561739"/>
              <a:gd name="connsiteX55" fmla="*/ 3118265 w 3250246"/>
              <a:gd name="connsiteY55" fmla="*/ 1024638 h 2561739"/>
              <a:gd name="connsiteX56" fmla="*/ 3113077 w 3250246"/>
              <a:gd name="connsiteY56" fmla="*/ 1025789 h 2561739"/>
              <a:gd name="connsiteX57" fmla="*/ 3107314 w 3250246"/>
              <a:gd name="connsiteY57" fmla="*/ 1026941 h 2561739"/>
              <a:gd name="connsiteX58" fmla="*/ 3101839 w 3250246"/>
              <a:gd name="connsiteY58" fmla="*/ 1027517 h 2561739"/>
              <a:gd name="connsiteX59" fmla="*/ 3096076 w 3250246"/>
              <a:gd name="connsiteY59" fmla="*/ 1027805 h 2561739"/>
              <a:gd name="connsiteX60" fmla="*/ 3090601 w 3250246"/>
              <a:gd name="connsiteY60" fmla="*/ 1027805 h 2561739"/>
              <a:gd name="connsiteX61" fmla="*/ 3084261 w 3250246"/>
              <a:gd name="connsiteY61" fmla="*/ 1027517 h 2561739"/>
              <a:gd name="connsiteX62" fmla="*/ 3078786 w 3250246"/>
              <a:gd name="connsiteY62" fmla="*/ 1027229 h 2561739"/>
              <a:gd name="connsiteX63" fmla="*/ 3073022 w 3250246"/>
              <a:gd name="connsiteY63" fmla="*/ 1026078 h 2561739"/>
              <a:gd name="connsiteX64" fmla="*/ 3067260 w 3250246"/>
              <a:gd name="connsiteY64" fmla="*/ 1024926 h 2561739"/>
              <a:gd name="connsiteX65" fmla="*/ 3061783 w 3250246"/>
              <a:gd name="connsiteY65" fmla="*/ 1023486 h 2561739"/>
              <a:gd name="connsiteX66" fmla="*/ 3056597 w 3250246"/>
              <a:gd name="connsiteY66" fmla="*/ 1022047 h 2561739"/>
              <a:gd name="connsiteX67" fmla="*/ 3051122 w 3250246"/>
              <a:gd name="connsiteY67" fmla="*/ 1020032 h 2561739"/>
              <a:gd name="connsiteX68" fmla="*/ 3046223 w 3250246"/>
              <a:gd name="connsiteY68" fmla="*/ 1018017 h 2561739"/>
              <a:gd name="connsiteX69" fmla="*/ 3041035 w 3250246"/>
              <a:gd name="connsiteY69" fmla="*/ 1015713 h 2561739"/>
              <a:gd name="connsiteX70" fmla="*/ 3036137 w 3250246"/>
              <a:gd name="connsiteY70" fmla="*/ 1012834 h 2561739"/>
              <a:gd name="connsiteX71" fmla="*/ 3031526 w 3250246"/>
              <a:gd name="connsiteY71" fmla="*/ 1009955 h 2561739"/>
              <a:gd name="connsiteX72" fmla="*/ 3026627 w 3250246"/>
              <a:gd name="connsiteY72" fmla="*/ 1006789 h 2561739"/>
              <a:gd name="connsiteX73" fmla="*/ 3022593 w 3250246"/>
              <a:gd name="connsiteY73" fmla="*/ 1003621 h 2561739"/>
              <a:gd name="connsiteX74" fmla="*/ 3018271 w 3250246"/>
              <a:gd name="connsiteY74" fmla="*/ 999879 h 2561739"/>
              <a:gd name="connsiteX75" fmla="*/ 3014236 w 3250246"/>
              <a:gd name="connsiteY75" fmla="*/ 996424 h 2561739"/>
              <a:gd name="connsiteX76" fmla="*/ 3010202 w 3250246"/>
              <a:gd name="connsiteY76" fmla="*/ 992393 h 2561739"/>
              <a:gd name="connsiteX77" fmla="*/ 3006456 w 3250246"/>
              <a:gd name="connsiteY77" fmla="*/ 988075 h 2561739"/>
              <a:gd name="connsiteX78" fmla="*/ 3002998 w 3250246"/>
              <a:gd name="connsiteY78" fmla="*/ 984044 h 2561739"/>
              <a:gd name="connsiteX79" fmla="*/ 2999539 w 3250246"/>
              <a:gd name="connsiteY79" fmla="*/ 979726 h 2561739"/>
              <a:gd name="connsiteX80" fmla="*/ 2996658 w 3250246"/>
              <a:gd name="connsiteY80" fmla="*/ 974831 h 2561739"/>
              <a:gd name="connsiteX81" fmla="*/ 2993488 w 3250246"/>
              <a:gd name="connsiteY81" fmla="*/ 970225 h 2561739"/>
              <a:gd name="connsiteX82" fmla="*/ 2990895 w 3250246"/>
              <a:gd name="connsiteY82" fmla="*/ 965331 h 2561739"/>
              <a:gd name="connsiteX83" fmla="*/ 2988589 w 3250246"/>
              <a:gd name="connsiteY83" fmla="*/ 960436 h 2561739"/>
              <a:gd name="connsiteX84" fmla="*/ 2986284 w 3250246"/>
              <a:gd name="connsiteY84" fmla="*/ 955254 h 2561739"/>
              <a:gd name="connsiteX85" fmla="*/ 2984555 w 3250246"/>
              <a:gd name="connsiteY85" fmla="*/ 950072 h 2561739"/>
              <a:gd name="connsiteX86" fmla="*/ 2982826 w 3250246"/>
              <a:gd name="connsiteY86" fmla="*/ 944602 h 2561739"/>
              <a:gd name="connsiteX87" fmla="*/ 2981385 w 3250246"/>
              <a:gd name="connsiteY87" fmla="*/ 938844 h 2561739"/>
              <a:gd name="connsiteX88" fmla="*/ 2979944 w 3250246"/>
              <a:gd name="connsiteY88" fmla="*/ 933373 h 2561739"/>
              <a:gd name="connsiteX89" fmla="*/ 2979080 w 3250246"/>
              <a:gd name="connsiteY89" fmla="*/ 927615 h 2561739"/>
              <a:gd name="connsiteX90" fmla="*/ 2978504 w 3250246"/>
              <a:gd name="connsiteY90" fmla="*/ 921570 h 2561739"/>
              <a:gd name="connsiteX91" fmla="*/ 2978216 w 3250246"/>
              <a:gd name="connsiteY91" fmla="*/ 915811 h 2561739"/>
              <a:gd name="connsiteX92" fmla="*/ 2977639 w 3250246"/>
              <a:gd name="connsiteY92" fmla="*/ 910342 h 2561739"/>
              <a:gd name="connsiteX93" fmla="*/ 2978216 w 3250246"/>
              <a:gd name="connsiteY93" fmla="*/ 904008 h 2561739"/>
              <a:gd name="connsiteX94" fmla="*/ 3000404 w 3250246"/>
              <a:gd name="connsiteY94" fmla="*/ 520236 h 2561739"/>
              <a:gd name="connsiteX95" fmla="*/ 2994065 w 3250246"/>
              <a:gd name="connsiteY95" fmla="*/ 515918 h 2561739"/>
              <a:gd name="connsiteX96" fmla="*/ 1867328 w 3250246"/>
              <a:gd name="connsiteY96" fmla="*/ 1961178 h 2561739"/>
              <a:gd name="connsiteX97" fmla="*/ 1862717 w 3250246"/>
              <a:gd name="connsiteY97" fmla="*/ 1966649 h 2561739"/>
              <a:gd name="connsiteX98" fmla="*/ 1858107 w 3250246"/>
              <a:gd name="connsiteY98" fmla="*/ 1971831 h 2561739"/>
              <a:gd name="connsiteX99" fmla="*/ 1853208 w 3250246"/>
              <a:gd name="connsiteY99" fmla="*/ 1976437 h 2561739"/>
              <a:gd name="connsiteX100" fmla="*/ 1848309 w 3250246"/>
              <a:gd name="connsiteY100" fmla="*/ 1981043 h 2561739"/>
              <a:gd name="connsiteX101" fmla="*/ 1842833 w 3250246"/>
              <a:gd name="connsiteY101" fmla="*/ 1985362 h 2561739"/>
              <a:gd name="connsiteX102" fmla="*/ 1837647 w 3250246"/>
              <a:gd name="connsiteY102" fmla="*/ 1989393 h 2561739"/>
              <a:gd name="connsiteX103" fmla="*/ 1832172 w 3250246"/>
              <a:gd name="connsiteY103" fmla="*/ 1993423 h 2561739"/>
              <a:gd name="connsiteX104" fmla="*/ 1826408 w 3250246"/>
              <a:gd name="connsiteY104" fmla="*/ 1996590 h 2561739"/>
              <a:gd name="connsiteX105" fmla="*/ 1820645 w 3250246"/>
              <a:gd name="connsiteY105" fmla="*/ 1999757 h 2561739"/>
              <a:gd name="connsiteX106" fmla="*/ 1814594 w 3250246"/>
              <a:gd name="connsiteY106" fmla="*/ 2002636 h 2561739"/>
              <a:gd name="connsiteX107" fmla="*/ 1808542 w 3250246"/>
              <a:gd name="connsiteY107" fmla="*/ 2005227 h 2561739"/>
              <a:gd name="connsiteX108" fmla="*/ 1802491 w 3250246"/>
              <a:gd name="connsiteY108" fmla="*/ 2007531 h 2561739"/>
              <a:gd name="connsiteX109" fmla="*/ 1796438 w 3250246"/>
              <a:gd name="connsiteY109" fmla="*/ 2009545 h 2561739"/>
              <a:gd name="connsiteX110" fmla="*/ 1790099 w 3250246"/>
              <a:gd name="connsiteY110" fmla="*/ 2011273 h 2561739"/>
              <a:gd name="connsiteX111" fmla="*/ 1783759 w 3250246"/>
              <a:gd name="connsiteY111" fmla="*/ 2012424 h 2561739"/>
              <a:gd name="connsiteX112" fmla="*/ 1777420 w 3250246"/>
              <a:gd name="connsiteY112" fmla="*/ 2013288 h 2561739"/>
              <a:gd name="connsiteX113" fmla="*/ 1771080 w 3250246"/>
              <a:gd name="connsiteY113" fmla="*/ 2014152 h 2561739"/>
              <a:gd name="connsiteX114" fmla="*/ 1764452 w 3250246"/>
              <a:gd name="connsiteY114" fmla="*/ 2014728 h 2561739"/>
              <a:gd name="connsiteX115" fmla="*/ 1758112 w 3250246"/>
              <a:gd name="connsiteY115" fmla="*/ 2014728 h 2561739"/>
              <a:gd name="connsiteX116" fmla="*/ 1751197 w 3250246"/>
              <a:gd name="connsiteY116" fmla="*/ 2014728 h 2561739"/>
              <a:gd name="connsiteX117" fmla="*/ 1744857 w 3250246"/>
              <a:gd name="connsiteY117" fmla="*/ 2014152 h 2561739"/>
              <a:gd name="connsiteX118" fmla="*/ 1738517 w 3250246"/>
              <a:gd name="connsiteY118" fmla="*/ 2013288 h 2561739"/>
              <a:gd name="connsiteX119" fmla="*/ 1731889 w 3250246"/>
              <a:gd name="connsiteY119" fmla="*/ 2012424 h 2561739"/>
              <a:gd name="connsiteX120" fmla="*/ 1725549 w 3250246"/>
              <a:gd name="connsiteY120" fmla="*/ 2010985 h 2561739"/>
              <a:gd name="connsiteX121" fmla="*/ 1719498 w 3250246"/>
              <a:gd name="connsiteY121" fmla="*/ 2008970 h 2561739"/>
              <a:gd name="connsiteX122" fmla="*/ 1712870 w 3250246"/>
              <a:gd name="connsiteY122" fmla="*/ 2006955 h 2561739"/>
              <a:gd name="connsiteX123" fmla="*/ 1706531 w 3250246"/>
              <a:gd name="connsiteY123" fmla="*/ 2004652 h 2561739"/>
              <a:gd name="connsiteX124" fmla="*/ 1700479 w 3250246"/>
              <a:gd name="connsiteY124" fmla="*/ 2002060 h 2561739"/>
              <a:gd name="connsiteX125" fmla="*/ 1694428 w 3250246"/>
              <a:gd name="connsiteY125" fmla="*/ 1999181 h 2561739"/>
              <a:gd name="connsiteX126" fmla="*/ 1688664 w 3250246"/>
              <a:gd name="connsiteY126" fmla="*/ 1995439 h 2561739"/>
              <a:gd name="connsiteX127" fmla="*/ 1682613 w 3250246"/>
              <a:gd name="connsiteY127" fmla="*/ 1991983 h 2561739"/>
              <a:gd name="connsiteX128" fmla="*/ 1676849 w 3250246"/>
              <a:gd name="connsiteY128" fmla="*/ 1987953 h 2561739"/>
              <a:gd name="connsiteX129" fmla="*/ 1115786 w 3250246"/>
              <a:gd name="connsiteY129" fmla="*/ 1570210 h 2561739"/>
              <a:gd name="connsiteX130" fmla="*/ 246384 w 3250246"/>
              <a:gd name="connsiteY130" fmla="*/ 2511644 h 2561739"/>
              <a:gd name="connsiteX131" fmla="*/ 241773 w 3250246"/>
              <a:gd name="connsiteY131" fmla="*/ 2517114 h 2561739"/>
              <a:gd name="connsiteX132" fmla="*/ 236586 w 3250246"/>
              <a:gd name="connsiteY132" fmla="*/ 2522296 h 2561739"/>
              <a:gd name="connsiteX133" fmla="*/ 231399 w 3250246"/>
              <a:gd name="connsiteY133" fmla="*/ 2526903 h 2561739"/>
              <a:gd name="connsiteX134" fmla="*/ 225924 w 3250246"/>
              <a:gd name="connsiteY134" fmla="*/ 2531797 h 2561739"/>
              <a:gd name="connsiteX135" fmla="*/ 220161 w 3250246"/>
              <a:gd name="connsiteY135" fmla="*/ 2536115 h 2561739"/>
              <a:gd name="connsiteX136" fmla="*/ 214397 w 3250246"/>
              <a:gd name="connsiteY136" fmla="*/ 2539858 h 2561739"/>
              <a:gd name="connsiteX137" fmla="*/ 208922 w 3250246"/>
              <a:gd name="connsiteY137" fmla="*/ 2543601 h 2561739"/>
              <a:gd name="connsiteX138" fmla="*/ 202583 w 3250246"/>
              <a:gd name="connsiteY138" fmla="*/ 2546768 h 2561739"/>
              <a:gd name="connsiteX139" fmla="*/ 196530 w 3250246"/>
              <a:gd name="connsiteY139" fmla="*/ 2549647 h 2561739"/>
              <a:gd name="connsiteX140" fmla="*/ 190479 w 3250246"/>
              <a:gd name="connsiteY140" fmla="*/ 2552526 h 2561739"/>
              <a:gd name="connsiteX141" fmla="*/ 184140 w 3250246"/>
              <a:gd name="connsiteY141" fmla="*/ 2554541 h 2561739"/>
              <a:gd name="connsiteX142" fmla="*/ 177800 w 3250246"/>
              <a:gd name="connsiteY142" fmla="*/ 2556844 h 2561739"/>
              <a:gd name="connsiteX143" fmla="*/ 171172 w 3250246"/>
              <a:gd name="connsiteY143" fmla="*/ 2558284 h 2561739"/>
              <a:gd name="connsiteX144" fmla="*/ 164544 w 3250246"/>
              <a:gd name="connsiteY144" fmla="*/ 2559723 h 2561739"/>
              <a:gd name="connsiteX145" fmla="*/ 157917 w 3250246"/>
              <a:gd name="connsiteY145" fmla="*/ 2560588 h 2561739"/>
              <a:gd name="connsiteX146" fmla="*/ 151289 w 3250246"/>
              <a:gd name="connsiteY146" fmla="*/ 2561451 h 2561739"/>
              <a:gd name="connsiteX147" fmla="*/ 144373 w 3250246"/>
              <a:gd name="connsiteY147" fmla="*/ 2561739 h 2561739"/>
              <a:gd name="connsiteX148" fmla="*/ 138033 w 3250246"/>
              <a:gd name="connsiteY148" fmla="*/ 2561739 h 2561739"/>
              <a:gd name="connsiteX149" fmla="*/ 131117 w 3250246"/>
              <a:gd name="connsiteY149" fmla="*/ 2561451 h 2561739"/>
              <a:gd name="connsiteX150" fmla="*/ 124201 w 3250246"/>
              <a:gd name="connsiteY150" fmla="*/ 2561163 h 2561739"/>
              <a:gd name="connsiteX151" fmla="*/ 117573 w 3250246"/>
              <a:gd name="connsiteY151" fmla="*/ 2560012 h 2561739"/>
              <a:gd name="connsiteX152" fmla="*/ 110945 w 3250246"/>
              <a:gd name="connsiteY152" fmla="*/ 2558572 h 2561739"/>
              <a:gd name="connsiteX153" fmla="*/ 104317 w 3250246"/>
              <a:gd name="connsiteY153" fmla="*/ 2557133 h 2561739"/>
              <a:gd name="connsiteX154" fmla="*/ 97689 w 3250246"/>
              <a:gd name="connsiteY154" fmla="*/ 2554829 h 2561739"/>
              <a:gd name="connsiteX155" fmla="*/ 91350 w 3250246"/>
              <a:gd name="connsiteY155" fmla="*/ 2552814 h 2561739"/>
              <a:gd name="connsiteX156" fmla="*/ 85010 w 3250246"/>
              <a:gd name="connsiteY156" fmla="*/ 2550222 h 2561739"/>
              <a:gd name="connsiteX157" fmla="*/ 78958 w 3250246"/>
              <a:gd name="connsiteY157" fmla="*/ 2547056 h 2561739"/>
              <a:gd name="connsiteX158" fmla="*/ 72907 w 3250246"/>
              <a:gd name="connsiteY158" fmla="*/ 2543889 h 2561739"/>
              <a:gd name="connsiteX159" fmla="*/ 66567 w 3250246"/>
              <a:gd name="connsiteY159" fmla="*/ 2540147 h 2561739"/>
              <a:gd name="connsiteX160" fmla="*/ 60515 w 3250246"/>
              <a:gd name="connsiteY160" fmla="*/ 2536404 h 2561739"/>
              <a:gd name="connsiteX161" fmla="*/ 54753 w 3250246"/>
              <a:gd name="connsiteY161" fmla="*/ 2532085 h 2561739"/>
              <a:gd name="connsiteX162" fmla="*/ 49277 w 3250246"/>
              <a:gd name="connsiteY162" fmla="*/ 2526903 h 2561739"/>
              <a:gd name="connsiteX163" fmla="*/ 43802 w 3250246"/>
              <a:gd name="connsiteY163" fmla="*/ 2522296 h 2561739"/>
              <a:gd name="connsiteX164" fmla="*/ 38903 w 3250246"/>
              <a:gd name="connsiteY164" fmla="*/ 2517114 h 2561739"/>
              <a:gd name="connsiteX165" fmla="*/ 34005 w 3250246"/>
              <a:gd name="connsiteY165" fmla="*/ 2511644 h 2561739"/>
              <a:gd name="connsiteX166" fmla="*/ 29393 w 3250246"/>
              <a:gd name="connsiteY166" fmla="*/ 2506174 h 2561739"/>
              <a:gd name="connsiteX167" fmla="*/ 25647 w 3250246"/>
              <a:gd name="connsiteY167" fmla="*/ 2500704 h 2561739"/>
              <a:gd name="connsiteX168" fmla="*/ 21613 w 3250246"/>
              <a:gd name="connsiteY168" fmla="*/ 2494370 h 2561739"/>
              <a:gd name="connsiteX169" fmla="*/ 17867 w 3250246"/>
              <a:gd name="connsiteY169" fmla="*/ 2488324 h 2561739"/>
              <a:gd name="connsiteX170" fmla="*/ 14697 w 3250246"/>
              <a:gd name="connsiteY170" fmla="*/ 2482279 h 2561739"/>
              <a:gd name="connsiteX171" fmla="*/ 11815 w 3250246"/>
              <a:gd name="connsiteY171" fmla="*/ 2475944 h 2561739"/>
              <a:gd name="connsiteX172" fmla="*/ 9510 w 3250246"/>
              <a:gd name="connsiteY172" fmla="*/ 2469323 h 2561739"/>
              <a:gd name="connsiteX173" fmla="*/ 7204 w 3250246"/>
              <a:gd name="connsiteY173" fmla="*/ 2462989 h 2561739"/>
              <a:gd name="connsiteX174" fmla="*/ 5188 w 3250246"/>
              <a:gd name="connsiteY174" fmla="*/ 2456655 h 2561739"/>
              <a:gd name="connsiteX175" fmla="*/ 3459 w 3250246"/>
              <a:gd name="connsiteY175" fmla="*/ 2449745 h 2561739"/>
              <a:gd name="connsiteX176" fmla="*/ 2305 w 3250246"/>
              <a:gd name="connsiteY176" fmla="*/ 2442836 h 2561739"/>
              <a:gd name="connsiteX177" fmla="*/ 1153 w 3250246"/>
              <a:gd name="connsiteY177" fmla="*/ 2436214 h 2561739"/>
              <a:gd name="connsiteX178" fmla="*/ 576 w 3250246"/>
              <a:gd name="connsiteY178" fmla="*/ 2429304 h 2561739"/>
              <a:gd name="connsiteX179" fmla="*/ 0 w 3250246"/>
              <a:gd name="connsiteY179" fmla="*/ 2422107 h 2561739"/>
              <a:gd name="connsiteX180" fmla="*/ 0 w 3250246"/>
              <a:gd name="connsiteY180" fmla="*/ 2415485 h 2561739"/>
              <a:gd name="connsiteX181" fmla="*/ 0 w 3250246"/>
              <a:gd name="connsiteY181" fmla="*/ 2408576 h 2561739"/>
              <a:gd name="connsiteX182" fmla="*/ 865 w 3250246"/>
              <a:gd name="connsiteY182" fmla="*/ 2401954 h 2561739"/>
              <a:gd name="connsiteX183" fmla="*/ 1441 w 3250246"/>
              <a:gd name="connsiteY183" fmla="*/ 2394756 h 2561739"/>
              <a:gd name="connsiteX184" fmla="*/ 2882 w 3250246"/>
              <a:gd name="connsiteY184" fmla="*/ 2387847 h 2561739"/>
              <a:gd name="connsiteX185" fmla="*/ 4323 w 3250246"/>
              <a:gd name="connsiteY185" fmla="*/ 2381225 h 2561739"/>
              <a:gd name="connsiteX186" fmla="*/ 6052 w 3250246"/>
              <a:gd name="connsiteY186" fmla="*/ 2374604 h 2561739"/>
              <a:gd name="connsiteX187" fmla="*/ 8645 w 3250246"/>
              <a:gd name="connsiteY187" fmla="*/ 2367982 h 2561739"/>
              <a:gd name="connsiteX188" fmla="*/ 11239 w 3250246"/>
              <a:gd name="connsiteY188" fmla="*/ 2361360 h 2561739"/>
              <a:gd name="connsiteX189" fmla="*/ 14120 w 3250246"/>
              <a:gd name="connsiteY189" fmla="*/ 2355026 h 2561739"/>
              <a:gd name="connsiteX190" fmla="*/ 17290 w 3250246"/>
              <a:gd name="connsiteY190" fmla="*/ 2348405 h 2561739"/>
              <a:gd name="connsiteX191" fmla="*/ 20461 w 3250246"/>
              <a:gd name="connsiteY191" fmla="*/ 2342359 h 2561739"/>
              <a:gd name="connsiteX192" fmla="*/ 24494 w 3250246"/>
              <a:gd name="connsiteY192" fmla="*/ 2336312 h 2561739"/>
              <a:gd name="connsiteX193" fmla="*/ 28817 w 3250246"/>
              <a:gd name="connsiteY193" fmla="*/ 2330555 h 2561739"/>
              <a:gd name="connsiteX194" fmla="*/ 33140 w 3250246"/>
              <a:gd name="connsiteY194" fmla="*/ 2324509 h 2561739"/>
              <a:gd name="connsiteX195" fmla="*/ 985823 w 3250246"/>
              <a:gd name="connsiteY195" fmla="*/ 1283173 h 2561739"/>
              <a:gd name="connsiteX196" fmla="*/ 990145 w 3250246"/>
              <a:gd name="connsiteY196" fmla="*/ 1277991 h 2561739"/>
              <a:gd name="connsiteX197" fmla="*/ 995332 w 3250246"/>
              <a:gd name="connsiteY197" fmla="*/ 1273384 h 2561739"/>
              <a:gd name="connsiteX198" fmla="*/ 999943 w 3250246"/>
              <a:gd name="connsiteY198" fmla="*/ 1268778 h 2561739"/>
              <a:gd name="connsiteX199" fmla="*/ 1004842 w 3250246"/>
              <a:gd name="connsiteY199" fmla="*/ 1264459 h 2561739"/>
              <a:gd name="connsiteX200" fmla="*/ 1010317 w 3250246"/>
              <a:gd name="connsiteY200" fmla="*/ 1260140 h 2561739"/>
              <a:gd name="connsiteX201" fmla="*/ 1015792 w 3250246"/>
              <a:gd name="connsiteY201" fmla="*/ 1256398 h 2561739"/>
              <a:gd name="connsiteX202" fmla="*/ 1020979 w 3250246"/>
              <a:gd name="connsiteY202" fmla="*/ 1252944 h 2561739"/>
              <a:gd name="connsiteX203" fmla="*/ 1026743 w 3250246"/>
              <a:gd name="connsiteY203" fmla="*/ 1249776 h 2561739"/>
              <a:gd name="connsiteX204" fmla="*/ 1032505 w 3250246"/>
              <a:gd name="connsiteY204" fmla="*/ 1246897 h 2561739"/>
              <a:gd name="connsiteX205" fmla="*/ 1038269 w 3250246"/>
              <a:gd name="connsiteY205" fmla="*/ 1244018 h 2561739"/>
              <a:gd name="connsiteX206" fmla="*/ 1044321 w 3250246"/>
              <a:gd name="connsiteY206" fmla="*/ 1241427 h 2561739"/>
              <a:gd name="connsiteX207" fmla="*/ 1050372 w 3250246"/>
              <a:gd name="connsiteY207" fmla="*/ 1239699 h 2561739"/>
              <a:gd name="connsiteX208" fmla="*/ 1056424 w 3250246"/>
              <a:gd name="connsiteY208" fmla="*/ 1237972 h 2561739"/>
              <a:gd name="connsiteX209" fmla="*/ 1062475 w 3250246"/>
              <a:gd name="connsiteY209" fmla="*/ 1235957 h 2561739"/>
              <a:gd name="connsiteX210" fmla="*/ 1068526 w 3250246"/>
              <a:gd name="connsiteY210" fmla="*/ 1235093 h 2561739"/>
              <a:gd name="connsiteX211" fmla="*/ 1075155 w 3250246"/>
              <a:gd name="connsiteY211" fmla="*/ 1233942 h 2561739"/>
              <a:gd name="connsiteX212" fmla="*/ 1081494 w 3250246"/>
              <a:gd name="connsiteY212" fmla="*/ 1233654 h 2561739"/>
              <a:gd name="connsiteX213" fmla="*/ 1087546 w 3250246"/>
              <a:gd name="connsiteY213" fmla="*/ 1233366 h 2561739"/>
              <a:gd name="connsiteX214" fmla="*/ 1094173 w 3250246"/>
              <a:gd name="connsiteY214" fmla="*/ 1232790 h 2561739"/>
              <a:gd name="connsiteX215" fmla="*/ 1100513 w 3250246"/>
              <a:gd name="connsiteY215" fmla="*/ 1233366 h 2561739"/>
              <a:gd name="connsiteX216" fmla="*/ 1106853 w 3250246"/>
              <a:gd name="connsiteY216" fmla="*/ 1233942 h 2561739"/>
              <a:gd name="connsiteX217" fmla="*/ 1112905 w 3250246"/>
              <a:gd name="connsiteY217" fmla="*/ 1234806 h 2561739"/>
              <a:gd name="connsiteX218" fmla="*/ 1119533 w 3250246"/>
              <a:gd name="connsiteY218" fmla="*/ 1235669 h 2561739"/>
              <a:gd name="connsiteX219" fmla="*/ 1125872 w 3250246"/>
              <a:gd name="connsiteY219" fmla="*/ 1237109 h 2561739"/>
              <a:gd name="connsiteX220" fmla="*/ 1131924 w 3250246"/>
              <a:gd name="connsiteY220" fmla="*/ 1238836 h 2561739"/>
              <a:gd name="connsiteX221" fmla="*/ 1137976 w 3250246"/>
              <a:gd name="connsiteY221" fmla="*/ 1241139 h 2561739"/>
              <a:gd name="connsiteX222" fmla="*/ 1144315 w 3250246"/>
              <a:gd name="connsiteY222" fmla="*/ 1243730 h 2561739"/>
              <a:gd name="connsiteX223" fmla="*/ 1150366 w 3250246"/>
              <a:gd name="connsiteY223" fmla="*/ 1246034 h 2561739"/>
              <a:gd name="connsiteX224" fmla="*/ 1156418 w 3250246"/>
              <a:gd name="connsiteY224" fmla="*/ 1248913 h 2561739"/>
              <a:gd name="connsiteX225" fmla="*/ 1162181 w 3250246"/>
              <a:gd name="connsiteY225" fmla="*/ 1252655 h 2561739"/>
              <a:gd name="connsiteX226" fmla="*/ 1167945 w 3250246"/>
              <a:gd name="connsiteY226" fmla="*/ 1256110 h 2561739"/>
              <a:gd name="connsiteX227" fmla="*/ 1173420 w 3250246"/>
              <a:gd name="connsiteY227" fmla="*/ 1260140 h 2561739"/>
              <a:gd name="connsiteX228" fmla="*/ 1731313 w 3250246"/>
              <a:gd name="connsiteY228" fmla="*/ 1675293 h 2561739"/>
              <a:gd name="connsiteX229" fmla="*/ 2762089 w 3250246"/>
              <a:gd name="connsiteY229" fmla="*/ 352966 h 2561739"/>
              <a:gd name="connsiteX230" fmla="*/ 2743647 w 3250246"/>
              <a:gd name="connsiteY230" fmla="*/ 340010 h 2561739"/>
              <a:gd name="connsiteX231" fmla="*/ 2414559 w 3250246"/>
              <a:gd name="connsiteY231" fmla="*/ 426669 h 2561739"/>
              <a:gd name="connsiteX232" fmla="*/ 2409372 w 3250246"/>
              <a:gd name="connsiteY232" fmla="*/ 427820 h 2561739"/>
              <a:gd name="connsiteX233" fmla="*/ 2403608 w 3250246"/>
              <a:gd name="connsiteY233" fmla="*/ 428684 h 2561739"/>
              <a:gd name="connsiteX234" fmla="*/ 2397845 w 3250246"/>
              <a:gd name="connsiteY234" fmla="*/ 429548 h 2561739"/>
              <a:gd name="connsiteX235" fmla="*/ 2392082 w 3250246"/>
              <a:gd name="connsiteY235" fmla="*/ 429836 h 2561739"/>
              <a:gd name="connsiteX236" fmla="*/ 2386318 w 3250246"/>
              <a:gd name="connsiteY236" fmla="*/ 430123 h 2561739"/>
              <a:gd name="connsiteX237" fmla="*/ 2380844 w 3250246"/>
              <a:gd name="connsiteY237" fmla="*/ 429836 h 2561739"/>
              <a:gd name="connsiteX238" fmla="*/ 2375368 w 3250246"/>
              <a:gd name="connsiteY238" fmla="*/ 429548 h 2561739"/>
              <a:gd name="connsiteX239" fmla="*/ 2369893 w 3250246"/>
              <a:gd name="connsiteY239" fmla="*/ 428684 h 2561739"/>
              <a:gd name="connsiteX240" fmla="*/ 2364417 w 3250246"/>
              <a:gd name="connsiteY240" fmla="*/ 428109 h 2561739"/>
              <a:gd name="connsiteX241" fmla="*/ 2359231 w 3250246"/>
              <a:gd name="connsiteY241" fmla="*/ 426669 h 2561739"/>
              <a:gd name="connsiteX242" fmla="*/ 2353756 w 3250246"/>
              <a:gd name="connsiteY242" fmla="*/ 425230 h 2561739"/>
              <a:gd name="connsiteX243" fmla="*/ 2348280 w 3250246"/>
              <a:gd name="connsiteY243" fmla="*/ 423502 h 2561739"/>
              <a:gd name="connsiteX244" fmla="*/ 2343382 w 3250246"/>
              <a:gd name="connsiteY244" fmla="*/ 421199 h 2561739"/>
              <a:gd name="connsiteX245" fmla="*/ 2338483 w 3250246"/>
              <a:gd name="connsiteY245" fmla="*/ 419183 h 2561739"/>
              <a:gd name="connsiteX246" fmla="*/ 2333871 w 3250246"/>
              <a:gd name="connsiteY246" fmla="*/ 416592 h 2561739"/>
              <a:gd name="connsiteX247" fmla="*/ 2328685 w 3250246"/>
              <a:gd name="connsiteY247" fmla="*/ 413713 h 2561739"/>
              <a:gd name="connsiteX248" fmla="*/ 2324074 w 3250246"/>
              <a:gd name="connsiteY248" fmla="*/ 410834 h 2561739"/>
              <a:gd name="connsiteX249" fmla="*/ 2319752 w 3250246"/>
              <a:gd name="connsiteY249" fmla="*/ 407668 h 2561739"/>
              <a:gd name="connsiteX250" fmla="*/ 2315429 w 3250246"/>
              <a:gd name="connsiteY250" fmla="*/ 404500 h 2561739"/>
              <a:gd name="connsiteX251" fmla="*/ 2311107 w 3250246"/>
              <a:gd name="connsiteY251" fmla="*/ 400758 h 2561739"/>
              <a:gd name="connsiteX252" fmla="*/ 2307361 w 3250246"/>
              <a:gd name="connsiteY252" fmla="*/ 397015 h 2561739"/>
              <a:gd name="connsiteX253" fmla="*/ 2303326 w 3250246"/>
              <a:gd name="connsiteY253" fmla="*/ 392985 h 2561739"/>
              <a:gd name="connsiteX254" fmla="*/ 2299580 w 3250246"/>
              <a:gd name="connsiteY254" fmla="*/ 388666 h 2561739"/>
              <a:gd name="connsiteX255" fmla="*/ 2296122 w 3250246"/>
              <a:gd name="connsiteY255" fmla="*/ 384059 h 2561739"/>
              <a:gd name="connsiteX256" fmla="*/ 2292953 w 3250246"/>
              <a:gd name="connsiteY256" fmla="*/ 379453 h 2561739"/>
              <a:gd name="connsiteX257" fmla="*/ 2290070 w 3250246"/>
              <a:gd name="connsiteY257" fmla="*/ 374847 h 2561739"/>
              <a:gd name="connsiteX258" fmla="*/ 2287189 w 3250246"/>
              <a:gd name="connsiteY258" fmla="*/ 369665 h 2561739"/>
              <a:gd name="connsiteX259" fmla="*/ 2284595 w 3250246"/>
              <a:gd name="connsiteY259" fmla="*/ 364770 h 2561739"/>
              <a:gd name="connsiteX260" fmla="*/ 2282290 w 3250246"/>
              <a:gd name="connsiteY260" fmla="*/ 359300 h 2561739"/>
              <a:gd name="connsiteX261" fmla="*/ 2279985 w 3250246"/>
              <a:gd name="connsiteY261" fmla="*/ 354118 h 2561739"/>
              <a:gd name="connsiteX262" fmla="*/ 2278256 w 3250246"/>
              <a:gd name="connsiteY262" fmla="*/ 348360 h 2561739"/>
              <a:gd name="connsiteX263" fmla="*/ 2276526 w 3250246"/>
              <a:gd name="connsiteY263" fmla="*/ 342602 h 2561739"/>
              <a:gd name="connsiteX264" fmla="*/ 2275374 w 3250246"/>
              <a:gd name="connsiteY264" fmla="*/ 336844 h 2561739"/>
              <a:gd name="connsiteX265" fmla="*/ 2274221 w 3250246"/>
              <a:gd name="connsiteY265" fmla="*/ 330798 h 2561739"/>
              <a:gd name="connsiteX266" fmla="*/ 2273645 w 3250246"/>
              <a:gd name="connsiteY266" fmla="*/ 325040 h 2561739"/>
              <a:gd name="connsiteX267" fmla="*/ 2273357 w 3250246"/>
              <a:gd name="connsiteY267" fmla="*/ 319282 h 2561739"/>
              <a:gd name="connsiteX268" fmla="*/ 2272780 w 3250246"/>
              <a:gd name="connsiteY268" fmla="*/ 313524 h 2561739"/>
              <a:gd name="connsiteX269" fmla="*/ 2272780 w 3250246"/>
              <a:gd name="connsiteY269" fmla="*/ 307766 h 2561739"/>
              <a:gd name="connsiteX270" fmla="*/ 2273645 w 3250246"/>
              <a:gd name="connsiteY270" fmla="*/ 302008 h 2561739"/>
              <a:gd name="connsiteX271" fmla="*/ 2273933 w 3250246"/>
              <a:gd name="connsiteY271" fmla="*/ 296538 h 2561739"/>
              <a:gd name="connsiteX272" fmla="*/ 2275086 w 3250246"/>
              <a:gd name="connsiteY272" fmla="*/ 290780 h 2561739"/>
              <a:gd name="connsiteX273" fmla="*/ 2276238 w 3250246"/>
              <a:gd name="connsiteY273" fmla="*/ 285310 h 2561739"/>
              <a:gd name="connsiteX274" fmla="*/ 2277391 w 3250246"/>
              <a:gd name="connsiteY274" fmla="*/ 279839 h 2561739"/>
              <a:gd name="connsiteX275" fmla="*/ 2279408 w 3250246"/>
              <a:gd name="connsiteY275" fmla="*/ 274657 h 2561739"/>
              <a:gd name="connsiteX276" fmla="*/ 2281425 w 3250246"/>
              <a:gd name="connsiteY276" fmla="*/ 269188 h 2561739"/>
              <a:gd name="connsiteX277" fmla="*/ 2283730 w 3250246"/>
              <a:gd name="connsiteY277" fmla="*/ 264293 h 2561739"/>
              <a:gd name="connsiteX278" fmla="*/ 2285748 w 3250246"/>
              <a:gd name="connsiteY278" fmla="*/ 259111 h 2561739"/>
              <a:gd name="connsiteX279" fmla="*/ 2288629 w 3250246"/>
              <a:gd name="connsiteY279" fmla="*/ 254505 h 2561739"/>
              <a:gd name="connsiteX280" fmla="*/ 2291511 w 3250246"/>
              <a:gd name="connsiteY280" fmla="*/ 249610 h 2561739"/>
              <a:gd name="connsiteX281" fmla="*/ 2294393 w 3250246"/>
              <a:gd name="connsiteY281" fmla="*/ 245004 h 2561739"/>
              <a:gd name="connsiteX282" fmla="*/ 2297851 w 3250246"/>
              <a:gd name="connsiteY282" fmla="*/ 240685 h 2561739"/>
              <a:gd name="connsiteX283" fmla="*/ 2301021 w 3250246"/>
              <a:gd name="connsiteY283" fmla="*/ 236367 h 2561739"/>
              <a:gd name="connsiteX284" fmla="*/ 2305055 w 3250246"/>
              <a:gd name="connsiteY284" fmla="*/ 232336 h 2561739"/>
              <a:gd name="connsiteX285" fmla="*/ 2309089 w 3250246"/>
              <a:gd name="connsiteY285" fmla="*/ 228306 h 2561739"/>
              <a:gd name="connsiteX286" fmla="*/ 2312836 w 3250246"/>
              <a:gd name="connsiteY286" fmla="*/ 224563 h 2561739"/>
              <a:gd name="connsiteX287" fmla="*/ 2317158 w 3250246"/>
              <a:gd name="connsiteY287" fmla="*/ 220820 h 2561739"/>
              <a:gd name="connsiteX288" fmla="*/ 2322057 w 3250246"/>
              <a:gd name="connsiteY288" fmla="*/ 217653 h 2561739"/>
              <a:gd name="connsiteX289" fmla="*/ 2326667 w 3250246"/>
              <a:gd name="connsiteY289" fmla="*/ 214486 h 2561739"/>
              <a:gd name="connsiteX290" fmla="*/ 2331279 w 3250246"/>
              <a:gd name="connsiteY290" fmla="*/ 211607 h 2561739"/>
              <a:gd name="connsiteX291" fmla="*/ 2336177 w 3250246"/>
              <a:gd name="connsiteY291" fmla="*/ 209016 h 2561739"/>
              <a:gd name="connsiteX292" fmla="*/ 2341364 w 3250246"/>
              <a:gd name="connsiteY292" fmla="*/ 206713 h 2561739"/>
              <a:gd name="connsiteX293" fmla="*/ 2346552 w 3250246"/>
              <a:gd name="connsiteY293" fmla="*/ 204409 h 2561739"/>
              <a:gd name="connsiteX294" fmla="*/ 2352314 w 3250246"/>
              <a:gd name="connsiteY294" fmla="*/ 202682 h 2561739"/>
              <a:gd name="connsiteX295" fmla="*/ 2357790 w 3250246"/>
              <a:gd name="connsiteY295" fmla="*/ 200955 h 2561739"/>
              <a:gd name="connsiteX296" fmla="*/ 3108467 w 3250246"/>
              <a:gd name="connsiteY296" fmla="*/ 3743 h 2561739"/>
              <a:gd name="connsiteX297" fmla="*/ 3114807 w 3250246"/>
              <a:gd name="connsiteY297" fmla="*/ 2016 h 2561739"/>
              <a:gd name="connsiteX298" fmla="*/ 3121723 w 3250246"/>
              <a:gd name="connsiteY298" fmla="*/ 864 h 2561739"/>
              <a:gd name="connsiteX299" fmla="*/ 3128063 w 3250246"/>
              <a:gd name="connsiteY299" fmla="*/ 289 h 256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Lst>
            <a:rect l="l" t="t" r="r" b="b"/>
            <a:pathLst>
              <a:path w="3250246" h="2561739">
                <a:moveTo>
                  <a:pt x="3134979" y="0"/>
                </a:moveTo>
                <a:lnTo>
                  <a:pt x="3141318" y="0"/>
                </a:lnTo>
                <a:lnTo>
                  <a:pt x="3148234" y="576"/>
                </a:lnTo>
                <a:lnTo>
                  <a:pt x="3154574" y="1440"/>
                </a:lnTo>
                <a:lnTo>
                  <a:pt x="3160913" y="2879"/>
                </a:lnTo>
                <a:lnTo>
                  <a:pt x="3167542" y="4607"/>
                </a:lnTo>
                <a:lnTo>
                  <a:pt x="3173881" y="6622"/>
                </a:lnTo>
                <a:lnTo>
                  <a:pt x="3179933" y="8925"/>
                </a:lnTo>
                <a:lnTo>
                  <a:pt x="3185984" y="11804"/>
                </a:lnTo>
                <a:lnTo>
                  <a:pt x="3192036" y="14971"/>
                </a:lnTo>
                <a:lnTo>
                  <a:pt x="3197799" y="18427"/>
                </a:lnTo>
                <a:lnTo>
                  <a:pt x="3203275" y="22457"/>
                </a:lnTo>
                <a:lnTo>
                  <a:pt x="3208750" y="26775"/>
                </a:lnTo>
                <a:lnTo>
                  <a:pt x="3213649" y="31381"/>
                </a:lnTo>
                <a:lnTo>
                  <a:pt x="3218547" y="36276"/>
                </a:lnTo>
                <a:lnTo>
                  <a:pt x="3222870" y="41458"/>
                </a:lnTo>
                <a:lnTo>
                  <a:pt x="3227193" y="46640"/>
                </a:lnTo>
                <a:lnTo>
                  <a:pt x="3231227" y="52398"/>
                </a:lnTo>
                <a:lnTo>
                  <a:pt x="3234685" y="58156"/>
                </a:lnTo>
                <a:lnTo>
                  <a:pt x="3237854" y="64202"/>
                </a:lnTo>
                <a:lnTo>
                  <a:pt x="3240737" y="70248"/>
                </a:lnTo>
                <a:lnTo>
                  <a:pt x="3243042" y="76294"/>
                </a:lnTo>
                <a:lnTo>
                  <a:pt x="3245058" y="82916"/>
                </a:lnTo>
                <a:lnTo>
                  <a:pt x="3246788" y="89537"/>
                </a:lnTo>
                <a:lnTo>
                  <a:pt x="3248228" y="96159"/>
                </a:lnTo>
                <a:lnTo>
                  <a:pt x="3249382" y="102780"/>
                </a:lnTo>
                <a:lnTo>
                  <a:pt x="3249670" y="109690"/>
                </a:lnTo>
                <a:lnTo>
                  <a:pt x="3250246" y="116600"/>
                </a:lnTo>
                <a:lnTo>
                  <a:pt x="3249670" y="123510"/>
                </a:lnTo>
                <a:lnTo>
                  <a:pt x="3204427" y="918691"/>
                </a:lnTo>
                <a:lnTo>
                  <a:pt x="3203562" y="924449"/>
                </a:lnTo>
                <a:lnTo>
                  <a:pt x="3202987" y="930494"/>
                </a:lnTo>
                <a:lnTo>
                  <a:pt x="3201833" y="936252"/>
                </a:lnTo>
                <a:lnTo>
                  <a:pt x="3200681" y="942011"/>
                </a:lnTo>
                <a:lnTo>
                  <a:pt x="3198952" y="947481"/>
                </a:lnTo>
                <a:lnTo>
                  <a:pt x="3197223" y="952663"/>
                </a:lnTo>
                <a:lnTo>
                  <a:pt x="3194917" y="958133"/>
                </a:lnTo>
                <a:lnTo>
                  <a:pt x="3192900" y="963604"/>
                </a:lnTo>
                <a:lnTo>
                  <a:pt x="3190307" y="968497"/>
                </a:lnTo>
                <a:lnTo>
                  <a:pt x="3187425" y="973104"/>
                </a:lnTo>
                <a:lnTo>
                  <a:pt x="3184255" y="977711"/>
                </a:lnTo>
                <a:lnTo>
                  <a:pt x="3181085" y="982605"/>
                </a:lnTo>
                <a:lnTo>
                  <a:pt x="3177915" y="986635"/>
                </a:lnTo>
                <a:lnTo>
                  <a:pt x="3174169" y="990954"/>
                </a:lnTo>
                <a:lnTo>
                  <a:pt x="3170424" y="994984"/>
                </a:lnTo>
                <a:lnTo>
                  <a:pt x="3166389" y="999015"/>
                </a:lnTo>
                <a:lnTo>
                  <a:pt x="3162355" y="1002470"/>
                </a:lnTo>
                <a:lnTo>
                  <a:pt x="3158032" y="1005637"/>
                </a:lnTo>
                <a:lnTo>
                  <a:pt x="3153421" y="1009092"/>
                </a:lnTo>
                <a:lnTo>
                  <a:pt x="3148811" y="1011682"/>
                </a:lnTo>
                <a:lnTo>
                  <a:pt x="3144200" y="1014562"/>
                </a:lnTo>
                <a:lnTo>
                  <a:pt x="3139301" y="1017153"/>
                </a:lnTo>
                <a:lnTo>
                  <a:pt x="3134114" y="1019456"/>
                </a:lnTo>
                <a:lnTo>
                  <a:pt x="3129215" y="1021472"/>
                </a:lnTo>
                <a:lnTo>
                  <a:pt x="3123740" y="1023199"/>
                </a:lnTo>
                <a:lnTo>
                  <a:pt x="3118265" y="1024638"/>
                </a:lnTo>
                <a:lnTo>
                  <a:pt x="3113077" y="1025789"/>
                </a:lnTo>
                <a:lnTo>
                  <a:pt x="3107314" y="1026941"/>
                </a:lnTo>
                <a:lnTo>
                  <a:pt x="3101839" y="1027517"/>
                </a:lnTo>
                <a:lnTo>
                  <a:pt x="3096076" y="1027805"/>
                </a:lnTo>
                <a:lnTo>
                  <a:pt x="3090601" y="1027805"/>
                </a:lnTo>
                <a:lnTo>
                  <a:pt x="3084261" y="1027517"/>
                </a:lnTo>
                <a:lnTo>
                  <a:pt x="3078786" y="1027229"/>
                </a:lnTo>
                <a:lnTo>
                  <a:pt x="3073022" y="1026078"/>
                </a:lnTo>
                <a:lnTo>
                  <a:pt x="3067260" y="1024926"/>
                </a:lnTo>
                <a:lnTo>
                  <a:pt x="3061783" y="1023486"/>
                </a:lnTo>
                <a:lnTo>
                  <a:pt x="3056597" y="1022047"/>
                </a:lnTo>
                <a:lnTo>
                  <a:pt x="3051122" y="1020032"/>
                </a:lnTo>
                <a:lnTo>
                  <a:pt x="3046223" y="1018017"/>
                </a:lnTo>
                <a:lnTo>
                  <a:pt x="3041035" y="1015713"/>
                </a:lnTo>
                <a:lnTo>
                  <a:pt x="3036137" y="1012834"/>
                </a:lnTo>
                <a:lnTo>
                  <a:pt x="3031526" y="1009955"/>
                </a:lnTo>
                <a:lnTo>
                  <a:pt x="3026627" y="1006789"/>
                </a:lnTo>
                <a:lnTo>
                  <a:pt x="3022593" y="1003621"/>
                </a:lnTo>
                <a:lnTo>
                  <a:pt x="3018271" y="999879"/>
                </a:lnTo>
                <a:lnTo>
                  <a:pt x="3014236" y="996424"/>
                </a:lnTo>
                <a:lnTo>
                  <a:pt x="3010202" y="992393"/>
                </a:lnTo>
                <a:lnTo>
                  <a:pt x="3006456" y="988075"/>
                </a:lnTo>
                <a:lnTo>
                  <a:pt x="3002998" y="984044"/>
                </a:lnTo>
                <a:lnTo>
                  <a:pt x="2999539" y="979726"/>
                </a:lnTo>
                <a:lnTo>
                  <a:pt x="2996658" y="974831"/>
                </a:lnTo>
                <a:lnTo>
                  <a:pt x="2993488" y="970225"/>
                </a:lnTo>
                <a:lnTo>
                  <a:pt x="2990895" y="965331"/>
                </a:lnTo>
                <a:lnTo>
                  <a:pt x="2988589" y="960436"/>
                </a:lnTo>
                <a:lnTo>
                  <a:pt x="2986284" y="955254"/>
                </a:lnTo>
                <a:lnTo>
                  <a:pt x="2984555" y="950072"/>
                </a:lnTo>
                <a:lnTo>
                  <a:pt x="2982826" y="944602"/>
                </a:lnTo>
                <a:lnTo>
                  <a:pt x="2981385" y="938844"/>
                </a:lnTo>
                <a:lnTo>
                  <a:pt x="2979944" y="933373"/>
                </a:lnTo>
                <a:lnTo>
                  <a:pt x="2979080" y="927615"/>
                </a:lnTo>
                <a:lnTo>
                  <a:pt x="2978504" y="921570"/>
                </a:lnTo>
                <a:lnTo>
                  <a:pt x="2978216" y="915811"/>
                </a:lnTo>
                <a:lnTo>
                  <a:pt x="2977639" y="910342"/>
                </a:lnTo>
                <a:lnTo>
                  <a:pt x="2978216" y="904008"/>
                </a:lnTo>
                <a:lnTo>
                  <a:pt x="3000404" y="520236"/>
                </a:lnTo>
                <a:lnTo>
                  <a:pt x="2994065" y="515918"/>
                </a:lnTo>
                <a:lnTo>
                  <a:pt x="1867328" y="1961178"/>
                </a:lnTo>
                <a:lnTo>
                  <a:pt x="1862717" y="1966649"/>
                </a:lnTo>
                <a:lnTo>
                  <a:pt x="1858107" y="1971831"/>
                </a:lnTo>
                <a:lnTo>
                  <a:pt x="1853208" y="1976437"/>
                </a:lnTo>
                <a:lnTo>
                  <a:pt x="1848309" y="1981043"/>
                </a:lnTo>
                <a:lnTo>
                  <a:pt x="1842833" y="1985362"/>
                </a:lnTo>
                <a:lnTo>
                  <a:pt x="1837647" y="1989393"/>
                </a:lnTo>
                <a:lnTo>
                  <a:pt x="1832172" y="1993423"/>
                </a:lnTo>
                <a:lnTo>
                  <a:pt x="1826408" y="1996590"/>
                </a:lnTo>
                <a:lnTo>
                  <a:pt x="1820645" y="1999757"/>
                </a:lnTo>
                <a:lnTo>
                  <a:pt x="1814594" y="2002636"/>
                </a:lnTo>
                <a:lnTo>
                  <a:pt x="1808542" y="2005227"/>
                </a:lnTo>
                <a:lnTo>
                  <a:pt x="1802491" y="2007531"/>
                </a:lnTo>
                <a:lnTo>
                  <a:pt x="1796438" y="2009545"/>
                </a:lnTo>
                <a:lnTo>
                  <a:pt x="1790099" y="2011273"/>
                </a:lnTo>
                <a:lnTo>
                  <a:pt x="1783759" y="2012424"/>
                </a:lnTo>
                <a:lnTo>
                  <a:pt x="1777420" y="2013288"/>
                </a:lnTo>
                <a:lnTo>
                  <a:pt x="1771080" y="2014152"/>
                </a:lnTo>
                <a:lnTo>
                  <a:pt x="1764452" y="2014728"/>
                </a:lnTo>
                <a:lnTo>
                  <a:pt x="1758112" y="2014728"/>
                </a:lnTo>
                <a:lnTo>
                  <a:pt x="1751197" y="2014728"/>
                </a:lnTo>
                <a:lnTo>
                  <a:pt x="1744857" y="2014152"/>
                </a:lnTo>
                <a:lnTo>
                  <a:pt x="1738517" y="2013288"/>
                </a:lnTo>
                <a:lnTo>
                  <a:pt x="1731889" y="2012424"/>
                </a:lnTo>
                <a:lnTo>
                  <a:pt x="1725549" y="2010985"/>
                </a:lnTo>
                <a:lnTo>
                  <a:pt x="1719498" y="2008970"/>
                </a:lnTo>
                <a:lnTo>
                  <a:pt x="1712870" y="2006955"/>
                </a:lnTo>
                <a:lnTo>
                  <a:pt x="1706531" y="2004652"/>
                </a:lnTo>
                <a:lnTo>
                  <a:pt x="1700479" y="2002060"/>
                </a:lnTo>
                <a:lnTo>
                  <a:pt x="1694428" y="1999181"/>
                </a:lnTo>
                <a:lnTo>
                  <a:pt x="1688664" y="1995439"/>
                </a:lnTo>
                <a:lnTo>
                  <a:pt x="1682613" y="1991983"/>
                </a:lnTo>
                <a:lnTo>
                  <a:pt x="1676849" y="1987953"/>
                </a:lnTo>
                <a:lnTo>
                  <a:pt x="1115786" y="1570210"/>
                </a:lnTo>
                <a:lnTo>
                  <a:pt x="246384" y="2511644"/>
                </a:lnTo>
                <a:lnTo>
                  <a:pt x="241773" y="2517114"/>
                </a:lnTo>
                <a:lnTo>
                  <a:pt x="236586" y="2522296"/>
                </a:lnTo>
                <a:lnTo>
                  <a:pt x="231399" y="2526903"/>
                </a:lnTo>
                <a:lnTo>
                  <a:pt x="225924" y="2531797"/>
                </a:lnTo>
                <a:lnTo>
                  <a:pt x="220161" y="2536115"/>
                </a:lnTo>
                <a:lnTo>
                  <a:pt x="214397" y="2539858"/>
                </a:lnTo>
                <a:lnTo>
                  <a:pt x="208922" y="2543601"/>
                </a:lnTo>
                <a:lnTo>
                  <a:pt x="202583" y="2546768"/>
                </a:lnTo>
                <a:lnTo>
                  <a:pt x="196530" y="2549647"/>
                </a:lnTo>
                <a:lnTo>
                  <a:pt x="190479" y="2552526"/>
                </a:lnTo>
                <a:lnTo>
                  <a:pt x="184140" y="2554541"/>
                </a:lnTo>
                <a:lnTo>
                  <a:pt x="177800" y="2556844"/>
                </a:lnTo>
                <a:lnTo>
                  <a:pt x="171172" y="2558284"/>
                </a:lnTo>
                <a:lnTo>
                  <a:pt x="164544" y="2559723"/>
                </a:lnTo>
                <a:lnTo>
                  <a:pt x="157917" y="2560588"/>
                </a:lnTo>
                <a:lnTo>
                  <a:pt x="151289" y="2561451"/>
                </a:lnTo>
                <a:lnTo>
                  <a:pt x="144373" y="2561739"/>
                </a:lnTo>
                <a:lnTo>
                  <a:pt x="138033" y="2561739"/>
                </a:lnTo>
                <a:lnTo>
                  <a:pt x="131117" y="2561451"/>
                </a:lnTo>
                <a:lnTo>
                  <a:pt x="124201" y="2561163"/>
                </a:lnTo>
                <a:lnTo>
                  <a:pt x="117573" y="2560012"/>
                </a:lnTo>
                <a:lnTo>
                  <a:pt x="110945" y="2558572"/>
                </a:lnTo>
                <a:lnTo>
                  <a:pt x="104317" y="2557133"/>
                </a:lnTo>
                <a:lnTo>
                  <a:pt x="97689" y="2554829"/>
                </a:lnTo>
                <a:lnTo>
                  <a:pt x="91350" y="2552814"/>
                </a:lnTo>
                <a:lnTo>
                  <a:pt x="85010" y="2550222"/>
                </a:lnTo>
                <a:lnTo>
                  <a:pt x="78958" y="2547056"/>
                </a:lnTo>
                <a:lnTo>
                  <a:pt x="72907" y="2543889"/>
                </a:lnTo>
                <a:lnTo>
                  <a:pt x="66567" y="2540147"/>
                </a:lnTo>
                <a:lnTo>
                  <a:pt x="60515" y="2536404"/>
                </a:lnTo>
                <a:lnTo>
                  <a:pt x="54753" y="2532085"/>
                </a:lnTo>
                <a:lnTo>
                  <a:pt x="49277" y="2526903"/>
                </a:lnTo>
                <a:lnTo>
                  <a:pt x="43802" y="2522296"/>
                </a:lnTo>
                <a:lnTo>
                  <a:pt x="38903" y="2517114"/>
                </a:lnTo>
                <a:lnTo>
                  <a:pt x="34005" y="2511644"/>
                </a:lnTo>
                <a:lnTo>
                  <a:pt x="29393" y="2506174"/>
                </a:lnTo>
                <a:lnTo>
                  <a:pt x="25647" y="2500704"/>
                </a:lnTo>
                <a:lnTo>
                  <a:pt x="21613" y="2494370"/>
                </a:lnTo>
                <a:lnTo>
                  <a:pt x="17867" y="2488324"/>
                </a:lnTo>
                <a:lnTo>
                  <a:pt x="14697" y="2482279"/>
                </a:lnTo>
                <a:lnTo>
                  <a:pt x="11815" y="2475944"/>
                </a:lnTo>
                <a:lnTo>
                  <a:pt x="9510" y="2469323"/>
                </a:lnTo>
                <a:lnTo>
                  <a:pt x="7204" y="2462989"/>
                </a:lnTo>
                <a:lnTo>
                  <a:pt x="5188" y="2456655"/>
                </a:lnTo>
                <a:lnTo>
                  <a:pt x="3459" y="2449745"/>
                </a:lnTo>
                <a:lnTo>
                  <a:pt x="2305" y="2442836"/>
                </a:lnTo>
                <a:lnTo>
                  <a:pt x="1153" y="2436214"/>
                </a:lnTo>
                <a:lnTo>
                  <a:pt x="576" y="2429304"/>
                </a:lnTo>
                <a:lnTo>
                  <a:pt x="0" y="2422107"/>
                </a:lnTo>
                <a:lnTo>
                  <a:pt x="0" y="2415485"/>
                </a:lnTo>
                <a:lnTo>
                  <a:pt x="0" y="2408576"/>
                </a:lnTo>
                <a:lnTo>
                  <a:pt x="865" y="2401954"/>
                </a:lnTo>
                <a:lnTo>
                  <a:pt x="1441" y="2394756"/>
                </a:lnTo>
                <a:lnTo>
                  <a:pt x="2882" y="2387847"/>
                </a:lnTo>
                <a:lnTo>
                  <a:pt x="4323" y="2381225"/>
                </a:lnTo>
                <a:lnTo>
                  <a:pt x="6052" y="2374604"/>
                </a:lnTo>
                <a:lnTo>
                  <a:pt x="8645" y="2367982"/>
                </a:lnTo>
                <a:lnTo>
                  <a:pt x="11239" y="2361360"/>
                </a:lnTo>
                <a:lnTo>
                  <a:pt x="14120" y="2355026"/>
                </a:lnTo>
                <a:lnTo>
                  <a:pt x="17290" y="2348405"/>
                </a:lnTo>
                <a:lnTo>
                  <a:pt x="20461" y="2342359"/>
                </a:lnTo>
                <a:lnTo>
                  <a:pt x="24494" y="2336312"/>
                </a:lnTo>
                <a:lnTo>
                  <a:pt x="28817" y="2330555"/>
                </a:lnTo>
                <a:lnTo>
                  <a:pt x="33140" y="2324509"/>
                </a:lnTo>
                <a:lnTo>
                  <a:pt x="985823" y="1283173"/>
                </a:lnTo>
                <a:lnTo>
                  <a:pt x="990145" y="1277991"/>
                </a:lnTo>
                <a:lnTo>
                  <a:pt x="995332" y="1273384"/>
                </a:lnTo>
                <a:lnTo>
                  <a:pt x="999943" y="1268778"/>
                </a:lnTo>
                <a:lnTo>
                  <a:pt x="1004842" y="1264459"/>
                </a:lnTo>
                <a:lnTo>
                  <a:pt x="1010317" y="1260140"/>
                </a:lnTo>
                <a:lnTo>
                  <a:pt x="1015792" y="1256398"/>
                </a:lnTo>
                <a:lnTo>
                  <a:pt x="1020979" y="1252944"/>
                </a:lnTo>
                <a:lnTo>
                  <a:pt x="1026743" y="1249776"/>
                </a:lnTo>
                <a:lnTo>
                  <a:pt x="1032505" y="1246897"/>
                </a:lnTo>
                <a:lnTo>
                  <a:pt x="1038269" y="1244018"/>
                </a:lnTo>
                <a:lnTo>
                  <a:pt x="1044321" y="1241427"/>
                </a:lnTo>
                <a:lnTo>
                  <a:pt x="1050372" y="1239699"/>
                </a:lnTo>
                <a:lnTo>
                  <a:pt x="1056424" y="1237972"/>
                </a:lnTo>
                <a:lnTo>
                  <a:pt x="1062475" y="1235957"/>
                </a:lnTo>
                <a:lnTo>
                  <a:pt x="1068526" y="1235093"/>
                </a:lnTo>
                <a:lnTo>
                  <a:pt x="1075155" y="1233942"/>
                </a:lnTo>
                <a:lnTo>
                  <a:pt x="1081494" y="1233654"/>
                </a:lnTo>
                <a:lnTo>
                  <a:pt x="1087546" y="1233366"/>
                </a:lnTo>
                <a:lnTo>
                  <a:pt x="1094173" y="1232790"/>
                </a:lnTo>
                <a:lnTo>
                  <a:pt x="1100513" y="1233366"/>
                </a:lnTo>
                <a:lnTo>
                  <a:pt x="1106853" y="1233942"/>
                </a:lnTo>
                <a:lnTo>
                  <a:pt x="1112905" y="1234806"/>
                </a:lnTo>
                <a:lnTo>
                  <a:pt x="1119533" y="1235669"/>
                </a:lnTo>
                <a:lnTo>
                  <a:pt x="1125872" y="1237109"/>
                </a:lnTo>
                <a:lnTo>
                  <a:pt x="1131924" y="1238836"/>
                </a:lnTo>
                <a:lnTo>
                  <a:pt x="1137976" y="1241139"/>
                </a:lnTo>
                <a:lnTo>
                  <a:pt x="1144315" y="1243730"/>
                </a:lnTo>
                <a:lnTo>
                  <a:pt x="1150366" y="1246034"/>
                </a:lnTo>
                <a:lnTo>
                  <a:pt x="1156418" y="1248913"/>
                </a:lnTo>
                <a:lnTo>
                  <a:pt x="1162181" y="1252655"/>
                </a:lnTo>
                <a:lnTo>
                  <a:pt x="1167945" y="1256110"/>
                </a:lnTo>
                <a:lnTo>
                  <a:pt x="1173420" y="1260140"/>
                </a:lnTo>
                <a:lnTo>
                  <a:pt x="1731313" y="1675293"/>
                </a:lnTo>
                <a:lnTo>
                  <a:pt x="2762089" y="352966"/>
                </a:lnTo>
                <a:lnTo>
                  <a:pt x="2743647" y="340010"/>
                </a:lnTo>
                <a:lnTo>
                  <a:pt x="2414559" y="426669"/>
                </a:lnTo>
                <a:lnTo>
                  <a:pt x="2409372" y="427820"/>
                </a:lnTo>
                <a:lnTo>
                  <a:pt x="2403608" y="428684"/>
                </a:lnTo>
                <a:lnTo>
                  <a:pt x="2397845" y="429548"/>
                </a:lnTo>
                <a:lnTo>
                  <a:pt x="2392082" y="429836"/>
                </a:lnTo>
                <a:lnTo>
                  <a:pt x="2386318" y="430123"/>
                </a:lnTo>
                <a:lnTo>
                  <a:pt x="2380844" y="429836"/>
                </a:lnTo>
                <a:lnTo>
                  <a:pt x="2375368" y="429548"/>
                </a:lnTo>
                <a:lnTo>
                  <a:pt x="2369893" y="428684"/>
                </a:lnTo>
                <a:lnTo>
                  <a:pt x="2364417" y="428109"/>
                </a:lnTo>
                <a:lnTo>
                  <a:pt x="2359231" y="426669"/>
                </a:lnTo>
                <a:lnTo>
                  <a:pt x="2353756" y="425230"/>
                </a:lnTo>
                <a:lnTo>
                  <a:pt x="2348280" y="423502"/>
                </a:lnTo>
                <a:lnTo>
                  <a:pt x="2343382" y="421199"/>
                </a:lnTo>
                <a:lnTo>
                  <a:pt x="2338483" y="419183"/>
                </a:lnTo>
                <a:lnTo>
                  <a:pt x="2333871" y="416592"/>
                </a:lnTo>
                <a:lnTo>
                  <a:pt x="2328685" y="413713"/>
                </a:lnTo>
                <a:lnTo>
                  <a:pt x="2324074" y="410834"/>
                </a:lnTo>
                <a:lnTo>
                  <a:pt x="2319752" y="407668"/>
                </a:lnTo>
                <a:lnTo>
                  <a:pt x="2315429" y="404500"/>
                </a:lnTo>
                <a:lnTo>
                  <a:pt x="2311107" y="400758"/>
                </a:lnTo>
                <a:lnTo>
                  <a:pt x="2307361" y="397015"/>
                </a:lnTo>
                <a:lnTo>
                  <a:pt x="2303326" y="392985"/>
                </a:lnTo>
                <a:lnTo>
                  <a:pt x="2299580" y="388666"/>
                </a:lnTo>
                <a:lnTo>
                  <a:pt x="2296122" y="384059"/>
                </a:lnTo>
                <a:lnTo>
                  <a:pt x="2292953" y="379453"/>
                </a:lnTo>
                <a:lnTo>
                  <a:pt x="2290070" y="374847"/>
                </a:lnTo>
                <a:lnTo>
                  <a:pt x="2287189" y="369665"/>
                </a:lnTo>
                <a:lnTo>
                  <a:pt x="2284595" y="364770"/>
                </a:lnTo>
                <a:lnTo>
                  <a:pt x="2282290" y="359300"/>
                </a:lnTo>
                <a:lnTo>
                  <a:pt x="2279985" y="354118"/>
                </a:lnTo>
                <a:lnTo>
                  <a:pt x="2278256" y="348360"/>
                </a:lnTo>
                <a:lnTo>
                  <a:pt x="2276526" y="342602"/>
                </a:lnTo>
                <a:lnTo>
                  <a:pt x="2275374" y="336844"/>
                </a:lnTo>
                <a:lnTo>
                  <a:pt x="2274221" y="330798"/>
                </a:lnTo>
                <a:lnTo>
                  <a:pt x="2273645" y="325040"/>
                </a:lnTo>
                <a:lnTo>
                  <a:pt x="2273357" y="319282"/>
                </a:lnTo>
                <a:lnTo>
                  <a:pt x="2272780" y="313524"/>
                </a:lnTo>
                <a:lnTo>
                  <a:pt x="2272780" y="307766"/>
                </a:lnTo>
                <a:lnTo>
                  <a:pt x="2273645" y="302008"/>
                </a:lnTo>
                <a:lnTo>
                  <a:pt x="2273933" y="296538"/>
                </a:lnTo>
                <a:lnTo>
                  <a:pt x="2275086" y="290780"/>
                </a:lnTo>
                <a:lnTo>
                  <a:pt x="2276238" y="285310"/>
                </a:lnTo>
                <a:lnTo>
                  <a:pt x="2277391" y="279839"/>
                </a:lnTo>
                <a:lnTo>
                  <a:pt x="2279408" y="274657"/>
                </a:lnTo>
                <a:lnTo>
                  <a:pt x="2281425" y="269188"/>
                </a:lnTo>
                <a:lnTo>
                  <a:pt x="2283730" y="264293"/>
                </a:lnTo>
                <a:lnTo>
                  <a:pt x="2285748" y="259111"/>
                </a:lnTo>
                <a:lnTo>
                  <a:pt x="2288629" y="254505"/>
                </a:lnTo>
                <a:lnTo>
                  <a:pt x="2291511" y="249610"/>
                </a:lnTo>
                <a:lnTo>
                  <a:pt x="2294393" y="245004"/>
                </a:lnTo>
                <a:lnTo>
                  <a:pt x="2297851" y="240685"/>
                </a:lnTo>
                <a:lnTo>
                  <a:pt x="2301021" y="236367"/>
                </a:lnTo>
                <a:lnTo>
                  <a:pt x="2305055" y="232336"/>
                </a:lnTo>
                <a:lnTo>
                  <a:pt x="2309089" y="228306"/>
                </a:lnTo>
                <a:lnTo>
                  <a:pt x="2312836" y="224563"/>
                </a:lnTo>
                <a:lnTo>
                  <a:pt x="2317158" y="220820"/>
                </a:lnTo>
                <a:lnTo>
                  <a:pt x="2322057" y="217653"/>
                </a:lnTo>
                <a:lnTo>
                  <a:pt x="2326667" y="214486"/>
                </a:lnTo>
                <a:lnTo>
                  <a:pt x="2331279" y="211607"/>
                </a:lnTo>
                <a:lnTo>
                  <a:pt x="2336177" y="209016"/>
                </a:lnTo>
                <a:lnTo>
                  <a:pt x="2341364" y="206713"/>
                </a:lnTo>
                <a:lnTo>
                  <a:pt x="2346552" y="204409"/>
                </a:lnTo>
                <a:lnTo>
                  <a:pt x="2352314" y="202682"/>
                </a:lnTo>
                <a:lnTo>
                  <a:pt x="2357790" y="200955"/>
                </a:lnTo>
                <a:lnTo>
                  <a:pt x="3108467" y="3743"/>
                </a:lnTo>
                <a:lnTo>
                  <a:pt x="3114807" y="2016"/>
                </a:lnTo>
                <a:lnTo>
                  <a:pt x="3121723" y="864"/>
                </a:lnTo>
                <a:lnTo>
                  <a:pt x="3128063" y="289"/>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1" name="任意多边形: 形状 20"/>
          <p:cNvSpPr/>
          <p:nvPr/>
        </p:nvSpPr>
        <p:spPr bwMode="auto">
          <a:xfrm rot="17450714">
            <a:off x="4016780" y="2744980"/>
            <a:ext cx="2533291" cy="1996658"/>
          </a:xfrm>
          <a:custGeom>
            <a:avLst/>
            <a:gdLst>
              <a:gd name="connsiteX0" fmla="*/ 3134979 w 3250246"/>
              <a:gd name="connsiteY0" fmla="*/ 0 h 2561739"/>
              <a:gd name="connsiteX1" fmla="*/ 3141318 w 3250246"/>
              <a:gd name="connsiteY1" fmla="*/ 0 h 2561739"/>
              <a:gd name="connsiteX2" fmla="*/ 3148234 w 3250246"/>
              <a:gd name="connsiteY2" fmla="*/ 576 h 2561739"/>
              <a:gd name="connsiteX3" fmla="*/ 3154574 w 3250246"/>
              <a:gd name="connsiteY3" fmla="*/ 1440 h 2561739"/>
              <a:gd name="connsiteX4" fmla="*/ 3160913 w 3250246"/>
              <a:gd name="connsiteY4" fmla="*/ 2879 h 2561739"/>
              <a:gd name="connsiteX5" fmla="*/ 3167542 w 3250246"/>
              <a:gd name="connsiteY5" fmla="*/ 4607 h 2561739"/>
              <a:gd name="connsiteX6" fmla="*/ 3173881 w 3250246"/>
              <a:gd name="connsiteY6" fmla="*/ 6622 h 2561739"/>
              <a:gd name="connsiteX7" fmla="*/ 3179933 w 3250246"/>
              <a:gd name="connsiteY7" fmla="*/ 8925 h 2561739"/>
              <a:gd name="connsiteX8" fmla="*/ 3185984 w 3250246"/>
              <a:gd name="connsiteY8" fmla="*/ 11804 h 2561739"/>
              <a:gd name="connsiteX9" fmla="*/ 3192036 w 3250246"/>
              <a:gd name="connsiteY9" fmla="*/ 14971 h 2561739"/>
              <a:gd name="connsiteX10" fmla="*/ 3197799 w 3250246"/>
              <a:gd name="connsiteY10" fmla="*/ 18427 h 2561739"/>
              <a:gd name="connsiteX11" fmla="*/ 3203275 w 3250246"/>
              <a:gd name="connsiteY11" fmla="*/ 22457 h 2561739"/>
              <a:gd name="connsiteX12" fmla="*/ 3208750 w 3250246"/>
              <a:gd name="connsiteY12" fmla="*/ 26775 h 2561739"/>
              <a:gd name="connsiteX13" fmla="*/ 3213649 w 3250246"/>
              <a:gd name="connsiteY13" fmla="*/ 31381 h 2561739"/>
              <a:gd name="connsiteX14" fmla="*/ 3218547 w 3250246"/>
              <a:gd name="connsiteY14" fmla="*/ 36276 h 2561739"/>
              <a:gd name="connsiteX15" fmla="*/ 3222870 w 3250246"/>
              <a:gd name="connsiteY15" fmla="*/ 41458 h 2561739"/>
              <a:gd name="connsiteX16" fmla="*/ 3227193 w 3250246"/>
              <a:gd name="connsiteY16" fmla="*/ 46640 h 2561739"/>
              <a:gd name="connsiteX17" fmla="*/ 3231227 w 3250246"/>
              <a:gd name="connsiteY17" fmla="*/ 52398 h 2561739"/>
              <a:gd name="connsiteX18" fmla="*/ 3234685 w 3250246"/>
              <a:gd name="connsiteY18" fmla="*/ 58156 h 2561739"/>
              <a:gd name="connsiteX19" fmla="*/ 3237854 w 3250246"/>
              <a:gd name="connsiteY19" fmla="*/ 64202 h 2561739"/>
              <a:gd name="connsiteX20" fmla="*/ 3240737 w 3250246"/>
              <a:gd name="connsiteY20" fmla="*/ 70248 h 2561739"/>
              <a:gd name="connsiteX21" fmla="*/ 3243042 w 3250246"/>
              <a:gd name="connsiteY21" fmla="*/ 76294 h 2561739"/>
              <a:gd name="connsiteX22" fmla="*/ 3245058 w 3250246"/>
              <a:gd name="connsiteY22" fmla="*/ 82916 h 2561739"/>
              <a:gd name="connsiteX23" fmla="*/ 3246788 w 3250246"/>
              <a:gd name="connsiteY23" fmla="*/ 89537 h 2561739"/>
              <a:gd name="connsiteX24" fmla="*/ 3248228 w 3250246"/>
              <a:gd name="connsiteY24" fmla="*/ 96159 h 2561739"/>
              <a:gd name="connsiteX25" fmla="*/ 3249382 w 3250246"/>
              <a:gd name="connsiteY25" fmla="*/ 102780 h 2561739"/>
              <a:gd name="connsiteX26" fmla="*/ 3249670 w 3250246"/>
              <a:gd name="connsiteY26" fmla="*/ 109690 h 2561739"/>
              <a:gd name="connsiteX27" fmla="*/ 3250246 w 3250246"/>
              <a:gd name="connsiteY27" fmla="*/ 116600 h 2561739"/>
              <a:gd name="connsiteX28" fmla="*/ 3249670 w 3250246"/>
              <a:gd name="connsiteY28" fmla="*/ 123510 h 2561739"/>
              <a:gd name="connsiteX29" fmla="*/ 3204427 w 3250246"/>
              <a:gd name="connsiteY29" fmla="*/ 918691 h 2561739"/>
              <a:gd name="connsiteX30" fmla="*/ 3203562 w 3250246"/>
              <a:gd name="connsiteY30" fmla="*/ 924449 h 2561739"/>
              <a:gd name="connsiteX31" fmla="*/ 3202987 w 3250246"/>
              <a:gd name="connsiteY31" fmla="*/ 930494 h 2561739"/>
              <a:gd name="connsiteX32" fmla="*/ 3201833 w 3250246"/>
              <a:gd name="connsiteY32" fmla="*/ 936252 h 2561739"/>
              <a:gd name="connsiteX33" fmla="*/ 3200681 w 3250246"/>
              <a:gd name="connsiteY33" fmla="*/ 942011 h 2561739"/>
              <a:gd name="connsiteX34" fmla="*/ 3198952 w 3250246"/>
              <a:gd name="connsiteY34" fmla="*/ 947481 h 2561739"/>
              <a:gd name="connsiteX35" fmla="*/ 3197223 w 3250246"/>
              <a:gd name="connsiteY35" fmla="*/ 952663 h 2561739"/>
              <a:gd name="connsiteX36" fmla="*/ 3194917 w 3250246"/>
              <a:gd name="connsiteY36" fmla="*/ 958133 h 2561739"/>
              <a:gd name="connsiteX37" fmla="*/ 3192900 w 3250246"/>
              <a:gd name="connsiteY37" fmla="*/ 963604 h 2561739"/>
              <a:gd name="connsiteX38" fmla="*/ 3190307 w 3250246"/>
              <a:gd name="connsiteY38" fmla="*/ 968497 h 2561739"/>
              <a:gd name="connsiteX39" fmla="*/ 3187425 w 3250246"/>
              <a:gd name="connsiteY39" fmla="*/ 973104 h 2561739"/>
              <a:gd name="connsiteX40" fmla="*/ 3184255 w 3250246"/>
              <a:gd name="connsiteY40" fmla="*/ 977711 h 2561739"/>
              <a:gd name="connsiteX41" fmla="*/ 3181085 w 3250246"/>
              <a:gd name="connsiteY41" fmla="*/ 982605 h 2561739"/>
              <a:gd name="connsiteX42" fmla="*/ 3177915 w 3250246"/>
              <a:gd name="connsiteY42" fmla="*/ 986635 h 2561739"/>
              <a:gd name="connsiteX43" fmla="*/ 3174169 w 3250246"/>
              <a:gd name="connsiteY43" fmla="*/ 990954 h 2561739"/>
              <a:gd name="connsiteX44" fmla="*/ 3170424 w 3250246"/>
              <a:gd name="connsiteY44" fmla="*/ 994984 h 2561739"/>
              <a:gd name="connsiteX45" fmla="*/ 3166389 w 3250246"/>
              <a:gd name="connsiteY45" fmla="*/ 999015 h 2561739"/>
              <a:gd name="connsiteX46" fmla="*/ 3162355 w 3250246"/>
              <a:gd name="connsiteY46" fmla="*/ 1002470 h 2561739"/>
              <a:gd name="connsiteX47" fmla="*/ 3158032 w 3250246"/>
              <a:gd name="connsiteY47" fmla="*/ 1005637 h 2561739"/>
              <a:gd name="connsiteX48" fmla="*/ 3153421 w 3250246"/>
              <a:gd name="connsiteY48" fmla="*/ 1009092 h 2561739"/>
              <a:gd name="connsiteX49" fmla="*/ 3148811 w 3250246"/>
              <a:gd name="connsiteY49" fmla="*/ 1011682 h 2561739"/>
              <a:gd name="connsiteX50" fmla="*/ 3144200 w 3250246"/>
              <a:gd name="connsiteY50" fmla="*/ 1014562 h 2561739"/>
              <a:gd name="connsiteX51" fmla="*/ 3139301 w 3250246"/>
              <a:gd name="connsiteY51" fmla="*/ 1017153 h 2561739"/>
              <a:gd name="connsiteX52" fmla="*/ 3134114 w 3250246"/>
              <a:gd name="connsiteY52" fmla="*/ 1019456 h 2561739"/>
              <a:gd name="connsiteX53" fmla="*/ 3129215 w 3250246"/>
              <a:gd name="connsiteY53" fmla="*/ 1021472 h 2561739"/>
              <a:gd name="connsiteX54" fmla="*/ 3123740 w 3250246"/>
              <a:gd name="connsiteY54" fmla="*/ 1023199 h 2561739"/>
              <a:gd name="connsiteX55" fmla="*/ 3118265 w 3250246"/>
              <a:gd name="connsiteY55" fmla="*/ 1024638 h 2561739"/>
              <a:gd name="connsiteX56" fmla="*/ 3113077 w 3250246"/>
              <a:gd name="connsiteY56" fmla="*/ 1025789 h 2561739"/>
              <a:gd name="connsiteX57" fmla="*/ 3107314 w 3250246"/>
              <a:gd name="connsiteY57" fmla="*/ 1026941 h 2561739"/>
              <a:gd name="connsiteX58" fmla="*/ 3101839 w 3250246"/>
              <a:gd name="connsiteY58" fmla="*/ 1027517 h 2561739"/>
              <a:gd name="connsiteX59" fmla="*/ 3096076 w 3250246"/>
              <a:gd name="connsiteY59" fmla="*/ 1027805 h 2561739"/>
              <a:gd name="connsiteX60" fmla="*/ 3090601 w 3250246"/>
              <a:gd name="connsiteY60" fmla="*/ 1027805 h 2561739"/>
              <a:gd name="connsiteX61" fmla="*/ 3084261 w 3250246"/>
              <a:gd name="connsiteY61" fmla="*/ 1027517 h 2561739"/>
              <a:gd name="connsiteX62" fmla="*/ 3078786 w 3250246"/>
              <a:gd name="connsiteY62" fmla="*/ 1027229 h 2561739"/>
              <a:gd name="connsiteX63" fmla="*/ 3073022 w 3250246"/>
              <a:gd name="connsiteY63" fmla="*/ 1026078 h 2561739"/>
              <a:gd name="connsiteX64" fmla="*/ 3067260 w 3250246"/>
              <a:gd name="connsiteY64" fmla="*/ 1024926 h 2561739"/>
              <a:gd name="connsiteX65" fmla="*/ 3061783 w 3250246"/>
              <a:gd name="connsiteY65" fmla="*/ 1023486 h 2561739"/>
              <a:gd name="connsiteX66" fmla="*/ 3056597 w 3250246"/>
              <a:gd name="connsiteY66" fmla="*/ 1022047 h 2561739"/>
              <a:gd name="connsiteX67" fmla="*/ 3051122 w 3250246"/>
              <a:gd name="connsiteY67" fmla="*/ 1020032 h 2561739"/>
              <a:gd name="connsiteX68" fmla="*/ 3046223 w 3250246"/>
              <a:gd name="connsiteY68" fmla="*/ 1018017 h 2561739"/>
              <a:gd name="connsiteX69" fmla="*/ 3041035 w 3250246"/>
              <a:gd name="connsiteY69" fmla="*/ 1015713 h 2561739"/>
              <a:gd name="connsiteX70" fmla="*/ 3036137 w 3250246"/>
              <a:gd name="connsiteY70" fmla="*/ 1012834 h 2561739"/>
              <a:gd name="connsiteX71" fmla="*/ 3031526 w 3250246"/>
              <a:gd name="connsiteY71" fmla="*/ 1009955 h 2561739"/>
              <a:gd name="connsiteX72" fmla="*/ 3026627 w 3250246"/>
              <a:gd name="connsiteY72" fmla="*/ 1006789 h 2561739"/>
              <a:gd name="connsiteX73" fmla="*/ 3022593 w 3250246"/>
              <a:gd name="connsiteY73" fmla="*/ 1003621 h 2561739"/>
              <a:gd name="connsiteX74" fmla="*/ 3018271 w 3250246"/>
              <a:gd name="connsiteY74" fmla="*/ 999879 h 2561739"/>
              <a:gd name="connsiteX75" fmla="*/ 3014236 w 3250246"/>
              <a:gd name="connsiteY75" fmla="*/ 996424 h 2561739"/>
              <a:gd name="connsiteX76" fmla="*/ 3010202 w 3250246"/>
              <a:gd name="connsiteY76" fmla="*/ 992393 h 2561739"/>
              <a:gd name="connsiteX77" fmla="*/ 3006456 w 3250246"/>
              <a:gd name="connsiteY77" fmla="*/ 988075 h 2561739"/>
              <a:gd name="connsiteX78" fmla="*/ 3002998 w 3250246"/>
              <a:gd name="connsiteY78" fmla="*/ 984044 h 2561739"/>
              <a:gd name="connsiteX79" fmla="*/ 2999539 w 3250246"/>
              <a:gd name="connsiteY79" fmla="*/ 979726 h 2561739"/>
              <a:gd name="connsiteX80" fmla="*/ 2996658 w 3250246"/>
              <a:gd name="connsiteY80" fmla="*/ 974831 h 2561739"/>
              <a:gd name="connsiteX81" fmla="*/ 2993488 w 3250246"/>
              <a:gd name="connsiteY81" fmla="*/ 970225 h 2561739"/>
              <a:gd name="connsiteX82" fmla="*/ 2990895 w 3250246"/>
              <a:gd name="connsiteY82" fmla="*/ 965331 h 2561739"/>
              <a:gd name="connsiteX83" fmla="*/ 2988589 w 3250246"/>
              <a:gd name="connsiteY83" fmla="*/ 960436 h 2561739"/>
              <a:gd name="connsiteX84" fmla="*/ 2986284 w 3250246"/>
              <a:gd name="connsiteY84" fmla="*/ 955254 h 2561739"/>
              <a:gd name="connsiteX85" fmla="*/ 2984555 w 3250246"/>
              <a:gd name="connsiteY85" fmla="*/ 950072 h 2561739"/>
              <a:gd name="connsiteX86" fmla="*/ 2982826 w 3250246"/>
              <a:gd name="connsiteY86" fmla="*/ 944602 h 2561739"/>
              <a:gd name="connsiteX87" fmla="*/ 2981385 w 3250246"/>
              <a:gd name="connsiteY87" fmla="*/ 938844 h 2561739"/>
              <a:gd name="connsiteX88" fmla="*/ 2979944 w 3250246"/>
              <a:gd name="connsiteY88" fmla="*/ 933373 h 2561739"/>
              <a:gd name="connsiteX89" fmla="*/ 2979080 w 3250246"/>
              <a:gd name="connsiteY89" fmla="*/ 927615 h 2561739"/>
              <a:gd name="connsiteX90" fmla="*/ 2978504 w 3250246"/>
              <a:gd name="connsiteY90" fmla="*/ 921570 h 2561739"/>
              <a:gd name="connsiteX91" fmla="*/ 2978216 w 3250246"/>
              <a:gd name="connsiteY91" fmla="*/ 915811 h 2561739"/>
              <a:gd name="connsiteX92" fmla="*/ 2977639 w 3250246"/>
              <a:gd name="connsiteY92" fmla="*/ 910342 h 2561739"/>
              <a:gd name="connsiteX93" fmla="*/ 2978216 w 3250246"/>
              <a:gd name="connsiteY93" fmla="*/ 904008 h 2561739"/>
              <a:gd name="connsiteX94" fmla="*/ 3000404 w 3250246"/>
              <a:gd name="connsiteY94" fmla="*/ 520236 h 2561739"/>
              <a:gd name="connsiteX95" fmla="*/ 2994065 w 3250246"/>
              <a:gd name="connsiteY95" fmla="*/ 515918 h 2561739"/>
              <a:gd name="connsiteX96" fmla="*/ 1867328 w 3250246"/>
              <a:gd name="connsiteY96" fmla="*/ 1961178 h 2561739"/>
              <a:gd name="connsiteX97" fmla="*/ 1862717 w 3250246"/>
              <a:gd name="connsiteY97" fmla="*/ 1966649 h 2561739"/>
              <a:gd name="connsiteX98" fmla="*/ 1858107 w 3250246"/>
              <a:gd name="connsiteY98" fmla="*/ 1971831 h 2561739"/>
              <a:gd name="connsiteX99" fmla="*/ 1853208 w 3250246"/>
              <a:gd name="connsiteY99" fmla="*/ 1976437 h 2561739"/>
              <a:gd name="connsiteX100" fmla="*/ 1848309 w 3250246"/>
              <a:gd name="connsiteY100" fmla="*/ 1981043 h 2561739"/>
              <a:gd name="connsiteX101" fmla="*/ 1842833 w 3250246"/>
              <a:gd name="connsiteY101" fmla="*/ 1985362 h 2561739"/>
              <a:gd name="connsiteX102" fmla="*/ 1837647 w 3250246"/>
              <a:gd name="connsiteY102" fmla="*/ 1989393 h 2561739"/>
              <a:gd name="connsiteX103" fmla="*/ 1832172 w 3250246"/>
              <a:gd name="connsiteY103" fmla="*/ 1993423 h 2561739"/>
              <a:gd name="connsiteX104" fmla="*/ 1826408 w 3250246"/>
              <a:gd name="connsiteY104" fmla="*/ 1996590 h 2561739"/>
              <a:gd name="connsiteX105" fmla="*/ 1820645 w 3250246"/>
              <a:gd name="connsiteY105" fmla="*/ 1999757 h 2561739"/>
              <a:gd name="connsiteX106" fmla="*/ 1814594 w 3250246"/>
              <a:gd name="connsiteY106" fmla="*/ 2002636 h 2561739"/>
              <a:gd name="connsiteX107" fmla="*/ 1808542 w 3250246"/>
              <a:gd name="connsiteY107" fmla="*/ 2005227 h 2561739"/>
              <a:gd name="connsiteX108" fmla="*/ 1802491 w 3250246"/>
              <a:gd name="connsiteY108" fmla="*/ 2007531 h 2561739"/>
              <a:gd name="connsiteX109" fmla="*/ 1796438 w 3250246"/>
              <a:gd name="connsiteY109" fmla="*/ 2009545 h 2561739"/>
              <a:gd name="connsiteX110" fmla="*/ 1790099 w 3250246"/>
              <a:gd name="connsiteY110" fmla="*/ 2011273 h 2561739"/>
              <a:gd name="connsiteX111" fmla="*/ 1783759 w 3250246"/>
              <a:gd name="connsiteY111" fmla="*/ 2012424 h 2561739"/>
              <a:gd name="connsiteX112" fmla="*/ 1777420 w 3250246"/>
              <a:gd name="connsiteY112" fmla="*/ 2013288 h 2561739"/>
              <a:gd name="connsiteX113" fmla="*/ 1771080 w 3250246"/>
              <a:gd name="connsiteY113" fmla="*/ 2014152 h 2561739"/>
              <a:gd name="connsiteX114" fmla="*/ 1764452 w 3250246"/>
              <a:gd name="connsiteY114" fmla="*/ 2014728 h 2561739"/>
              <a:gd name="connsiteX115" fmla="*/ 1758112 w 3250246"/>
              <a:gd name="connsiteY115" fmla="*/ 2014728 h 2561739"/>
              <a:gd name="connsiteX116" fmla="*/ 1751197 w 3250246"/>
              <a:gd name="connsiteY116" fmla="*/ 2014728 h 2561739"/>
              <a:gd name="connsiteX117" fmla="*/ 1744857 w 3250246"/>
              <a:gd name="connsiteY117" fmla="*/ 2014152 h 2561739"/>
              <a:gd name="connsiteX118" fmla="*/ 1738517 w 3250246"/>
              <a:gd name="connsiteY118" fmla="*/ 2013288 h 2561739"/>
              <a:gd name="connsiteX119" fmla="*/ 1731889 w 3250246"/>
              <a:gd name="connsiteY119" fmla="*/ 2012424 h 2561739"/>
              <a:gd name="connsiteX120" fmla="*/ 1725549 w 3250246"/>
              <a:gd name="connsiteY120" fmla="*/ 2010985 h 2561739"/>
              <a:gd name="connsiteX121" fmla="*/ 1719498 w 3250246"/>
              <a:gd name="connsiteY121" fmla="*/ 2008970 h 2561739"/>
              <a:gd name="connsiteX122" fmla="*/ 1712870 w 3250246"/>
              <a:gd name="connsiteY122" fmla="*/ 2006955 h 2561739"/>
              <a:gd name="connsiteX123" fmla="*/ 1706531 w 3250246"/>
              <a:gd name="connsiteY123" fmla="*/ 2004652 h 2561739"/>
              <a:gd name="connsiteX124" fmla="*/ 1700479 w 3250246"/>
              <a:gd name="connsiteY124" fmla="*/ 2002060 h 2561739"/>
              <a:gd name="connsiteX125" fmla="*/ 1694428 w 3250246"/>
              <a:gd name="connsiteY125" fmla="*/ 1999181 h 2561739"/>
              <a:gd name="connsiteX126" fmla="*/ 1688664 w 3250246"/>
              <a:gd name="connsiteY126" fmla="*/ 1995439 h 2561739"/>
              <a:gd name="connsiteX127" fmla="*/ 1682613 w 3250246"/>
              <a:gd name="connsiteY127" fmla="*/ 1991983 h 2561739"/>
              <a:gd name="connsiteX128" fmla="*/ 1676849 w 3250246"/>
              <a:gd name="connsiteY128" fmla="*/ 1987953 h 2561739"/>
              <a:gd name="connsiteX129" fmla="*/ 1115786 w 3250246"/>
              <a:gd name="connsiteY129" fmla="*/ 1570210 h 2561739"/>
              <a:gd name="connsiteX130" fmla="*/ 246384 w 3250246"/>
              <a:gd name="connsiteY130" fmla="*/ 2511644 h 2561739"/>
              <a:gd name="connsiteX131" fmla="*/ 241773 w 3250246"/>
              <a:gd name="connsiteY131" fmla="*/ 2517114 h 2561739"/>
              <a:gd name="connsiteX132" fmla="*/ 236586 w 3250246"/>
              <a:gd name="connsiteY132" fmla="*/ 2522296 h 2561739"/>
              <a:gd name="connsiteX133" fmla="*/ 231399 w 3250246"/>
              <a:gd name="connsiteY133" fmla="*/ 2526903 h 2561739"/>
              <a:gd name="connsiteX134" fmla="*/ 225924 w 3250246"/>
              <a:gd name="connsiteY134" fmla="*/ 2531797 h 2561739"/>
              <a:gd name="connsiteX135" fmla="*/ 220161 w 3250246"/>
              <a:gd name="connsiteY135" fmla="*/ 2536115 h 2561739"/>
              <a:gd name="connsiteX136" fmla="*/ 214397 w 3250246"/>
              <a:gd name="connsiteY136" fmla="*/ 2539858 h 2561739"/>
              <a:gd name="connsiteX137" fmla="*/ 208922 w 3250246"/>
              <a:gd name="connsiteY137" fmla="*/ 2543601 h 2561739"/>
              <a:gd name="connsiteX138" fmla="*/ 202583 w 3250246"/>
              <a:gd name="connsiteY138" fmla="*/ 2546768 h 2561739"/>
              <a:gd name="connsiteX139" fmla="*/ 196530 w 3250246"/>
              <a:gd name="connsiteY139" fmla="*/ 2549647 h 2561739"/>
              <a:gd name="connsiteX140" fmla="*/ 190479 w 3250246"/>
              <a:gd name="connsiteY140" fmla="*/ 2552526 h 2561739"/>
              <a:gd name="connsiteX141" fmla="*/ 184140 w 3250246"/>
              <a:gd name="connsiteY141" fmla="*/ 2554541 h 2561739"/>
              <a:gd name="connsiteX142" fmla="*/ 177800 w 3250246"/>
              <a:gd name="connsiteY142" fmla="*/ 2556844 h 2561739"/>
              <a:gd name="connsiteX143" fmla="*/ 171172 w 3250246"/>
              <a:gd name="connsiteY143" fmla="*/ 2558284 h 2561739"/>
              <a:gd name="connsiteX144" fmla="*/ 164544 w 3250246"/>
              <a:gd name="connsiteY144" fmla="*/ 2559723 h 2561739"/>
              <a:gd name="connsiteX145" fmla="*/ 157917 w 3250246"/>
              <a:gd name="connsiteY145" fmla="*/ 2560588 h 2561739"/>
              <a:gd name="connsiteX146" fmla="*/ 151289 w 3250246"/>
              <a:gd name="connsiteY146" fmla="*/ 2561451 h 2561739"/>
              <a:gd name="connsiteX147" fmla="*/ 144373 w 3250246"/>
              <a:gd name="connsiteY147" fmla="*/ 2561739 h 2561739"/>
              <a:gd name="connsiteX148" fmla="*/ 138033 w 3250246"/>
              <a:gd name="connsiteY148" fmla="*/ 2561739 h 2561739"/>
              <a:gd name="connsiteX149" fmla="*/ 131117 w 3250246"/>
              <a:gd name="connsiteY149" fmla="*/ 2561451 h 2561739"/>
              <a:gd name="connsiteX150" fmla="*/ 124201 w 3250246"/>
              <a:gd name="connsiteY150" fmla="*/ 2561163 h 2561739"/>
              <a:gd name="connsiteX151" fmla="*/ 117573 w 3250246"/>
              <a:gd name="connsiteY151" fmla="*/ 2560012 h 2561739"/>
              <a:gd name="connsiteX152" fmla="*/ 110945 w 3250246"/>
              <a:gd name="connsiteY152" fmla="*/ 2558572 h 2561739"/>
              <a:gd name="connsiteX153" fmla="*/ 104317 w 3250246"/>
              <a:gd name="connsiteY153" fmla="*/ 2557133 h 2561739"/>
              <a:gd name="connsiteX154" fmla="*/ 97689 w 3250246"/>
              <a:gd name="connsiteY154" fmla="*/ 2554829 h 2561739"/>
              <a:gd name="connsiteX155" fmla="*/ 91350 w 3250246"/>
              <a:gd name="connsiteY155" fmla="*/ 2552814 h 2561739"/>
              <a:gd name="connsiteX156" fmla="*/ 85010 w 3250246"/>
              <a:gd name="connsiteY156" fmla="*/ 2550222 h 2561739"/>
              <a:gd name="connsiteX157" fmla="*/ 78958 w 3250246"/>
              <a:gd name="connsiteY157" fmla="*/ 2547056 h 2561739"/>
              <a:gd name="connsiteX158" fmla="*/ 72907 w 3250246"/>
              <a:gd name="connsiteY158" fmla="*/ 2543889 h 2561739"/>
              <a:gd name="connsiteX159" fmla="*/ 66567 w 3250246"/>
              <a:gd name="connsiteY159" fmla="*/ 2540147 h 2561739"/>
              <a:gd name="connsiteX160" fmla="*/ 60515 w 3250246"/>
              <a:gd name="connsiteY160" fmla="*/ 2536404 h 2561739"/>
              <a:gd name="connsiteX161" fmla="*/ 54753 w 3250246"/>
              <a:gd name="connsiteY161" fmla="*/ 2532085 h 2561739"/>
              <a:gd name="connsiteX162" fmla="*/ 49277 w 3250246"/>
              <a:gd name="connsiteY162" fmla="*/ 2526903 h 2561739"/>
              <a:gd name="connsiteX163" fmla="*/ 43802 w 3250246"/>
              <a:gd name="connsiteY163" fmla="*/ 2522296 h 2561739"/>
              <a:gd name="connsiteX164" fmla="*/ 38903 w 3250246"/>
              <a:gd name="connsiteY164" fmla="*/ 2517114 h 2561739"/>
              <a:gd name="connsiteX165" fmla="*/ 34005 w 3250246"/>
              <a:gd name="connsiteY165" fmla="*/ 2511644 h 2561739"/>
              <a:gd name="connsiteX166" fmla="*/ 29393 w 3250246"/>
              <a:gd name="connsiteY166" fmla="*/ 2506174 h 2561739"/>
              <a:gd name="connsiteX167" fmla="*/ 25647 w 3250246"/>
              <a:gd name="connsiteY167" fmla="*/ 2500704 h 2561739"/>
              <a:gd name="connsiteX168" fmla="*/ 21613 w 3250246"/>
              <a:gd name="connsiteY168" fmla="*/ 2494370 h 2561739"/>
              <a:gd name="connsiteX169" fmla="*/ 17867 w 3250246"/>
              <a:gd name="connsiteY169" fmla="*/ 2488324 h 2561739"/>
              <a:gd name="connsiteX170" fmla="*/ 14697 w 3250246"/>
              <a:gd name="connsiteY170" fmla="*/ 2482279 h 2561739"/>
              <a:gd name="connsiteX171" fmla="*/ 11815 w 3250246"/>
              <a:gd name="connsiteY171" fmla="*/ 2475944 h 2561739"/>
              <a:gd name="connsiteX172" fmla="*/ 9510 w 3250246"/>
              <a:gd name="connsiteY172" fmla="*/ 2469323 h 2561739"/>
              <a:gd name="connsiteX173" fmla="*/ 7204 w 3250246"/>
              <a:gd name="connsiteY173" fmla="*/ 2462989 h 2561739"/>
              <a:gd name="connsiteX174" fmla="*/ 5188 w 3250246"/>
              <a:gd name="connsiteY174" fmla="*/ 2456655 h 2561739"/>
              <a:gd name="connsiteX175" fmla="*/ 3459 w 3250246"/>
              <a:gd name="connsiteY175" fmla="*/ 2449745 h 2561739"/>
              <a:gd name="connsiteX176" fmla="*/ 2305 w 3250246"/>
              <a:gd name="connsiteY176" fmla="*/ 2442836 h 2561739"/>
              <a:gd name="connsiteX177" fmla="*/ 1153 w 3250246"/>
              <a:gd name="connsiteY177" fmla="*/ 2436214 h 2561739"/>
              <a:gd name="connsiteX178" fmla="*/ 576 w 3250246"/>
              <a:gd name="connsiteY178" fmla="*/ 2429304 h 2561739"/>
              <a:gd name="connsiteX179" fmla="*/ 0 w 3250246"/>
              <a:gd name="connsiteY179" fmla="*/ 2422107 h 2561739"/>
              <a:gd name="connsiteX180" fmla="*/ 0 w 3250246"/>
              <a:gd name="connsiteY180" fmla="*/ 2415485 h 2561739"/>
              <a:gd name="connsiteX181" fmla="*/ 0 w 3250246"/>
              <a:gd name="connsiteY181" fmla="*/ 2408576 h 2561739"/>
              <a:gd name="connsiteX182" fmla="*/ 865 w 3250246"/>
              <a:gd name="connsiteY182" fmla="*/ 2401954 h 2561739"/>
              <a:gd name="connsiteX183" fmla="*/ 1441 w 3250246"/>
              <a:gd name="connsiteY183" fmla="*/ 2394756 h 2561739"/>
              <a:gd name="connsiteX184" fmla="*/ 2882 w 3250246"/>
              <a:gd name="connsiteY184" fmla="*/ 2387847 h 2561739"/>
              <a:gd name="connsiteX185" fmla="*/ 4323 w 3250246"/>
              <a:gd name="connsiteY185" fmla="*/ 2381225 h 2561739"/>
              <a:gd name="connsiteX186" fmla="*/ 6052 w 3250246"/>
              <a:gd name="connsiteY186" fmla="*/ 2374604 h 2561739"/>
              <a:gd name="connsiteX187" fmla="*/ 8645 w 3250246"/>
              <a:gd name="connsiteY187" fmla="*/ 2367982 h 2561739"/>
              <a:gd name="connsiteX188" fmla="*/ 11239 w 3250246"/>
              <a:gd name="connsiteY188" fmla="*/ 2361360 h 2561739"/>
              <a:gd name="connsiteX189" fmla="*/ 14120 w 3250246"/>
              <a:gd name="connsiteY189" fmla="*/ 2355026 h 2561739"/>
              <a:gd name="connsiteX190" fmla="*/ 17290 w 3250246"/>
              <a:gd name="connsiteY190" fmla="*/ 2348405 h 2561739"/>
              <a:gd name="connsiteX191" fmla="*/ 20461 w 3250246"/>
              <a:gd name="connsiteY191" fmla="*/ 2342359 h 2561739"/>
              <a:gd name="connsiteX192" fmla="*/ 24494 w 3250246"/>
              <a:gd name="connsiteY192" fmla="*/ 2336312 h 2561739"/>
              <a:gd name="connsiteX193" fmla="*/ 28817 w 3250246"/>
              <a:gd name="connsiteY193" fmla="*/ 2330555 h 2561739"/>
              <a:gd name="connsiteX194" fmla="*/ 33140 w 3250246"/>
              <a:gd name="connsiteY194" fmla="*/ 2324509 h 2561739"/>
              <a:gd name="connsiteX195" fmla="*/ 985823 w 3250246"/>
              <a:gd name="connsiteY195" fmla="*/ 1283173 h 2561739"/>
              <a:gd name="connsiteX196" fmla="*/ 990145 w 3250246"/>
              <a:gd name="connsiteY196" fmla="*/ 1277991 h 2561739"/>
              <a:gd name="connsiteX197" fmla="*/ 995332 w 3250246"/>
              <a:gd name="connsiteY197" fmla="*/ 1273384 h 2561739"/>
              <a:gd name="connsiteX198" fmla="*/ 999943 w 3250246"/>
              <a:gd name="connsiteY198" fmla="*/ 1268778 h 2561739"/>
              <a:gd name="connsiteX199" fmla="*/ 1004842 w 3250246"/>
              <a:gd name="connsiteY199" fmla="*/ 1264459 h 2561739"/>
              <a:gd name="connsiteX200" fmla="*/ 1010317 w 3250246"/>
              <a:gd name="connsiteY200" fmla="*/ 1260140 h 2561739"/>
              <a:gd name="connsiteX201" fmla="*/ 1015792 w 3250246"/>
              <a:gd name="connsiteY201" fmla="*/ 1256398 h 2561739"/>
              <a:gd name="connsiteX202" fmla="*/ 1020979 w 3250246"/>
              <a:gd name="connsiteY202" fmla="*/ 1252944 h 2561739"/>
              <a:gd name="connsiteX203" fmla="*/ 1026743 w 3250246"/>
              <a:gd name="connsiteY203" fmla="*/ 1249776 h 2561739"/>
              <a:gd name="connsiteX204" fmla="*/ 1032505 w 3250246"/>
              <a:gd name="connsiteY204" fmla="*/ 1246897 h 2561739"/>
              <a:gd name="connsiteX205" fmla="*/ 1038269 w 3250246"/>
              <a:gd name="connsiteY205" fmla="*/ 1244018 h 2561739"/>
              <a:gd name="connsiteX206" fmla="*/ 1044321 w 3250246"/>
              <a:gd name="connsiteY206" fmla="*/ 1241427 h 2561739"/>
              <a:gd name="connsiteX207" fmla="*/ 1050372 w 3250246"/>
              <a:gd name="connsiteY207" fmla="*/ 1239699 h 2561739"/>
              <a:gd name="connsiteX208" fmla="*/ 1056424 w 3250246"/>
              <a:gd name="connsiteY208" fmla="*/ 1237972 h 2561739"/>
              <a:gd name="connsiteX209" fmla="*/ 1062475 w 3250246"/>
              <a:gd name="connsiteY209" fmla="*/ 1235957 h 2561739"/>
              <a:gd name="connsiteX210" fmla="*/ 1068526 w 3250246"/>
              <a:gd name="connsiteY210" fmla="*/ 1235093 h 2561739"/>
              <a:gd name="connsiteX211" fmla="*/ 1075155 w 3250246"/>
              <a:gd name="connsiteY211" fmla="*/ 1233942 h 2561739"/>
              <a:gd name="connsiteX212" fmla="*/ 1081494 w 3250246"/>
              <a:gd name="connsiteY212" fmla="*/ 1233654 h 2561739"/>
              <a:gd name="connsiteX213" fmla="*/ 1087546 w 3250246"/>
              <a:gd name="connsiteY213" fmla="*/ 1233366 h 2561739"/>
              <a:gd name="connsiteX214" fmla="*/ 1094173 w 3250246"/>
              <a:gd name="connsiteY214" fmla="*/ 1232790 h 2561739"/>
              <a:gd name="connsiteX215" fmla="*/ 1100513 w 3250246"/>
              <a:gd name="connsiteY215" fmla="*/ 1233366 h 2561739"/>
              <a:gd name="connsiteX216" fmla="*/ 1106853 w 3250246"/>
              <a:gd name="connsiteY216" fmla="*/ 1233942 h 2561739"/>
              <a:gd name="connsiteX217" fmla="*/ 1112905 w 3250246"/>
              <a:gd name="connsiteY217" fmla="*/ 1234806 h 2561739"/>
              <a:gd name="connsiteX218" fmla="*/ 1119533 w 3250246"/>
              <a:gd name="connsiteY218" fmla="*/ 1235669 h 2561739"/>
              <a:gd name="connsiteX219" fmla="*/ 1125872 w 3250246"/>
              <a:gd name="connsiteY219" fmla="*/ 1237109 h 2561739"/>
              <a:gd name="connsiteX220" fmla="*/ 1131924 w 3250246"/>
              <a:gd name="connsiteY220" fmla="*/ 1238836 h 2561739"/>
              <a:gd name="connsiteX221" fmla="*/ 1137976 w 3250246"/>
              <a:gd name="connsiteY221" fmla="*/ 1241139 h 2561739"/>
              <a:gd name="connsiteX222" fmla="*/ 1144315 w 3250246"/>
              <a:gd name="connsiteY222" fmla="*/ 1243730 h 2561739"/>
              <a:gd name="connsiteX223" fmla="*/ 1150366 w 3250246"/>
              <a:gd name="connsiteY223" fmla="*/ 1246034 h 2561739"/>
              <a:gd name="connsiteX224" fmla="*/ 1156418 w 3250246"/>
              <a:gd name="connsiteY224" fmla="*/ 1248913 h 2561739"/>
              <a:gd name="connsiteX225" fmla="*/ 1162181 w 3250246"/>
              <a:gd name="connsiteY225" fmla="*/ 1252655 h 2561739"/>
              <a:gd name="connsiteX226" fmla="*/ 1167945 w 3250246"/>
              <a:gd name="connsiteY226" fmla="*/ 1256110 h 2561739"/>
              <a:gd name="connsiteX227" fmla="*/ 1173420 w 3250246"/>
              <a:gd name="connsiteY227" fmla="*/ 1260140 h 2561739"/>
              <a:gd name="connsiteX228" fmla="*/ 1731313 w 3250246"/>
              <a:gd name="connsiteY228" fmla="*/ 1675293 h 2561739"/>
              <a:gd name="connsiteX229" fmla="*/ 2762089 w 3250246"/>
              <a:gd name="connsiteY229" fmla="*/ 352966 h 2561739"/>
              <a:gd name="connsiteX230" fmla="*/ 2743647 w 3250246"/>
              <a:gd name="connsiteY230" fmla="*/ 340010 h 2561739"/>
              <a:gd name="connsiteX231" fmla="*/ 2414559 w 3250246"/>
              <a:gd name="connsiteY231" fmla="*/ 426669 h 2561739"/>
              <a:gd name="connsiteX232" fmla="*/ 2409372 w 3250246"/>
              <a:gd name="connsiteY232" fmla="*/ 427820 h 2561739"/>
              <a:gd name="connsiteX233" fmla="*/ 2403608 w 3250246"/>
              <a:gd name="connsiteY233" fmla="*/ 428684 h 2561739"/>
              <a:gd name="connsiteX234" fmla="*/ 2397845 w 3250246"/>
              <a:gd name="connsiteY234" fmla="*/ 429548 h 2561739"/>
              <a:gd name="connsiteX235" fmla="*/ 2392082 w 3250246"/>
              <a:gd name="connsiteY235" fmla="*/ 429836 h 2561739"/>
              <a:gd name="connsiteX236" fmla="*/ 2386318 w 3250246"/>
              <a:gd name="connsiteY236" fmla="*/ 430123 h 2561739"/>
              <a:gd name="connsiteX237" fmla="*/ 2380844 w 3250246"/>
              <a:gd name="connsiteY237" fmla="*/ 429836 h 2561739"/>
              <a:gd name="connsiteX238" fmla="*/ 2375368 w 3250246"/>
              <a:gd name="connsiteY238" fmla="*/ 429548 h 2561739"/>
              <a:gd name="connsiteX239" fmla="*/ 2369893 w 3250246"/>
              <a:gd name="connsiteY239" fmla="*/ 428684 h 2561739"/>
              <a:gd name="connsiteX240" fmla="*/ 2364417 w 3250246"/>
              <a:gd name="connsiteY240" fmla="*/ 428109 h 2561739"/>
              <a:gd name="connsiteX241" fmla="*/ 2359231 w 3250246"/>
              <a:gd name="connsiteY241" fmla="*/ 426669 h 2561739"/>
              <a:gd name="connsiteX242" fmla="*/ 2353756 w 3250246"/>
              <a:gd name="connsiteY242" fmla="*/ 425230 h 2561739"/>
              <a:gd name="connsiteX243" fmla="*/ 2348280 w 3250246"/>
              <a:gd name="connsiteY243" fmla="*/ 423502 h 2561739"/>
              <a:gd name="connsiteX244" fmla="*/ 2343382 w 3250246"/>
              <a:gd name="connsiteY244" fmla="*/ 421199 h 2561739"/>
              <a:gd name="connsiteX245" fmla="*/ 2338483 w 3250246"/>
              <a:gd name="connsiteY245" fmla="*/ 419183 h 2561739"/>
              <a:gd name="connsiteX246" fmla="*/ 2333871 w 3250246"/>
              <a:gd name="connsiteY246" fmla="*/ 416592 h 2561739"/>
              <a:gd name="connsiteX247" fmla="*/ 2328685 w 3250246"/>
              <a:gd name="connsiteY247" fmla="*/ 413713 h 2561739"/>
              <a:gd name="connsiteX248" fmla="*/ 2324074 w 3250246"/>
              <a:gd name="connsiteY248" fmla="*/ 410834 h 2561739"/>
              <a:gd name="connsiteX249" fmla="*/ 2319752 w 3250246"/>
              <a:gd name="connsiteY249" fmla="*/ 407668 h 2561739"/>
              <a:gd name="connsiteX250" fmla="*/ 2315429 w 3250246"/>
              <a:gd name="connsiteY250" fmla="*/ 404500 h 2561739"/>
              <a:gd name="connsiteX251" fmla="*/ 2311107 w 3250246"/>
              <a:gd name="connsiteY251" fmla="*/ 400758 h 2561739"/>
              <a:gd name="connsiteX252" fmla="*/ 2307361 w 3250246"/>
              <a:gd name="connsiteY252" fmla="*/ 397015 h 2561739"/>
              <a:gd name="connsiteX253" fmla="*/ 2303326 w 3250246"/>
              <a:gd name="connsiteY253" fmla="*/ 392985 h 2561739"/>
              <a:gd name="connsiteX254" fmla="*/ 2299580 w 3250246"/>
              <a:gd name="connsiteY254" fmla="*/ 388666 h 2561739"/>
              <a:gd name="connsiteX255" fmla="*/ 2296122 w 3250246"/>
              <a:gd name="connsiteY255" fmla="*/ 384059 h 2561739"/>
              <a:gd name="connsiteX256" fmla="*/ 2292953 w 3250246"/>
              <a:gd name="connsiteY256" fmla="*/ 379453 h 2561739"/>
              <a:gd name="connsiteX257" fmla="*/ 2290070 w 3250246"/>
              <a:gd name="connsiteY257" fmla="*/ 374847 h 2561739"/>
              <a:gd name="connsiteX258" fmla="*/ 2287189 w 3250246"/>
              <a:gd name="connsiteY258" fmla="*/ 369665 h 2561739"/>
              <a:gd name="connsiteX259" fmla="*/ 2284595 w 3250246"/>
              <a:gd name="connsiteY259" fmla="*/ 364770 h 2561739"/>
              <a:gd name="connsiteX260" fmla="*/ 2282290 w 3250246"/>
              <a:gd name="connsiteY260" fmla="*/ 359300 h 2561739"/>
              <a:gd name="connsiteX261" fmla="*/ 2279985 w 3250246"/>
              <a:gd name="connsiteY261" fmla="*/ 354118 h 2561739"/>
              <a:gd name="connsiteX262" fmla="*/ 2278256 w 3250246"/>
              <a:gd name="connsiteY262" fmla="*/ 348360 h 2561739"/>
              <a:gd name="connsiteX263" fmla="*/ 2276526 w 3250246"/>
              <a:gd name="connsiteY263" fmla="*/ 342602 h 2561739"/>
              <a:gd name="connsiteX264" fmla="*/ 2275374 w 3250246"/>
              <a:gd name="connsiteY264" fmla="*/ 336844 h 2561739"/>
              <a:gd name="connsiteX265" fmla="*/ 2274221 w 3250246"/>
              <a:gd name="connsiteY265" fmla="*/ 330798 h 2561739"/>
              <a:gd name="connsiteX266" fmla="*/ 2273645 w 3250246"/>
              <a:gd name="connsiteY266" fmla="*/ 325040 h 2561739"/>
              <a:gd name="connsiteX267" fmla="*/ 2273357 w 3250246"/>
              <a:gd name="connsiteY267" fmla="*/ 319282 h 2561739"/>
              <a:gd name="connsiteX268" fmla="*/ 2272780 w 3250246"/>
              <a:gd name="connsiteY268" fmla="*/ 313524 h 2561739"/>
              <a:gd name="connsiteX269" fmla="*/ 2272780 w 3250246"/>
              <a:gd name="connsiteY269" fmla="*/ 307766 h 2561739"/>
              <a:gd name="connsiteX270" fmla="*/ 2273645 w 3250246"/>
              <a:gd name="connsiteY270" fmla="*/ 302008 h 2561739"/>
              <a:gd name="connsiteX271" fmla="*/ 2273933 w 3250246"/>
              <a:gd name="connsiteY271" fmla="*/ 296538 h 2561739"/>
              <a:gd name="connsiteX272" fmla="*/ 2275086 w 3250246"/>
              <a:gd name="connsiteY272" fmla="*/ 290780 h 2561739"/>
              <a:gd name="connsiteX273" fmla="*/ 2276238 w 3250246"/>
              <a:gd name="connsiteY273" fmla="*/ 285310 h 2561739"/>
              <a:gd name="connsiteX274" fmla="*/ 2277391 w 3250246"/>
              <a:gd name="connsiteY274" fmla="*/ 279839 h 2561739"/>
              <a:gd name="connsiteX275" fmla="*/ 2279408 w 3250246"/>
              <a:gd name="connsiteY275" fmla="*/ 274657 h 2561739"/>
              <a:gd name="connsiteX276" fmla="*/ 2281425 w 3250246"/>
              <a:gd name="connsiteY276" fmla="*/ 269188 h 2561739"/>
              <a:gd name="connsiteX277" fmla="*/ 2283730 w 3250246"/>
              <a:gd name="connsiteY277" fmla="*/ 264293 h 2561739"/>
              <a:gd name="connsiteX278" fmla="*/ 2285748 w 3250246"/>
              <a:gd name="connsiteY278" fmla="*/ 259111 h 2561739"/>
              <a:gd name="connsiteX279" fmla="*/ 2288629 w 3250246"/>
              <a:gd name="connsiteY279" fmla="*/ 254505 h 2561739"/>
              <a:gd name="connsiteX280" fmla="*/ 2291511 w 3250246"/>
              <a:gd name="connsiteY280" fmla="*/ 249610 h 2561739"/>
              <a:gd name="connsiteX281" fmla="*/ 2294393 w 3250246"/>
              <a:gd name="connsiteY281" fmla="*/ 245004 h 2561739"/>
              <a:gd name="connsiteX282" fmla="*/ 2297851 w 3250246"/>
              <a:gd name="connsiteY282" fmla="*/ 240685 h 2561739"/>
              <a:gd name="connsiteX283" fmla="*/ 2301021 w 3250246"/>
              <a:gd name="connsiteY283" fmla="*/ 236367 h 2561739"/>
              <a:gd name="connsiteX284" fmla="*/ 2305055 w 3250246"/>
              <a:gd name="connsiteY284" fmla="*/ 232336 h 2561739"/>
              <a:gd name="connsiteX285" fmla="*/ 2309089 w 3250246"/>
              <a:gd name="connsiteY285" fmla="*/ 228306 h 2561739"/>
              <a:gd name="connsiteX286" fmla="*/ 2312836 w 3250246"/>
              <a:gd name="connsiteY286" fmla="*/ 224563 h 2561739"/>
              <a:gd name="connsiteX287" fmla="*/ 2317158 w 3250246"/>
              <a:gd name="connsiteY287" fmla="*/ 220820 h 2561739"/>
              <a:gd name="connsiteX288" fmla="*/ 2322057 w 3250246"/>
              <a:gd name="connsiteY288" fmla="*/ 217653 h 2561739"/>
              <a:gd name="connsiteX289" fmla="*/ 2326667 w 3250246"/>
              <a:gd name="connsiteY289" fmla="*/ 214486 h 2561739"/>
              <a:gd name="connsiteX290" fmla="*/ 2331279 w 3250246"/>
              <a:gd name="connsiteY290" fmla="*/ 211607 h 2561739"/>
              <a:gd name="connsiteX291" fmla="*/ 2336177 w 3250246"/>
              <a:gd name="connsiteY291" fmla="*/ 209016 h 2561739"/>
              <a:gd name="connsiteX292" fmla="*/ 2341364 w 3250246"/>
              <a:gd name="connsiteY292" fmla="*/ 206713 h 2561739"/>
              <a:gd name="connsiteX293" fmla="*/ 2346552 w 3250246"/>
              <a:gd name="connsiteY293" fmla="*/ 204409 h 2561739"/>
              <a:gd name="connsiteX294" fmla="*/ 2352314 w 3250246"/>
              <a:gd name="connsiteY294" fmla="*/ 202682 h 2561739"/>
              <a:gd name="connsiteX295" fmla="*/ 2357790 w 3250246"/>
              <a:gd name="connsiteY295" fmla="*/ 200955 h 2561739"/>
              <a:gd name="connsiteX296" fmla="*/ 3108467 w 3250246"/>
              <a:gd name="connsiteY296" fmla="*/ 3743 h 2561739"/>
              <a:gd name="connsiteX297" fmla="*/ 3114807 w 3250246"/>
              <a:gd name="connsiteY297" fmla="*/ 2016 h 2561739"/>
              <a:gd name="connsiteX298" fmla="*/ 3121723 w 3250246"/>
              <a:gd name="connsiteY298" fmla="*/ 864 h 2561739"/>
              <a:gd name="connsiteX299" fmla="*/ 3128063 w 3250246"/>
              <a:gd name="connsiteY299" fmla="*/ 289 h 256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Lst>
            <a:rect l="l" t="t" r="r" b="b"/>
            <a:pathLst>
              <a:path w="3250246" h="2561739">
                <a:moveTo>
                  <a:pt x="3134979" y="0"/>
                </a:moveTo>
                <a:lnTo>
                  <a:pt x="3141318" y="0"/>
                </a:lnTo>
                <a:lnTo>
                  <a:pt x="3148234" y="576"/>
                </a:lnTo>
                <a:lnTo>
                  <a:pt x="3154574" y="1440"/>
                </a:lnTo>
                <a:lnTo>
                  <a:pt x="3160913" y="2879"/>
                </a:lnTo>
                <a:lnTo>
                  <a:pt x="3167542" y="4607"/>
                </a:lnTo>
                <a:lnTo>
                  <a:pt x="3173881" y="6622"/>
                </a:lnTo>
                <a:lnTo>
                  <a:pt x="3179933" y="8925"/>
                </a:lnTo>
                <a:lnTo>
                  <a:pt x="3185984" y="11804"/>
                </a:lnTo>
                <a:lnTo>
                  <a:pt x="3192036" y="14971"/>
                </a:lnTo>
                <a:lnTo>
                  <a:pt x="3197799" y="18427"/>
                </a:lnTo>
                <a:lnTo>
                  <a:pt x="3203275" y="22457"/>
                </a:lnTo>
                <a:lnTo>
                  <a:pt x="3208750" y="26775"/>
                </a:lnTo>
                <a:lnTo>
                  <a:pt x="3213649" y="31381"/>
                </a:lnTo>
                <a:lnTo>
                  <a:pt x="3218547" y="36276"/>
                </a:lnTo>
                <a:lnTo>
                  <a:pt x="3222870" y="41458"/>
                </a:lnTo>
                <a:lnTo>
                  <a:pt x="3227193" y="46640"/>
                </a:lnTo>
                <a:lnTo>
                  <a:pt x="3231227" y="52398"/>
                </a:lnTo>
                <a:lnTo>
                  <a:pt x="3234685" y="58156"/>
                </a:lnTo>
                <a:lnTo>
                  <a:pt x="3237854" y="64202"/>
                </a:lnTo>
                <a:lnTo>
                  <a:pt x="3240737" y="70248"/>
                </a:lnTo>
                <a:lnTo>
                  <a:pt x="3243042" y="76294"/>
                </a:lnTo>
                <a:lnTo>
                  <a:pt x="3245058" y="82916"/>
                </a:lnTo>
                <a:lnTo>
                  <a:pt x="3246788" y="89537"/>
                </a:lnTo>
                <a:lnTo>
                  <a:pt x="3248228" y="96159"/>
                </a:lnTo>
                <a:lnTo>
                  <a:pt x="3249382" y="102780"/>
                </a:lnTo>
                <a:lnTo>
                  <a:pt x="3249670" y="109690"/>
                </a:lnTo>
                <a:lnTo>
                  <a:pt x="3250246" y="116600"/>
                </a:lnTo>
                <a:lnTo>
                  <a:pt x="3249670" y="123510"/>
                </a:lnTo>
                <a:lnTo>
                  <a:pt x="3204427" y="918691"/>
                </a:lnTo>
                <a:lnTo>
                  <a:pt x="3203562" y="924449"/>
                </a:lnTo>
                <a:lnTo>
                  <a:pt x="3202987" y="930494"/>
                </a:lnTo>
                <a:lnTo>
                  <a:pt x="3201833" y="936252"/>
                </a:lnTo>
                <a:lnTo>
                  <a:pt x="3200681" y="942011"/>
                </a:lnTo>
                <a:lnTo>
                  <a:pt x="3198952" y="947481"/>
                </a:lnTo>
                <a:lnTo>
                  <a:pt x="3197223" y="952663"/>
                </a:lnTo>
                <a:lnTo>
                  <a:pt x="3194917" y="958133"/>
                </a:lnTo>
                <a:lnTo>
                  <a:pt x="3192900" y="963604"/>
                </a:lnTo>
                <a:lnTo>
                  <a:pt x="3190307" y="968497"/>
                </a:lnTo>
                <a:lnTo>
                  <a:pt x="3187425" y="973104"/>
                </a:lnTo>
                <a:lnTo>
                  <a:pt x="3184255" y="977711"/>
                </a:lnTo>
                <a:lnTo>
                  <a:pt x="3181085" y="982605"/>
                </a:lnTo>
                <a:lnTo>
                  <a:pt x="3177915" y="986635"/>
                </a:lnTo>
                <a:lnTo>
                  <a:pt x="3174169" y="990954"/>
                </a:lnTo>
                <a:lnTo>
                  <a:pt x="3170424" y="994984"/>
                </a:lnTo>
                <a:lnTo>
                  <a:pt x="3166389" y="999015"/>
                </a:lnTo>
                <a:lnTo>
                  <a:pt x="3162355" y="1002470"/>
                </a:lnTo>
                <a:lnTo>
                  <a:pt x="3158032" y="1005637"/>
                </a:lnTo>
                <a:lnTo>
                  <a:pt x="3153421" y="1009092"/>
                </a:lnTo>
                <a:lnTo>
                  <a:pt x="3148811" y="1011682"/>
                </a:lnTo>
                <a:lnTo>
                  <a:pt x="3144200" y="1014562"/>
                </a:lnTo>
                <a:lnTo>
                  <a:pt x="3139301" y="1017153"/>
                </a:lnTo>
                <a:lnTo>
                  <a:pt x="3134114" y="1019456"/>
                </a:lnTo>
                <a:lnTo>
                  <a:pt x="3129215" y="1021472"/>
                </a:lnTo>
                <a:lnTo>
                  <a:pt x="3123740" y="1023199"/>
                </a:lnTo>
                <a:lnTo>
                  <a:pt x="3118265" y="1024638"/>
                </a:lnTo>
                <a:lnTo>
                  <a:pt x="3113077" y="1025789"/>
                </a:lnTo>
                <a:lnTo>
                  <a:pt x="3107314" y="1026941"/>
                </a:lnTo>
                <a:lnTo>
                  <a:pt x="3101839" y="1027517"/>
                </a:lnTo>
                <a:lnTo>
                  <a:pt x="3096076" y="1027805"/>
                </a:lnTo>
                <a:lnTo>
                  <a:pt x="3090601" y="1027805"/>
                </a:lnTo>
                <a:lnTo>
                  <a:pt x="3084261" y="1027517"/>
                </a:lnTo>
                <a:lnTo>
                  <a:pt x="3078786" y="1027229"/>
                </a:lnTo>
                <a:lnTo>
                  <a:pt x="3073022" y="1026078"/>
                </a:lnTo>
                <a:lnTo>
                  <a:pt x="3067260" y="1024926"/>
                </a:lnTo>
                <a:lnTo>
                  <a:pt x="3061783" y="1023486"/>
                </a:lnTo>
                <a:lnTo>
                  <a:pt x="3056597" y="1022047"/>
                </a:lnTo>
                <a:lnTo>
                  <a:pt x="3051122" y="1020032"/>
                </a:lnTo>
                <a:lnTo>
                  <a:pt x="3046223" y="1018017"/>
                </a:lnTo>
                <a:lnTo>
                  <a:pt x="3041035" y="1015713"/>
                </a:lnTo>
                <a:lnTo>
                  <a:pt x="3036137" y="1012834"/>
                </a:lnTo>
                <a:lnTo>
                  <a:pt x="3031526" y="1009955"/>
                </a:lnTo>
                <a:lnTo>
                  <a:pt x="3026627" y="1006789"/>
                </a:lnTo>
                <a:lnTo>
                  <a:pt x="3022593" y="1003621"/>
                </a:lnTo>
                <a:lnTo>
                  <a:pt x="3018271" y="999879"/>
                </a:lnTo>
                <a:lnTo>
                  <a:pt x="3014236" y="996424"/>
                </a:lnTo>
                <a:lnTo>
                  <a:pt x="3010202" y="992393"/>
                </a:lnTo>
                <a:lnTo>
                  <a:pt x="3006456" y="988075"/>
                </a:lnTo>
                <a:lnTo>
                  <a:pt x="3002998" y="984044"/>
                </a:lnTo>
                <a:lnTo>
                  <a:pt x="2999539" y="979726"/>
                </a:lnTo>
                <a:lnTo>
                  <a:pt x="2996658" y="974831"/>
                </a:lnTo>
                <a:lnTo>
                  <a:pt x="2993488" y="970225"/>
                </a:lnTo>
                <a:lnTo>
                  <a:pt x="2990895" y="965331"/>
                </a:lnTo>
                <a:lnTo>
                  <a:pt x="2988589" y="960436"/>
                </a:lnTo>
                <a:lnTo>
                  <a:pt x="2986284" y="955254"/>
                </a:lnTo>
                <a:lnTo>
                  <a:pt x="2984555" y="950072"/>
                </a:lnTo>
                <a:lnTo>
                  <a:pt x="2982826" y="944602"/>
                </a:lnTo>
                <a:lnTo>
                  <a:pt x="2981385" y="938844"/>
                </a:lnTo>
                <a:lnTo>
                  <a:pt x="2979944" y="933373"/>
                </a:lnTo>
                <a:lnTo>
                  <a:pt x="2979080" y="927615"/>
                </a:lnTo>
                <a:lnTo>
                  <a:pt x="2978504" y="921570"/>
                </a:lnTo>
                <a:lnTo>
                  <a:pt x="2978216" y="915811"/>
                </a:lnTo>
                <a:lnTo>
                  <a:pt x="2977639" y="910342"/>
                </a:lnTo>
                <a:lnTo>
                  <a:pt x="2978216" y="904008"/>
                </a:lnTo>
                <a:lnTo>
                  <a:pt x="3000404" y="520236"/>
                </a:lnTo>
                <a:lnTo>
                  <a:pt x="2994065" y="515918"/>
                </a:lnTo>
                <a:lnTo>
                  <a:pt x="1867328" y="1961178"/>
                </a:lnTo>
                <a:lnTo>
                  <a:pt x="1862717" y="1966649"/>
                </a:lnTo>
                <a:lnTo>
                  <a:pt x="1858107" y="1971831"/>
                </a:lnTo>
                <a:lnTo>
                  <a:pt x="1853208" y="1976437"/>
                </a:lnTo>
                <a:lnTo>
                  <a:pt x="1848309" y="1981043"/>
                </a:lnTo>
                <a:lnTo>
                  <a:pt x="1842833" y="1985362"/>
                </a:lnTo>
                <a:lnTo>
                  <a:pt x="1837647" y="1989393"/>
                </a:lnTo>
                <a:lnTo>
                  <a:pt x="1832172" y="1993423"/>
                </a:lnTo>
                <a:lnTo>
                  <a:pt x="1826408" y="1996590"/>
                </a:lnTo>
                <a:lnTo>
                  <a:pt x="1820645" y="1999757"/>
                </a:lnTo>
                <a:lnTo>
                  <a:pt x="1814594" y="2002636"/>
                </a:lnTo>
                <a:lnTo>
                  <a:pt x="1808542" y="2005227"/>
                </a:lnTo>
                <a:lnTo>
                  <a:pt x="1802491" y="2007531"/>
                </a:lnTo>
                <a:lnTo>
                  <a:pt x="1796438" y="2009545"/>
                </a:lnTo>
                <a:lnTo>
                  <a:pt x="1790099" y="2011273"/>
                </a:lnTo>
                <a:lnTo>
                  <a:pt x="1783759" y="2012424"/>
                </a:lnTo>
                <a:lnTo>
                  <a:pt x="1777420" y="2013288"/>
                </a:lnTo>
                <a:lnTo>
                  <a:pt x="1771080" y="2014152"/>
                </a:lnTo>
                <a:lnTo>
                  <a:pt x="1764452" y="2014728"/>
                </a:lnTo>
                <a:lnTo>
                  <a:pt x="1758112" y="2014728"/>
                </a:lnTo>
                <a:lnTo>
                  <a:pt x="1751197" y="2014728"/>
                </a:lnTo>
                <a:lnTo>
                  <a:pt x="1744857" y="2014152"/>
                </a:lnTo>
                <a:lnTo>
                  <a:pt x="1738517" y="2013288"/>
                </a:lnTo>
                <a:lnTo>
                  <a:pt x="1731889" y="2012424"/>
                </a:lnTo>
                <a:lnTo>
                  <a:pt x="1725549" y="2010985"/>
                </a:lnTo>
                <a:lnTo>
                  <a:pt x="1719498" y="2008970"/>
                </a:lnTo>
                <a:lnTo>
                  <a:pt x="1712870" y="2006955"/>
                </a:lnTo>
                <a:lnTo>
                  <a:pt x="1706531" y="2004652"/>
                </a:lnTo>
                <a:lnTo>
                  <a:pt x="1700479" y="2002060"/>
                </a:lnTo>
                <a:lnTo>
                  <a:pt x="1694428" y="1999181"/>
                </a:lnTo>
                <a:lnTo>
                  <a:pt x="1688664" y="1995439"/>
                </a:lnTo>
                <a:lnTo>
                  <a:pt x="1682613" y="1991983"/>
                </a:lnTo>
                <a:lnTo>
                  <a:pt x="1676849" y="1987953"/>
                </a:lnTo>
                <a:lnTo>
                  <a:pt x="1115786" y="1570210"/>
                </a:lnTo>
                <a:lnTo>
                  <a:pt x="246384" y="2511644"/>
                </a:lnTo>
                <a:lnTo>
                  <a:pt x="241773" y="2517114"/>
                </a:lnTo>
                <a:lnTo>
                  <a:pt x="236586" y="2522296"/>
                </a:lnTo>
                <a:lnTo>
                  <a:pt x="231399" y="2526903"/>
                </a:lnTo>
                <a:lnTo>
                  <a:pt x="225924" y="2531797"/>
                </a:lnTo>
                <a:lnTo>
                  <a:pt x="220161" y="2536115"/>
                </a:lnTo>
                <a:lnTo>
                  <a:pt x="214397" y="2539858"/>
                </a:lnTo>
                <a:lnTo>
                  <a:pt x="208922" y="2543601"/>
                </a:lnTo>
                <a:lnTo>
                  <a:pt x="202583" y="2546768"/>
                </a:lnTo>
                <a:lnTo>
                  <a:pt x="196530" y="2549647"/>
                </a:lnTo>
                <a:lnTo>
                  <a:pt x="190479" y="2552526"/>
                </a:lnTo>
                <a:lnTo>
                  <a:pt x="184140" y="2554541"/>
                </a:lnTo>
                <a:lnTo>
                  <a:pt x="177800" y="2556844"/>
                </a:lnTo>
                <a:lnTo>
                  <a:pt x="171172" y="2558284"/>
                </a:lnTo>
                <a:lnTo>
                  <a:pt x="164544" y="2559723"/>
                </a:lnTo>
                <a:lnTo>
                  <a:pt x="157917" y="2560588"/>
                </a:lnTo>
                <a:lnTo>
                  <a:pt x="151289" y="2561451"/>
                </a:lnTo>
                <a:lnTo>
                  <a:pt x="144373" y="2561739"/>
                </a:lnTo>
                <a:lnTo>
                  <a:pt x="138033" y="2561739"/>
                </a:lnTo>
                <a:lnTo>
                  <a:pt x="131117" y="2561451"/>
                </a:lnTo>
                <a:lnTo>
                  <a:pt x="124201" y="2561163"/>
                </a:lnTo>
                <a:lnTo>
                  <a:pt x="117573" y="2560012"/>
                </a:lnTo>
                <a:lnTo>
                  <a:pt x="110945" y="2558572"/>
                </a:lnTo>
                <a:lnTo>
                  <a:pt x="104317" y="2557133"/>
                </a:lnTo>
                <a:lnTo>
                  <a:pt x="97689" y="2554829"/>
                </a:lnTo>
                <a:lnTo>
                  <a:pt x="91350" y="2552814"/>
                </a:lnTo>
                <a:lnTo>
                  <a:pt x="85010" y="2550222"/>
                </a:lnTo>
                <a:lnTo>
                  <a:pt x="78958" y="2547056"/>
                </a:lnTo>
                <a:lnTo>
                  <a:pt x="72907" y="2543889"/>
                </a:lnTo>
                <a:lnTo>
                  <a:pt x="66567" y="2540147"/>
                </a:lnTo>
                <a:lnTo>
                  <a:pt x="60515" y="2536404"/>
                </a:lnTo>
                <a:lnTo>
                  <a:pt x="54753" y="2532085"/>
                </a:lnTo>
                <a:lnTo>
                  <a:pt x="49277" y="2526903"/>
                </a:lnTo>
                <a:lnTo>
                  <a:pt x="43802" y="2522296"/>
                </a:lnTo>
                <a:lnTo>
                  <a:pt x="38903" y="2517114"/>
                </a:lnTo>
                <a:lnTo>
                  <a:pt x="34005" y="2511644"/>
                </a:lnTo>
                <a:lnTo>
                  <a:pt x="29393" y="2506174"/>
                </a:lnTo>
                <a:lnTo>
                  <a:pt x="25647" y="2500704"/>
                </a:lnTo>
                <a:lnTo>
                  <a:pt x="21613" y="2494370"/>
                </a:lnTo>
                <a:lnTo>
                  <a:pt x="17867" y="2488324"/>
                </a:lnTo>
                <a:lnTo>
                  <a:pt x="14697" y="2482279"/>
                </a:lnTo>
                <a:lnTo>
                  <a:pt x="11815" y="2475944"/>
                </a:lnTo>
                <a:lnTo>
                  <a:pt x="9510" y="2469323"/>
                </a:lnTo>
                <a:lnTo>
                  <a:pt x="7204" y="2462989"/>
                </a:lnTo>
                <a:lnTo>
                  <a:pt x="5188" y="2456655"/>
                </a:lnTo>
                <a:lnTo>
                  <a:pt x="3459" y="2449745"/>
                </a:lnTo>
                <a:lnTo>
                  <a:pt x="2305" y="2442836"/>
                </a:lnTo>
                <a:lnTo>
                  <a:pt x="1153" y="2436214"/>
                </a:lnTo>
                <a:lnTo>
                  <a:pt x="576" y="2429304"/>
                </a:lnTo>
                <a:lnTo>
                  <a:pt x="0" y="2422107"/>
                </a:lnTo>
                <a:lnTo>
                  <a:pt x="0" y="2415485"/>
                </a:lnTo>
                <a:lnTo>
                  <a:pt x="0" y="2408576"/>
                </a:lnTo>
                <a:lnTo>
                  <a:pt x="865" y="2401954"/>
                </a:lnTo>
                <a:lnTo>
                  <a:pt x="1441" y="2394756"/>
                </a:lnTo>
                <a:lnTo>
                  <a:pt x="2882" y="2387847"/>
                </a:lnTo>
                <a:lnTo>
                  <a:pt x="4323" y="2381225"/>
                </a:lnTo>
                <a:lnTo>
                  <a:pt x="6052" y="2374604"/>
                </a:lnTo>
                <a:lnTo>
                  <a:pt x="8645" y="2367982"/>
                </a:lnTo>
                <a:lnTo>
                  <a:pt x="11239" y="2361360"/>
                </a:lnTo>
                <a:lnTo>
                  <a:pt x="14120" y="2355026"/>
                </a:lnTo>
                <a:lnTo>
                  <a:pt x="17290" y="2348405"/>
                </a:lnTo>
                <a:lnTo>
                  <a:pt x="20461" y="2342359"/>
                </a:lnTo>
                <a:lnTo>
                  <a:pt x="24494" y="2336312"/>
                </a:lnTo>
                <a:lnTo>
                  <a:pt x="28817" y="2330555"/>
                </a:lnTo>
                <a:lnTo>
                  <a:pt x="33140" y="2324509"/>
                </a:lnTo>
                <a:lnTo>
                  <a:pt x="985823" y="1283173"/>
                </a:lnTo>
                <a:lnTo>
                  <a:pt x="990145" y="1277991"/>
                </a:lnTo>
                <a:lnTo>
                  <a:pt x="995332" y="1273384"/>
                </a:lnTo>
                <a:lnTo>
                  <a:pt x="999943" y="1268778"/>
                </a:lnTo>
                <a:lnTo>
                  <a:pt x="1004842" y="1264459"/>
                </a:lnTo>
                <a:lnTo>
                  <a:pt x="1010317" y="1260140"/>
                </a:lnTo>
                <a:lnTo>
                  <a:pt x="1015792" y="1256398"/>
                </a:lnTo>
                <a:lnTo>
                  <a:pt x="1020979" y="1252944"/>
                </a:lnTo>
                <a:lnTo>
                  <a:pt x="1026743" y="1249776"/>
                </a:lnTo>
                <a:lnTo>
                  <a:pt x="1032505" y="1246897"/>
                </a:lnTo>
                <a:lnTo>
                  <a:pt x="1038269" y="1244018"/>
                </a:lnTo>
                <a:lnTo>
                  <a:pt x="1044321" y="1241427"/>
                </a:lnTo>
                <a:lnTo>
                  <a:pt x="1050372" y="1239699"/>
                </a:lnTo>
                <a:lnTo>
                  <a:pt x="1056424" y="1237972"/>
                </a:lnTo>
                <a:lnTo>
                  <a:pt x="1062475" y="1235957"/>
                </a:lnTo>
                <a:lnTo>
                  <a:pt x="1068526" y="1235093"/>
                </a:lnTo>
                <a:lnTo>
                  <a:pt x="1075155" y="1233942"/>
                </a:lnTo>
                <a:lnTo>
                  <a:pt x="1081494" y="1233654"/>
                </a:lnTo>
                <a:lnTo>
                  <a:pt x="1087546" y="1233366"/>
                </a:lnTo>
                <a:lnTo>
                  <a:pt x="1094173" y="1232790"/>
                </a:lnTo>
                <a:lnTo>
                  <a:pt x="1100513" y="1233366"/>
                </a:lnTo>
                <a:lnTo>
                  <a:pt x="1106853" y="1233942"/>
                </a:lnTo>
                <a:lnTo>
                  <a:pt x="1112905" y="1234806"/>
                </a:lnTo>
                <a:lnTo>
                  <a:pt x="1119533" y="1235669"/>
                </a:lnTo>
                <a:lnTo>
                  <a:pt x="1125872" y="1237109"/>
                </a:lnTo>
                <a:lnTo>
                  <a:pt x="1131924" y="1238836"/>
                </a:lnTo>
                <a:lnTo>
                  <a:pt x="1137976" y="1241139"/>
                </a:lnTo>
                <a:lnTo>
                  <a:pt x="1144315" y="1243730"/>
                </a:lnTo>
                <a:lnTo>
                  <a:pt x="1150366" y="1246034"/>
                </a:lnTo>
                <a:lnTo>
                  <a:pt x="1156418" y="1248913"/>
                </a:lnTo>
                <a:lnTo>
                  <a:pt x="1162181" y="1252655"/>
                </a:lnTo>
                <a:lnTo>
                  <a:pt x="1167945" y="1256110"/>
                </a:lnTo>
                <a:lnTo>
                  <a:pt x="1173420" y="1260140"/>
                </a:lnTo>
                <a:lnTo>
                  <a:pt x="1731313" y="1675293"/>
                </a:lnTo>
                <a:lnTo>
                  <a:pt x="2762089" y="352966"/>
                </a:lnTo>
                <a:lnTo>
                  <a:pt x="2743647" y="340010"/>
                </a:lnTo>
                <a:lnTo>
                  <a:pt x="2414559" y="426669"/>
                </a:lnTo>
                <a:lnTo>
                  <a:pt x="2409372" y="427820"/>
                </a:lnTo>
                <a:lnTo>
                  <a:pt x="2403608" y="428684"/>
                </a:lnTo>
                <a:lnTo>
                  <a:pt x="2397845" y="429548"/>
                </a:lnTo>
                <a:lnTo>
                  <a:pt x="2392082" y="429836"/>
                </a:lnTo>
                <a:lnTo>
                  <a:pt x="2386318" y="430123"/>
                </a:lnTo>
                <a:lnTo>
                  <a:pt x="2380844" y="429836"/>
                </a:lnTo>
                <a:lnTo>
                  <a:pt x="2375368" y="429548"/>
                </a:lnTo>
                <a:lnTo>
                  <a:pt x="2369893" y="428684"/>
                </a:lnTo>
                <a:lnTo>
                  <a:pt x="2364417" y="428109"/>
                </a:lnTo>
                <a:lnTo>
                  <a:pt x="2359231" y="426669"/>
                </a:lnTo>
                <a:lnTo>
                  <a:pt x="2353756" y="425230"/>
                </a:lnTo>
                <a:lnTo>
                  <a:pt x="2348280" y="423502"/>
                </a:lnTo>
                <a:lnTo>
                  <a:pt x="2343382" y="421199"/>
                </a:lnTo>
                <a:lnTo>
                  <a:pt x="2338483" y="419183"/>
                </a:lnTo>
                <a:lnTo>
                  <a:pt x="2333871" y="416592"/>
                </a:lnTo>
                <a:lnTo>
                  <a:pt x="2328685" y="413713"/>
                </a:lnTo>
                <a:lnTo>
                  <a:pt x="2324074" y="410834"/>
                </a:lnTo>
                <a:lnTo>
                  <a:pt x="2319752" y="407668"/>
                </a:lnTo>
                <a:lnTo>
                  <a:pt x="2315429" y="404500"/>
                </a:lnTo>
                <a:lnTo>
                  <a:pt x="2311107" y="400758"/>
                </a:lnTo>
                <a:lnTo>
                  <a:pt x="2307361" y="397015"/>
                </a:lnTo>
                <a:lnTo>
                  <a:pt x="2303326" y="392985"/>
                </a:lnTo>
                <a:lnTo>
                  <a:pt x="2299580" y="388666"/>
                </a:lnTo>
                <a:lnTo>
                  <a:pt x="2296122" y="384059"/>
                </a:lnTo>
                <a:lnTo>
                  <a:pt x="2292953" y="379453"/>
                </a:lnTo>
                <a:lnTo>
                  <a:pt x="2290070" y="374847"/>
                </a:lnTo>
                <a:lnTo>
                  <a:pt x="2287189" y="369665"/>
                </a:lnTo>
                <a:lnTo>
                  <a:pt x="2284595" y="364770"/>
                </a:lnTo>
                <a:lnTo>
                  <a:pt x="2282290" y="359300"/>
                </a:lnTo>
                <a:lnTo>
                  <a:pt x="2279985" y="354118"/>
                </a:lnTo>
                <a:lnTo>
                  <a:pt x="2278256" y="348360"/>
                </a:lnTo>
                <a:lnTo>
                  <a:pt x="2276526" y="342602"/>
                </a:lnTo>
                <a:lnTo>
                  <a:pt x="2275374" y="336844"/>
                </a:lnTo>
                <a:lnTo>
                  <a:pt x="2274221" y="330798"/>
                </a:lnTo>
                <a:lnTo>
                  <a:pt x="2273645" y="325040"/>
                </a:lnTo>
                <a:lnTo>
                  <a:pt x="2273357" y="319282"/>
                </a:lnTo>
                <a:lnTo>
                  <a:pt x="2272780" y="313524"/>
                </a:lnTo>
                <a:lnTo>
                  <a:pt x="2272780" y="307766"/>
                </a:lnTo>
                <a:lnTo>
                  <a:pt x="2273645" y="302008"/>
                </a:lnTo>
                <a:lnTo>
                  <a:pt x="2273933" y="296538"/>
                </a:lnTo>
                <a:lnTo>
                  <a:pt x="2275086" y="290780"/>
                </a:lnTo>
                <a:lnTo>
                  <a:pt x="2276238" y="285310"/>
                </a:lnTo>
                <a:lnTo>
                  <a:pt x="2277391" y="279839"/>
                </a:lnTo>
                <a:lnTo>
                  <a:pt x="2279408" y="274657"/>
                </a:lnTo>
                <a:lnTo>
                  <a:pt x="2281425" y="269188"/>
                </a:lnTo>
                <a:lnTo>
                  <a:pt x="2283730" y="264293"/>
                </a:lnTo>
                <a:lnTo>
                  <a:pt x="2285748" y="259111"/>
                </a:lnTo>
                <a:lnTo>
                  <a:pt x="2288629" y="254505"/>
                </a:lnTo>
                <a:lnTo>
                  <a:pt x="2291511" y="249610"/>
                </a:lnTo>
                <a:lnTo>
                  <a:pt x="2294393" y="245004"/>
                </a:lnTo>
                <a:lnTo>
                  <a:pt x="2297851" y="240685"/>
                </a:lnTo>
                <a:lnTo>
                  <a:pt x="2301021" y="236367"/>
                </a:lnTo>
                <a:lnTo>
                  <a:pt x="2305055" y="232336"/>
                </a:lnTo>
                <a:lnTo>
                  <a:pt x="2309089" y="228306"/>
                </a:lnTo>
                <a:lnTo>
                  <a:pt x="2312836" y="224563"/>
                </a:lnTo>
                <a:lnTo>
                  <a:pt x="2317158" y="220820"/>
                </a:lnTo>
                <a:lnTo>
                  <a:pt x="2322057" y="217653"/>
                </a:lnTo>
                <a:lnTo>
                  <a:pt x="2326667" y="214486"/>
                </a:lnTo>
                <a:lnTo>
                  <a:pt x="2331279" y="211607"/>
                </a:lnTo>
                <a:lnTo>
                  <a:pt x="2336177" y="209016"/>
                </a:lnTo>
                <a:lnTo>
                  <a:pt x="2341364" y="206713"/>
                </a:lnTo>
                <a:lnTo>
                  <a:pt x="2346552" y="204409"/>
                </a:lnTo>
                <a:lnTo>
                  <a:pt x="2352314" y="202682"/>
                </a:lnTo>
                <a:lnTo>
                  <a:pt x="2357790" y="200955"/>
                </a:lnTo>
                <a:lnTo>
                  <a:pt x="3108467" y="3743"/>
                </a:lnTo>
                <a:lnTo>
                  <a:pt x="3114807" y="2016"/>
                </a:lnTo>
                <a:lnTo>
                  <a:pt x="3121723" y="864"/>
                </a:lnTo>
                <a:lnTo>
                  <a:pt x="3128063" y="289"/>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3" name="Oval 6"/>
          <p:cNvSpPr>
            <a:spLocks noChangeArrowheads="1"/>
          </p:cNvSpPr>
          <p:nvPr/>
        </p:nvSpPr>
        <p:spPr bwMode="auto">
          <a:xfrm>
            <a:off x="5077672" y="4933432"/>
            <a:ext cx="1417675" cy="1427873"/>
          </a:xfrm>
          <a:prstGeom prst="ellipse">
            <a:avLst/>
          </a:prstGeom>
          <a:solidFill>
            <a:schemeClr val="accent1"/>
          </a:solidFill>
          <a:ln w="9525">
            <a:solidFill>
              <a:srgbClr val="FFFFFF"/>
            </a:solidFill>
          </a:ln>
          <a:effectLst>
            <a:outerShdw blurRad="50800" dist="38100" dir="16200000" rotWithShape="0">
              <a:prstClr val="black">
                <a:alpha val="40000"/>
              </a:prstClr>
            </a:outerShdw>
          </a:effectLst>
        </p:spPr>
        <p:txBody>
          <a:bodyPr/>
          <a:lstStyle/>
          <a:p>
            <a:pPr>
              <a:defRPr/>
            </a:pPr>
            <a:endParaRPr lang="zh-CN" altLang="en-US" sz="6000">
              <a:solidFill>
                <a:schemeClr val="tx1">
                  <a:lumMod val="60000"/>
                  <a:lumOff val="40000"/>
                </a:schemeClr>
              </a:solidFill>
              <a:latin typeface="+mn-lt"/>
            </a:endParaRPr>
          </a:p>
        </p:txBody>
      </p:sp>
      <p:sp>
        <p:nvSpPr>
          <p:cNvPr id="24" name="KSO_Shape"/>
          <p:cNvSpPr/>
          <p:nvPr/>
        </p:nvSpPr>
        <p:spPr bwMode="auto">
          <a:xfrm>
            <a:off x="5388260" y="5349345"/>
            <a:ext cx="796502" cy="596049"/>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5" name="矩形 24" descr="#clear#"/>
          <p:cNvSpPr/>
          <p:nvPr/>
        </p:nvSpPr>
        <p:spPr>
          <a:xfrm>
            <a:off x="824783" y="2985411"/>
            <a:ext cx="3479221"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6" name="矩形 25" descr="#clear#"/>
          <p:cNvSpPr/>
          <p:nvPr/>
        </p:nvSpPr>
        <p:spPr>
          <a:xfrm>
            <a:off x="824783" y="2052379"/>
            <a:ext cx="3479221" cy="830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rgbClr val="F9FCFB"/>
                </a:solidFill>
                <a:latin typeface="+mj-ea"/>
                <a:ea typeface="+mj-ea"/>
              </a:rPr>
              <a:t>请输入文本</a:t>
            </a:r>
            <a:endParaRPr lang="zh-CN" altLang="zh-CN" sz="2000" dirty="0">
              <a:solidFill>
                <a:srgbClr val="F9FCFB"/>
              </a:solidFill>
              <a:latin typeface="+mj-ea"/>
              <a:ea typeface="+mj-ea"/>
            </a:endParaRPr>
          </a:p>
        </p:txBody>
      </p:sp>
      <p:sp>
        <p:nvSpPr>
          <p:cNvPr id="27" name="矩形 26" descr="#clear#"/>
          <p:cNvSpPr/>
          <p:nvPr/>
        </p:nvSpPr>
        <p:spPr>
          <a:xfrm>
            <a:off x="7845099" y="3918443"/>
            <a:ext cx="3479221"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8" name="矩形 27" descr="#clear#"/>
          <p:cNvSpPr/>
          <p:nvPr/>
        </p:nvSpPr>
        <p:spPr>
          <a:xfrm>
            <a:off x="7845099" y="2985411"/>
            <a:ext cx="3479221" cy="830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rgbClr val="F9FCFB"/>
                </a:solidFill>
                <a:latin typeface="+mj-ea"/>
                <a:ea typeface="+mj-ea"/>
              </a:rPr>
              <a:t>请输入文本</a:t>
            </a:r>
            <a:endParaRPr lang="zh-CN" altLang="zh-CN" sz="2000" dirty="0">
              <a:solidFill>
                <a:srgbClr val="F9FCFB"/>
              </a:solidFill>
              <a:latin typeface="+mj-ea"/>
              <a:ea typeface="+mj-ea"/>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descr="#clear#"/>
          <p:cNvSpPr>
            <a:spLocks noGrp="1"/>
          </p:cNvSpPr>
          <p:nvPr>
            <p:ph type="title"/>
          </p:nvPr>
        </p:nvSpPr>
        <p:spPr/>
        <p:txBody>
          <a:bodyPr/>
          <a:lstStyle/>
          <a:p>
            <a:r>
              <a:rPr lang="zh-CN" altLang="en-US"/>
              <a:t>请在此输入您的大标题</a:t>
            </a:r>
            <a:endParaRPr lang="en-US" altLang="zh-CN" dirty="0"/>
          </a:p>
        </p:txBody>
      </p:sp>
      <p:sp>
        <p:nvSpPr>
          <p:cNvPr id="23" name="任意多边形 30" descr="#clear#"/>
          <p:cNvSpPr/>
          <p:nvPr/>
        </p:nvSpPr>
        <p:spPr>
          <a:xfrm>
            <a:off x="1133262" y="4004113"/>
            <a:ext cx="2286721" cy="1706393"/>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0" rtlCol="0" anchor="ctr">
            <a:noAutofit/>
          </a:bodyPr>
          <a:lstStyle/>
          <a:p>
            <a:pPr algn="ctr">
              <a:lnSpc>
                <a:spcPct val="150000"/>
              </a:lnSpc>
            </a:pPr>
            <a:r>
              <a:rPr lang="zh-CN" altLang="en-US" sz="1800" dirty="0">
                <a:solidFill>
                  <a:srgbClr val="FFFFFF"/>
                </a:solidFill>
              </a:rPr>
              <a:t>请输入文本</a:t>
            </a:r>
            <a:endParaRPr lang="zh-CN" altLang="en-US" sz="1800" dirty="0">
              <a:solidFill>
                <a:srgbClr val="FFFFFF"/>
              </a:solidFill>
            </a:endParaRPr>
          </a:p>
        </p:txBody>
      </p:sp>
      <p:sp>
        <p:nvSpPr>
          <p:cNvPr id="24" name="椭圆 23" descr="#clear#"/>
          <p:cNvSpPr/>
          <p:nvPr/>
        </p:nvSpPr>
        <p:spPr>
          <a:xfrm>
            <a:off x="1924144" y="5442435"/>
            <a:ext cx="704957" cy="70495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accent1"/>
                </a:solidFill>
              </a:rPr>
              <a:t>01</a:t>
            </a:r>
            <a:endParaRPr lang="en-US" altLang="zh-CN" sz="1800" dirty="0">
              <a:solidFill>
                <a:schemeClr val="accent1"/>
              </a:solidFill>
            </a:endParaRPr>
          </a:p>
        </p:txBody>
      </p:sp>
      <p:sp>
        <p:nvSpPr>
          <p:cNvPr id="25" name="任意多边形 30" descr="#clear#"/>
          <p:cNvSpPr/>
          <p:nvPr/>
        </p:nvSpPr>
        <p:spPr>
          <a:xfrm>
            <a:off x="3679514" y="4004113"/>
            <a:ext cx="2286721" cy="1706393"/>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0" rtlCol="0" anchor="ctr">
            <a:noAutofit/>
          </a:bodyPr>
          <a:lstStyle/>
          <a:p>
            <a:pPr algn="ctr">
              <a:lnSpc>
                <a:spcPct val="150000"/>
              </a:lnSpc>
            </a:pPr>
            <a:r>
              <a:rPr lang="zh-CN" altLang="en-US" sz="1800" dirty="0">
                <a:solidFill>
                  <a:srgbClr val="FFFFFF"/>
                </a:solidFill>
              </a:rPr>
              <a:t>请输入文本</a:t>
            </a:r>
            <a:endParaRPr lang="zh-CN" altLang="en-US" sz="1800" dirty="0">
              <a:solidFill>
                <a:srgbClr val="FFFFFF"/>
              </a:solidFill>
            </a:endParaRPr>
          </a:p>
        </p:txBody>
      </p:sp>
      <p:sp>
        <p:nvSpPr>
          <p:cNvPr id="26" name="椭圆 25" descr="#clear#"/>
          <p:cNvSpPr/>
          <p:nvPr/>
        </p:nvSpPr>
        <p:spPr>
          <a:xfrm>
            <a:off x="4470396" y="5442435"/>
            <a:ext cx="704957" cy="70495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accent1"/>
                </a:solidFill>
              </a:rPr>
              <a:t>02</a:t>
            </a:r>
            <a:endParaRPr lang="en-US" altLang="zh-CN" sz="1800" dirty="0">
              <a:solidFill>
                <a:schemeClr val="accent1"/>
              </a:solidFill>
            </a:endParaRPr>
          </a:p>
        </p:txBody>
      </p:sp>
      <p:sp>
        <p:nvSpPr>
          <p:cNvPr id="27" name="任意多边形 30" descr="#clear#"/>
          <p:cNvSpPr/>
          <p:nvPr/>
        </p:nvSpPr>
        <p:spPr>
          <a:xfrm>
            <a:off x="6225766" y="4004113"/>
            <a:ext cx="2286721" cy="1706393"/>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0" rtlCol="0" anchor="ctr">
            <a:noAutofit/>
          </a:bodyPr>
          <a:lstStyle/>
          <a:p>
            <a:pPr algn="ctr">
              <a:lnSpc>
                <a:spcPct val="150000"/>
              </a:lnSpc>
            </a:pPr>
            <a:r>
              <a:rPr lang="zh-CN" altLang="en-US" sz="1800" dirty="0">
                <a:solidFill>
                  <a:srgbClr val="FFFFFF"/>
                </a:solidFill>
              </a:rPr>
              <a:t>请输入文本</a:t>
            </a:r>
            <a:endParaRPr lang="zh-CN" altLang="en-US" sz="1800" dirty="0">
              <a:solidFill>
                <a:srgbClr val="FFFFFF"/>
              </a:solidFill>
            </a:endParaRPr>
          </a:p>
        </p:txBody>
      </p:sp>
      <p:sp>
        <p:nvSpPr>
          <p:cNvPr id="28" name="椭圆 27" descr="#clear#"/>
          <p:cNvSpPr/>
          <p:nvPr/>
        </p:nvSpPr>
        <p:spPr>
          <a:xfrm>
            <a:off x="7016648" y="5442435"/>
            <a:ext cx="704957" cy="70495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accent1"/>
                </a:solidFill>
              </a:rPr>
              <a:t>03</a:t>
            </a:r>
            <a:endParaRPr lang="en-US" altLang="zh-CN" sz="1800" dirty="0">
              <a:solidFill>
                <a:schemeClr val="accent1"/>
              </a:solidFill>
            </a:endParaRPr>
          </a:p>
        </p:txBody>
      </p:sp>
      <p:sp>
        <p:nvSpPr>
          <p:cNvPr id="29" name="任意多边形 30" descr="#clear#"/>
          <p:cNvSpPr/>
          <p:nvPr/>
        </p:nvSpPr>
        <p:spPr>
          <a:xfrm>
            <a:off x="8772018" y="4004113"/>
            <a:ext cx="2286721" cy="1706393"/>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0" rtlCol="0" anchor="ctr">
            <a:noAutofit/>
          </a:bodyPr>
          <a:lstStyle/>
          <a:p>
            <a:pPr algn="ctr">
              <a:lnSpc>
                <a:spcPct val="150000"/>
              </a:lnSpc>
            </a:pPr>
            <a:r>
              <a:rPr lang="zh-CN" altLang="en-US" sz="1800" dirty="0">
                <a:solidFill>
                  <a:srgbClr val="FFFFFF"/>
                </a:solidFill>
              </a:rPr>
              <a:t>请输入文本</a:t>
            </a:r>
            <a:endParaRPr lang="zh-CN" altLang="en-US" sz="1800" dirty="0">
              <a:solidFill>
                <a:srgbClr val="FFFFFF"/>
              </a:solidFill>
            </a:endParaRPr>
          </a:p>
        </p:txBody>
      </p:sp>
      <p:sp>
        <p:nvSpPr>
          <p:cNvPr id="30" name="椭圆 29" descr="#clear#"/>
          <p:cNvSpPr/>
          <p:nvPr/>
        </p:nvSpPr>
        <p:spPr>
          <a:xfrm>
            <a:off x="9562900" y="5442435"/>
            <a:ext cx="704957" cy="70495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accent1"/>
                </a:solidFill>
              </a:rPr>
              <a:t>04</a:t>
            </a:r>
            <a:endParaRPr lang="en-US" altLang="zh-CN" sz="1800" dirty="0">
              <a:solidFill>
                <a:schemeClr val="accent1"/>
              </a:solidFill>
            </a:endParaRPr>
          </a:p>
        </p:txBody>
      </p:sp>
      <p:sp>
        <p:nvSpPr>
          <p:cNvPr id="31" name="矩形 30" descr="#clear#"/>
          <p:cNvSpPr/>
          <p:nvPr/>
        </p:nvSpPr>
        <p:spPr>
          <a:xfrm>
            <a:off x="1136129" y="139207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bwMode="auto">
          <a:xfrm>
            <a:off x="183629" y="1885279"/>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3" name="矩形 32" descr="#clear#"/>
          <p:cNvSpPr/>
          <p:nvPr/>
        </p:nvSpPr>
        <p:spPr>
          <a:xfrm>
            <a:off x="1136129" y="2502303"/>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4" name="KSO_Shape"/>
          <p:cNvSpPr/>
          <p:nvPr/>
        </p:nvSpPr>
        <p:spPr bwMode="auto">
          <a:xfrm>
            <a:off x="183629" y="2995503"/>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clear#"/>
          <p:cNvSpPr>
            <a:spLocks noGrp="1"/>
          </p:cNvSpPr>
          <p:nvPr>
            <p:ph type="title"/>
          </p:nvPr>
        </p:nvSpPr>
        <p:spPr/>
        <p:txBody>
          <a:bodyPr/>
          <a:lstStyle/>
          <a:p>
            <a:r>
              <a:rPr lang="zh-CN" altLang="en-US"/>
              <a:t>请输入您的大标题</a:t>
            </a:r>
            <a:endParaRPr lang="zh-CN" altLang="en-US" dirty="0"/>
          </a:p>
        </p:txBody>
      </p:sp>
      <p:sp>
        <p:nvSpPr>
          <p:cNvPr id="8" name="任意多边形 1" descr="#clear#"/>
          <p:cNvSpPr/>
          <p:nvPr/>
        </p:nvSpPr>
        <p:spPr>
          <a:xfrm>
            <a:off x="7137486" y="2967402"/>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9" name="矩形 8" descr="#clear#"/>
          <p:cNvSpPr/>
          <p:nvPr/>
        </p:nvSpPr>
        <p:spPr>
          <a:xfrm>
            <a:off x="6075621" y="5995654"/>
            <a:ext cx="1943881" cy="647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0" name="椭圆 9"/>
          <p:cNvSpPr/>
          <p:nvPr/>
        </p:nvSpPr>
        <p:spPr>
          <a:xfrm>
            <a:off x="6574934" y="4773136"/>
            <a:ext cx="945256" cy="945256"/>
          </a:xfrm>
          <a:prstGeom prst="ellipse">
            <a:avLst/>
          </a:prstGeom>
          <a:solidFill>
            <a:srgbClr val="FE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10000"/>
                </a:schemeClr>
              </a:solidFill>
            </a:endParaRPr>
          </a:p>
        </p:txBody>
      </p:sp>
      <p:sp>
        <p:nvSpPr>
          <p:cNvPr id="11" name="任意多边形 6" descr="#clear#"/>
          <p:cNvSpPr/>
          <p:nvPr/>
        </p:nvSpPr>
        <p:spPr>
          <a:xfrm>
            <a:off x="3392271" y="2240870"/>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12" name="矩形 11" descr="#clear#"/>
          <p:cNvSpPr/>
          <p:nvPr/>
        </p:nvSpPr>
        <p:spPr>
          <a:xfrm>
            <a:off x="2330406" y="5269122"/>
            <a:ext cx="1943881" cy="6478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3" name="椭圆 12"/>
          <p:cNvSpPr/>
          <p:nvPr/>
        </p:nvSpPr>
        <p:spPr>
          <a:xfrm>
            <a:off x="2829719" y="4046604"/>
            <a:ext cx="945256" cy="945256"/>
          </a:xfrm>
          <a:prstGeom prst="ellipse">
            <a:avLst/>
          </a:prstGeom>
          <a:solidFill>
            <a:srgbClr val="FE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10000"/>
                </a:schemeClr>
              </a:solidFill>
            </a:endParaRPr>
          </a:p>
        </p:txBody>
      </p:sp>
      <p:sp>
        <p:nvSpPr>
          <p:cNvPr id="14" name="文本框 13" descr="#clear#"/>
          <p:cNvSpPr txBox="1"/>
          <p:nvPr/>
        </p:nvSpPr>
        <p:spPr>
          <a:xfrm>
            <a:off x="1489147" y="3953344"/>
            <a:ext cx="1018607" cy="1015663"/>
          </a:xfrm>
          <a:prstGeom prst="rect">
            <a:avLst/>
          </a:prstGeom>
          <a:noFill/>
        </p:spPr>
        <p:txBody>
          <a:bodyPr wrap="square" rtlCol="0">
            <a:spAutoFit/>
          </a:bodyPr>
          <a:lstStyle/>
          <a:p>
            <a:r>
              <a:rPr lang="zh-CN" altLang="en-US" sz="6000" b="1" dirty="0">
                <a:solidFill>
                  <a:schemeClr val="accent1"/>
                </a:solidFill>
                <a:latin typeface="Bauhaus 93" panose="04030905020B02020C02" pitchFamily="82" charset="0"/>
              </a:rPr>
              <a:t>“</a:t>
            </a:r>
            <a:endParaRPr lang="zh-CN" altLang="en-US" sz="6000" b="1" dirty="0">
              <a:solidFill>
                <a:schemeClr val="accent1"/>
              </a:solidFill>
              <a:latin typeface="Bauhaus 93" panose="04030905020B02020C02" pitchFamily="82" charset="0"/>
            </a:endParaRPr>
          </a:p>
        </p:txBody>
      </p:sp>
      <p:sp>
        <p:nvSpPr>
          <p:cNvPr id="15" name="文本框 14" descr="#clear#"/>
          <p:cNvSpPr txBox="1"/>
          <p:nvPr/>
        </p:nvSpPr>
        <p:spPr>
          <a:xfrm>
            <a:off x="5218633" y="4773136"/>
            <a:ext cx="1018607" cy="1015663"/>
          </a:xfrm>
          <a:prstGeom prst="rect">
            <a:avLst/>
          </a:prstGeom>
          <a:noFill/>
        </p:spPr>
        <p:txBody>
          <a:bodyPr wrap="square" rtlCol="0">
            <a:spAutoFit/>
          </a:bodyPr>
          <a:lstStyle/>
          <a:p>
            <a:r>
              <a:rPr lang="zh-CN" altLang="en-US" sz="6000" b="1" dirty="0">
                <a:solidFill>
                  <a:schemeClr val="accent1"/>
                </a:solidFill>
                <a:latin typeface="Bauhaus 93" panose="04030905020B02020C02" pitchFamily="82" charset="0"/>
              </a:rPr>
              <a:t>“</a:t>
            </a:r>
            <a:endParaRPr lang="zh-CN" altLang="en-US" sz="6000" b="1" dirty="0">
              <a:solidFill>
                <a:schemeClr val="accent1"/>
              </a:solidFill>
              <a:latin typeface="Bauhaus 93" panose="04030905020B02020C02" pitchFamily="82" charset="0"/>
            </a:endParaRPr>
          </a:p>
        </p:txBody>
      </p:sp>
      <p:sp>
        <p:nvSpPr>
          <p:cNvPr id="16" name="KSO_Shape"/>
          <p:cNvSpPr/>
          <p:nvPr/>
        </p:nvSpPr>
        <p:spPr bwMode="auto">
          <a:xfrm>
            <a:off x="6852196" y="5085238"/>
            <a:ext cx="390732" cy="32105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schemeClr val="bg2">
                  <a:lumMod val="10000"/>
                </a:schemeClr>
              </a:solidFill>
              <a:latin typeface="+mn-lt"/>
              <a:ea typeface="+mn-ea"/>
            </a:endParaRPr>
          </a:p>
        </p:txBody>
      </p:sp>
      <p:sp>
        <p:nvSpPr>
          <p:cNvPr id="17" name="KSO_Shape"/>
          <p:cNvSpPr/>
          <p:nvPr/>
        </p:nvSpPr>
        <p:spPr bwMode="auto">
          <a:xfrm>
            <a:off x="3106981" y="4373033"/>
            <a:ext cx="390732" cy="292398"/>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solidFill>
                <a:schemeClr val="bg2">
                  <a:lumMod val="10000"/>
                </a:schemeClr>
              </a:solidFill>
              <a:latin typeface="+mn-lt"/>
              <a:ea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descr="#clear#"/>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descr="#clear#"/>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tags/tag1.xml><?xml version="1.0" encoding="utf-8"?>
<p:tagLst xmlns:p="http://schemas.openxmlformats.org/presentationml/2006/main">
  <p:tag name="MH" val="20160624112451"/>
  <p:tag name="MH_LIBRARY" val="GRAPHIC"/>
  <p:tag name="MH_TYPE" val="Other"/>
  <p:tag name="MH_ORDER" val="4"/>
</p:tagLst>
</file>

<file path=ppt/tags/tag10.xml><?xml version="1.0" encoding="utf-8"?>
<p:tagLst xmlns:p="http://schemas.openxmlformats.org/presentationml/2006/main">
  <p:tag name="commondata" val="eyJoZGlkIjoiYTQ3YTc2YjBlNWRhYjQ0NTA0MDBkN2E0YWM4YTZjZGMifQ=="/>
</p:tagLst>
</file>

<file path=ppt/tags/tag2.xml><?xml version="1.0" encoding="utf-8"?>
<p:tagLst xmlns:p="http://schemas.openxmlformats.org/presentationml/2006/main">
  <p:tag name="MH" val="20160624112451"/>
  <p:tag name="MH_LIBRARY" val="GRAPHIC"/>
  <p:tag name="MH_TYPE" val="Other"/>
  <p:tag name="MH_ORDER" val="4"/>
</p:tagLst>
</file>

<file path=ppt/tags/tag3.xml><?xml version="1.0" encoding="utf-8"?>
<p:tagLst xmlns:p="http://schemas.openxmlformats.org/presentationml/2006/main">
  <p:tag name="MH" val="20160624112451"/>
  <p:tag name="MH_LIBRARY" val="GRAPHIC"/>
  <p:tag name="MH_TYPE" val="Other"/>
  <p:tag name="MH_ORDER" val="4"/>
</p:tagLst>
</file>

<file path=ppt/tags/tag4.xml><?xml version="1.0" encoding="utf-8"?>
<p:tagLst xmlns:p="http://schemas.openxmlformats.org/presentationml/2006/main">
  <p:tag name="MH" val="20160623111113"/>
  <p:tag name="MH_LIBRARY" val="GRAPHIC"/>
  <p:tag name="MH_TYPE" val="Other"/>
  <p:tag name="MH_ORDER" val="3"/>
</p:tagLst>
</file>

<file path=ppt/tags/tag5.xml><?xml version="1.0" encoding="utf-8"?>
<p:tagLst xmlns:p="http://schemas.openxmlformats.org/presentationml/2006/main">
  <p:tag name="MH" val="20160623111113"/>
  <p:tag name="MH_LIBRARY" val="GRAPHIC"/>
  <p:tag name="MH_TYPE" val="Other"/>
  <p:tag name="MH_ORDER" val="4"/>
</p:tagLst>
</file>

<file path=ppt/tags/tag6.xml><?xml version="1.0" encoding="utf-8"?>
<p:tagLst xmlns:p="http://schemas.openxmlformats.org/presentationml/2006/main">
  <p:tag name="MH" val="20160623111113"/>
  <p:tag name="MH_LIBRARY" val="GRAPHIC"/>
  <p:tag name="MH_TYPE" val="Other"/>
  <p:tag name="MH_ORDER" val="3"/>
</p:tagLst>
</file>

<file path=ppt/tags/tag7.xml><?xml version="1.0" encoding="utf-8"?>
<p:tagLst xmlns:p="http://schemas.openxmlformats.org/presentationml/2006/main">
  <p:tag name="MH" val="20160623111113"/>
  <p:tag name="MH_LIBRARY" val="GRAPHIC"/>
  <p:tag name="MH_TYPE" val="Other"/>
  <p:tag name="MH_ORDER" val="4"/>
</p:tagLst>
</file>

<file path=ppt/tags/tag8.xml><?xml version="1.0" encoding="utf-8"?>
<p:tagLst xmlns:p="http://schemas.openxmlformats.org/presentationml/2006/main">
  <p:tag name="MH" val="20170810222724"/>
  <p:tag name="MH_LIBRARY" val="GRAPHIC"/>
  <p:tag name="MH_TYPE" val="SubTitle"/>
  <p:tag name="MH_ORDER" val="1"/>
</p:tagLst>
</file>

<file path=ppt/tags/tag9.xml><?xml version="1.0" encoding="utf-8"?>
<p:tagLst xmlns:p="http://schemas.openxmlformats.org/presentationml/2006/main">
  <p:tag name="MH" val="20170810222724"/>
  <p:tag name="MH_LIBRARY" val="GRAPHIC"/>
  <p:tag name="MH_TYPE" val="SubTitle"/>
  <p:tag name="MH_ORDER" val="1"/>
</p:tagLst>
</file>

<file path=ppt/theme/theme1.xml><?xml version="1.0" encoding="utf-8"?>
<a:theme xmlns:a="http://schemas.openxmlformats.org/drawingml/2006/main" name="ll">
  <a:themeElements>
    <a:clrScheme name="自定义 157">
      <a:dk1>
        <a:srgbClr val="4D4D4D"/>
      </a:dk1>
      <a:lt1>
        <a:srgbClr val="FFFFFF"/>
      </a:lt1>
      <a:dk2>
        <a:srgbClr val="4D4D4D"/>
      </a:dk2>
      <a:lt2>
        <a:srgbClr val="FFFFFF"/>
      </a:lt2>
      <a:accent1>
        <a:srgbClr val="3B8542"/>
      </a:accent1>
      <a:accent2>
        <a:srgbClr val="3DCEB5"/>
      </a:accent2>
      <a:accent3>
        <a:srgbClr val="3DB7CF"/>
      </a:accent3>
      <a:accent4>
        <a:srgbClr val="E676A9"/>
      </a:accent4>
      <a:accent5>
        <a:srgbClr val="BAB65E"/>
      </a:accent5>
      <a:accent6>
        <a:srgbClr val="FFB14A"/>
      </a:accent6>
      <a:hlink>
        <a:srgbClr val="EF342B"/>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3101</Words>
  <Application>WPS 演示</Application>
  <PresentationFormat>宽屏</PresentationFormat>
  <Paragraphs>356</Paragraphs>
  <Slides>28</Slides>
  <Notes>4</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28</vt:i4>
      </vt:variant>
    </vt:vector>
  </HeadingPairs>
  <TitlesOfParts>
    <vt:vector size="44" baseType="lpstr">
      <vt:lpstr>Arial</vt:lpstr>
      <vt:lpstr>宋体</vt:lpstr>
      <vt:lpstr>Wingdings</vt:lpstr>
      <vt:lpstr>Calibri</vt:lpstr>
      <vt:lpstr>幼圆</vt:lpstr>
      <vt:lpstr>黑体</vt:lpstr>
      <vt:lpstr>Tempus Sans ITC</vt:lpstr>
      <vt:lpstr>Wingdings 2</vt:lpstr>
      <vt:lpstr>微软雅黑</vt:lpstr>
      <vt:lpstr>Bauhaus 93</vt:lpstr>
      <vt:lpstr>Gabriola</vt:lpstr>
      <vt:lpstr>等线</vt:lpstr>
      <vt:lpstr>Arial Unicode MS</vt:lpstr>
      <vt:lpstr>等线 Light</vt:lpstr>
      <vt:lpstr>Calibri</vt:lpstr>
      <vt:lpstr>ll</vt:lpstr>
      <vt:lpstr>小清新简美多肉 工作报告模板</vt:lpstr>
      <vt:lpstr>PowerPoint 演示文稿</vt:lpstr>
      <vt:lpstr>请输入第一章的大标题</vt:lpstr>
      <vt:lpstr>请输入您的大标题</vt:lpstr>
      <vt:lpstr>请输入您的大标题</vt:lpstr>
      <vt:lpstr>请在此输入您的大标题</vt:lpstr>
      <vt:lpstr>请在此输入您的大标题</vt:lpstr>
      <vt:lpstr>请输入您的大标题</vt:lpstr>
      <vt:lpstr>请输入第二章的大标题</vt:lpstr>
      <vt:lpstr>请输入您的大标题</vt:lpstr>
      <vt:lpstr>请在此输入您的大标题</vt:lpstr>
      <vt:lpstr>请输入您的大标题</vt:lpstr>
      <vt:lpstr>请输入您的大标题</vt:lpstr>
      <vt:lpstr>请输入您的大标题</vt:lpstr>
      <vt:lpstr>请输入第三章的大标题</vt:lpstr>
      <vt:lpstr>请输入您的大标题</vt:lpstr>
      <vt:lpstr>请输入您的大标题</vt:lpstr>
      <vt:lpstr>请输入您的大标题</vt:lpstr>
      <vt:lpstr>请输入您的大标题</vt:lpstr>
      <vt:lpstr>请在此输入您的大标题</vt:lpstr>
      <vt:lpstr>请输入第四章的大标题</vt:lpstr>
      <vt:lpstr>请输入您的大标题</vt:lpstr>
      <vt:lpstr>请输入您的大标题</vt:lpstr>
      <vt:lpstr>请输入您的大标题</vt:lpstr>
      <vt:lpstr>请在此输入您的大标题</vt:lpstr>
      <vt:lpstr>请输入您的大标题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小清新简美多肉 工作报告模板</dc:title>
  <dc:creator/>
  <cp:lastModifiedBy>Years later</cp:lastModifiedBy>
  <cp:revision>4</cp:revision>
  <dcterms:created xsi:type="dcterms:W3CDTF">2018-04-23T09:08:00Z</dcterms:created>
  <dcterms:modified xsi:type="dcterms:W3CDTF">2024-04-10T11:18:18Z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344F262A5422460B98A84F49F48E5CD2_13</vt:lpwstr>
  </property>
</Properties>
</file>