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2"/>
  </p:handoutMasterIdLst>
  <p:sldIdLst>
    <p:sldId id="260" r:id="rId3"/>
    <p:sldId id="292" r:id="rId5"/>
    <p:sldId id="262" r:id="rId6"/>
    <p:sldId id="293" r:id="rId7"/>
    <p:sldId id="325" r:id="rId8"/>
    <p:sldId id="263" r:id="rId9"/>
    <p:sldId id="320" r:id="rId10"/>
    <p:sldId id="324" r:id="rId11"/>
    <p:sldId id="316" r:id="rId12"/>
    <p:sldId id="326" r:id="rId13"/>
    <p:sldId id="264" r:id="rId14"/>
    <p:sldId id="307" r:id="rId15"/>
    <p:sldId id="294" r:id="rId16"/>
    <p:sldId id="299" r:id="rId17"/>
    <p:sldId id="319" r:id="rId18"/>
    <p:sldId id="296" r:id="rId19"/>
    <p:sldId id="323" r:id="rId20"/>
    <p:sldId id="317" r:id="rId21"/>
    <p:sldId id="314" r:id="rId22"/>
    <p:sldId id="277" r:id="rId23"/>
    <p:sldId id="327" r:id="rId24"/>
    <p:sldId id="328" r:id="rId25"/>
    <p:sldId id="315" r:id="rId26"/>
    <p:sldId id="298" r:id="rId27"/>
    <p:sldId id="266" r:id="rId28"/>
    <p:sldId id="300" r:id="rId29"/>
    <p:sldId id="313" r:id="rId30"/>
    <p:sldId id="348" r:id="rId31"/>
  </p:sldIdLst>
  <p:sldSz cx="12192000" cy="6858000"/>
  <p:notesSz cx="6858000" cy="9144000"/>
  <p:custDataLst>
    <p:tags r:id="rId36"/>
  </p:custDataLst>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D6063"/>
    <a:srgbClr val="7C5F5E"/>
    <a:srgbClr val="6C6F72"/>
    <a:srgbClr val="D9D9D9"/>
    <a:srgbClr val="989B9E"/>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gs" Target="tags/tag10.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983670" y="1745673"/>
            <a:ext cx="6026728" cy="2288014"/>
          </a:xfrm>
        </p:spPr>
        <p:txBody>
          <a:bodyPr anchor="ctr">
            <a:normAutofit/>
          </a:bodyPr>
          <a:lstStyle>
            <a:lvl1pPr algn="ctr">
              <a:lnSpc>
                <a:spcPct val="150000"/>
              </a:lnSpc>
              <a:defRPr sz="40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966290" y="4170213"/>
            <a:ext cx="6048143" cy="600202"/>
          </a:xfrm>
        </p:spPr>
        <p:txBody>
          <a:bodyPr anchor="ctr">
            <a:no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779047" y="2064324"/>
            <a:ext cx="6259062" cy="2297539"/>
          </a:xfrm>
        </p:spPr>
        <p:txBody>
          <a:bodyPr anchor="ctr"/>
          <a:lstStyle>
            <a:lvl1pPr algn="ctr">
              <a:lnSpc>
                <a:spcPct val="150000"/>
              </a:lnSpc>
              <a:defRPr sz="4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013691" y="4530431"/>
            <a:ext cx="5916858" cy="535132"/>
          </a:xfrm>
        </p:spPr>
        <p:txBody>
          <a:bodyPr anchor="ctr"/>
          <a:lstStyle>
            <a:lvl1pPr marL="0" indent="0" algn="ctr">
              <a:lnSpc>
                <a:spcPct val="150000"/>
              </a:lnSpc>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6" name="矩形 5"/>
          <p:cNvSpPr/>
          <p:nvPr userDrawn="1"/>
        </p:nvSpPr>
        <p:spPr>
          <a:xfrm>
            <a:off x="-1"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368300"/>
            <a:ext cx="10228261"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normAutofit/>
          </a:bodyPr>
          <a:lstStyle/>
          <a:p>
            <a:r>
              <a:rPr lang="zh-CN" altLang="en-US" sz="4800" dirty="0">
                <a:latin typeface="+mj-ea"/>
              </a:rPr>
              <a:t>小清新简美多肉</a:t>
            </a:r>
            <a:br>
              <a:rPr lang="en-US" altLang="zh-CN" sz="4800" dirty="0">
                <a:latin typeface="+mj-ea"/>
              </a:rPr>
            </a:br>
            <a:r>
              <a:rPr lang="zh-CN" altLang="en-US" sz="4800" dirty="0">
                <a:latin typeface="+mj-ea"/>
              </a:rPr>
              <a:t>工作报告模板</a:t>
            </a:r>
            <a:endParaRPr lang="zh-CN" altLang="en-US" sz="4800" dirty="0">
              <a:latin typeface="+mj-ea"/>
            </a:endParaRPr>
          </a:p>
        </p:txBody>
      </p:sp>
      <p:sp>
        <p:nvSpPr>
          <p:cNvPr id="7" name="副标题 6" descr="#clear#"/>
          <p:cNvSpPr>
            <a:spLocks noGrp="1"/>
          </p:cNvSpPr>
          <p:nvPr>
            <p:ph type="subTitle" idx="1"/>
          </p:nvPr>
        </p:nvSpPr>
        <p:spPr/>
        <p:txBody>
          <a:bodyPr/>
          <a:lstStyle/>
          <a:p>
            <a:r>
              <a:rPr lang="zh-CN" altLang="en-US" dirty="0"/>
              <a:t>汇报人：         日期：</a:t>
            </a:r>
            <a:r>
              <a:rPr lang="en-US" altLang="zh-CN" dirty="0"/>
              <a:t>12/30</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2" descr="#clear#"/>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4" name="Oval 15" descr="#clear#"/>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3" name="矩形 22" descr="#clear#"/>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Freeform 12" descr="#clear#"/>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5" name="Oval 15" descr="#clear#"/>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6" name="文本框 25" descr="#clear#"/>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7" name="文本框 26" descr="#clear#"/>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28" name="Freeform 12" descr="#clear#"/>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9" name="Oval 15" descr="#clear#"/>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0" name="矩形 29" descr="#clear#"/>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12" descr="#clear#"/>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2" name="Oval 15" descr="#clear#"/>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3" name="文本框 32" descr="#clear#"/>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4" name="文本框 33" descr="#clear#"/>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5" name="矩形 34" descr="#clear#"/>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6" name="直接连接符 35"/>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r>
              <a:rPr lang="zh-CN" altLang="en-US"/>
              <a:t>请在此输入您的大标题</a:t>
            </a:r>
            <a:endParaRPr lang="en-US" altLang="zh-CN" dirty="0"/>
          </a:p>
        </p:txBody>
      </p:sp>
      <p:sp>
        <p:nvSpPr>
          <p:cNvPr id="16" name="Rectangle 17"/>
          <p:cNvSpPr>
            <a:spLocks noChangeArrowheads="1"/>
          </p:cNvSpPr>
          <p:nvPr/>
        </p:nvSpPr>
        <p:spPr bwMode="auto">
          <a:xfrm rot="5400000">
            <a:off x="-43440" y="2734931"/>
            <a:ext cx="4635305" cy="3610834"/>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19" name="KSO_Shape"/>
          <p:cNvSpPr/>
          <p:nvPr/>
        </p:nvSpPr>
        <p:spPr bwMode="auto">
          <a:xfrm>
            <a:off x="995972" y="3991298"/>
            <a:ext cx="2556483" cy="2117619"/>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Rectangle 42" descr="#clear#"/>
          <p:cNvSpPr>
            <a:spLocks noChangeArrowheads="1"/>
          </p:cNvSpPr>
          <p:nvPr/>
        </p:nvSpPr>
        <p:spPr bwMode="auto">
          <a:xfrm>
            <a:off x="1079766" y="2368333"/>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b="1" dirty="0">
                <a:ln>
                  <a:solidFill>
                    <a:srgbClr val="FFFFFE"/>
                  </a:solidFill>
                </a:ln>
                <a:solidFill>
                  <a:schemeClr val="accent1"/>
                </a:solidFill>
                <a:latin typeface="+mn-lt"/>
              </a:rPr>
              <a:t>87</a:t>
            </a:r>
            <a:r>
              <a:rPr lang="zh-CN" altLang="en-US" sz="5400" b="1" dirty="0">
                <a:ln>
                  <a:solidFill>
                    <a:srgbClr val="FFFFFE"/>
                  </a:solidFill>
                </a:ln>
                <a:solidFill>
                  <a:schemeClr val="accent1"/>
                </a:solidFill>
                <a:latin typeface="+mn-lt"/>
              </a:rPr>
              <a:t>亿</a:t>
            </a:r>
            <a:endParaRPr lang="zh-CN" altLang="en-US" sz="7200" b="1" dirty="0">
              <a:ln>
                <a:solidFill>
                  <a:srgbClr val="FFFFFE"/>
                </a:solidFill>
              </a:ln>
              <a:solidFill>
                <a:schemeClr val="accent1"/>
              </a:solidFill>
              <a:latin typeface="+mn-lt"/>
            </a:endParaRPr>
          </a:p>
        </p:txBody>
      </p:sp>
      <p:sp>
        <p:nvSpPr>
          <p:cNvPr id="24" name="矩形 23" descr="#clear#"/>
          <p:cNvSpPr/>
          <p:nvPr/>
        </p:nvSpPr>
        <p:spPr>
          <a:xfrm>
            <a:off x="6114057" y="1911760"/>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26" name="Freeform 14"/>
          <p:cNvSpPr/>
          <p:nvPr/>
        </p:nvSpPr>
        <p:spPr bwMode="auto">
          <a:xfrm rot="5400000">
            <a:off x="2102224" y="4145164"/>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27" name="Rectangle 15"/>
          <p:cNvSpPr>
            <a:spLocks noChangeArrowheads="1"/>
          </p:cNvSpPr>
          <p:nvPr/>
        </p:nvSpPr>
        <p:spPr bwMode="auto">
          <a:xfrm rot="5400000">
            <a:off x="1121026" y="3714134"/>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29" name="Freeform 14"/>
          <p:cNvSpPr/>
          <p:nvPr/>
        </p:nvSpPr>
        <p:spPr bwMode="auto">
          <a:xfrm rot="5400000">
            <a:off x="2102224" y="3039637"/>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31" name="Rectangle 15"/>
          <p:cNvSpPr>
            <a:spLocks noChangeArrowheads="1"/>
          </p:cNvSpPr>
          <p:nvPr/>
        </p:nvSpPr>
        <p:spPr bwMode="auto">
          <a:xfrm rot="5400000">
            <a:off x="1121026" y="2608607"/>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36" name="Freeform 13"/>
          <p:cNvSpPr/>
          <p:nvPr/>
        </p:nvSpPr>
        <p:spPr bwMode="auto">
          <a:xfrm rot="5400000">
            <a:off x="2061173" y="4122601"/>
            <a:ext cx="125919" cy="2088312"/>
          </a:xfrm>
          <a:custGeom>
            <a:avLst/>
            <a:gdLst>
              <a:gd name="T0" fmla="*/ 0 w 65"/>
              <a:gd name="T1" fmla="*/ 349 h 1078"/>
              <a:gd name="T2" fmla="*/ 0 w 65"/>
              <a:gd name="T3" fmla="*/ 1078 h 1078"/>
              <a:gd name="T4" fmla="*/ 65 w 65"/>
              <a:gd name="T5" fmla="*/ 729 h 1078"/>
              <a:gd name="T6" fmla="*/ 65 w 65"/>
              <a:gd name="T7" fmla="*/ 0 h 1078"/>
              <a:gd name="T8" fmla="*/ 0 w 65"/>
              <a:gd name="T9" fmla="*/ 349 h 1078"/>
            </a:gdLst>
            <a:ahLst/>
            <a:cxnLst>
              <a:cxn ang="0">
                <a:pos x="T0" y="T1"/>
              </a:cxn>
              <a:cxn ang="0">
                <a:pos x="T2" y="T3"/>
              </a:cxn>
              <a:cxn ang="0">
                <a:pos x="T4" y="T5"/>
              </a:cxn>
              <a:cxn ang="0">
                <a:pos x="T6" y="T7"/>
              </a:cxn>
              <a:cxn ang="0">
                <a:pos x="T8" y="T9"/>
              </a:cxn>
            </a:cxnLst>
            <a:rect l="0" t="0" r="r" b="b"/>
            <a:pathLst>
              <a:path w="65" h="1078">
                <a:moveTo>
                  <a:pt x="0" y="349"/>
                </a:moveTo>
                <a:lnTo>
                  <a:pt x="0" y="1078"/>
                </a:lnTo>
                <a:lnTo>
                  <a:pt x="65" y="729"/>
                </a:lnTo>
                <a:lnTo>
                  <a:pt x="65" y="0"/>
                </a:lnTo>
                <a:lnTo>
                  <a:pt x="0" y="349"/>
                </a:lnTo>
                <a:close/>
              </a:path>
            </a:pathLst>
          </a:custGeom>
          <a:solidFill>
            <a:schemeClr val="accent1">
              <a:lumMod val="50000"/>
            </a:schemeClr>
          </a:solidFill>
          <a:ln>
            <a:noFill/>
          </a:ln>
        </p:spPr>
        <p:txBody>
          <a:bodyPr vert="horz" wrap="square" lIns="91440" tIns="45720" rIns="91440" bIns="45720" numCol="1" anchor="t" anchorCtr="0" compatLnSpc="1"/>
          <a:lstStyle/>
          <a:p>
            <a:endParaRPr lang="id-ID"/>
          </a:p>
        </p:txBody>
      </p:sp>
      <p:sp>
        <p:nvSpPr>
          <p:cNvPr id="37" name="KSO_Shape"/>
          <p:cNvSpPr/>
          <p:nvPr/>
        </p:nvSpPr>
        <p:spPr bwMode="auto">
          <a:xfrm>
            <a:off x="1380319" y="3311140"/>
            <a:ext cx="856319" cy="1154586"/>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Rectangle 42" descr="#clear#"/>
          <p:cNvSpPr>
            <a:spLocks noChangeArrowheads="1"/>
          </p:cNvSpPr>
          <p:nvPr/>
        </p:nvSpPr>
        <p:spPr bwMode="auto">
          <a:xfrm>
            <a:off x="929686" y="5116725"/>
            <a:ext cx="23888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6600" dirty="0">
                <a:solidFill>
                  <a:schemeClr val="accent1"/>
                </a:solidFill>
                <a:latin typeface="+mn-lt"/>
              </a:rPr>
              <a:t>68</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40" name="Freeform 14"/>
          <p:cNvSpPr/>
          <p:nvPr/>
        </p:nvSpPr>
        <p:spPr bwMode="auto">
          <a:xfrm rot="5400000">
            <a:off x="4163555" y="4567195"/>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41" name="Rectangle 15"/>
          <p:cNvSpPr>
            <a:spLocks noChangeArrowheads="1"/>
          </p:cNvSpPr>
          <p:nvPr/>
        </p:nvSpPr>
        <p:spPr bwMode="auto">
          <a:xfrm rot="5400000">
            <a:off x="3182357" y="4136165"/>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42" name="Freeform 14"/>
          <p:cNvSpPr/>
          <p:nvPr/>
        </p:nvSpPr>
        <p:spPr bwMode="auto">
          <a:xfrm rot="5400000">
            <a:off x="4163555" y="3461668"/>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43" name="Rectangle 15"/>
          <p:cNvSpPr>
            <a:spLocks noChangeArrowheads="1"/>
          </p:cNvSpPr>
          <p:nvPr/>
        </p:nvSpPr>
        <p:spPr bwMode="auto">
          <a:xfrm rot="5400000">
            <a:off x="3182357" y="3030638"/>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44" name="Freeform 13"/>
          <p:cNvSpPr/>
          <p:nvPr/>
        </p:nvSpPr>
        <p:spPr bwMode="auto">
          <a:xfrm rot="5400000">
            <a:off x="4122504" y="4544632"/>
            <a:ext cx="125919" cy="2088312"/>
          </a:xfrm>
          <a:custGeom>
            <a:avLst/>
            <a:gdLst>
              <a:gd name="T0" fmla="*/ 0 w 65"/>
              <a:gd name="T1" fmla="*/ 349 h 1078"/>
              <a:gd name="T2" fmla="*/ 0 w 65"/>
              <a:gd name="T3" fmla="*/ 1078 h 1078"/>
              <a:gd name="T4" fmla="*/ 65 w 65"/>
              <a:gd name="T5" fmla="*/ 729 h 1078"/>
              <a:gd name="T6" fmla="*/ 65 w 65"/>
              <a:gd name="T7" fmla="*/ 0 h 1078"/>
              <a:gd name="T8" fmla="*/ 0 w 65"/>
              <a:gd name="T9" fmla="*/ 349 h 1078"/>
            </a:gdLst>
            <a:ahLst/>
            <a:cxnLst>
              <a:cxn ang="0">
                <a:pos x="T0" y="T1"/>
              </a:cxn>
              <a:cxn ang="0">
                <a:pos x="T2" y="T3"/>
              </a:cxn>
              <a:cxn ang="0">
                <a:pos x="T4" y="T5"/>
              </a:cxn>
              <a:cxn ang="0">
                <a:pos x="T6" y="T7"/>
              </a:cxn>
              <a:cxn ang="0">
                <a:pos x="T8" y="T9"/>
              </a:cxn>
            </a:cxnLst>
            <a:rect l="0" t="0" r="r" b="b"/>
            <a:pathLst>
              <a:path w="65" h="1078">
                <a:moveTo>
                  <a:pt x="0" y="349"/>
                </a:moveTo>
                <a:lnTo>
                  <a:pt x="0" y="1078"/>
                </a:lnTo>
                <a:lnTo>
                  <a:pt x="65" y="729"/>
                </a:lnTo>
                <a:lnTo>
                  <a:pt x="65" y="0"/>
                </a:lnTo>
                <a:lnTo>
                  <a:pt x="0" y="349"/>
                </a:lnTo>
                <a:close/>
              </a:path>
            </a:pathLst>
          </a:custGeom>
          <a:solidFill>
            <a:schemeClr val="accent1">
              <a:lumMod val="50000"/>
            </a:schemeClr>
          </a:solidFill>
          <a:ln>
            <a:noFill/>
          </a:ln>
        </p:spPr>
        <p:txBody>
          <a:bodyPr vert="horz" wrap="square" lIns="91440" tIns="45720" rIns="91440" bIns="45720" numCol="1" anchor="t" anchorCtr="0" compatLnSpc="1"/>
          <a:lstStyle/>
          <a:p>
            <a:endParaRPr lang="id-ID"/>
          </a:p>
        </p:txBody>
      </p:sp>
      <p:sp>
        <p:nvSpPr>
          <p:cNvPr id="45" name="Rectangle 42" descr="#clear#"/>
          <p:cNvSpPr>
            <a:spLocks noChangeArrowheads="1"/>
          </p:cNvSpPr>
          <p:nvPr/>
        </p:nvSpPr>
        <p:spPr bwMode="auto">
          <a:xfrm>
            <a:off x="2991017" y="5538756"/>
            <a:ext cx="23888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6600" dirty="0">
                <a:solidFill>
                  <a:schemeClr val="accent1"/>
                </a:solidFill>
                <a:latin typeface="+mn-lt"/>
              </a:rPr>
              <a:t>87</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46" name="KSO_Shape"/>
          <p:cNvSpPr/>
          <p:nvPr/>
        </p:nvSpPr>
        <p:spPr bwMode="auto">
          <a:xfrm>
            <a:off x="3441650" y="3882305"/>
            <a:ext cx="856319" cy="856319"/>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7" name="矩形 46" descr="#clear#"/>
          <p:cNvSpPr/>
          <p:nvPr/>
        </p:nvSpPr>
        <p:spPr>
          <a:xfrm>
            <a:off x="1309855" y="1867257"/>
            <a:ext cx="1472896" cy="615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幼圆" panose="02010509060101010101" pitchFamily="49" charset="-122"/>
                <a:ea typeface="幼圆" panose="02010509060101010101" pitchFamily="49" charset="-122"/>
              </a:rPr>
              <a:t>上半年</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48" name="矩形 47" descr="#clear#"/>
          <p:cNvSpPr/>
          <p:nvPr/>
        </p:nvSpPr>
        <p:spPr>
          <a:xfrm>
            <a:off x="3441650" y="2205380"/>
            <a:ext cx="1472896" cy="615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幼圆" panose="02010509060101010101" pitchFamily="49" charset="-122"/>
                <a:ea typeface="幼圆" panose="02010509060101010101" pitchFamily="49" charset="-122"/>
              </a:rPr>
              <a:t>下半年</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49" name="Oval 6"/>
          <p:cNvSpPr>
            <a:spLocks noChangeArrowheads="1"/>
          </p:cNvSpPr>
          <p:nvPr/>
        </p:nvSpPr>
        <p:spPr bwMode="auto">
          <a:xfrm>
            <a:off x="6584245" y="212519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0" name="Oval 6"/>
          <p:cNvSpPr>
            <a:spLocks noChangeArrowheads="1"/>
          </p:cNvSpPr>
          <p:nvPr/>
        </p:nvSpPr>
        <p:spPr bwMode="auto">
          <a:xfrm>
            <a:off x="6584245" y="332063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1" name="Oval 6"/>
          <p:cNvSpPr>
            <a:spLocks noChangeArrowheads="1"/>
          </p:cNvSpPr>
          <p:nvPr/>
        </p:nvSpPr>
        <p:spPr bwMode="auto">
          <a:xfrm>
            <a:off x="6584245" y="451607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2" name="Text Box 8" descr="#clear#"/>
          <p:cNvSpPr txBox="1">
            <a:spLocks noChangeArrowheads="1"/>
          </p:cNvSpPr>
          <p:nvPr/>
        </p:nvSpPr>
        <p:spPr bwMode="auto">
          <a:xfrm>
            <a:off x="7369932" y="218157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3" name="Text Box 8" descr="#clear#"/>
          <p:cNvSpPr txBox="1">
            <a:spLocks noChangeArrowheads="1"/>
          </p:cNvSpPr>
          <p:nvPr/>
        </p:nvSpPr>
        <p:spPr bwMode="auto">
          <a:xfrm>
            <a:off x="7369932" y="337701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4" name="Text Box 8" descr="#clear#"/>
          <p:cNvSpPr txBox="1">
            <a:spLocks noChangeArrowheads="1"/>
          </p:cNvSpPr>
          <p:nvPr/>
        </p:nvSpPr>
        <p:spPr bwMode="auto">
          <a:xfrm>
            <a:off x="7369932" y="457245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5" name="Oval 6"/>
          <p:cNvSpPr>
            <a:spLocks noChangeArrowheads="1"/>
          </p:cNvSpPr>
          <p:nvPr/>
        </p:nvSpPr>
        <p:spPr bwMode="auto">
          <a:xfrm>
            <a:off x="6584245" y="5767893"/>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6" name="Text Box 8" descr="#clear#"/>
          <p:cNvSpPr txBox="1">
            <a:spLocks noChangeArrowheads="1"/>
          </p:cNvSpPr>
          <p:nvPr/>
        </p:nvSpPr>
        <p:spPr bwMode="auto">
          <a:xfrm>
            <a:off x="7369932" y="5824269"/>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7" name="KSO_Shape"/>
          <p:cNvSpPr/>
          <p:nvPr/>
        </p:nvSpPr>
        <p:spPr bwMode="auto">
          <a:xfrm>
            <a:off x="6767155" y="2280515"/>
            <a:ext cx="296169" cy="356114"/>
          </a:xfrm>
          <a:custGeom>
            <a:avLst/>
            <a:gdLst>
              <a:gd name="T0" fmla="*/ 808831 w 3808"/>
              <a:gd name="T1" fmla="*/ 1295383 h 4578"/>
              <a:gd name="T2" fmla="*/ 620770 w 3808"/>
              <a:gd name="T3" fmla="*/ 1061107 h 4578"/>
              <a:gd name="T4" fmla="*/ 609952 w 3808"/>
              <a:gd name="T5" fmla="*/ 993696 h 4578"/>
              <a:gd name="T6" fmla="*/ 804254 w 3808"/>
              <a:gd name="T7" fmla="*/ 1136009 h 4578"/>
              <a:gd name="T8" fmla="*/ 1261510 w 3808"/>
              <a:gd name="T9" fmla="*/ 605039 h 4578"/>
              <a:gd name="T10" fmla="*/ 997309 w 3808"/>
              <a:gd name="T11" fmla="*/ 385328 h 4578"/>
              <a:gd name="T12" fmla="*/ 1018112 w 3808"/>
              <a:gd name="T13" fmla="*/ 332896 h 4578"/>
              <a:gd name="T14" fmla="*/ 991900 w 3808"/>
              <a:gd name="T15" fmla="*/ 304600 h 4578"/>
              <a:gd name="T16" fmla="*/ 1025601 w 3808"/>
              <a:gd name="T17" fmla="*/ 199322 h 4578"/>
              <a:gd name="T18" fmla="*/ 992316 w 3808"/>
              <a:gd name="T19" fmla="*/ 5410 h 4578"/>
              <a:gd name="T20" fmla="*/ 833379 w 3808"/>
              <a:gd name="T21" fmla="*/ 32457 h 4578"/>
              <a:gd name="T22" fmla="*/ 644901 w 3808"/>
              <a:gd name="T23" fmla="*/ 86969 h 4578"/>
              <a:gd name="T24" fmla="*/ 529651 w 3808"/>
              <a:gd name="T25" fmla="*/ 12484 h 4578"/>
              <a:gd name="T26" fmla="*/ 540469 w 3808"/>
              <a:gd name="T27" fmla="*/ 193496 h 4578"/>
              <a:gd name="T28" fmla="*/ 583324 w 3808"/>
              <a:gd name="T29" fmla="*/ 312507 h 4578"/>
              <a:gd name="T30" fmla="*/ 583324 w 3808"/>
              <a:gd name="T31" fmla="*/ 347877 h 4578"/>
              <a:gd name="T32" fmla="*/ 568345 w 3808"/>
              <a:gd name="T33" fmla="*/ 414872 h 4578"/>
              <a:gd name="T34" fmla="*/ 277516 w 3808"/>
              <a:gd name="T35" fmla="*/ 646651 h 4578"/>
              <a:gd name="T36" fmla="*/ 123155 w 3808"/>
              <a:gd name="T37" fmla="*/ 909223 h 4578"/>
              <a:gd name="T38" fmla="*/ 10818 w 3808"/>
              <a:gd name="T39" fmla="*/ 1299545 h 4578"/>
              <a:gd name="T40" fmla="*/ 22468 w 3808"/>
              <a:gd name="T41" fmla="*/ 1617461 h 4578"/>
              <a:gd name="T42" fmla="*/ 102352 w 3808"/>
              <a:gd name="T43" fmla="*/ 1767680 h 4578"/>
              <a:gd name="T44" fmla="*/ 251303 w 3808"/>
              <a:gd name="T45" fmla="*/ 1865469 h 4578"/>
              <a:gd name="T46" fmla="*/ 780539 w 3808"/>
              <a:gd name="T47" fmla="*/ 1905000 h 4578"/>
              <a:gd name="T48" fmla="*/ 1293547 w 3808"/>
              <a:gd name="T49" fmla="*/ 1877120 h 4578"/>
              <a:gd name="T50" fmla="*/ 1458725 w 3808"/>
              <a:gd name="T51" fmla="*/ 1792231 h 4578"/>
              <a:gd name="T52" fmla="*/ 1551092 w 3808"/>
              <a:gd name="T53" fmla="*/ 1651166 h 4578"/>
              <a:gd name="T54" fmla="*/ 1582297 w 3808"/>
              <a:gd name="T55" fmla="*/ 1380272 h 4578"/>
              <a:gd name="T56" fmla="*/ 1490762 w 3808"/>
              <a:gd name="T57" fmla="*/ 981628 h 4578"/>
              <a:gd name="T58" fmla="*/ 1336402 w 3808"/>
              <a:gd name="T59" fmla="*/ 681606 h 4578"/>
              <a:gd name="T60" fmla="*/ 1097164 w 3808"/>
              <a:gd name="T61" fmla="*/ 1433119 h 4578"/>
              <a:gd name="T62" fmla="*/ 1012287 w 3808"/>
              <a:gd name="T63" fmla="*/ 1537566 h 4578"/>
              <a:gd name="T64" fmla="*/ 917008 w 3808"/>
              <a:gd name="T65" fmla="*/ 1662818 h 4578"/>
              <a:gd name="T66" fmla="*/ 866664 w 3808"/>
              <a:gd name="T67" fmla="*/ 1689866 h 4578"/>
              <a:gd name="T68" fmla="*/ 825890 w 3808"/>
              <a:gd name="T69" fmla="*/ 1654495 h 4578"/>
              <a:gd name="T70" fmla="*/ 762648 w 3808"/>
              <a:gd name="T71" fmla="*/ 1664898 h 4578"/>
              <a:gd name="T72" fmla="*/ 714800 w 3808"/>
              <a:gd name="T73" fmla="*/ 1689033 h 4578"/>
              <a:gd name="T74" fmla="*/ 671113 w 3808"/>
              <a:gd name="T75" fmla="*/ 1651166 h 4578"/>
              <a:gd name="T76" fmla="*/ 550871 w 3808"/>
              <a:gd name="T77" fmla="*/ 1504692 h 4578"/>
              <a:gd name="T78" fmla="*/ 478059 w 3808"/>
              <a:gd name="T79" fmla="*/ 1349895 h 4578"/>
              <a:gd name="T80" fmla="*/ 529651 w 3808"/>
              <a:gd name="T81" fmla="*/ 1306202 h 4578"/>
              <a:gd name="T82" fmla="*/ 594141 w 3808"/>
              <a:gd name="T83" fmla="*/ 1367372 h 4578"/>
              <a:gd name="T84" fmla="*/ 639909 w 3808"/>
              <a:gd name="T85" fmla="*/ 1456006 h 4578"/>
              <a:gd name="T86" fmla="*/ 543381 w 3808"/>
              <a:gd name="T87" fmla="*/ 1186776 h 4578"/>
              <a:gd name="T88" fmla="*/ 488045 w 3808"/>
              <a:gd name="T89" fmla="*/ 1064020 h 4578"/>
              <a:gd name="T90" fmla="*/ 536308 w 3808"/>
              <a:gd name="T91" fmla="*/ 909223 h 4578"/>
              <a:gd name="T92" fmla="*/ 661544 w 3808"/>
              <a:gd name="T93" fmla="*/ 747353 h 4578"/>
              <a:gd name="T94" fmla="*/ 703567 w 3808"/>
              <a:gd name="T95" fmla="*/ 706157 h 4578"/>
              <a:gd name="T96" fmla="*/ 758071 w 3808"/>
              <a:gd name="T97" fmla="*/ 727379 h 4578"/>
              <a:gd name="T98" fmla="*/ 827554 w 3808"/>
              <a:gd name="T99" fmla="*/ 742359 h 4578"/>
              <a:gd name="T100" fmla="*/ 871241 w 3808"/>
              <a:gd name="T101" fmla="*/ 704492 h 4578"/>
              <a:gd name="T102" fmla="*/ 924913 w 3808"/>
              <a:gd name="T103" fmla="*/ 734453 h 4578"/>
              <a:gd name="T104" fmla="*/ 1015616 w 3808"/>
              <a:gd name="T105" fmla="*/ 876766 h 4578"/>
              <a:gd name="T106" fmla="*/ 1082602 w 3808"/>
              <a:gd name="T107" fmla="*/ 981628 h 4578"/>
              <a:gd name="T108" fmla="*/ 1068456 w 3808"/>
              <a:gd name="T109" fmla="*/ 1092733 h 4578"/>
              <a:gd name="T110" fmla="*/ 990236 w 3808"/>
              <a:gd name="T111" fmla="*/ 1074007 h 4578"/>
              <a:gd name="T112" fmla="*/ 948629 w 3808"/>
              <a:gd name="T113" fmla="*/ 974138 h 4578"/>
              <a:gd name="T114" fmla="*/ 1066376 w 3808"/>
              <a:gd name="T115" fmla="*/ 1236294 h 4578"/>
              <a:gd name="T116" fmla="*/ 1109230 w 3808"/>
              <a:gd name="T117" fmla="*/ 1312028 h 4578"/>
              <a:gd name="T118" fmla="*/ 934899 w 3808"/>
              <a:gd name="T119" fmla="*/ 1481389 h 4578"/>
              <a:gd name="T120" fmla="*/ 982330 w 3808"/>
              <a:gd name="T121" fmla="*/ 1422716 h 4578"/>
              <a:gd name="T122" fmla="*/ 975257 w 3808"/>
              <a:gd name="T123" fmla="*/ 1356553 h 4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08" h="4578">
                <a:moveTo>
                  <a:pt x="1815" y="3080"/>
                </a:moveTo>
                <a:lnTo>
                  <a:pt x="1829" y="3629"/>
                </a:lnTo>
                <a:lnTo>
                  <a:pt x="1878" y="3637"/>
                </a:lnTo>
                <a:lnTo>
                  <a:pt x="1903" y="3639"/>
                </a:lnTo>
                <a:lnTo>
                  <a:pt x="1930" y="3641"/>
                </a:lnTo>
                <a:lnTo>
                  <a:pt x="1946" y="3640"/>
                </a:lnTo>
                <a:lnTo>
                  <a:pt x="1961" y="3638"/>
                </a:lnTo>
                <a:lnTo>
                  <a:pt x="1975" y="3636"/>
                </a:lnTo>
                <a:lnTo>
                  <a:pt x="1991" y="3635"/>
                </a:lnTo>
                <a:lnTo>
                  <a:pt x="1998" y="3125"/>
                </a:lnTo>
                <a:lnTo>
                  <a:pt x="1971" y="3119"/>
                </a:lnTo>
                <a:lnTo>
                  <a:pt x="1944" y="3113"/>
                </a:lnTo>
                <a:lnTo>
                  <a:pt x="1878" y="3096"/>
                </a:lnTo>
                <a:lnTo>
                  <a:pt x="1815" y="3080"/>
                </a:lnTo>
                <a:close/>
                <a:moveTo>
                  <a:pt x="1458" y="2434"/>
                </a:moveTo>
                <a:lnTo>
                  <a:pt x="1458" y="2434"/>
                </a:lnTo>
                <a:lnTo>
                  <a:pt x="1458" y="2450"/>
                </a:lnTo>
                <a:lnTo>
                  <a:pt x="1459" y="2465"/>
                </a:lnTo>
                <a:lnTo>
                  <a:pt x="1461" y="2481"/>
                </a:lnTo>
                <a:lnTo>
                  <a:pt x="1464" y="2495"/>
                </a:lnTo>
                <a:lnTo>
                  <a:pt x="1469" y="2509"/>
                </a:lnTo>
                <a:lnTo>
                  <a:pt x="1475" y="2523"/>
                </a:lnTo>
                <a:lnTo>
                  <a:pt x="1483" y="2537"/>
                </a:lnTo>
                <a:lnTo>
                  <a:pt x="1492" y="2550"/>
                </a:lnTo>
                <a:lnTo>
                  <a:pt x="1502" y="2563"/>
                </a:lnTo>
                <a:lnTo>
                  <a:pt x="1513" y="2574"/>
                </a:lnTo>
                <a:lnTo>
                  <a:pt x="1525" y="2586"/>
                </a:lnTo>
                <a:lnTo>
                  <a:pt x="1538" y="2597"/>
                </a:lnTo>
                <a:lnTo>
                  <a:pt x="1554" y="2266"/>
                </a:lnTo>
                <a:lnTo>
                  <a:pt x="1532" y="2284"/>
                </a:lnTo>
                <a:lnTo>
                  <a:pt x="1514" y="2303"/>
                </a:lnTo>
                <a:lnTo>
                  <a:pt x="1498" y="2324"/>
                </a:lnTo>
                <a:lnTo>
                  <a:pt x="1491" y="2334"/>
                </a:lnTo>
                <a:lnTo>
                  <a:pt x="1484" y="2344"/>
                </a:lnTo>
                <a:lnTo>
                  <a:pt x="1478" y="2355"/>
                </a:lnTo>
                <a:lnTo>
                  <a:pt x="1474" y="2366"/>
                </a:lnTo>
                <a:lnTo>
                  <a:pt x="1469" y="2377"/>
                </a:lnTo>
                <a:lnTo>
                  <a:pt x="1466" y="2388"/>
                </a:lnTo>
                <a:lnTo>
                  <a:pt x="1463" y="2399"/>
                </a:lnTo>
                <a:lnTo>
                  <a:pt x="1460" y="2410"/>
                </a:lnTo>
                <a:lnTo>
                  <a:pt x="1459" y="2423"/>
                </a:lnTo>
                <a:lnTo>
                  <a:pt x="1458" y="2434"/>
                </a:lnTo>
                <a:close/>
                <a:moveTo>
                  <a:pt x="1894" y="2175"/>
                </a:moveTo>
                <a:lnTo>
                  <a:pt x="1894" y="2175"/>
                </a:lnTo>
                <a:lnTo>
                  <a:pt x="1875" y="2176"/>
                </a:lnTo>
                <a:lnTo>
                  <a:pt x="1856" y="2178"/>
                </a:lnTo>
                <a:lnTo>
                  <a:pt x="1839" y="2180"/>
                </a:lnTo>
                <a:lnTo>
                  <a:pt x="1820" y="2182"/>
                </a:lnTo>
                <a:lnTo>
                  <a:pt x="1812" y="2698"/>
                </a:lnTo>
                <a:lnTo>
                  <a:pt x="1869" y="2714"/>
                </a:lnTo>
                <a:lnTo>
                  <a:pt x="1933" y="2730"/>
                </a:lnTo>
                <a:lnTo>
                  <a:pt x="1966" y="2740"/>
                </a:lnTo>
                <a:lnTo>
                  <a:pt x="2000" y="2750"/>
                </a:lnTo>
                <a:lnTo>
                  <a:pt x="1996" y="2185"/>
                </a:lnTo>
                <a:lnTo>
                  <a:pt x="1947" y="2178"/>
                </a:lnTo>
                <a:lnTo>
                  <a:pt x="1921" y="2176"/>
                </a:lnTo>
                <a:lnTo>
                  <a:pt x="1908" y="2175"/>
                </a:lnTo>
                <a:lnTo>
                  <a:pt x="1894" y="2175"/>
                </a:lnTo>
                <a:close/>
                <a:moveTo>
                  <a:pt x="3118" y="1530"/>
                </a:moveTo>
                <a:lnTo>
                  <a:pt x="3118" y="1530"/>
                </a:lnTo>
                <a:lnTo>
                  <a:pt x="3099" y="1512"/>
                </a:lnTo>
                <a:lnTo>
                  <a:pt x="3078" y="1494"/>
                </a:lnTo>
                <a:lnTo>
                  <a:pt x="3032" y="1454"/>
                </a:lnTo>
                <a:lnTo>
                  <a:pt x="2980" y="1413"/>
                </a:lnTo>
                <a:lnTo>
                  <a:pt x="2926" y="1371"/>
                </a:lnTo>
                <a:lnTo>
                  <a:pt x="2810" y="1285"/>
                </a:lnTo>
                <a:lnTo>
                  <a:pt x="2694" y="1197"/>
                </a:lnTo>
                <a:lnTo>
                  <a:pt x="2637" y="1154"/>
                </a:lnTo>
                <a:lnTo>
                  <a:pt x="2584" y="1113"/>
                </a:lnTo>
                <a:lnTo>
                  <a:pt x="2534" y="1071"/>
                </a:lnTo>
                <a:lnTo>
                  <a:pt x="2511" y="1052"/>
                </a:lnTo>
                <a:lnTo>
                  <a:pt x="2490" y="1032"/>
                </a:lnTo>
                <a:lnTo>
                  <a:pt x="2470" y="1013"/>
                </a:lnTo>
                <a:lnTo>
                  <a:pt x="2451" y="995"/>
                </a:lnTo>
                <a:lnTo>
                  <a:pt x="2435" y="976"/>
                </a:lnTo>
                <a:lnTo>
                  <a:pt x="2421" y="959"/>
                </a:lnTo>
                <a:lnTo>
                  <a:pt x="2407" y="943"/>
                </a:lnTo>
                <a:lnTo>
                  <a:pt x="2397" y="926"/>
                </a:lnTo>
                <a:lnTo>
                  <a:pt x="2389" y="911"/>
                </a:lnTo>
                <a:lnTo>
                  <a:pt x="2384" y="897"/>
                </a:lnTo>
                <a:lnTo>
                  <a:pt x="2371" y="857"/>
                </a:lnTo>
                <a:lnTo>
                  <a:pt x="2386" y="854"/>
                </a:lnTo>
                <a:lnTo>
                  <a:pt x="2401" y="850"/>
                </a:lnTo>
                <a:lnTo>
                  <a:pt x="2413" y="844"/>
                </a:lnTo>
                <a:lnTo>
                  <a:pt x="2425" y="836"/>
                </a:lnTo>
                <a:lnTo>
                  <a:pt x="2434" y="826"/>
                </a:lnTo>
                <a:lnTo>
                  <a:pt x="2438" y="821"/>
                </a:lnTo>
                <a:lnTo>
                  <a:pt x="2441" y="816"/>
                </a:lnTo>
                <a:lnTo>
                  <a:pt x="2444" y="811"/>
                </a:lnTo>
                <a:lnTo>
                  <a:pt x="2445" y="805"/>
                </a:lnTo>
                <a:lnTo>
                  <a:pt x="2447" y="800"/>
                </a:lnTo>
                <a:lnTo>
                  <a:pt x="2447" y="794"/>
                </a:lnTo>
                <a:lnTo>
                  <a:pt x="2446" y="787"/>
                </a:lnTo>
                <a:lnTo>
                  <a:pt x="2445" y="781"/>
                </a:lnTo>
                <a:lnTo>
                  <a:pt x="2443" y="775"/>
                </a:lnTo>
                <a:lnTo>
                  <a:pt x="2440" y="768"/>
                </a:lnTo>
                <a:lnTo>
                  <a:pt x="2436" y="763"/>
                </a:lnTo>
                <a:lnTo>
                  <a:pt x="2432" y="757"/>
                </a:lnTo>
                <a:lnTo>
                  <a:pt x="2427" y="753"/>
                </a:lnTo>
                <a:lnTo>
                  <a:pt x="2421" y="748"/>
                </a:lnTo>
                <a:lnTo>
                  <a:pt x="2414" y="744"/>
                </a:lnTo>
                <a:lnTo>
                  <a:pt x="2407" y="740"/>
                </a:lnTo>
                <a:lnTo>
                  <a:pt x="2400" y="737"/>
                </a:lnTo>
                <a:lnTo>
                  <a:pt x="2392" y="735"/>
                </a:lnTo>
                <a:lnTo>
                  <a:pt x="2384" y="732"/>
                </a:lnTo>
                <a:lnTo>
                  <a:pt x="2376" y="731"/>
                </a:lnTo>
                <a:lnTo>
                  <a:pt x="2367" y="730"/>
                </a:lnTo>
                <a:lnTo>
                  <a:pt x="2358" y="730"/>
                </a:lnTo>
                <a:lnTo>
                  <a:pt x="2353" y="730"/>
                </a:lnTo>
                <a:lnTo>
                  <a:pt x="2354" y="716"/>
                </a:lnTo>
                <a:lnTo>
                  <a:pt x="2356" y="704"/>
                </a:lnTo>
                <a:lnTo>
                  <a:pt x="2359" y="692"/>
                </a:lnTo>
                <a:lnTo>
                  <a:pt x="2363" y="680"/>
                </a:lnTo>
                <a:lnTo>
                  <a:pt x="2372" y="655"/>
                </a:lnTo>
                <a:lnTo>
                  <a:pt x="2383" y="631"/>
                </a:lnTo>
                <a:lnTo>
                  <a:pt x="2396" y="604"/>
                </a:lnTo>
                <a:lnTo>
                  <a:pt x="2410" y="577"/>
                </a:lnTo>
                <a:lnTo>
                  <a:pt x="2446" y="515"/>
                </a:lnTo>
                <a:lnTo>
                  <a:pt x="2465" y="479"/>
                </a:lnTo>
                <a:lnTo>
                  <a:pt x="2486" y="438"/>
                </a:lnTo>
                <a:lnTo>
                  <a:pt x="2508" y="394"/>
                </a:lnTo>
                <a:lnTo>
                  <a:pt x="2531" y="343"/>
                </a:lnTo>
                <a:lnTo>
                  <a:pt x="2554" y="287"/>
                </a:lnTo>
                <a:lnTo>
                  <a:pt x="2579" y="222"/>
                </a:lnTo>
                <a:lnTo>
                  <a:pt x="2603" y="152"/>
                </a:lnTo>
                <a:lnTo>
                  <a:pt x="2615" y="114"/>
                </a:lnTo>
                <a:lnTo>
                  <a:pt x="2627" y="74"/>
                </a:lnTo>
                <a:lnTo>
                  <a:pt x="2581" y="59"/>
                </a:lnTo>
                <a:lnTo>
                  <a:pt x="2536" y="47"/>
                </a:lnTo>
                <a:lnTo>
                  <a:pt x="2494" y="36"/>
                </a:lnTo>
                <a:lnTo>
                  <a:pt x="2455" y="27"/>
                </a:lnTo>
                <a:lnTo>
                  <a:pt x="2419" y="19"/>
                </a:lnTo>
                <a:lnTo>
                  <a:pt x="2385" y="13"/>
                </a:lnTo>
                <a:lnTo>
                  <a:pt x="2352" y="8"/>
                </a:lnTo>
                <a:lnTo>
                  <a:pt x="2322" y="3"/>
                </a:lnTo>
                <a:lnTo>
                  <a:pt x="2293" y="1"/>
                </a:lnTo>
                <a:lnTo>
                  <a:pt x="2267" y="0"/>
                </a:lnTo>
                <a:lnTo>
                  <a:pt x="2241" y="1"/>
                </a:lnTo>
                <a:lnTo>
                  <a:pt x="2217" y="2"/>
                </a:lnTo>
                <a:lnTo>
                  <a:pt x="2193" y="5"/>
                </a:lnTo>
                <a:lnTo>
                  <a:pt x="2171" y="10"/>
                </a:lnTo>
                <a:lnTo>
                  <a:pt x="2150" y="15"/>
                </a:lnTo>
                <a:lnTo>
                  <a:pt x="2128" y="21"/>
                </a:lnTo>
                <a:lnTo>
                  <a:pt x="2107" y="28"/>
                </a:lnTo>
                <a:lnTo>
                  <a:pt x="2086" y="36"/>
                </a:lnTo>
                <a:lnTo>
                  <a:pt x="2066" y="44"/>
                </a:lnTo>
                <a:lnTo>
                  <a:pt x="2045" y="54"/>
                </a:lnTo>
                <a:lnTo>
                  <a:pt x="2003" y="78"/>
                </a:lnTo>
                <a:lnTo>
                  <a:pt x="1957" y="103"/>
                </a:lnTo>
                <a:lnTo>
                  <a:pt x="1908" y="132"/>
                </a:lnTo>
                <a:lnTo>
                  <a:pt x="1853" y="163"/>
                </a:lnTo>
                <a:lnTo>
                  <a:pt x="1791" y="198"/>
                </a:lnTo>
                <a:lnTo>
                  <a:pt x="1757" y="215"/>
                </a:lnTo>
                <a:lnTo>
                  <a:pt x="1722" y="234"/>
                </a:lnTo>
                <a:lnTo>
                  <a:pt x="1695" y="238"/>
                </a:lnTo>
                <a:lnTo>
                  <a:pt x="1670" y="240"/>
                </a:lnTo>
                <a:lnTo>
                  <a:pt x="1646" y="240"/>
                </a:lnTo>
                <a:lnTo>
                  <a:pt x="1625" y="237"/>
                </a:lnTo>
                <a:lnTo>
                  <a:pt x="1605" y="233"/>
                </a:lnTo>
                <a:lnTo>
                  <a:pt x="1585" y="227"/>
                </a:lnTo>
                <a:lnTo>
                  <a:pt x="1567" y="218"/>
                </a:lnTo>
                <a:lnTo>
                  <a:pt x="1550" y="209"/>
                </a:lnTo>
                <a:lnTo>
                  <a:pt x="1532" y="199"/>
                </a:lnTo>
                <a:lnTo>
                  <a:pt x="1517" y="188"/>
                </a:lnTo>
                <a:lnTo>
                  <a:pt x="1502" y="176"/>
                </a:lnTo>
                <a:lnTo>
                  <a:pt x="1486" y="162"/>
                </a:lnTo>
                <a:lnTo>
                  <a:pt x="1458" y="136"/>
                </a:lnTo>
                <a:lnTo>
                  <a:pt x="1428" y="109"/>
                </a:lnTo>
                <a:lnTo>
                  <a:pt x="1414" y="97"/>
                </a:lnTo>
                <a:lnTo>
                  <a:pt x="1399" y="85"/>
                </a:lnTo>
                <a:lnTo>
                  <a:pt x="1384" y="73"/>
                </a:lnTo>
                <a:lnTo>
                  <a:pt x="1367" y="63"/>
                </a:lnTo>
                <a:lnTo>
                  <a:pt x="1350" y="53"/>
                </a:lnTo>
                <a:lnTo>
                  <a:pt x="1333" y="45"/>
                </a:lnTo>
                <a:lnTo>
                  <a:pt x="1313" y="38"/>
                </a:lnTo>
                <a:lnTo>
                  <a:pt x="1294" y="33"/>
                </a:lnTo>
                <a:lnTo>
                  <a:pt x="1273" y="30"/>
                </a:lnTo>
                <a:lnTo>
                  <a:pt x="1250" y="30"/>
                </a:lnTo>
                <a:lnTo>
                  <a:pt x="1226" y="31"/>
                </a:lnTo>
                <a:lnTo>
                  <a:pt x="1200" y="35"/>
                </a:lnTo>
                <a:lnTo>
                  <a:pt x="1173" y="41"/>
                </a:lnTo>
                <a:lnTo>
                  <a:pt x="1143" y="50"/>
                </a:lnTo>
                <a:lnTo>
                  <a:pt x="1112" y="64"/>
                </a:lnTo>
                <a:lnTo>
                  <a:pt x="1078" y="79"/>
                </a:lnTo>
                <a:lnTo>
                  <a:pt x="1113" y="151"/>
                </a:lnTo>
                <a:lnTo>
                  <a:pt x="1147" y="216"/>
                </a:lnTo>
                <a:lnTo>
                  <a:pt x="1180" y="276"/>
                </a:lnTo>
                <a:lnTo>
                  <a:pt x="1211" y="330"/>
                </a:lnTo>
                <a:lnTo>
                  <a:pt x="1242" y="379"/>
                </a:lnTo>
                <a:lnTo>
                  <a:pt x="1272" y="424"/>
                </a:lnTo>
                <a:lnTo>
                  <a:pt x="1299" y="465"/>
                </a:lnTo>
                <a:lnTo>
                  <a:pt x="1324" y="503"/>
                </a:lnTo>
                <a:lnTo>
                  <a:pt x="1370" y="568"/>
                </a:lnTo>
                <a:lnTo>
                  <a:pt x="1391" y="597"/>
                </a:lnTo>
                <a:lnTo>
                  <a:pt x="1409" y="625"/>
                </a:lnTo>
                <a:lnTo>
                  <a:pt x="1424" y="652"/>
                </a:lnTo>
                <a:lnTo>
                  <a:pt x="1438" y="678"/>
                </a:lnTo>
                <a:lnTo>
                  <a:pt x="1443" y="691"/>
                </a:lnTo>
                <a:lnTo>
                  <a:pt x="1448" y="704"/>
                </a:lnTo>
                <a:lnTo>
                  <a:pt x="1452" y="717"/>
                </a:lnTo>
                <a:lnTo>
                  <a:pt x="1456" y="731"/>
                </a:lnTo>
                <a:lnTo>
                  <a:pt x="1440" y="733"/>
                </a:lnTo>
                <a:lnTo>
                  <a:pt x="1425" y="738"/>
                </a:lnTo>
                <a:lnTo>
                  <a:pt x="1413" y="744"/>
                </a:lnTo>
                <a:lnTo>
                  <a:pt x="1402" y="751"/>
                </a:lnTo>
                <a:lnTo>
                  <a:pt x="1393" y="760"/>
                </a:lnTo>
                <a:lnTo>
                  <a:pt x="1389" y="765"/>
                </a:lnTo>
                <a:lnTo>
                  <a:pt x="1386" y="770"/>
                </a:lnTo>
                <a:lnTo>
                  <a:pt x="1383" y="777"/>
                </a:lnTo>
                <a:lnTo>
                  <a:pt x="1382" y="782"/>
                </a:lnTo>
                <a:lnTo>
                  <a:pt x="1381" y="788"/>
                </a:lnTo>
                <a:lnTo>
                  <a:pt x="1379" y="794"/>
                </a:lnTo>
                <a:lnTo>
                  <a:pt x="1381" y="800"/>
                </a:lnTo>
                <a:lnTo>
                  <a:pt x="1382" y="805"/>
                </a:lnTo>
                <a:lnTo>
                  <a:pt x="1383" y="811"/>
                </a:lnTo>
                <a:lnTo>
                  <a:pt x="1386" y="816"/>
                </a:lnTo>
                <a:lnTo>
                  <a:pt x="1389" y="821"/>
                </a:lnTo>
                <a:lnTo>
                  <a:pt x="1393" y="826"/>
                </a:lnTo>
                <a:lnTo>
                  <a:pt x="1402" y="836"/>
                </a:lnTo>
                <a:lnTo>
                  <a:pt x="1413" y="844"/>
                </a:lnTo>
                <a:lnTo>
                  <a:pt x="1425" y="850"/>
                </a:lnTo>
                <a:lnTo>
                  <a:pt x="1440" y="854"/>
                </a:lnTo>
                <a:lnTo>
                  <a:pt x="1456" y="857"/>
                </a:lnTo>
                <a:lnTo>
                  <a:pt x="1454" y="866"/>
                </a:lnTo>
                <a:lnTo>
                  <a:pt x="1452" y="876"/>
                </a:lnTo>
                <a:lnTo>
                  <a:pt x="1447" y="892"/>
                </a:lnTo>
                <a:lnTo>
                  <a:pt x="1439" y="907"/>
                </a:lnTo>
                <a:lnTo>
                  <a:pt x="1428" y="924"/>
                </a:lnTo>
                <a:lnTo>
                  <a:pt x="1416" y="941"/>
                </a:lnTo>
                <a:lnTo>
                  <a:pt x="1402" y="959"/>
                </a:lnTo>
                <a:lnTo>
                  <a:pt x="1385" y="977"/>
                </a:lnTo>
                <a:lnTo>
                  <a:pt x="1366" y="997"/>
                </a:lnTo>
                <a:lnTo>
                  <a:pt x="1346" y="1016"/>
                </a:lnTo>
                <a:lnTo>
                  <a:pt x="1324" y="1035"/>
                </a:lnTo>
                <a:lnTo>
                  <a:pt x="1301" y="1056"/>
                </a:lnTo>
                <a:lnTo>
                  <a:pt x="1250" y="1098"/>
                </a:lnTo>
                <a:lnTo>
                  <a:pt x="1195" y="1141"/>
                </a:lnTo>
                <a:lnTo>
                  <a:pt x="1136" y="1185"/>
                </a:lnTo>
                <a:lnTo>
                  <a:pt x="1015" y="1275"/>
                </a:lnTo>
                <a:lnTo>
                  <a:pt x="894" y="1363"/>
                </a:lnTo>
                <a:lnTo>
                  <a:pt x="837" y="1407"/>
                </a:lnTo>
                <a:lnTo>
                  <a:pt x="783" y="1450"/>
                </a:lnTo>
                <a:lnTo>
                  <a:pt x="734" y="1491"/>
                </a:lnTo>
                <a:lnTo>
                  <a:pt x="710" y="1511"/>
                </a:lnTo>
                <a:lnTo>
                  <a:pt x="690" y="1530"/>
                </a:lnTo>
                <a:lnTo>
                  <a:pt x="667" y="1554"/>
                </a:lnTo>
                <a:lnTo>
                  <a:pt x="644" y="1579"/>
                </a:lnTo>
                <a:lnTo>
                  <a:pt x="621" y="1608"/>
                </a:lnTo>
                <a:lnTo>
                  <a:pt x="596" y="1638"/>
                </a:lnTo>
                <a:lnTo>
                  <a:pt x="572" y="1673"/>
                </a:lnTo>
                <a:lnTo>
                  <a:pt x="547" y="1709"/>
                </a:lnTo>
                <a:lnTo>
                  <a:pt x="522" y="1747"/>
                </a:lnTo>
                <a:lnTo>
                  <a:pt x="496" y="1788"/>
                </a:lnTo>
                <a:lnTo>
                  <a:pt x="471" y="1832"/>
                </a:lnTo>
                <a:lnTo>
                  <a:pt x="445" y="1877"/>
                </a:lnTo>
                <a:lnTo>
                  <a:pt x="420" y="1923"/>
                </a:lnTo>
                <a:lnTo>
                  <a:pt x="394" y="1973"/>
                </a:lnTo>
                <a:lnTo>
                  <a:pt x="369" y="2023"/>
                </a:lnTo>
                <a:lnTo>
                  <a:pt x="344" y="2076"/>
                </a:lnTo>
                <a:lnTo>
                  <a:pt x="320" y="2130"/>
                </a:lnTo>
                <a:lnTo>
                  <a:pt x="296" y="2185"/>
                </a:lnTo>
                <a:lnTo>
                  <a:pt x="271" y="2242"/>
                </a:lnTo>
                <a:lnTo>
                  <a:pt x="248" y="2300"/>
                </a:lnTo>
                <a:lnTo>
                  <a:pt x="225" y="2359"/>
                </a:lnTo>
                <a:lnTo>
                  <a:pt x="203" y="2421"/>
                </a:lnTo>
                <a:lnTo>
                  <a:pt x="183" y="2482"/>
                </a:lnTo>
                <a:lnTo>
                  <a:pt x="161" y="2544"/>
                </a:lnTo>
                <a:lnTo>
                  <a:pt x="142" y="2606"/>
                </a:lnTo>
                <a:lnTo>
                  <a:pt x="123" y="2670"/>
                </a:lnTo>
                <a:lnTo>
                  <a:pt x="106" y="2734"/>
                </a:lnTo>
                <a:lnTo>
                  <a:pt x="89" y="2798"/>
                </a:lnTo>
                <a:lnTo>
                  <a:pt x="74" y="2863"/>
                </a:lnTo>
                <a:lnTo>
                  <a:pt x="60" y="2928"/>
                </a:lnTo>
                <a:lnTo>
                  <a:pt x="47" y="2993"/>
                </a:lnTo>
                <a:lnTo>
                  <a:pt x="36" y="3058"/>
                </a:lnTo>
                <a:lnTo>
                  <a:pt x="26" y="3123"/>
                </a:lnTo>
                <a:lnTo>
                  <a:pt x="17" y="3189"/>
                </a:lnTo>
                <a:lnTo>
                  <a:pt x="10" y="3253"/>
                </a:lnTo>
                <a:lnTo>
                  <a:pt x="5" y="3317"/>
                </a:lnTo>
                <a:lnTo>
                  <a:pt x="2" y="3380"/>
                </a:lnTo>
                <a:lnTo>
                  <a:pt x="0" y="3443"/>
                </a:lnTo>
                <a:lnTo>
                  <a:pt x="1" y="3506"/>
                </a:lnTo>
                <a:lnTo>
                  <a:pt x="3" y="3567"/>
                </a:lnTo>
                <a:lnTo>
                  <a:pt x="7" y="3629"/>
                </a:lnTo>
                <a:lnTo>
                  <a:pt x="14" y="3688"/>
                </a:lnTo>
                <a:lnTo>
                  <a:pt x="23" y="3747"/>
                </a:lnTo>
                <a:lnTo>
                  <a:pt x="28" y="3775"/>
                </a:lnTo>
                <a:lnTo>
                  <a:pt x="34" y="3804"/>
                </a:lnTo>
                <a:lnTo>
                  <a:pt x="40" y="3832"/>
                </a:lnTo>
                <a:lnTo>
                  <a:pt x="47" y="3860"/>
                </a:lnTo>
                <a:lnTo>
                  <a:pt x="54" y="3887"/>
                </a:lnTo>
                <a:lnTo>
                  <a:pt x="62" y="3915"/>
                </a:lnTo>
                <a:lnTo>
                  <a:pt x="71" y="3941"/>
                </a:lnTo>
                <a:lnTo>
                  <a:pt x="81" y="3968"/>
                </a:lnTo>
                <a:lnTo>
                  <a:pt x="91" y="3993"/>
                </a:lnTo>
                <a:lnTo>
                  <a:pt x="102" y="4019"/>
                </a:lnTo>
                <a:lnTo>
                  <a:pt x="113" y="4044"/>
                </a:lnTo>
                <a:lnTo>
                  <a:pt x="124" y="4069"/>
                </a:lnTo>
                <a:lnTo>
                  <a:pt x="138" y="4093"/>
                </a:lnTo>
                <a:lnTo>
                  <a:pt x="151" y="4116"/>
                </a:lnTo>
                <a:lnTo>
                  <a:pt x="165" y="4140"/>
                </a:lnTo>
                <a:lnTo>
                  <a:pt x="179" y="4162"/>
                </a:lnTo>
                <a:lnTo>
                  <a:pt x="195" y="4185"/>
                </a:lnTo>
                <a:lnTo>
                  <a:pt x="211" y="4206"/>
                </a:lnTo>
                <a:lnTo>
                  <a:pt x="228" y="4227"/>
                </a:lnTo>
                <a:lnTo>
                  <a:pt x="246" y="4248"/>
                </a:lnTo>
                <a:lnTo>
                  <a:pt x="264" y="4268"/>
                </a:lnTo>
                <a:lnTo>
                  <a:pt x="283" y="4288"/>
                </a:lnTo>
                <a:lnTo>
                  <a:pt x="303" y="4307"/>
                </a:lnTo>
                <a:lnTo>
                  <a:pt x="324" y="4325"/>
                </a:lnTo>
                <a:lnTo>
                  <a:pt x="346" y="4343"/>
                </a:lnTo>
                <a:lnTo>
                  <a:pt x="367" y="4360"/>
                </a:lnTo>
                <a:lnTo>
                  <a:pt x="390" y="4376"/>
                </a:lnTo>
                <a:lnTo>
                  <a:pt x="414" y="4391"/>
                </a:lnTo>
                <a:lnTo>
                  <a:pt x="439" y="4407"/>
                </a:lnTo>
                <a:lnTo>
                  <a:pt x="465" y="4421"/>
                </a:lnTo>
                <a:lnTo>
                  <a:pt x="490" y="4435"/>
                </a:lnTo>
                <a:lnTo>
                  <a:pt x="518" y="4449"/>
                </a:lnTo>
                <a:lnTo>
                  <a:pt x="545" y="4461"/>
                </a:lnTo>
                <a:lnTo>
                  <a:pt x="575" y="4472"/>
                </a:lnTo>
                <a:lnTo>
                  <a:pt x="604" y="4483"/>
                </a:lnTo>
                <a:lnTo>
                  <a:pt x="635" y="4493"/>
                </a:lnTo>
                <a:lnTo>
                  <a:pt x="666" y="4503"/>
                </a:lnTo>
                <a:lnTo>
                  <a:pt x="699" y="4511"/>
                </a:lnTo>
                <a:lnTo>
                  <a:pt x="732" y="4519"/>
                </a:lnTo>
                <a:lnTo>
                  <a:pt x="766" y="4526"/>
                </a:lnTo>
                <a:lnTo>
                  <a:pt x="801" y="4532"/>
                </a:lnTo>
                <a:lnTo>
                  <a:pt x="838" y="4537"/>
                </a:lnTo>
                <a:lnTo>
                  <a:pt x="874" y="4541"/>
                </a:lnTo>
                <a:lnTo>
                  <a:pt x="912" y="4545"/>
                </a:lnTo>
                <a:lnTo>
                  <a:pt x="952" y="4548"/>
                </a:lnTo>
                <a:lnTo>
                  <a:pt x="991" y="4549"/>
                </a:lnTo>
                <a:lnTo>
                  <a:pt x="1475" y="4566"/>
                </a:lnTo>
                <a:lnTo>
                  <a:pt x="1751" y="4575"/>
                </a:lnTo>
                <a:lnTo>
                  <a:pt x="1876" y="4578"/>
                </a:lnTo>
                <a:lnTo>
                  <a:pt x="1904" y="4578"/>
                </a:lnTo>
                <a:lnTo>
                  <a:pt x="1933" y="4578"/>
                </a:lnTo>
                <a:lnTo>
                  <a:pt x="2057" y="4575"/>
                </a:lnTo>
                <a:lnTo>
                  <a:pt x="2333" y="4566"/>
                </a:lnTo>
                <a:lnTo>
                  <a:pt x="2817" y="4549"/>
                </a:lnTo>
                <a:lnTo>
                  <a:pt x="2857" y="4548"/>
                </a:lnTo>
                <a:lnTo>
                  <a:pt x="2896" y="4545"/>
                </a:lnTo>
                <a:lnTo>
                  <a:pt x="2934" y="4541"/>
                </a:lnTo>
                <a:lnTo>
                  <a:pt x="2971" y="4537"/>
                </a:lnTo>
                <a:lnTo>
                  <a:pt x="3007" y="4532"/>
                </a:lnTo>
                <a:lnTo>
                  <a:pt x="3042" y="4526"/>
                </a:lnTo>
                <a:lnTo>
                  <a:pt x="3077" y="4519"/>
                </a:lnTo>
                <a:lnTo>
                  <a:pt x="3109" y="4511"/>
                </a:lnTo>
                <a:lnTo>
                  <a:pt x="3142" y="4503"/>
                </a:lnTo>
                <a:lnTo>
                  <a:pt x="3173" y="4493"/>
                </a:lnTo>
                <a:lnTo>
                  <a:pt x="3204" y="4483"/>
                </a:lnTo>
                <a:lnTo>
                  <a:pt x="3234" y="4472"/>
                </a:lnTo>
                <a:lnTo>
                  <a:pt x="3263" y="4461"/>
                </a:lnTo>
                <a:lnTo>
                  <a:pt x="3291" y="4449"/>
                </a:lnTo>
                <a:lnTo>
                  <a:pt x="3318" y="4435"/>
                </a:lnTo>
                <a:lnTo>
                  <a:pt x="3345" y="4421"/>
                </a:lnTo>
                <a:lnTo>
                  <a:pt x="3369" y="4407"/>
                </a:lnTo>
                <a:lnTo>
                  <a:pt x="3394" y="4391"/>
                </a:lnTo>
                <a:lnTo>
                  <a:pt x="3418" y="4376"/>
                </a:lnTo>
                <a:lnTo>
                  <a:pt x="3441" y="4360"/>
                </a:lnTo>
                <a:lnTo>
                  <a:pt x="3463" y="4343"/>
                </a:lnTo>
                <a:lnTo>
                  <a:pt x="3484" y="4325"/>
                </a:lnTo>
                <a:lnTo>
                  <a:pt x="3506" y="4307"/>
                </a:lnTo>
                <a:lnTo>
                  <a:pt x="3525" y="4288"/>
                </a:lnTo>
                <a:lnTo>
                  <a:pt x="3544" y="4268"/>
                </a:lnTo>
                <a:lnTo>
                  <a:pt x="3563" y="4248"/>
                </a:lnTo>
                <a:lnTo>
                  <a:pt x="3580" y="4227"/>
                </a:lnTo>
                <a:lnTo>
                  <a:pt x="3597" y="4206"/>
                </a:lnTo>
                <a:lnTo>
                  <a:pt x="3614" y="4185"/>
                </a:lnTo>
                <a:lnTo>
                  <a:pt x="3629" y="4162"/>
                </a:lnTo>
                <a:lnTo>
                  <a:pt x="3643" y="4140"/>
                </a:lnTo>
                <a:lnTo>
                  <a:pt x="3657" y="4116"/>
                </a:lnTo>
                <a:lnTo>
                  <a:pt x="3671" y="4093"/>
                </a:lnTo>
                <a:lnTo>
                  <a:pt x="3684" y="4069"/>
                </a:lnTo>
                <a:lnTo>
                  <a:pt x="3695" y="4044"/>
                </a:lnTo>
                <a:lnTo>
                  <a:pt x="3706" y="4019"/>
                </a:lnTo>
                <a:lnTo>
                  <a:pt x="3717" y="3993"/>
                </a:lnTo>
                <a:lnTo>
                  <a:pt x="3728" y="3968"/>
                </a:lnTo>
                <a:lnTo>
                  <a:pt x="3737" y="3941"/>
                </a:lnTo>
                <a:lnTo>
                  <a:pt x="3746" y="3915"/>
                </a:lnTo>
                <a:lnTo>
                  <a:pt x="3754" y="3887"/>
                </a:lnTo>
                <a:lnTo>
                  <a:pt x="3761" y="3860"/>
                </a:lnTo>
                <a:lnTo>
                  <a:pt x="3768" y="3832"/>
                </a:lnTo>
                <a:lnTo>
                  <a:pt x="3774" y="3804"/>
                </a:lnTo>
                <a:lnTo>
                  <a:pt x="3781" y="3775"/>
                </a:lnTo>
                <a:lnTo>
                  <a:pt x="3786" y="3747"/>
                </a:lnTo>
                <a:lnTo>
                  <a:pt x="3794" y="3688"/>
                </a:lnTo>
                <a:lnTo>
                  <a:pt x="3801" y="3629"/>
                </a:lnTo>
                <a:lnTo>
                  <a:pt x="3805" y="3567"/>
                </a:lnTo>
                <a:lnTo>
                  <a:pt x="3807" y="3506"/>
                </a:lnTo>
                <a:lnTo>
                  <a:pt x="3808" y="3443"/>
                </a:lnTo>
                <a:lnTo>
                  <a:pt x="3806" y="3380"/>
                </a:lnTo>
                <a:lnTo>
                  <a:pt x="3803" y="3317"/>
                </a:lnTo>
                <a:lnTo>
                  <a:pt x="3798" y="3253"/>
                </a:lnTo>
                <a:lnTo>
                  <a:pt x="3791" y="3189"/>
                </a:lnTo>
                <a:lnTo>
                  <a:pt x="3783" y="3123"/>
                </a:lnTo>
                <a:lnTo>
                  <a:pt x="3772" y="3058"/>
                </a:lnTo>
                <a:lnTo>
                  <a:pt x="3761" y="2993"/>
                </a:lnTo>
                <a:lnTo>
                  <a:pt x="3749" y="2928"/>
                </a:lnTo>
                <a:lnTo>
                  <a:pt x="3735" y="2863"/>
                </a:lnTo>
                <a:lnTo>
                  <a:pt x="3719" y="2798"/>
                </a:lnTo>
                <a:lnTo>
                  <a:pt x="3702" y="2734"/>
                </a:lnTo>
                <a:lnTo>
                  <a:pt x="3685" y="2670"/>
                </a:lnTo>
                <a:lnTo>
                  <a:pt x="3666" y="2606"/>
                </a:lnTo>
                <a:lnTo>
                  <a:pt x="3647" y="2544"/>
                </a:lnTo>
                <a:lnTo>
                  <a:pt x="3626" y="2482"/>
                </a:lnTo>
                <a:lnTo>
                  <a:pt x="3605" y="2421"/>
                </a:lnTo>
                <a:lnTo>
                  <a:pt x="3583" y="2359"/>
                </a:lnTo>
                <a:lnTo>
                  <a:pt x="3561" y="2300"/>
                </a:lnTo>
                <a:lnTo>
                  <a:pt x="3537" y="2242"/>
                </a:lnTo>
                <a:lnTo>
                  <a:pt x="3513" y="2185"/>
                </a:lnTo>
                <a:lnTo>
                  <a:pt x="3488" y="2130"/>
                </a:lnTo>
                <a:lnTo>
                  <a:pt x="3464" y="2076"/>
                </a:lnTo>
                <a:lnTo>
                  <a:pt x="3439" y="2023"/>
                </a:lnTo>
                <a:lnTo>
                  <a:pt x="3414" y="1973"/>
                </a:lnTo>
                <a:lnTo>
                  <a:pt x="3388" y="1923"/>
                </a:lnTo>
                <a:lnTo>
                  <a:pt x="3363" y="1877"/>
                </a:lnTo>
                <a:lnTo>
                  <a:pt x="3337" y="1832"/>
                </a:lnTo>
                <a:lnTo>
                  <a:pt x="3312" y="1788"/>
                </a:lnTo>
                <a:lnTo>
                  <a:pt x="3287" y="1747"/>
                </a:lnTo>
                <a:lnTo>
                  <a:pt x="3261" y="1709"/>
                </a:lnTo>
                <a:lnTo>
                  <a:pt x="3237" y="1673"/>
                </a:lnTo>
                <a:lnTo>
                  <a:pt x="3212" y="1638"/>
                </a:lnTo>
                <a:lnTo>
                  <a:pt x="3188" y="1608"/>
                </a:lnTo>
                <a:lnTo>
                  <a:pt x="3164" y="1579"/>
                </a:lnTo>
                <a:lnTo>
                  <a:pt x="3141" y="1554"/>
                </a:lnTo>
                <a:lnTo>
                  <a:pt x="3118" y="1530"/>
                </a:lnTo>
                <a:close/>
                <a:moveTo>
                  <a:pt x="2672" y="3305"/>
                </a:moveTo>
                <a:lnTo>
                  <a:pt x="2672" y="3305"/>
                </a:lnTo>
                <a:lnTo>
                  <a:pt x="2669" y="3323"/>
                </a:lnTo>
                <a:lnTo>
                  <a:pt x="2667" y="3340"/>
                </a:lnTo>
                <a:lnTo>
                  <a:pt x="2663" y="3359"/>
                </a:lnTo>
                <a:lnTo>
                  <a:pt x="2659" y="3376"/>
                </a:lnTo>
                <a:lnTo>
                  <a:pt x="2654" y="3393"/>
                </a:lnTo>
                <a:lnTo>
                  <a:pt x="2649" y="3410"/>
                </a:lnTo>
                <a:lnTo>
                  <a:pt x="2643" y="3427"/>
                </a:lnTo>
                <a:lnTo>
                  <a:pt x="2637" y="3444"/>
                </a:lnTo>
                <a:lnTo>
                  <a:pt x="2629" y="3460"/>
                </a:lnTo>
                <a:lnTo>
                  <a:pt x="2621" y="3477"/>
                </a:lnTo>
                <a:lnTo>
                  <a:pt x="2604" y="3509"/>
                </a:lnTo>
                <a:lnTo>
                  <a:pt x="2584" y="3542"/>
                </a:lnTo>
                <a:lnTo>
                  <a:pt x="2561" y="3574"/>
                </a:lnTo>
                <a:lnTo>
                  <a:pt x="2549" y="3589"/>
                </a:lnTo>
                <a:lnTo>
                  <a:pt x="2537" y="3603"/>
                </a:lnTo>
                <a:lnTo>
                  <a:pt x="2523" y="3617"/>
                </a:lnTo>
                <a:lnTo>
                  <a:pt x="2509" y="3632"/>
                </a:lnTo>
                <a:lnTo>
                  <a:pt x="2495" y="3645"/>
                </a:lnTo>
                <a:lnTo>
                  <a:pt x="2481" y="3658"/>
                </a:lnTo>
                <a:lnTo>
                  <a:pt x="2465" y="3670"/>
                </a:lnTo>
                <a:lnTo>
                  <a:pt x="2449" y="3683"/>
                </a:lnTo>
                <a:lnTo>
                  <a:pt x="2433" y="3695"/>
                </a:lnTo>
                <a:lnTo>
                  <a:pt x="2416" y="3706"/>
                </a:lnTo>
                <a:lnTo>
                  <a:pt x="2398" y="3717"/>
                </a:lnTo>
                <a:lnTo>
                  <a:pt x="2380" y="3727"/>
                </a:lnTo>
                <a:lnTo>
                  <a:pt x="2342" y="3748"/>
                </a:lnTo>
                <a:lnTo>
                  <a:pt x="2302" y="3766"/>
                </a:lnTo>
                <a:lnTo>
                  <a:pt x="2283" y="3774"/>
                </a:lnTo>
                <a:lnTo>
                  <a:pt x="2263" y="3780"/>
                </a:lnTo>
                <a:lnTo>
                  <a:pt x="2242" y="3785"/>
                </a:lnTo>
                <a:lnTo>
                  <a:pt x="2223" y="3792"/>
                </a:lnTo>
                <a:lnTo>
                  <a:pt x="2210" y="3970"/>
                </a:lnTo>
                <a:lnTo>
                  <a:pt x="2209" y="3979"/>
                </a:lnTo>
                <a:lnTo>
                  <a:pt x="2207" y="3987"/>
                </a:lnTo>
                <a:lnTo>
                  <a:pt x="2204" y="3996"/>
                </a:lnTo>
                <a:lnTo>
                  <a:pt x="2200" y="4004"/>
                </a:lnTo>
                <a:lnTo>
                  <a:pt x="2194" y="4013"/>
                </a:lnTo>
                <a:lnTo>
                  <a:pt x="2188" y="4020"/>
                </a:lnTo>
                <a:lnTo>
                  <a:pt x="2181" y="4027"/>
                </a:lnTo>
                <a:lnTo>
                  <a:pt x="2174" y="4033"/>
                </a:lnTo>
                <a:lnTo>
                  <a:pt x="2166" y="4039"/>
                </a:lnTo>
                <a:lnTo>
                  <a:pt x="2157" y="4045"/>
                </a:lnTo>
                <a:lnTo>
                  <a:pt x="2148" y="4049"/>
                </a:lnTo>
                <a:lnTo>
                  <a:pt x="2137" y="4053"/>
                </a:lnTo>
                <a:lnTo>
                  <a:pt x="2127" y="4056"/>
                </a:lnTo>
                <a:lnTo>
                  <a:pt x="2117" y="4059"/>
                </a:lnTo>
                <a:lnTo>
                  <a:pt x="2106" y="4060"/>
                </a:lnTo>
                <a:lnTo>
                  <a:pt x="2095" y="4061"/>
                </a:lnTo>
                <a:lnTo>
                  <a:pt x="2083" y="4061"/>
                </a:lnTo>
                <a:lnTo>
                  <a:pt x="2072" y="4060"/>
                </a:lnTo>
                <a:lnTo>
                  <a:pt x="2061" y="4058"/>
                </a:lnTo>
                <a:lnTo>
                  <a:pt x="2052" y="4055"/>
                </a:lnTo>
                <a:lnTo>
                  <a:pt x="2042" y="4052"/>
                </a:lnTo>
                <a:lnTo>
                  <a:pt x="2032" y="4048"/>
                </a:lnTo>
                <a:lnTo>
                  <a:pt x="2024" y="4043"/>
                </a:lnTo>
                <a:lnTo>
                  <a:pt x="2016" y="4038"/>
                </a:lnTo>
                <a:lnTo>
                  <a:pt x="2009" y="4032"/>
                </a:lnTo>
                <a:lnTo>
                  <a:pt x="2003" y="4025"/>
                </a:lnTo>
                <a:lnTo>
                  <a:pt x="1998" y="4018"/>
                </a:lnTo>
                <a:lnTo>
                  <a:pt x="1993" y="4011"/>
                </a:lnTo>
                <a:lnTo>
                  <a:pt x="1990" y="4002"/>
                </a:lnTo>
                <a:lnTo>
                  <a:pt x="1987" y="3993"/>
                </a:lnTo>
                <a:lnTo>
                  <a:pt x="1986" y="3985"/>
                </a:lnTo>
                <a:lnTo>
                  <a:pt x="1985" y="3976"/>
                </a:lnTo>
                <a:lnTo>
                  <a:pt x="1987" y="3833"/>
                </a:lnTo>
                <a:lnTo>
                  <a:pt x="1973" y="3834"/>
                </a:lnTo>
                <a:lnTo>
                  <a:pt x="1960" y="3835"/>
                </a:lnTo>
                <a:lnTo>
                  <a:pt x="1946" y="3836"/>
                </a:lnTo>
                <a:lnTo>
                  <a:pt x="1932" y="3837"/>
                </a:lnTo>
                <a:lnTo>
                  <a:pt x="1906" y="3836"/>
                </a:lnTo>
                <a:lnTo>
                  <a:pt x="1882" y="3835"/>
                </a:lnTo>
                <a:lnTo>
                  <a:pt x="1834" y="3832"/>
                </a:lnTo>
                <a:lnTo>
                  <a:pt x="1838" y="3976"/>
                </a:lnTo>
                <a:lnTo>
                  <a:pt x="1837" y="3985"/>
                </a:lnTo>
                <a:lnTo>
                  <a:pt x="1836" y="3993"/>
                </a:lnTo>
                <a:lnTo>
                  <a:pt x="1833" y="4001"/>
                </a:lnTo>
                <a:lnTo>
                  <a:pt x="1830" y="4010"/>
                </a:lnTo>
                <a:lnTo>
                  <a:pt x="1825" y="4017"/>
                </a:lnTo>
                <a:lnTo>
                  <a:pt x="1820" y="4024"/>
                </a:lnTo>
                <a:lnTo>
                  <a:pt x="1813" y="4031"/>
                </a:lnTo>
                <a:lnTo>
                  <a:pt x="1806" y="4037"/>
                </a:lnTo>
                <a:lnTo>
                  <a:pt x="1798" y="4042"/>
                </a:lnTo>
                <a:lnTo>
                  <a:pt x="1790" y="4047"/>
                </a:lnTo>
                <a:lnTo>
                  <a:pt x="1781" y="4051"/>
                </a:lnTo>
                <a:lnTo>
                  <a:pt x="1772" y="4054"/>
                </a:lnTo>
                <a:lnTo>
                  <a:pt x="1762" y="4057"/>
                </a:lnTo>
                <a:lnTo>
                  <a:pt x="1750" y="4059"/>
                </a:lnTo>
                <a:lnTo>
                  <a:pt x="1740" y="4060"/>
                </a:lnTo>
                <a:lnTo>
                  <a:pt x="1729" y="4060"/>
                </a:lnTo>
                <a:lnTo>
                  <a:pt x="1718" y="4059"/>
                </a:lnTo>
                <a:lnTo>
                  <a:pt x="1706" y="4058"/>
                </a:lnTo>
                <a:lnTo>
                  <a:pt x="1695" y="4055"/>
                </a:lnTo>
                <a:lnTo>
                  <a:pt x="1685" y="4052"/>
                </a:lnTo>
                <a:lnTo>
                  <a:pt x="1675" y="4048"/>
                </a:lnTo>
                <a:lnTo>
                  <a:pt x="1666" y="4043"/>
                </a:lnTo>
                <a:lnTo>
                  <a:pt x="1658" y="4038"/>
                </a:lnTo>
                <a:lnTo>
                  <a:pt x="1649" y="4032"/>
                </a:lnTo>
                <a:lnTo>
                  <a:pt x="1641" y="4026"/>
                </a:lnTo>
                <a:lnTo>
                  <a:pt x="1635" y="4019"/>
                </a:lnTo>
                <a:lnTo>
                  <a:pt x="1629" y="4011"/>
                </a:lnTo>
                <a:lnTo>
                  <a:pt x="1624" y="4002"/>
                </a:lnTo>
                <a:lnTo>
                  <a:pt x="1620" y="3994"/>
                </a:lnTo>
                <a:lnTo>
                  <a:pt x="1617" y="3986"/>
                </a:lnTo>
                <a:lnTo>
                  <a:pt x="1614" y="3977"/>
                </a:lnTo>
                <a:lnTo>
                  <a:pt x="1613" y="3968"/>
                </a:lnTo>
                <a:lnTo>
                  <a:pt x="1600" y="3789"/>
                </a:lnTo>
                <a:lnTo>
                  <a:pt x="1573" y="3780"/>
                </a:lnTo>
                <a:lnTo>
                  <a:pt x="1547" y="3770"/>
                </a:lnTo>
                <a:lnTo>
                  <a:pt x="1521" y="3760"/>
                </a:lnTo>
                <a:lnTo>
                  <a:pt x="1498" y="3749"/>
                </a:lnTo>
                <a:lnTo>
                  <a:pt x="1474" y="3737"/>
                </a:lnTo>
                <a:lnTo>
                  <a:pt x="1452" y="3724"/>
                </a:lnTo>
                <a:lnTo>
                  <a:pt x="1429" y="3711"/>
                </a:lnTo>
                <a:lnTo>
                  <a:pt x="1409" y="3697"/>
                </a:lnTo>
                <a:lnTo>
                  <a:pt x="1387" y="3678"/>
                </a:lnTo>
                <a:lnTo>
                  <a:pt x="1365" y="3659"/>
                </a:lnTo>
                <a:lnTo>
                  <a:pt x="1345" y="3639"/>
                </a:lnTo>
                <a:lnTo>
                  <a:pt x="1324" y="3616"/>
                </a:lnTo>
                <a:lnTo>
                  <a:pt x="1305" y="3594"/>
                </a:lnTo>
                <a:lnTo>
                  <a:pt x="1287" y="3569"/>
                </a:lnTo>
                <a:lnTo>
                  <a:pt x="1269" y="3544"/>
                </a:lnTo>
                <a:lnTo>
                  <a:pt x="1252" y="3518"/>
                </a:lnTo>
                <a:lnTo>
                  <a:pt x="1237" y="3489"/>
                </a:lnTo>
                <a:lnTo>
                  <a:pt x="1222" y="3460"/>
                </a:lnTo>
                <a:lnTo>
                  <a:pt x="1207" y="3432"/>
                </a:lnTo>
                <a:lnTo>
                  <a:pt x="1194" y="3401"/>
                </a:lnTo>
                <a:lnTo>
                  <a:pt x="1182" y="3370"/>
                </a:lnTo>
                <a:lnTo>
                  <a:pt x="1170" y="3338"/>
                </a:lnTo>
                <a:lnTo>
                  <a:pt x="1159" y="3306"/>
                </a:lnTo>
                <a:lnTo>
                  <a:pt x="1149" y="3272"/>
                </a:lnTo>
                <a:lnTo>
                  <a:pt x="1148" y="3258"/>
                </a:lnTo>
                <a:lnTo>
                  <a:pt x="1149" y="3244"/>
                </a:lnTo>
                <a:lnTo>
                  <a:pt x="1151" y="3230"/>
                </a:lnTo>
                <a:lnTo>
                  <a:pt x="1154" y="3217"/>
                </a:lnTo>
                <a:lnTo>
                  <a:pt x="1158" y="3205"/>
                </a:lnTo>
                <a:lnTo>
                  <a:pt x="1165" y="3194"/>
                </a:lnTo>
                <a:lnTo>
                  <a:pt x="1172" y="3183"/>
                </a:lnTo>
                <a:lnTo>
                  <a:pt x="1179" y="3173"/>
                </a:lnTo>
                <a:lnTo>
                  <a:pt x="1188" y="3165"/>
                </a:lnTo>
                <a:lnTo>
                  <a:pt x="1197" y="3157"/>
                </a:lnTo>
                <a:lnTo>
                  <a:pt x="1208" y="3151"/>
                </a:lnTo>
                <a:lnTo>
                  <a:pt x="1220" y="3146"/>
                </a:lnTo>
                <a:lnTo>
                  <a:pt x="1232" y="3142"/>
                </a:lnTo>
                <a:lnTo>
                  <a:pt x="1245" y="3140"/>
                </a:lnTo>
                <a:lnTo>
                  <a:pt x="1258" y="3139"/>
                </a:lnTo>
                <a:lnTo>
                  <a:pt x="1273" y="3139"/>
                </a:lnTo>
                <a:lnTo>
                  <a:pt x="1288" y="3141"/>
                </a:lnTo>
                <a:lnTo>
                  <a:pt x="1302" y="3145"/>
                </a:lnTo>
                <a:lnTo>
                  <a:pt x="1316" y="3149"/>
                </a:lnTo>
                <a:lnTo>
                  <a:pt x="1330" y="3155"/>
                </a:lnTo>
                <a:lnTo>
                  <a:pt x="1343" y="3163"/>
                </a:lnTo>
                <a:lnTo>
                  <a:pt x="1355" y="3171"/>
                </a:lnTo>
                <a:lnTo>
                  <a:pt x="1367" y="3181"/>
                </a:lnTo>
                <a:lnTo>
                  <a:pt x="1378" y="3192"/>
                </a:lnTo>
                <a:lnTo>
                  <a:pt x="1389" y="3203"/>
                </a:lnTo>
                <a:lnTo>
                  <a:pt x="1398" y="3215"/>
                </a:lnTo>
                <a:lnTo>
                  <a:pt x="1407" y="3228"/>
                </a:lnTo>
                <a:lnTo>
                  <a:pt x="1414" y="3243"/>
                </a:lnTo>
                <a:lnTo>
                  <a:pt x="1420" y="3256"/>
                </a:lnTo>
                <a:lnTo>
                  <a:pt x="1424" y="3271"/>
                </a:lnTo>
                <a:lnTo>
                  <a:pt x="1428" y="3286"/>
                </a:lnTo>
                <a:lnTo>
                  <a:pt x="1430" y="3302"/>
                </a:lnTo>
                <a:lnTo>
                  <a:pt x="1436" y="3321"/>
                </a:lnTo>
                <a:lnTo>
                  <a:pt x="1441" y="3339"/>
                </a:lnTo>
                <a:lnTo>
                  <a:pt x="1447" y="3358"/>
                </a:lnTo>
                <a:lnTo>
                  <a:pt x="1454" y="3375"/>
                </a:lnTo>
                <a:lnTo>
                  <a:pt x="1461" y="3391"/>
                </a:lnTo>
                <a:lnTo>
                  <a:pt x="1469" y="3407"/>
                </a:lnTo>
                <a:lnTo>
                  <a:pt x="1477" y="3421"/>
                </a:lnTo>
                <a:lnTo>
                  <a:pt x="1486" y="3435"/>
                </a:lnTo>
                <a:lnTo>
                  <a:pt x="1496" y="3449"/>
                </a:lnTo>
                <a:lnTo>
                  <a:pt x="1506" y="3463"/>
                </a:lnTo>
                <a:lnTo>
                  <a:pt x="1516" y="3475"/>
                </a:lnTo>
                <a:lnTo>
                  <a:pt x="1527" y="3487"/>
                </a:lnTo>
                <a:lnTo>
                  <a:pt x="1538" y="3499"/>
                </a:lnTo>
                <a:lnTo>
                  <a:pt x="1551" y="3510"/>
                </a:lnTo>
                <a:lnTo>
                  <a:pt x="1577" y="3533"/>
                </a:lnTo>
                <a:lnTo>
                  <a:pt x="1542" y="2990"/>
                </a:lnTo>
                <a:lnTo>
                  <a:pt x="1507" y="2977"/>
                </a:lnTo>
                <a:lnTo>
                  <a:pt x="1474" y="2962"/>
                </a:lnTo>
                <a:lnTo>
                  <a:pt x="1446" y="2949"/>
                </a:lnTo>
                <a:lnTo>
                  <a:pt x="1420" y="2937"/>
                </a:lnTo>
                <a:lnTo>
                  <a:pt x="1389" y="2918"/>
                </a:lnTo>
                <a:lnTo>
                  <a:pt x="1359" y="2897"/>
                </a:lnTo>
                <a:lnTo>
                  <a:pt x="1345" y="2886"/>
                </a:lnTo>
                <a:lnTo>
                  <a:pt x="1332" y="2875"/>
                </a:lnTo>
                <a:lnTo>
                  <a:pt x="1318" y="2864"/>
                </a:lnTo>
                <a:lnTo>
                  <a:pt x="1306" y="2852"/>
                </a:lnTo>
                <a:lnTo>
                  <a:pt x="1294" y="2840"/>
                </a:lnTo>
                <a:lnTo>
                  <a:pt x="1283" y="2827"/>
                </a:lnTo>
                <a:lnTo>
                  <a:pt x="1273" y="2815"/>
                </a:lnTo>
                <a:lnTo>
                  <a:pt x="1262" y="2801"/>
                </a:lnTo>
                <a:lnTo>
                  <a:pt x="1252" y="2787"/>
                </a:lnTo>
                <a:lnTo>
                  <a:pt x="1243" y="2774"/>
                </a:lnTo>
                <a:lnTo>
                  <a:pt x="1235" y="2760"/>
                </a:lnTo>
                <a:lnTo>
                  <a:pt x="1227" y="2744"/>
                </a:lnTo>
                <a:lnTo>
                  <a:pt x="1212" y="2715"/>
                </a:lnTo>
                <a:lnTo>
                  <a:pt x="1200" y="2684"/>
                </a:lnTo>
                <a:lnTo>
                  <a:pt x="1190" y="2654"/>
                </a:lnTo>
                <a:lnTo>
                  <a:pt x="1182" y="2622"/>
                </a:lnTo>
                <a:lnTo>
                  <a:pt x="1177" y="2590"/>
                </a:lnTo>
                <a:lnTo>
                  <a:pt x="1173" y="2557"/>
                </a:lnTo>
                <a:lnTo>
                  <a:pt x="1172" y="2523"/>
                </a:lnTo>
                <a:lnTo>
                  <a:pt x="1173" y="2490"/>
                </a:lnTo>
                <a:lnTo>
                  <a:pt x="1175" y="2458"/>
                </a:lnTo>
                <a:lnTo>
                  <a:pt x="1179" y="2429"/>
                </a:lnTo>
                <a:lnTo>
                  <a:pt x="1185" y="2399"/>
                </a:lnTo>
                <a:lnTo>
                  <a:pt x="1192" y="2370"/>
                </a:lnTo>
                <a:lnTo>
                  <a:pt x="1201" y="2341"/>
                </a:lnTo>
                <a:lnTo>
                  <a:pt x="1212" y="2314"/>
                </a:lnTo>
                <a:lnTo>
                  <a:pt x="1225" y="2286"/>
                </a:lnTo>
                <a:lnTo>
                  <a:pt x="1239" y="2260"/>
                </a:lnTo>
                <a:lnTo>
                  <a:pt x="1254" y="2234"/>
                </a:lnTo>
                <a:lnTo>
                  <a:pt x="1270" y="2209"/>
                </a:lnTo>
                <a:lnTo>
                  <a:pt x="1289" y="2185"/>
                </a:lnTo>
                <a:lnTo>
                  <a:pt x="1308" y="2163"/>
                </a:lnTo>
                <a:lnTo>
                  <a:pt x="1329" y="2140"/>
                </a:lnTo>
                <a:lnTo>
                  <a:pt x="1350" y="2120"/>
                </a:lnTo>
                <a:lnTo>
                  <a:pt x="1372" y="2101"/>
                </a:lnTo>
                <a:lnTo>
                  <a:pt x="1396" y="2082"/>
                </a:lnTo>
                <a:lnTo>
                  <a:pt x="1413" y="2069"/>
                </a:lnTo>
                <a:lnTo>
                  <a:pt x="1432" y="2058"/>
                </a:lnTo>
                <a:lnTo>
                  <a:pt x="1453" y="2046"/>
                </a:lnTo>
                <a:lnTo>
                  <a:pt x="1474" y="2034"/>
                </a:lnTo>
                <a:lnTo>
                  <a:pt x="1498" y="2024"/>
                </a:lnTo>
                <a:lnTo>
                  <a:pt x="1521" y="2013"/>
                </a:lnTo>
                <a:lnTo>
                  <a:pt x="1547" y="2003"/>
                </a:lnTo>
                <a:lnTo>
                  <a:pt x="1574" y="1993"/>
                </a:lnTo>
                <a:lnTo>
                  <a:pt x="1590" y="1796"/>
                </a:lnTo>
                <a:lnTo>
                  <a:pt x="1592" y="1786"/>
                </a:lnTo>
                <a:lnTo>
                  <a:pt x="1594" y="1777"/>
                </a:lnTo>
                <a:lnTo>
                  <a:pt x="1599" y="1768"/>
                </a:lnTo>
                <a:lnTo>
                  <a:pt x="1603" y="1758"/>
                </a:lnTo>
                <a:lnTo>
                  <a:pt x="1609" y="1749"/>
                </a:lnTo>
                <a:lnTo>
                  <a:pt x="1615" y="1741"/>
                </a:lnTo>
                <a:lnTo>
                  <a:pt x="1622" y="1734"/>
                </a:lnTo>
                <a:lnTo>
                  <a:pt x="1630" y="1727"/>
                </a:lnTo>
                <a:lnTo>
                  <a:pt x="1639" y="1720"/>
                </a:lnTo>
                <a:lnTo>
                  <a:pt x="1648" y="1714"/>
                </a:lnTo>
                <a:lnTo>
                  <a:pt x="1659" y="1709"/>
                </a:lnTo>
                <a:lnTo>
                  <a:pt x="1669" y="1704"/>
                </a:lnTo>
                <a:lnTo>
                  <a:pt x="1680" y="1700"/>
                </a:lnTo>
                <a:lnTo>
                  <a:pt x="1691" y="1697"/>
                </a:lnTo>
                <a:lnTo>
                  <a:pt x="1703" y="1695"/>
                </a:lnTo>
                <a:lnTo>
                  <a:pt x="1716" y="1694"/>
                </a:lnTo>
                <a:lnTo>
                  <a:pt x="1727" y="1694"/>
                </a:lnTo>
                <a:lnTo>
                  <a:pt x="1739" y="1695"/>
                </a:lnTo>
                <a:lnTo>
                  <a:pt x="1750" y="1697"/>
                </a:lnTo>
                <a:lnTo>
                  <a:pt x="1760" y="1700"/>
                </a:lnTo>
                <a:lnTo>
                  <a:pt x="1771" y="1703"/>
                </a:lnTo>
                <a:lnTo>
                  <a:pt x="1781" y="1708"/>
                </a:lnTo>
                <a:lnTo>
                  <a:pt x="1789" y="1713"/>
                </a:lnTo>
                <a:lnTo>
                  <a:pt x="1797" y="1719"/>
                </a:lnTo>
                <a:lnTo>
                  <a:pt x="1805" y="1725"/>
                </a:lnTo>
                <a:lnTo>
                  <a:pt x="1811" y="1732"/>
                </a:lnTo>
                <a:lnTo>
                  <a:pt x="1818" y="1740"/>
                </a:lnTo>
                <a:lnTo>
                  <a:pt x="1822" y="1748"/>
                </a:lnTo>
                <a:lnTo>
                  <a:pt x="1826" y="1756"/>
                </a:lnTo>
                <a:lnTo>
                  <a:pt x="1829" y="1766"/>
                </a:lnTo>
                <a:lnTo>
                  <a:pt x="1830" y="1775"/>
                </a:lnTo>
                <a:lnTo>
                  <a:pt x="1831" y="1784"/>
                </a:lnTo>
                <a:lnTo>
                  <a:pt x="1826" y="1944"/>
                </a:lnTo>
                <a:lnTo>
                  <a:pt x="1849" y="1943"/>
                </a:lnTo>
                <a:lnTo>
                  <a:pt x="1861" y="1942"/>
                </a:lnTo>
                <a:lnTo>
                  <a:pt x="1873" y="1941"/>
                </a:lnTo>
                <a:lnTo>
                  <a:pt x="1904" y="1942"/>
                </a:lnTo>
                <a:lnTo>
                  <a:pt x="1934" y="1944"/>
                </a:lnTo>
                <a:lnTo>
                  <a:pt x="1992" y="1949"/>
                </a:lnTo>
                <a:lnTo>
                  <a:pt x="1989" y="1784"/>
                </a:lnTo>
                <a:lnTo>
                  <a:pt x="1990" y="1774"/>
                </a:lnTo>
                <a:lnTo>
                  <a:pt x="1991" y="1765"/>
                </a:lnTo>
                <a:lnTo>
                  <a:pt x="1994" y="1755"/>
                </a:lnTo>
                <a:lnTo>
                  <a:pt x="1998" y="1747"/>
                </a:lnTo>
                <a:lnTo>
                  <a:pt x="2002" y="1739"/>
                </a:lnTo>
                <a:lnTo>
                  <a:pt x="2008" y="1731"/>
                </a:lnTo>
                <a:lnTo>
                  <a:pt x="2015" y="1725"/>
                </a:lnTo>
                <a:lnTo>
                  <a:pt x="2022" y="1718"/>
                </a:lnTo>
                <a:lnTo>
                  <a:pt x="2030" y="1712"/>
                </a:lnTo>
                <a:lnTo>
                  <a:pt x="2040" y="1707"/>
                </a:lnTo>
                <a:lnTo>
                  <a:pt x="2049" y="1702"/>
                </a:lnTo>
                <a:lnTo>
                  <a:pt x="2059" y="1698"/>
                </a:lnTo>
                <a:lnTo>
                  <a:pt x="2070" y="1696"/>
                </a:lnTo>
                <a:lnTo>
                  <a:pt x="2081" y="1694"/>
                </a:lnTo>
                <a:lnTo>
                  <a:pt x="2094" y="1693"/>
                </a:lnTo>
                <a:lnTo>
                  <a:pt x="2105" y="1693"/>
                </a:lnTo>
                <a:lnTo>
                  <a:pt x="2117" y="1694"/>
                </a:lnTo>
                <a:lnTo>
                  <a:pt x="2129" y="1695"/>
                </a:lnTo>
                <a:lnTo>
                  <a:pt x="2140" y="1698"/>
                </a:lnTo>
                <a:lnTo>
                  <a:pt x="2152" y="1702"/>
                </a:lnTo>
                <a:lnTo>
                  <a:pt x="2162" y="1707"/>
                </a:lnTo>
                <a:lnTo>
                  <a:pt x="2172" y="1712"/>
                </a:lnTo>
                <a:lnTo>
                  <a:pt x="2181" y="1718"/>
                </a:lnTo>
                <a:lnTo>
                  <a:pt x="2190" y="1724"/>
                </a:lnTo>
                <a:lnTo>
                  <a:pt x="2199" y="1731"/>
                </a:lnTo>
                <a:lnTo>
                  <a:pt x="2206" y="1739"/>
                </a:lnTo>
                <a:lnTo>
                  <a:pt x="2213" y="1747"/>
                </a:lnTo>
                <a:lnTo>
                  <a:pt x="2218" y="1755"/>
                </a:lnTo>
                <a:lnTo>
                  <a:pt x="2223" y="1765"/>
                </a:lnTo>
                <a:lnTo>
                  <a:pt x="2226" y="1774"/>
                </a:lnTo>
                <a:lnTo>
                  <a:pt x="2229" y="1783"/>
                </a:lnTo>
                <a:lnTo>
                  <a:pt x="2230" y="1793"/>
                </a:lnTo>
                <a:lnTo>
                  <a:pt x="2246" y="2001"/>
                </a:lnTo>
                <a:lnTo>
                  <a:pt x="2256" y="2004"/>
                </a:lnTo>
                <a:lnTo>
                  <a:pt x="2266" y="2007"/>
                </a:lnTo>
                <a:lnTo>
                  <a:pt x="2307" y="2024"/>
                </a:lnTo>
                <a:lnTo>
                  <a:pt x="2344" y="2043"/>
                </a:lnTo>
                <a:lnTo>
                  <a:pt x="2379" y="2063"/>
                </a:lnTo>
                <a:lnTo>
                  <a:pt x="2395" y="2073"/>
                </a:lnTo>
                <a:lnTo>
                  <a:pt x="2411" y="2084"/>
                </a:lnTo>
                <a:lnTo>
                  <a:pt x="2427" y="2096"/>
                </a:lnTo>
                <a:lnTo>
                  <a:pt x="2441" y="2107"/>
                </a:lnTo>
                <a:lnTo>
                  <a:pt x="2454" y="2119"/>
                </a:lnTo>
                <a:lnTo>
                  <a:pt x="2467" y="2130"/>
                </a:lnTo>
                <a:lnTo>
                  <a:pt x="2481" y="2143"/>
                </a:lnTo>
                <a:lnTo>
                  <a:pt x="2493" y="2156"/>
                </a:lnTo>
                <a:lnTo>
                  <a:pt x="2504" y="2169"/>
                </a:lnTo>
                <a:lnTo>
                  <a:pt x="2514" y="2182"/>
                </a:lnTo>
                <a:lnTo>
                  <a:pt x="2525" y="2196"/>
                </a:lnTo>
                <a:lnTo>
                  <a:pt x="2535" y="2211"/>
                </a:lnTo>
                <a:lnTo>
                  <a:pt x="2544" y="2227"/>
                </a:lnTo>
                <a:lnTo>
                  <a:pt x="2553" y="2244"/>
                </a:lnTo>
                <a:lnTo>
                  <a:pt x="2562" y="2262"/>
                </a:lnTo>
                <a:lnTo>
                  <a:pt x="2570" y="2280"/>
                </a:lnTo>
                <a:lnTo>
                  <a:pt x="2587" y="2319"/>
                </a:lnTo>
                <a:lnTo>
                  <a:pt x="2602" y="2359"/>
                </a:lnTo>
                <a:lnTo>
                  <a:pt x="2615" y="2403"/>
                </a:lnTo>
                <a:lnTo>
                  <a:pt x="2626" y="2447"/>
                </a:lnTo>
                <a:lnTo>
                  <a:pt x="2637" y="2493"/>
                </a:lnTo>
                <a:lnTo>
                  <a:pt x="2637" y="2508"/>
                </a:lnTo>
                <a:lnTo>
                  <a:pt x="2636" y="2523"/>
                </a:lnTo>
                <a:lnTo>
                  <a:pt x="2633" y="2539"/>
                </a:lnTo>
                <a:lnTo>
                  <a:pt x="2628" y="2553"/>
                </a:lnTo>
                <a:lnTo>
                  <a:pt x="2623" y="2566"/>
                </a:lnTo>
                <a:lnTo>
                  <a:pt x="2616" y="2578"/>
                </a:lnTo>
                <a:lnTo>
                  <a:pt x="2609" y="2590"/>
                </a:lnTo>
                <a:lnTo>
                  <a:pt x="2600" y="2601"/>
                </a:lnTo>
                <a:lnTo>
                  <a:pt x="2591" y="2611"/>
                </a:lnTo>
                <a:lnTo>
                  <a:pt x="2580" y="2619"/>
                </a:lnTo>
                <a:lnTo>
                  <a:pt x="2568" y="2626"/>
                </a:lnTo>
                <a:lnTo>
                  <a:pt x="2556" y="2632"/>
                </a:lnTo>
                <a:lnTo>
                  <a:pt x="2543" y="2637"/>
                </a:lnTo>
                <a:lnTo>
                  <a:pt x="2529" y="2642"/>
                </a:lnTo>
                <a:lnTo>
                  <a:pt x="2514" y="2644"/>
                </a:lnTo>
                <a:lnTo>
                  <a:pt x="2500" y="2644"/>
                </a:lnTo>
                <a:lnTo>
                  <a:pt x="2485" y="2643"/>
                </a:lnTo>
                <a:lnTo>
                  <a:pt x="2470" y="2640"/>
                </a:lnTo>
                <a:lnTo>
                  <a:pt x="2454" y="2635"/>
                </a:lnTo>
                <a:lnTo>
                  <a:pt x="2440" y="2629"/>
                </a:lnTo>
                <a:lnTo>
                  <a:pt x="2427" y="2622"/>
                </a:lnTo>
                <a:lnTo>
                  <a:pt x="2413" y="2614"/>
                </a:lnTo>
                <a:lnTo>
                  <a:pt x="2401" y="2604"/>
                </a:lnTo>
                <a:lnTo>
                  <a:pt x="2390" y="2594"/>
                </a:lnTo>
                <a:lnTo>
                  <a:pt x="2380" y="2581"/>
                </a:lnTo>
                <a:lnTo>
                  <a:pt x="2371" y="2569"/>
                </a:lnTo>
                <a:lnTo>
                  <a:pt x="2363" y="2555"/>
                </a:lnTo>
                <a:lnTo>
                  <a:pt x="2355" y="2541"/>
                </a:lnTo>
                <a:lnTo>
                  <a:pt x="2349" y="2525"/>
                </a:lnTo>
                <a:lnTo>
                  <a:pt x="2345" y="2510"/>
                </a:lnTo>
                <a:lnTo>
                  <a:pt x="2342" y="2494"/>
                </a:lnTo>
                <a:lnTo>
                  <a:pt x="2341" y="2478"/>
                </a:lnTo>
                <a:lnTo>
                  <a:pt x="2335" y="2453"/>
                </a:lnTo>
                <a:lnTo>
                  <a:pt x="2329" y="2432"/>
                </a:lnTo>
                <a:lnTo>
                  <a:pt x="2321" y="2411"/>
                </a:lnTo>
                <a:lnTo>
                  <a:pt x="2313" y="2392"/>
                </a:lnTo>
                <a:lnTo>
                  <a:pt x="2302" y="2374"/>
                </a:lnTo>
                <a:lnTo>
                  <a:pt x="2291" y="2357"/>
                </a:lnTo>
                <a:lnTo>
                  <a:pt x="2280" y="2341"/>
                </a:lnTo>
                <a:lnTo>
                  <a:pt x="2268" y="2325"/>
                </a:lnTo>
                <a:lnTo>
                  <a:pt x="2278" y="2832"/>
                </a:lnTo>
                <a:lnTo>
                  <a:pt x="2328" y="2847"/>
                </a:lnTo>
                <a:lnTo>
                  <a:pt x="2372" y="2864"/>
                </a:lnTo>
                <a:lnTo>
                  <a:pt x="2409" y="2878"/>
                </a:lnTo>
                <a:lnTo>
                  <a:pt x="2442" y="2891"/>
                </a:lnTo>
                <a:lnTo>
                  <a:pt x="2473" y="2906"/>
                </a:lnTo>
                <a:lnTo>
                  <a:pt x="2501" y="2923"/>
                </a:lnTo>
                <a:lnTo>
                  <a:pt x="2514" y="2932"/>
                </a:lnTo>
                <a:lnTo>
                  <a:pt x="2528" y="2941"/>
                </a:lnTo>
                <a:lnTo>
                  <a:pt x="2540" y="2950"/>
                </a:lnTo>
                <a:lnTo>
                  <a:pt x="2551" y="2960"/>
                </a:lnTo>
                <a:lnTo>
                  <a:pt x="2563" y="2971"/>
                </a:lnTo>
                <a:lnTo>
                  <a:pt x="2573" y="2981"/>
                </a:lnTo>
                <a:lnTo>
                  <a:pt x="2584" y="2992"/>
                </a:lnTo>
                <a:lnTo>
                  <a:pt x="2594" y="3003"/>
                </a:lnTo>
                <a:lnTo>
                  <a:pt x="2603" y="3015"/>
                </a:lnTo>
                <a:lnTo>
                  <a:pt x="2612" y="3028"/>
                </a:lnTo>
                <a:lnTo>
                  <a:pt x="2620" y="3040"/>
                </a:lnTo>
                <a:lnTo>
                  <a:pt x="2628" y="3053"/>
                </a:lnTo>
                <a:lnTo>
                  <a:pt x="2636" y="3066"/>
                </a:lnTo>
                <a:lnTo>
                  <a:pt x="2642" y="3080"/>
                </a:lnTo>
                <a:lnTo>
                  <a:pt x="2648" y="3094"/>
                </a:lnTo>
                <a:lnTo>
                  <a:pt x="2653" y="3108"/>
                </a:lnTo>
                <a:lnTo>
                  <a:pt x="2658" y="3122"/>
                </a:lnTo>
                <a:lnTo>
                  <a:pt x="2662" y="3138"/>
                </a:lnTo>
                <a:lnTo>
                  <a:pt x="2666" y="3153"/>
                </a:lnTo>
                <a:lnTo>
                  <a:pt x="2669" y="3168"/>
                </a:lnTo>
                <a:lnTo>
                  <a:pt x="2671" y="3184"/>
                </a:lnTo>
                <a:lnTo>
                  <a:pt x="2673" y="3201"/>
                </a:lnTo>
                <a:lnTo>
                  <a:pt x="2675" y="3234"/>
                </a:lnTo>
                <a:lnTo>
                  <a:pt x="2674" y="3269"/>
                </a:lnTo>
                <a:lnTo>
                  <a:pt x="2672" y="3305"/>
                </a:lnTo>
                <a:close/>
                <a:moveTo>
                  <a:pt x="2291" y="3213"/>
                </a:moveTo>
                <a:lnTo>
                  <a:pt x="2291" y="3213"/>
                </a:lnTo>
                <a:lnTo>
                  <a:pt x="2285" y="3210"/>
                </a:lnTo>
                <a:lnTo>
                  <a:pt x="2279" y="3207"/>
                </a:lnTo>
                <a:lnTo>
                  <a:pt x="2266" y="3202"/>
                </a:lnTo>
                <a:lnTo>
                  <a:pt x="2240" y="3563"/>
                </a:lnTo>
                <a:lnTo>
                  <a:pt x="2247" y="3560"/>
                </a:lnTo>
                <a:lnTo>
                  <a:pt x="2250" y="3558"/>
                </a:lnTo>
                <a:lnTo>
                  <a:pt x="2254" y="3557"/>
                </a:lnTo>
                <a:lnTo>
                  <a:pt x="2267" y="3546"/>
                </a:lnTo>
                <a:lnTo>
                  <a:pt x="2279" y="3536"/>
                </a:lnTo>
                <a:lnTo>
                  <a:pt x="2291" y="3526"/>
                </a:lnTo>
                <a:lnTo>
                  <a:pt x="2301" y="3514"/>
                </a:lnTo>
                <a:lnTo>
                  <a:pt x="2312" y="3503"/>
                </a:lnTo>
                <a:lnTo>
                  <a:pt x="2321" y="3492"/>
                </a:lnTo>
                <a:lnTo>
                  <a:pt x="2330" y="3480"/>
                </a:lnTo>
                <a:lnTo>
                  <a:pt x="2338" y="3469"/>
                </a:lnTo>
                <a:lnTo>
                  <a:pt x="2344" y="3456"/>
                </a:lnTo>
                <a:lnTo>
                  <a:pt x="2350" y="3444"/>
                </a:lnTo>
                <a:lnTo>
                  <a:pt x="2356" y="3432"/>
                </a:lnTo>
                <a:lnTo>
                  <a:pt x="2361" y="3419"/>
                </a:lnTo>
                <a:lnTo>
                  <a:pt x="2365" y="3407"/>
                </a:lnTo>
                <a:lnTo>
                  <a:pt x="2368" y="3393"/>
                </a:lnTo>
                <a:lnTo>
                  <a:pt x="2371" y="3380"/>
                </a:lnTo>
                <a:lnTo>
                  <a:pt x="2372" y="3366"/>
                </a:lnTo>
                <a:lnTo>
                  <a:pt x="2373" y="3355"/>
                </a:lnTo>
                <a:lnTo>
                  <a:pt x="2373" y="3342"/>
                </a:lnTo>
                <a:lnTo>
                  <a:pt x="2372" y="3331"/>
                </a:lnTo>
                <a:lnTo>
                  <a:pt x="2371" y="3320"/>
                </a:lnTo>
                <a:lnTo>
                  <a:pt x="2368" y="3309"/>
                </a:lnTo>
                <a:lnTo>
                  <a:pt x="2365" y="3299"/>
                </a:lnTo>
                <a:lnTo>
                  <a:pt x="2361" y="3288"/>
                </a:lnTo>
                <a:lnTo>
                  <a:pt x="2356" y="3278"/>
                </a:lnTo>
                <a:lnTo>
                  <a:pt x="2350" y="3269"/>
                </a:lnTo>
                <a:lnTo>
                  <a:pt x="2344" y="3260"/>
                </a:lnTo>
                <a:lnTo>
                  <a:pt x="2337" y="3252"/>
                </a:lnTo>
                <a:lnTo>
                  <a:pt x="2330" y="3243"/>
                </a:lnTo>
                <a:lnTo>
                  <a:pt x="2321" y="3235"/>
                </a:lnTo>
                <a:lnTo>
                  <a:pt x="2312" y="3227"/>
                </a:lnTo>
                <a:lnTo>
                  <a:pt x="2301" y="3220"/>
                </a:lnTo>
                <a:lnTo>
                  <a:pt x="2291" y="3213"/>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58" name="KSO_Shape"/>
          <p:cNvSpPr/>
          <p:nvPr/>
        </p:nvSpPr>
        <p:spPr>
          <a:xfrm>
            <a:off x="6741959" y="3445659"/>
            <a:ext cx="346561" cy="416706"/>
          </a:xfrm>
          <a:custGeom>
            <a:avLst/>
            <a:gdLst>
              <a:gd name="connsiteX0" fmla="*/ 718458 w 1208088"/>
              <a:gd name="connsiteY0" fmla="*/ 565149 h 1452563"/>
              <a:gd name="connsiteX1" fmla="*/ 480476 w 1208088"/>
              <a:gd name="connsiteY1" fmla="*/ 674937 h 1452563"/>
              <a:gd name="connsiteX2" fmla="*/ 407251 w 1208088"/>
              <a:gd name="connsiteY2" fmla="*/ 812172 h 1452563"/>
              <a:gd name="connsiteX3" fmla="*/ 334026 w 1208088"/>
              <a:gd name="connsiteY3" fmla="*/ 812172 h 1452563"/>
              <a:gd name="connsiteX4" fmla="*/ 334026 w 1208088"/>
              <a:gd name="connsiteY4" fmla="*/ 885364 h 1452563"/>
              <a:gd name="connsiteX5" fmla="*/ 398098 w 1208088"/>
              <a:gd name="connsiteY5" fmla="*/ 885364 h 1452563"/>
              <a:gd name="connsiteX6" fmla="*/ 398098 w 1208088"/>
              <a:gd name="connsiteY6" fmla="*/ 921961 h 1452563"/>
              <a:gd name="connsiteX7" fmla="*/ 398098 w 1208088"/>
              <a:gd name="connsiteY7" fmla="*/ 940259 h 1452563"/>
              <a:gd name="connsiteX8" fmla="*/ 334026 w 1208088"/>
              <a:gd name="connsiteY8" fmla="*/ 940259 h 1452563"/>
              <a:gd name="connsiteX9" fmla="*/ 334026 w 1208088"/>
              <a:gd name="connsiteY9" fmla="*/ 1013451 h 1452563"/>
              <a:gd name="connsiteX10" fmla="*/ 407251 w 1208088"/>
              <a:gd name="connsiteY10" fmla="*/ 1013451 h 1452563"/>
              <a:gd name="connsiteX11" fmla="*/ 462170 w 1208088"/>
              <a:gd name="connsiteY11" fmla="*/ 1141537 h 1452563"/>
              <a:gd name="connsiteX12" fmla="*/ 718458 w 1208088"/>
              <a:gd name="connsiteY12" fmla="*/ 1260474 h 1452563"/>
              <a:gd name="connsiteX13" fmla="*/ 874062 w 1208088"/>
              <a:gd name="connsiteY13" fmla="*/ 1223879 h 1452563"/>
              <a:gd name="connsiteX14" fmla="*/ 855755 w 1208088"/>
              <a:gd name="connsiteY14" fmla="*/ 1104941 h 1452563"/>
              <a:gd name="connsiteX15" fmla="*/ 736765 w 1208088"/>
              <a:gd name="connsiteY15" fmla="*/ 1132388 h 1452563"/>
              <a:gd name="connsiteX16" fmla="*/ 599468 w 1208088"/>
              <a:gd name="connsiteY16" fmla="*/ 1086643 h 1452563"/>
              <a:gd name="connsiteX17" fmla="*/ 562855 w 1208088"/>
              <a:gd name="connsiteY17" fmla="*/ 1013451 h 1452563"/>
              <a:gd name="connsiteX18" fmla="*/ 828296 w 1208088"/>
              <a:gd name="connsiteY18" fmla="*/ 1013451 h 1452563"/>
              <a:gd name="connsiteX19" fmla="*/ 828296 w 1208088"/>
              <a:gd name="connsiteY19" fmla="*/ 940259 h 1452563"/>
              <a:gd name="connsiteX20" fmla="*/ 553701 w 1208088"/>
              <a:gd name="connsiteY20" fmla="*/ 940259 h 1452563"/>
              <a:gd name="connsiteX21" fmla="*/ 553701 w 1208088"/>
              <a:gd name="connsiteY21" fmla="*/ 921961 h 1452563"/>
              <a:gd name="connsiteX22" fmla="*/ 553701 w 1208088"/>
              <a:gd name="connsiteY22" fmla="*/ 885364 h 1452563"/>
              <a:gd name="connsiteX23" fmla="*/ 828296 w 1208088"/>
              <a:gd name="connsiteY23" fmla="*/ 885364 h 1452563"/>
              <a:gd name="connsiteX24" fmla="*/ 828296 w 1208088"/>
              <a:gd name="connsiteY24" fmla="*/ 812172 h 1452563"/>
              <a:gd name="connsiteX25" fmla="*/ 572008 w 1208088"/>
              <a:gd name="connsiteY25" fmla="*/ 812172 h 1452563"/>
              <a:gd name="connsiteX26" fmla="*/ 599468 w 1208088"/>
              <a:gd name="connsiteY26" fmla="*/ 748129 h 1452563"/>
              <a:gd name="connsiteX27" fmla="*/ 727612 w 1208088"/>
              <a:gd name="connsiteY27" fmla="*/ 693236 h 1452563"/>
              <a:gd name="connsiteX28" fmla="*/ 846602 w 1208088"/>
              <a:gd name="connsiteY28" fmla="*/ 720682 h 1452563"/>
              <a:gd name="connsiteX29" fmla="*/ 874062 w 1208088"/>
              <a:gd name="connsiteY29" fmla="*/ 601745 h 1452563"/>
              <a:gd name="connsiteX30" fmla="*/ 718458 w 1208088"/>
              <a:gd name="connsiteY30" fmla="*/ 565149 h 1452563"/>
              <a:gd name="connsiteX31" fmla="*/ 719206 w 1208088"/>
              <a:gd name="connsiteY31" fmla="*/ 0 h 1452563"/>
              <a:gd name="connsiteX32" fmla="*/ 727454 w 1208088"/>
              <a:gd name="connsiteY32" fmla="*/ 317 h 1452563"/>
              <a:gd name="connsiteX33" fmla="*/ 736654 w 1208088"/>
              <a:gd name="connsiteY33" fmla="*/ 952 h 1452563"/>
              <a:gd name="connsiteX34" fmla="*/ 746172 w 1208088"/>
              <a:gd name="connsiteY34" fmla="*/ 2538 h 1452563"/>
              <a:gd name="connsiteX35" fmla="*/ 756641 w 1208088"/>
              <a:gd name="connsiteY35" fmla="*/ 4125 h 1452563"/>
              <a:gd name="connsiteX36" fmla="*/ 767428 w 1208088"/>
              <a:gd name="connsiteY36" fmla="*/ 6028 h 1452563"/>
              <a:gd name="connsiteX37" fmla="*/ 778849 w 1208088"/>
              <a:gd name="connsiteY37" fmla="*/ 8567 h 1452563"/>
              <a:gd name="connsiteX38" fmla="*/ 791222 w 1208088"/>
              <a:gd name="connsiteY38" fmla="*/ 11422 h 1452563"/>
              <a:gd name="connsiteX39" fmla="*/ 804546 w 1208088"/>
              <a:gd name="connsiteY39" fmla="*/ 14913 h 1452563"/>
              <a:gd name="connsiteX40" fmla="*/ 818822 w 1208088"/>
              <a:gd name="connsiteY40" fmla="*/ 18720 h 1452563"/>
              <a:gd name="connsiteX41" fmla="*/ 833416 w 1208088"/>
              <a:gd name="connsiteY41" fmla="*/ 23480 h 1452563"/>
              <a:gd name="connsiteX42" fmla="*/ 829609 w 1208088"/>
              <a:gd name="connsiteY42" fmla="*/ 36171 h 1452563"/>
              <a:gd name="connsiteX43" fmla="*/ 825802 w 1208088"/>
              <a:gd name="connsiteY43" fmla="*/ 48228 h 1452563"/>
              <a:gd name="connsiteX44" fmla="*/ 818188 w 1208088"/>
              <a:gd name="connsiteY44" fmla="*/ 70439 h 1452563"/>
              <a:gd name="connsiteX45" fmla="*/ 810256 w 1208088"/>
              <a:gd name="connsiteY45" fmla="*/ 91063 h 1452563"/>
              <a:gd name="connsiteX46" fmla="*/ 802960 w 1208088"/>
              <a:gd name="connsiteY46" fmla="*/ 108831 h 1452563"/>
              <a:gd name="connsiteX47" fmla="*/ 795663 w 1208088"/>
              <a:gd name="connsiteY47" fmla="*/ 125013 h 1452563"/>
              <a:gd name="connsiteX48" fmla="*/ 788684 w 1208088"/>
              <a:gd name="connsiteY48" fmla="*/ 138974 h 1452563"/>
              <a:gd name="connsiteX49" fmla="*/ 782021 w 1208088"/>
              <a:gd name="connsiteY49" fmla="*/ 151983 h 1452563"/>
              <a:gd name="connsiteX50" fmla="*/ 775994 w 1208088"/>
              <a:gd name="connsiteY50" fmla="*/ 163405 h 1452563"/>
              <a:gd name="connsiteX51" fmla="*/ 764572 w 1208088"/>
              <a:gd name="connsiteY51" fmla="*/ 183077 h 1452563"/>
              <a:gd name="connsiteX52" fmla="*/ 760131 w 1208088"/>
              <a:gd name="connsiteY52" fmla="*/ 191644 h 1452563"/>
              <a:gd name="connsiteX53" fmla="*/ 756007 w 1208088"/>
              <a:gd name="connsiteY53" fmla="*/ 200211 h 1452563"/>
              <a:gd name="connsiteX54" fmla="*/ 752517 w 1208088"/>
              <a:gd name="connsiteY54" fmla="*/ 207826 h 1452563"/>
              <a:gd name="connsiteX55" fmla="*/ 749662 w 1208088"/>
              <a:gd name="connsiteY55" fmla="*/ 215759 h 1452563"/>
              <a:gd name="connsiteX56" fmla="*/ 748393 w 1208088"/>
              <a:gd name="connsiteY56" fmla="*/ 219566 h 1452563"/>
              <a:gd name="connsiteX57" fmla="*/ 747441 w 1208088"/>
              <a:gd name="connsiteY57" fmla="*/ 223374 h 1452563"/>
              <a:gd name="connsiteX58" fmla="*/ 746806 w 1208088"/>
              <a:gd name="connsiteY58" fmla="*/ 227181 h 1452563"/>
              <a:gd name="connsiteX59" fmla="*/ 746489 w 1208088"/>
              <a:gd name="connsiteY59" fmla="*/ 231623 h 1452563"/>
              <a:gd name="connsiteX60" fmla="*/ 748076 w 1208088"/>
              <a:gd name="connsiteY60" fmla="*/ 231623 h 1452563"/>
              <a:gd name="connsiteX61" fmla="*/ 750931 w 1208088"/>
              <a:gd name="connsiteY61" fmla="*/ 231623 h 1452563"/>
              <a:gd name="connsiteX62" fmla="*/ 753786 w 1208088"/>
              <a:gd name="connsiteY62" fmla="*/ 231940 h 1452563"/>
              <a:gd name="connsiteX63" fmla="*/ 756324 w 1208088"/>
              <a:gd name="connsiteY63" fmla="*/ 232258 h 1452563"/>
              <a:gd name="connsiteX64" fmla="*/ 758862 w 1208088"/>
              <a:gd name="connsiteY64" fmla="*/ 233210 h 1452563"/>
              <a:gd name="connsiteX65" fmla="*/ 761400 w 1208088"/>
              <a:gd name="connsiteY65" fmla="*/ 233844 h 1452563"/>
              <a:gd name="connsiteX66" fmla="*/ 763621 w 1208088"/>
              <a:gd name="connsiteY66" fmla="*/ 234796 h 1452563"/>
              <a:gd name="connsiteX67" fmla="*/ 765842 w 1208088"/>
              <a:gd name="connsiteY67" fmla="*/ 236065 h 1452563"/>
              <a:gd name="connsiteX68" fmla="*/ 768062 w 1208088"/>
              <a:gd name="connsiteY68" fmla="*/ 237334 h 1452563"/>
              <a:gd name="connsiteX69" fmla="*/ 769966 w 1208088"/>
              <a:gd name="connsiteY69" fmla="*/ 238921 h 1452563"/>
              <a:gd name="connsiteX70" fmla="*/ 771552 w 1208088"/>
              <a:gd name="connsiteY70" fmla="*/ 240190 h 1452563"/>
              <a:gd name="connsiteX71" fmla="*/ 772821 w 1208088"/>
              <a:gd name="connsiteY71" fmla="*/ 242094 h 1452563"/>
              <a:gd name="connsiteX72" fmla="*/ 774090 w 1208088"/>
              <a:gd name="connsiteY72" fmla="*/ 243680 h 1452563"/>
              <a:gd name="connsiteX73" fmla="*/ 775042 w 1208088"/>
              <a:gd name="connsiteY73" fmla="*/ 245901 h 1452563"/>
              <a:gd name="connsiteX74" fmla="*/ 775676 w 1208088"/>
              <a:gd name="connsiteY74" fmla="*/ 247805 h 1452563"/>
              <a:gd name="connsiteX75" fmla="*/ 775994 w 1208088"/>
              <a:gd name="connsiteY75" fmla="*/ 249709 h 1452563"/>
              <a:gd name="connsiteX76" fmla="*/ 776311 w 1208088"/>
              <a:gd name="connsiteY76" fmla="*/ 251930 h 1452563"/>
              <a:gd name="connsiteX77" fmla="*/ 776311 w 1208088"/>
              <a:gd name="connsiteY77" fmla="*/ 253834 h 1452563"/>
              <a:gd name="connsiteX78" fmla="*/ 775676 w 1208088"/>
              <a:gd name="connsiteY78" fmla="*/ 255420 h 1452563"/>
              <a:gd name="connsiteX79" fmla="*/ 775359 w 1208088"/>
              <a:gd name="connsiteY79" fmla="*/ 257324 h 1452563"/>
              <a:gd name="connsiteX80" fmla="*/ 774407 w 1208088"/>
              <a:gd name="connsiteY80" fmla="*/ 258910 h 1452563"/>
              <a:gd name="connsiteX81" fmla="*/ 773456 w 1208088"/>
              <a:gd name="connsiteY81" fmla="*/ 260497 h 1452563"/>
              <a:gd name="connsiteX82" fmla="*/ 772186 w 1208088"/>
              <a:gd name="connsiteY82" fmla="*/ 262083 h 1452563"/>
              <a:gd name="connsiteX83" fmla="*/ 769331 w 1208088"/>
              <a:gd name="connsiteY83" fmla="*/ 265256 h 1452563"/>
              <a:gd name="connsiteX84" fmla="*/ 765524 w 1208088"/>
              <a:gd name="connsiteY84" fmla="*/ 267794 h 1452563"/>
              <a:gd name="connsiteX85" fmla="*/ 761717 w 1208088"/>
              <a:gd name="connsiteY85" fmla="*/ 269698 h 1452563"/>
              <a:gd name="connsiteX86" fmla="*/ 756958 w 1208088"/>
              <a:gd name="connsiteY86" fmla="*/ 270967 h 1452563"/>
              <a:gd name="connsiteX87" fmla="*/ 752200 w 1208088"/>
              <a:gd name="connsiteY87" fmla="*/ 271919 h 1452563"/>
              <a:gd name="connsiteX88" fmla="*/ 756324 w 1208088"/>
              <a:gd name="connsiteY88" fmla="*/ 284611 h 1452563"/>
              <a:gd name="connsiteX89" fmla="*/ 757910 w 1208088"/>
              <a:gd name="connsiteY89" fmla="*/ 289053 h 1452563"/>
              <a:gd name="connsiteX90" fmla="*/ 760448 w 1208088"/>
              <a:gd name="connsiteY90" fmla="*/ 293812 h 1452563"/>
              <a:gd name="connsiteX91" fmla="*/ 763621 w 1208088"/>
              <a:gd name="connsiteY91" fmla="*/ 299206 h 1452563"/>
              <a:gd name="connsiteX92" fmla="*/ 768062 w 1208088"/>
              <a:gd name="connsiteY92" fmla="*/ 304283 h 1452563"/>
              <a:gd name="connsiteX93" fmla="*/ 772504 w 1208088"/>
              <a:gd name="connsiteY93" fmla="*/ 309677 h 1452563"/>
              <a:gd name="connsiteX94" fmla="*/ 777580 w 1208088"/>
              <a:gd name="connsiteY94" fmla="*/ 315706 h 1452563"/>
              <a:gd name="connsiteX95" fmla="*/ 783608 w 1208088"/>
              <a:gd name="connsiteY95" fmla="*/ 321417 h 1452563"/>
              <a:gd name="connsiteX96" fmla="*/ 789952 w 1208088"/>
              <a:gd name="connsiteY96" fmla="*/ 327445 h 1452563"/>
              <a:gd name="connsiteX97" fmla="*/ 796615 w 1208088"/>
              <a:gd name="connsiteY97" fmla="*/ 333791 h 1452563"/>
              <a:gd name="connsiteX98" fmla="*/ 803912 w 1208088"/>
              <a:gd name="connsiteY98" fmla="*/ 339820 h 1452563"/>
              <a:gd name="connsiteX99" fmla="*/ 819774 w 1208088"/>
              <a:gd name="connsiteY99" fmla="*/ 353146 h 1452563"/>
              <a:gd name="connsiteX100" fmla="*/ 836588 w 1208088"/>
              <a:gd name="connsiteY100" fmla="*/ 366155 h 1452563"/>
              <a:gd name="connsiteX101" fmla="*/ 854672 w 1208088"/>
              <a:gd name="connsiteY101" fmla="*/ 379798 h 1452563"/>
              <a:gd name="connsiteX102" fmla="*/ 891472 w 1208088"/>
              <a:gd name="connsiteY102" fmla="*/ 407720 h 1452563"/>
              <a:gd name="connsiteX103" fmla="*/ 928274 w 1208088"/>
              <a:gd name="connsiteY103" fmla="*/ 435008 h 1452563"/>
              <a:gd name="connsiteX104" fmla="*/ 945405 w 1208088"/>
              <a:gd name="connsiteY104" fmla="*/ 448334 h 1452563"/>
              <a:gd name="connsiteX105" fmla="*/ 961902 w 1208088"/>
              <a:gd name="connsiteY105" fmla="*/ 461343 h 1452563"/>
              <a:gd name="connsiteX106" fmla="*/ 976496 w 1208088"/>
              <a:gd name="connsiteY106" fmla="*/ 474034 h 1452563"/>
              <a:gd name="connsiteX107" fmla="*/ 983158 w 1208088"/>
              <a:gd name="connsiteY107" fmla="*/ 479746 h 1452563"/>
              <a:gd name="connsiteX108" fmla="*/ 989186 w 1208088"/>
              <a:gd name="connsiteY108" fmla="*/ 485457 h 1452563"/>
              <a:gd name="connsiteX109" fmla="*/ 996482 w 1208088"/>
              <a:gd name="connsiteY109" fmla="*/ 493072 h 1452563"/>
              <a:gd name="connsiteX110" fmla="*/ 1003779 w 1208088"/>
              <a:gd name="connsiteY110" fmla="*/ 501004 h 1452563"/>
              <a:gd name="connsiteX111" fmla="*/ 1011393 w 1208088"/>
              <a:gd name="connsiteY111" fmla="*/ 510206 h 1452563"/>
              <a:gd name="connsiteX112" fmla="*/ 1019007 w 1208088"/>
              <a:gd name="connsiteY112" fmla="*/ 519725 h 1452563"/>
              <a:gd name="connsiteX113" fmla="*/ 1026938 w 1208088"/>
              <a:gd name="connsiteY113" fmla="*/ 530830 h 1452563"/>
              <a:gd name="connsiteX114" fmla="*/ 1034552 w 1208088"/>
              <a:gd name="connsiteY114" fmla="*/ 542252 h 1452563"/>
              <a:gd name="connsiteX115" fmla="*/ 1042801 w 1208088"/>
              <a:gd name="connsiteY115" fmla="*/ 554309 h 1452563"/>
              <a:gd name="connsiteX116" fmla="*/ 1050732 w 1208088"/>
              <a:gd name="connsiteY116" fmla="*/ 567318 h 1452563"/>
              <a:gd name="connsiteX117" fmla="*/ 1058663 w 1208088"/>
              <a:gd name="connsiteY117" fmla="*/ 581279 h 1452563"/>
              <a:gd name="connsiteX118" fmla="*/ 1066912 w 1208088"/>
              <a:gd name="connsiteY118" fmla="*/ 595557 h 1452563"/>
              <a:gd name="connsiteX119" fmla="*/ 1074843 w 1208088"/>
              <a:gd name="connsiteY119" fmla="*/ 610153 h 1452563"/>
              <a:gd name="connsiteX120" fmla="*/ 1083092 w 1208088"/>
              <a:gd name="connsiteY120" fmla="*/ 626017 h 1452563"/>
              <a:gd name="connsiteX121" fmla="*/ 1091023 w 1208088"/>
              <a:gd name="connsiteY121" fmla="*/ 641882 h 1452563"/>
              <a:gd name="connsiteX122" fmla="*/ 1098954 w 1208088"/>
              <a:gd name="connsiteY122" fmla="*/ 658698 h 1452563"/>
              <a:gd name="connsiteX123" fmla="*/ 1106568 w 1208088"/>
              <a:gd name="connsiteY123" fmla="*/ 675832 h 1452563"/>
              <a:gd name="connsiteX124" fmla="*/ 1114499 w 1208088"/>
              <a:gd name="connsiteY124" fmla="*/ 693283 h 1452563"/>
              <a:gd name="connsiteX125" fmla="*/ 1122113 w 1208088"/>
              <a:gd name="connsiteY125" fmla="*/ 711369 h 1452563"/>
              <a:gd name="connsiteX126" fmla="*/ 1129727 w 1208088"/>
              <a:gd name="connsiteY126" fmla="*/ 729772 h 1452563"/>
              <a:gd name="connsiteX127" fmla="*/ 1136707 w 1208088"/>
              <a:gd name="connsiteY127" fmla="*/ 748492 h 1452563"/>
              <a:gd name="connsiteX128" fmla="*/ 1143686 w 1208088"/>
              <a:gd name="connsiteY128" fmla="*/ 768164 h 1452563"/>
              <a:gd name="connsiteX129" fmla="*/ 1150348 w 1208088"/>
              <a:gd name="connsiteY129" fmla="*/ 787519 h 1452563"/>
              <a:gd name="connsiteX130" fmla="*/ 1157011 w 1208088"/>
              <a:gd name="connsiteY130" fmla="*/ 807191 h 1452563"/>
              <a:gd name="connsiteX131" fmla="*/ 1163038 w 1208088"/>
              <a:gd name="connsiteY131" fmla="*/ 826863 h 1452563"/>
              <a:gd name="connsiteX132" fmla="*/ 1169066 w 1208088"/>
              <a:gd name="connsiteY132" fmla="*/ 847170 h 1452563"/>
              <a:gd name="connsiteX133" fmla="*/ 1174460 w 1208088"/>
              <a:gd name="connsiteY133" fmla="*/ 867477 h 1452563"/>
              <a:gd name="connsiteX134" fmla="*/ 1179853 w 1208088"/>
              <a:gd name="connsiteY134" fmla="*/ 887783 h 1452563"/>
              <a:gd name="connsiteX135" fmla="*/ 1184929 w 1208088"/>
              <a:gd name="connsiteY135" fmla="*/ 908407 h 1452563"/>
              <a:gd name="connsiteX136" fmla="*/ 1189370 w 1208088"/>
              <a:gd name="connsiteY136" fmla="*/ 929031 h 1452563"/>
              <a:gd name="connsiteX137" fmla="*/ 1193177 w 1208088"/>
              <a:gd name="connsiteY137" fmla="*/ 949655 h 1452563"/>
              <a:gd name="connsiteX138" fmla="*/ 1196667 w 1208088"/>
              <a:gd name="connsiteY138" fmla="*/ 970279 h 1452563"/>
              <a:gd name="connsiteX139" fmla="*/ 1200157 w 1208088"/>
              <a:gd name="connsiteY139" fmla="*/ 990903 h 1452563"/>
              <a:gd name="connsiteX140" fmla="*/ 1202695 w 1208088"/>
              <a:gd name="connsiteY140" fmla="*/ 1011845 h 1452563"/>
              <a:gd name="connsiteX141" fmla="*/ 1204916 w 1208088"/>
              <a:gd name="connsiteY141" fmla="*/ 1032151 h 1452563"/>
              <a:gd name="connsiteX142" fmla="*/ 1206502 w 1208088"/>
              <a:gd name="connsiteY142" fmla="*/ 1052458 h 1452563"/>
              <a:gd name="connsiteX143" fmla="*/ 1207454 w 1208088"/>
              <a:gd name="connsiteY143" fmla="*/ 1072447 h 1452563"/>
              <a:gd name="connsiteX144" fmla="*/ 1208088 w 1208088"/>
              <a:gd name="connsiteY144" fmla="*/ 1092437 h 1452563"/>
              <a:gd name="connsiteX145" fmla="*/ 1207771 w 1208088"/>
              <a:gd name="connsiteY145" fmla="*/ 1112426 h 1452563"/>
              <a:gd name="connsiteX146" fmla="*/ 1207136 w 1208088"/>
              <a:gd name="connsiteY146" fmla="*/ 1131781 h 1452563"/>
              <a:gd name="connsiteX147" fmla="*/ 1205867 w 1208088"/>
              <a:gd name="connsiteY147" fmla="*/ 1151453 h 1452563"/>
              <a:gd name="connsiteX148" fmla="*/ 1203646 w 1208088"/>
              <a:gd name="connsiteY148" fmla="*/ 1170173 h 1452563"/>
              <a:gd name="connsiteX149" fmla="*/ 1201108 w 1208088"/>
              <a:gd name="connsiteY149" fmla="*/ 1188893 h 1452563"/>
              <a:gd name="connsiteX150" fmla="*/ 1199522 w 1208088"/>
              <a:gd name="connsiteY150" fmla="*/ 1197778 h 1452563"/>
              <a:gd name="connsiteX151" fmla="*/ 1197302 w 1208088"/>
              <a:gd name="connsiteY151" fmla="*/ 1206979 h 1452563"/>
              <a:gd name="connsiteX152" fmla="*/ 1195398 w 1208088"/>
              <a:gd name="connsiteY152" fmla="*/ 1215863 h 1452563"/>
              <a:gd name="connsiteX153" fmla="*/ 1193177 w 1208088"/>
              <a:gd name="connsiteY153" fmla="*/ 1224747 h 1452563"/>
              <a:gd name="connsiteX154" fmla="*/ 1190956 w 1208088"/>
              <a:gd name="connsiteY154" fmla="*/ 1233314 h 1452563"/>
              <a:gd name="connsiteX155" fmla="*/ 1188418 w 1208088"/>
              <a:gd name="connsiteY155" fmla="*/ 1242199 h 1452563"/>
              <a:gd name="connsiteX156" fmla="*/ 1185563 w 1208088"/>
              <a:gd name="connsiteY156" fmla="*/ 1250448 h 1452563"/>
              <a:gd name="connsiteX157" fmla="*/ 1182708 w 1208088"/>
              <a:gd name="connsiteY157" fmla="*/ 1259015 h 1452563"/>
              <a:gd name="connsiteX158" fmla="*/ 1179218 w 1208088"/>
              <a:gd name="connsiteY158" fmla="*/ 1266947 h 1452563"/>
              <a:gd name="connsiteX159" fmla="*/ 1175728 w 1208088"/>
              <a:gd name="connsiteY159" fmla="*/ 1275197 h 1452563"/>
              <a:gd name="connsiteX160" fmla="*/ 1172239 w 1208088"/>
              <a:gd name="connsiteY160" fmla="*/ 1283129 h 1452563"/>
              <a:gd name="connsiteX161" fmla="*/ 1168749 w 1208088"/>
              <a:gd name="connsiteY161" fmla="*/ 1291062 h 1452563"/>
              <a:gd name="connsiteX162" fmla="*/ 1164625 w 1208088"/>
              <a:gd name="connsiteY162" fmla="*/ 1298677 h 1452563"/>
              <a:gd name="connsiteX163" fmla="*/ 1160183 w 1208088"/>
              <a:gd name="connsiteY163" fmla="*/ 1305974 h 1452563"/>
              <a:gd name="connsiteX164" fmla="*/ 1155742 w 1208088"/>
              <a:gd name="connsiteY164" fmla="*/ 1313589 h 1452563"/>
              <a:gd name="connsiteX165" fmla="*/ 1151300 w 1208088"/>
              <a:gd name="connsiteY165" fmla="*/ 1320570 h 1452563"/>
              <a:gd name="connsiteX166" fmla="*/ 1146542 w 1208088"/>
              <a:gd name="connsiteY166" fmla="*/ 1327867 h 1452563"/>
              <a:gd name="connsiteX167" fmla="*/ 1141148 w 1208088"/>
              <a:gd name="connsiteY167" fmla="*/ 1334531 h 1452563"/>
              <a:gd name="connsiteX168" fmla="*/ 1135755 w 1208088"/>
              <a:gd name="connsiteY168" fmla="*/ 1341194 h 1452563"/>
              <a:gd name="connsiteX169" fmla="*/ 1130362 w 1208088"/>
              <a:gd name="connsiteY169" fmla="*/ 1347857 h 1452563"/>
              <a:gd name="connsiteX170" fmla="*/ 1124334 w 1208088"/>
              <a:gd name="connsiteY170" fmla="*/ 1354203 h 1452563"/>
              <a:gd name="connsiteX171" fmla="*/ 1118306 w 1208088"/>
              <a:gd name="connsiteY171" fmla="*/ 1360548 h 1452563"/>
              <a:gd name="connsiteX172" fmla="*/ 1112278 w 1208088"/>
              <a:gd name="connsiteY172" fmla="*/ 1366577 h 1452563"/>
              <a:gd name="connsiteX173" fmla="*/ 1105299 w 1208088"/>
              <a:gd name="connsiteY173" fmla="*/ 1372288 h 1452563"/>
              <a:gd name="connsiteX174" fmla="*/ 1098637 w 1208088"/>
              <a:gd name="connsiteY174" fmla="*/ 1378000 h 1452563"/>
              <a:gd name="connsiteX175" fmla="*/ 1091657 w 1208088"/>
              <a:gd name="connsiteY175" fmla="*/ 1383394 h 1452563"/>
              <a:gd name="connsiteX176" fmla="*/ 1084360 w 1208088"/>
              <a:gd name="connsiteY176" fmla="*/ 1388470 h 1452563"/>
              <a:gd name="connsiteX177" fmla="*/ 1076746 w 1208088"/>
              <a:gd name="connsiteY177" fmla="*/ 1393230 h 1452563"/>
              <a:gd name="connsiteX178" fmla="*/ 1068815 w 1208088"/>
              <a:gd name="connsiteY178" fmla="*/ 1398306 h 1452563"/>
              <a:gd name="connsiteX179" fmla="*/ 1061201 w 1208088"/>
              <a:gd name="connsiteY179" fmla="*/ 1402748 h 1452563"/>
              <a:gd name="connsiteX180" fmla="*/ 1052636 w 1208088"/>
              <a:gd name="connsiteY180" fmla="*/ 1407190 h 1452563"/>
              <a:gd name="connsiteX181" fmla="*/ 1044070 w 1208088"/>
              <a:gd name="connsiteY181" fmla="*/ 1411633 h 1452563"/>
              <a:gd name="connsiteX182" fmla="*/ 1035187 w 1208088"/>
              <a:gd name="connsiteY182" fmla="*/ 1415440 h 1452563"/>
              <a:gd name="connsiteX183" fmla="*/ 1025986 w 1208088"/>
              <a:gd name="connsiteY183" fmla="*/ 1418930 h 1452563"/>
              <a:gd name="connsiteX184" fmla="*/ 1016469 w 1208088"/>
              <a:gd name="connsiteY184" fmla="*/ 1422420 h 1452563"/>
              <a:gd name="connsiteX185" fmla="*/ 1006634 w 1208088"/>
              <a:gd name="connsiteY185" fmla="*/ 1425593 h 1452563"/>
              <a:gd name="connsiteX186" fmla="*/ 996800 w 1208088"/>
              <a:gd name="connsiteY186" fmla="*/ 1428766 h 1452563"/>
              <a:gd name="connsiteX187" fmla="*/ 986330 w 1208088"/>
              <a:gd name="connsiteY187" fmla="*/ 1431305 h 1452563"/>
              <a:gd name="connsiteX188" fmla="*/ 976178 w 1208088"/>
              <a:gd name="connsiteY188" fmla="*/ 1433843 h 1452563"/>
              <a:gd name="connsiteX189" fmla="*/ 965074 w 1208088"/>
              <a:gd name="connsiteY189" fmla="*/ 1436064 h 1452563"/>
              <a:gd name="connsiteX190" fmla="*/ 953971 w 1208088"/>
              <a:gd name="connsiteY190" fmla="*/ 1437968 h 1452563"/>
              <a:gd name="connsiteX191" fmla="*/ 942550 w 1208088"/>
              <a:gd name="connsiteY191" fmla="*/ 1439554 h 1452563"/>
              <a:gd name="connsiteX192" fmla="*/ 930812 w 1208088"/>
              <a:gd name="connsiteY192" fmla="*/ 1440823 h 1452563"/>
              <a:gd name="connsiteX193" fmla="*/ 918756 w 1208088"/>
              <a:gd name="connsiteY193" fmla="*/ 1442093 h 1452563"/>
              <a:gd name="connsiteX194" fmla="*/ 906383 w 1208088"/>
              <a:gd name="connsiteY194" fmla="*/ 1443044 h 1452563"/>
              <a:gd name="connsiteX195" fmla="*/ 893693 w 1208088"/>
              <a:gd name="connsiteY195" fmla="*/ 1443362 h 1452563"/>
              <a:gd name="connsiteX196" fmla="*/ 740144 w 1208088"/>
              <a:gd name="connsiteY196" fmla="*/ 1448756 h 1452563"/>
              <a:gd name="connsiteX197" fmla="*/ 652583 w 1208088"/>
              <a:gd name="connsiteY197" fmla="*/ 1451611 h 1452563"/>
              <a:gd name="connsiteX198" fmla="*/ 613244 w 1208088"/>
              <a:gd name="connsiteY198" fmla="*/ 1452563 h 1452563"/>
              <a:gd name="connsiteX199" fmla="*/ 604044 w 1208088"/>
              <a:gd name="connsiteY199" fmla="*/ 1452563 h 1452563"/>
              <a:gd name="connsiteX200" fmla="*/ 595161 w 1208088"/>
              <a:gd name="connsiteY200" fmla="*/ 1452563 h 1452563"/>
              <a:gd name="connsiteX201" fmla="*/ 555505 w 1208088"/>
              <a:gd name="connsiteY201" fmla="*/ 1451611 h 1452563"/>
              <a:gd name="connsiteX202" fmla="*/ 467944 w 1208088"/>
              <a:gd name="connsiteY202" fmla="*/ 1448756 h 1452563"/>
              <a:gd name="connsiteX203" fmla="*/ 314395 w 1208088"/>
              <a:gd name="connsiteY203" fmla="*/ 1443362 h 1452563"/>
              <a:gd name="connsiteX204" fmla="*/ 302022 w 1208088"/>
              <a:gd name="connsiteY204" fmla="*/ 1443044 h 1452563"/>
              <a:gd name="connsiteX205" fmla="*/ 289332 w 1208088"/>
              <a:gd name="connsiteY205" fmla="*/ 1442093 h 1452563"/>
              <a:gd name="connsiteX206" fmla="*/ 277276 w 1208088"/>
              <a:gd name="connsiteY206" fmla="*/ 1440823 h 1452563"/>
              <a:gd name="connsiteX207" fmla="*/ 265856 w 1208088"/>
              <a:gd name="connsiteY207" fmla="*/ 1439554 h 1452563"/>
              <a:gd name="connsiteX208" fmla="*/ 254117 w 1208088"/>
              <a:gd name="connsiteY208" fmla="*/ 1437968 h 1452563"/>
              <a:gd name="connsiteX209" fmla="*/ 243014 w 1208088"/>
              <a:gd name="connsiteY209" fmla="*/ 1436064 h 1452563"/>
              <a:gd name="connsiteX210" fmla="*/ 232227 w 1208088"/>
              <a:gd name="connsiteY210" fmla="*/ 1433843 h 1452563"/>
              <a:gd name="connsiteX211" fmla="*/ 221758 w 1208088"/>
              <a:gd name="connsiteY211" fmla="*/ 1431305 h 1452563"/>
              <a:gd name="connsiteX212" fmla="*/ 211288 w 1208088"/>
              <a:gd name="connsiteY212" fmla="*/ 1428766 h 1452563"/>
              <a:gd name="connsiteX213" fmla="*/ 201454 w 1208088"/>
              <a:gd name="connsiteY213" fmla="*/ 1425593 h 1452563"/>
              <a:gd name="connsiteX214" fmla="*/ 191619 w 1208088"/>
              <a:gd name="connsiteY214" fmla="*/ 1422420 h 1452563"/>
              <a:gd name="connsiteX215" fmla="*/ 182419 w 1208088"/>
              <a:gd name="connsiteY215" fmla="*/ 1418930 h 1452563"/>
              <a:gd name="connsiteX216" fmla="*/ 172901 w 1208088"/>
              <a:gd name="connsiteY216" fmla="*/ 1415440 h 1452563"/>
              <a:gd name="connsiteX217" fmla="*/ 164336 w 1208088"/>
              <a:gd name="connsiteY217" fmla="*/ 1411633 h 1452563"/>
              <a:gd name="connsiteX218" fmla="*/ 155452 w 1208088"/>
              <a:gd name="connsiteY218" fmla="*/ 1407190 h 1452563"/>
              <a:gd name="connsiteX219" fmla="*/ 147521 w 1208088"/>
              <a:gd name="connsiteY219" fmla="*/ 1402748 h 1452563"/>
              <a:gd name="connsiteX220" fmla="*/ 139273 w 1208088"/>
              <a:gd name="connsiteY220" fmla="*/ 1398306 h 1452563"/>
              <a:gd name="connsiteX221" fmla="*/ 131342 w 1208088"/>
              <a:gd name="connsiteY221" fmla="*/ 1393230 h 1452563"/>
              <a:gd name="connsiteX222" fmla="*/ 123728 w 1208088"/>
              <a:gd name="connsiteY222" fmla="*/ 1388470 h 1452563"/>
              <a:gd name="connsiteX223" fmla="*/ 116431 w 1208088"/>
              <a:gd name="connsiteY223" fmla="*/ 1383394 h 1452563"/>
              <a:gd name="connsiteX224" fmla="*/ 109768 w 1208088"/>
              <a:gd name="connsiteY224" fmla="*/ 1378000 h 1452563"/>
              <a:gd name="connsiteX225" fmla="*/ 102789 w 1208088"/>
              <a:gd name="connsiteY225" fmla="*/ 1372288 h 1452563"/>
              <a:gd name="connsiteX226" fmla="*/ 96127 w 1208088"/>
              <a:gd name="connsiteY226" fmla="*/ 1366577 h 1452563"/>
              <a:gd name="connsiteX227" fmla="*/ 89782 w 1208088"/>
              <a:gd name="connsiteY227" fmla="*/ 1360548 h 1452563"/>
              <a:gd name="connsiteX228" fmla="*/ 83754 w 1208088"/>
              <a:gd name="connsiteY228" fmla="*/ 1354203 h 1452563"/>
              <a:gd name="connsiteX229" fmla="*/ 78044 w 1208088"/>
              <a:gd name="connsiteY229" fmla="*/ 1347857 h 1452563"/>
              <a:gd name="connsiteX230" fmla="*/ 72333 w 1208088"/>
              <a:gd name="connsiteY230" fmla="*/ 1341194 h 1452563"/>
              <a:gd name="connsiteX231" fmla="*/ 66940 w 1208088"/>
              <a:gd name="connsiteY231" fmla="*/ 1334531 h 1452563"/>
              <a:gd name="connsiteX232" fmla="*/ 61864 w 1208088"/>
              <a:gd name="connsiteY232" fmla="*/ 1327867 h 1452563"/>
              <a:gd name="connsiteX233" fmla="*/ 56788 w 1208088"/>
              <a:gd name="connsiteY233" fmla="*/ 1320570 h 1452563"/>
              <a:gd name="connsiteX234" fmla="*/ 52346 w 1208088"/>
              <a:gd name="connsiteY234" fmla="*/ 1313589 h 1452563"/>
              <a:gd name="connsiteX235" fmla="*/ 47905 w 1208088"/>
              <a:gd name="connsiteY235" fmla="*/ 1305974 h 1452563"/>
              <a:gd name="connsiteX236" fmla="*/ 43780 w 1208088"/>
              <a:gd name="connsiteY236" fmla="*/ 1298677 h 1452563"/>
              <a:gd name="connsiteX237" fmla="*/ 39339 w 1208088"/>
              <a:gd name="connsiteY237" fmla="*/ 1291062 h 1452563"/>
              <a:gd name="connsiteX238" fmla="*/ 35849 w 1208088"/>
              <a:gd name="connsiteY238" fmla="*/ 1283129 h 1452563"/>
              <a:gd name="connsiteX239" fmla="*/ 32360 w 1208088"/>
              <a:gd name="connsiteY239" fmla="*/ 1275197 h 1452563"/>
              <a:gd name="connsiteX240" fmla="*/ 28870 w 1208088"/>
              <a:gd name="connsiteY240" fmla="*/ 1266947 h 1452563"/>
              <a:gd name="connsiteX241" fmla="*/ 25697 w 1208088"/>
              <a:gd name="connsiteY241" fmla="*/ 1259015 h 1452563"/>
              <a:gd name="connsiteX242" fmla="*/ 22525 w 1208088"/>
              <a:gd name="connsiteY242" fmla="*/ 1250448 h 1452563"/>
              <a:gd name="connsiteX243" fmla="*/ 19670 w 1208088"/>
              <a:gd name="connsiteY243" fmla="*/ 1242199 h 1452563"/>
              <a:gd name="connsiteX244" fmla="*/ 17132 w 1208088"/>
              <a:gd name="connsiteY244" fmla="*/ 1233314 h 1452563"/>
              <a:gd name="connsiteX245" fmla="*/ 14911 w 1208088"/>
              <a:gd name="connsiteY245" fmla="*/ 1224747 h 1452563"/>
              <a:gd name="connsiteX246" fmla="*/ 12690 w 1208088"/>
              <a:gd name="connsiteY246" fmla="*/ 1215863 h 1452563"/>
              <a:gd name="connsiteX247" fmla="*/ 10786 w 1208088"/>
              <a:gd name="connsiteY247" fmla="*/ 1206979 h 1452563"/>
              <a:gd name="connsiteX248" fmla="*/ 8883 w 1208088"/>
              <a:gd name="connsiteY248" fmla="*/ 1197778 h 1452563"/>
              <a:gd name="connsiteX249" fmla="*/ 7297 w 1208088"/>
              <a:gd name="connsiteY249" fmla="*/ 1188893 h 1452563"/>
              <a:gd name="connsiteX250" fmla="*/ 4442 w 1208088"/>
              <a:gd name="connsiteY250" fmla="*/ 1170173 h 1452563"/>
              <a:gd name="connsiteX251" fmla="*/ 2221 w 1208088"/>
              <a:gd name="connsiteY251" fmla="*/ 1151453 h 1452563"/>
              <a:gd name="connsiteX252" fmla="*/ 952 w 1208088"/>
              <a:gd name="connsiteY252" fmla="*/ 1131781 h 1452563"/>
              <a:gd name="connsiteX253" fmla="*/ 317 w 1208088"/>
              <a:gd name="connsiteY253" fmla="*/ 1112426 h 1452563"/>
              <a:gd name="connsiteX254" fmla="*/ 0 w 1208088"/>
              <a:gd name="connsiteY254" fmla="*/ 1092437 h 1452563"/>
              <a:gd name="connsiteX255" fmla="*/ 634 w 1208088"/>
              <a:gd name="connsiteY255" fmla="*/ 1072447 h 1452563"/>
              <a:gd name="connsiteX256" fmla="*/ 1586 w 1208088"/>
              <a:gd name="connsiteY256" fmla="*/ 1052458 h 1452563"/>
              <a:gd name="connsiteX257" fmla="*/ 3172 w 1208088"/>
              <a:gd name="connsiteY257" fmla="*/ 1032151 h 1452563"/>
              <a:gd name="connsiteX258" fmla="*/ 5393 w 1208088"/>
              <a:gd name="connsiteY258" fmla="*/ 1011845 h 1452563"/>
              <a:gd name="connsiteX259" fmla="*/ 8248 w 1208088"/>
              <a:gd name="connsiteY259" fmla="*/ 990903 h 1452563"/>
              <a:gd name="connsiteX260" fmla="*/ 11421 w 1208088"/>
              <a:gd name="connsiteY260" fmla="*/ 970279 h 1452563"/>
              <a:gd name="connsiteX261" fmla="*/ 14911 w 1208088"/>
              <a:gd name="connsiteY261" fmla="*/ 949655 h 1452563"/>
              <a:gd name="connsiteX262" fmla="*/ 19035 w 1208088"/>
              <a:gd name="connsiteY262" fmla="*/ 929031 h 1452563"/>
              <a:gd name="connsiteX263" fmla="*/ 23476 w 1208088"/>
              <a:gd name="connsiteY263" fmla="*/ 908407 h 1452563"/>
              <a:gd name="connsiteX264" fmla="*/ 28235 w 1208088"/>
              <a:gd name="connsiteY264" fmla="*/ 887783 h 1452563"/>
              <a:gd name="connsiteX265" fmla="*/ 33628 w 1208088"/>
              <a:gd name="connsiteY265" fmla="*/ 867477 h 1452563"/>
              <a:gd name="connsiteX266" fmla="*/ 39022 w 1208088"/>
              <a:gd name="connsiteY266" fmla="*/ 847170 h 1452563"/>
              <a:gd name="connsiteX267" fmla="*/ 45050 w 1208088"/>
              <a:gd name="connsiteY267" fmla="*/ 826863 h 1452563"/>
              <a:gd name="connsiteX268" fmla="*/ 51077 w 1208088"/>
              <a:gd name="connsiteY268" fmla="*/ 807191 h 1452563"/>
              <a:gd name="connsiteX269" fmla="*/ 58057 w 1208088"/>
              <a:gd name="connsiteY269" fmla="*/ 787519 h 1452563"/>
              <a:gd name="connsiteX270" fmla="*/ 64402 w 1208088"/>
              <a:gd name="connsiteY270" fmla="*/ 768164 h 1452563"/>
              <a:gd name="connsiteX271" fmla="*/ 71381 w 1208088"/>
              <a:gd name="connsiteY271" fmla="*/ 748492 h 1452563"/>
              <a:gd name="connsiteX272" fmla="*/ 78678 w 1208088"/>
              <a:gd name="connsiteY272" fmla="*/ 729772 h 1452563"/>
              <a:gd name="connsiteX273" fmla="*/ 85975 w 1208088"/>
              <a:gd name="connsiteY273" fmla="*/ 711369 h 1452563"/>
              <a:gd name="connsiteX274" fmla="*/ 93906 w 1208088"/>
              <a:gd name="connsiteY274" fmla="*/ 693283 h 1452563"/>
              <a:gd name="connsiteX275" fmla="*/ 101520 w 1208088"/>
              <a:gd name="connsiteY275" fmla="*/ 675832 h 1452563"/>
              <a:gd name="connsiteX276" fmla="*/ 109134 w 1208088"/>
              <a:gd name="connsiteY276" fmla="*/ 658698 h 1452563"/>
              <a:gd name="connsiteX277" fmla="*/ 117065 w 1208088"/>
              <a:gd name="connsiteY277" fmla="*/ 641882 h 1452563"/>
              <a:gd name="connsiteX278" fmla="*/ 124996 w 1208088"/>
              <a:gd name="connsiteY278" fmla="*/ 626017 h 1452563"/>
              <a:gd name="connsiteX279" fmla="*/ 133245 w 1208088"/>
              <a:gd name="connsiteY279" fmla="*/ 610153 h 1452563"/>
              <a:gd name="connsiteX280" fmla="*/ 141176 w 1208088"/>
              <a:gd name="connsiteY280" fmla="*/ 595557 h 1452563"/>
              <a:gd name="connsiteX281" fmla="*/ 149425 w 1208088"/>
              <a:gd name="connsiteY281" fmla="*/ 581279 h 1452563"/>
              <a:gd name="connsiteX282" fmla="*/ 157356 w 1208088"/>
              <a:gd name="connsiteY282" fmla="*/ 567318 h 1452563"/>
              <a:gd name="connsiteX283" fmla="*/ 165604 w 1208088"/>
              <a:gd name="connsiteY283" fmla="*/ 554309 h 1452563"/>
              <a:gd name="connsiteX284" fmla="*/ 173536 w 1208088"/>
              <a:gd name="connsiteY284" fmla="*/ 542252 h 1452563"/>
              <a:gd name="connsiteX285" fmla="*/ 181467 w 1208088"/>
              <a:gd name="connsiteY285" fmla="*/ 530830 h 1452563"/>
              <a:gd name="connsiteX286" fmla="*/ 189081 w 1208088"/>
              <a:gd name="connsiteY286" fmla="*/ 519725 h 1452563"/>
              <a:gd name="connsiteX287" fmla="*/ 197012 w 1208088"/>
              <a:gd name="connsiteY287" fmla="*/ 510206 h 1452563"/>
              <a:gd name="connsiteX288" fmla="*/ 204309 w 1208088"/>
              <a:gd name="connsiteY288" fmla="*/ 501004 h 1452563"/>
              <a:gd name="connsiteX289" fmla="*/ 211606 w 1208088"/>
              <a:gd name="connsiteY289" fmla="*/ 493072 h 1452563"/>
              <a:gd name="connsiteX290" fmla="*/ 218902 w 1208088"/>
              <a:gd name="connsiteY290" fmla="*/ 485457 h 1452563"/>
              <a:gd name="connsiteX291" fmla="*/ 225248 w 1208088"/>
              <a:gd name="connsiteY291" fmla="*/ 479428 h 1452563"/>
              <a:gd name="connsiteX292" fmla="*/ 232862 w 1208088"/>
              <a:gd name="connsiteY292" fmla="*/ 473083 h 1452563"/>
              <a:gd name="connsiteX293" fmla="*/ 248407 w 1208088"/>
              <a:gd name="connsiteY293" fmla="*/ 460074 h 1452563"/>
              <a:gd name="connsiteX294" fmla="*/ 265538 w 1208088"/>
              <a:gd name="connsiteY294" fmla="*/ 446430 h 1452563"/>
              <a:gd name="connsiteX295" fmla="*/ 283622 w 1208088"/>
              <a:gd name="connsiteY295" fmla="*/ 432469 h 1452563"/>
              <a:gd name="connsiteX296" fmla="*/ 322009 w 1208088"/>
              <a:gd name="connsiteY296" fmla="*/ 404548 h 1452563"/>
              <a:gd name="connsiteX297" fmla="*/ 360396 w 1208088"/>
              <a:gd name="connsiteY297" fmla="*/ 375991 h 1452563"/>
              <a:gd name="connsiteX298" fmla="*/ 379114 w 1208088"/>
              <a:gd name="connsiteY298" fmla="*/ 362030 h 1452563"/>
              <a:gd name="connsiteX299" fmla="*/ 396562 w 1208088"/>
              <a:gd name="connsiteY299" fmla="*/ 348387 h 1452563"/>
              <a:gd name="connsiteX300" fmla="*/ 412742 w 1208088"/>
              <a:gd name="connsiteY300" fmla="*/ 335060 h 1452563"/>
              <a:gd name="connsiteX301" fmla="*/ 420039 w 1208088"/>
              <a:gd name="connsiteY301" fmla="*/ 328397 h 1452563"/>
              <a:gd name="connsiteX302" fmla="*/ 427018 w 1208088"/>
              <a:gd name="connsiteY302" fmla="*/ 322369 h 1452563"/>
              <a:gd name="connsiteX303" fmla="*/ 433364 w 1208088"/>
              <a:gd name="connsiteY303" fmla="*/ 316340 h 1452563"/>
              <a:gd name="connsiteX304" fmla="*/ 439391 w 1208088"/>
              <a:gd name="connsiteY304" fmla="*/ 309994 h 1452563"/>
              <a:gd name="connsiteX305" fmla="*/ 444784 w 1208088"/>
              <a:gd name="connsiteY305" fmla="*/ 304283 h 1452563"/>
              <a:gd name="connsiteX306" fmla="*/ 449226 w 1208088"/>
              <a:gd name="connsiteY306" fmla="*/ 298572 h 1452563"/>
              <a:gd name="connsiteX307" fmla="*/ 453033 w 1208088"/>
              <a:gd name="connsiteY307" fmla="*/ 293178 h 1452563"/>
              <a:gd name="connsiteX308" fmla="*/ 456523 w 1208088"/>
              <a:gd name="connsiteY308" fmla="*/ 287784 h 1452563"/>
              <a:gd name="connsiteX309" fmla="*/ 459061 w 1208088"/>
              <a:gd name="connsiteY309" fmla="*/ 283024 h 1452563"/>
              <a:gd name="connsiteX310" fmla="*/ 460647 w 1208088"/>
              <a:gd name="connsiteY310" fmla="*/ 277948 h 1452563"/>
              <a:gd name="connsiteX311" fmla="*/ 461282 w 1208088"/>
              <a:gd name="connsiteY311" fmla="*/ 274775 h 1452563"/>
              <a:gd name="connsiteX312" fmla="*/ 461916 w 1208088"/>
              <a:gd name="connsiteY312" fmla="*/ 271919 h 1452563"/>
              <a:gd name="connsiteX313" fmla="*/ 456840 w 1208088"/>
              <a:gd name="connsiteY313" fmla="*/ 270967 h 1452563"/>
              <a:gd name="connsiteX314" fmla="*/ 452081 w 1208088"/>
              <a:gd name="connsiteY314" fmla="*/ 269698 h 1452563"/>
              <a:gd name="connsiteX315" fmla="*/ 448274 w 1208088"/>
              <a:gd name="connsiteY315" fmla="*/ 267794 h 1452563"/>
              <a:gd name="connsiteX316" fmla="*/ 444784 w 1208088"/>
              <a:gd name="connsiteY316" fmla="*/ 265256 h 1452563"/>
              <a:gd name="connsiteX317" fmla="*/ 441929 w 1208088"/>
              <a:gd name="connsiteY317" fmla="*/ 262083 h 1452563"/>
              <a:gd name="connsiteX318" fmla="*/ 440660 w 1208088"/>
              <a:gd name="connsiteY318" fmla="*/ 260497 h 1452563"/>
              <a:gd name="connsiteX319" fmla="*/ 439708 w 1208088"/>
              <a:gd name="connsiteY319" fmla="*/ 258910 h 1452563"/>
              <a:gd name="connsiteX320" fmla="*/ 438757 w 1208088"/>
              <a:gd name="connsiteY320" fmla="*/ 257324 h 1452563"/>
              <a:gd name="connsiteX321" fmla="*/ 438440 w 1208088"/>
              <a:gd name="connsiteY321" fmla="*/ 255420 h 1452563"/>
              <a:gd name="connsiteX322" fmla="*/ 438122 w 1208088"/>
              <a:gd name="connsiteY322" fmla="*/ 253834 h 1452563"/>
              <a:gd name="connsiteX323" fmla="*/ 437488 w 1208088"/>
              <a:gd name="connsiteY323" fmla="*/ 251930 h 1452563"/>
              <a:gd name="connsiteX324" fmla="*/ 438122 w 1208088"/>
              <a:gd name="connsiteY324" fmla="*/ 250026 h 1452563"/>
              <a:gd name="connsiteX325" fmla="*/ 438440 w 1208088"/>
              <a:gd name="connsiteY325" fmla="*/ 248122 h 1452563"/>
              <a:gd name="connsiteX326" fmla="*/ 438757 w 1208088"/>
              <a:gd name="connsiteY326" fmla="*/ 246536 h 1452563"/>
              <a:gd name="connsiteX327" fmla="*/ 439708 w 1208088"/>
              <a:gd name="connsiteY327" fmla="*/ 244315 h 1452563"/>
              <a:gd name="connsiteX328" fmla="*/ 440660 w 1208088"/>
              <a:gd name="connsiteY328" fmla="*/ 242728 h 1452563"/>
              <a:gd name="connsiteX329" fmla="*/ 441929 w 1208088"/>
              <a:gd name="connsiteY329" fmla="*/ 241142 h 1452563"/>
              <a:gd name="connsiteX330" fmla="*/ 444784 w 1208088"/>
              <a:gd name="connsiteY330" fmla="*/ 238286 h 1452563"/>
              <a:gd name="connsiteX331" fmla="*/ 448274 w 1208088"/>
              <a:gd name="connsiteY331" fmla="*/ 236065 h 1452563"/>
              <a:gd name="connsiteX332" fmla="*/ 452081 w 1208088"/>
              <a:gd name="connsiteY332" fmla="*/ 234161 h 1452563"/>
              <a:gd name="connsiteX333" fmla="*/ 456840 w 1208088"/>
              <a:gd name="connsiteY333" fmla="*/ 232575 h 1452563"/>
              <a:gd name="connsiteX334" fmla="*/ 461916 w 1208088"/>
              <a:gd name="connsiteY334" fmla="*/ 231940 h 1452563"/>
              <a:gd name="connsiteX335" fmla="*/ 460647 w 1208088"/>
              <a:gd name="connsiteY335" fmla="*/ 227498 h 1452563"/>
              <a:gd name="connsiteX336" fmla="*/ 459378 w 1208088"/>
              <a:gd name="connsiteY336" fmla="*/ 223374 h 1452563"/>
              <a:gd name="connsiteX337" fmla="*/ 457792 w 1208088"/>
              <a:gd name="connsiteY337" fmla="*/ 219249 h 1452563"/>
              <a:gd name="connsiteX338" fmla="*/ 456206 w 1208088"/>
              <a:gd name="connsiteY338" fmla="*/ 215124 h 1452563"/>
              <a:gd name="connsiteX339" fmla="*/ 451764 w 1208088"/>
              <a:gd name="connsiteY339" fmla="*/ 206874 h 1452563"/>
              <a:gd name="connsiteX340" fmla="*/ 447005 w 1208088"/>
              <a:gd name="connsiteY340" fmla="*/ 198307 h 1452563"/>
              <a:gd name="connsiteX341" fmla="*/ 441295 w 1208088"/>
              <a:gd name="connsiteY341" fmla="*/ 189423 h 1452563"/>
              <a:gd name="connsiteX342" fmla="*/ 434632 w 1208088"/>
              <a:gd name="connsiteY342" fmla="*/ 180222 h 1452563"/>
              <a:gd name="connsiteX343" fmla="*/ 420039 w 1208088"/>
              <a:gd name="connsiteY343" fmla="*/ 159598 h 1452563"/>
              <a:gd name="connsiteX344" fmla="*/ 412108 w 1208088"/>
              <a:gd name="connsiteY344" fmla="*/ 147541 h 1452563"/>
              <a:gd name="connsiteX345" fmla="*/ 403542 w 1208088"/>
              <a:gd name="connsiteY345" fmla="*/ 134532 h 1452563"/>
              <a:gd name="connsiteX346" fmla="*/ 394024 w 1208088"/>
              <a:gd name="connsiteY346" fmla="*/ 120254 h 1452563"/>
              <a:gd name="connsiteX347" fmla="*/ 384190 w 1208088"/>
              <a:gd name="connsiteY347" fmla="*/ 104706 h 1452563"/>
              <a:gd name="connsiteX348" fmla="*/ 374355 w 1208088"/>
              <a:gd name="connsiteY348" fmla="*/ 87573 h 1452563"/>
              <a:gd name="connsiteX349" fmla="*/ 363886 w 1208088"/>
              <a:gd name="connsiteY349" fmla="*/ 68535 h 1452563"/>
              <a:gd name="connsiteX350" fmla="*/ 353099 w 1208088"/>
              <a:gd name="connsiteY350" fmla="*/ 47911 h 1452563"/>
              <a:gd name="connsiteX351" fmla="*/ 341996 w 1208088"/>
              <a:gd name="connsiteY351" fmla="*/ 25066 h 1452563"/>
              <a:gd name="connsiteX352" fmla="*/ 352782 w 1208088"/>
              <a:gd name="connsiteY352" fmla="*/ 20307 h 1452563"/>
              <a:gd name="connsiteX353" fmla="*/ 362617 w 1208088"/>
              <a:gd name="connsiteY353" fmla="*/ 15865 h 1452563"/>
              <a:gd name="connsiteX354" fmla="*/ 372134 w 1208088"/>
              <a:gd name="connsiteY354" fmla="*/ 13009 h 1452563"/>
              <a:gd name="connsiteX355" fmla="*/ 380700 w 1208088"/>
              <a:gd name="connsiteY355" fmla="*/ 11105 h 1452563"/>
              <a:gd name="connsiteX356" fmla="*/ 388948 w 1208088"/>
              <a:gd name="connsiteY356" fmla="*/ 9836 h 1452563"/>
              <a:gd name="connsiteX357" fmla="*/ 396562 w 1208088"/>
              <a:gd name="connsiteY357" fmla="*/ 9519 h 1452563"/>
              <a:gd name="connsiteX358" fmla="*/ 403859 w 1208088"/>
              <a:gd name="connsiteY358" fmla="*/ 9519 h 1452563"/>
              <a:gd name="connsiteX359" fmla="*/ 410522 w 1208088"/>
              <a:gd name="connsiteY359" fmla="*/ 10471 h 1452563"/>
              <a:gd name="connsiteX360" fmla="*/ 416549 w 1208088"/>
              <a:gd name="connsiteY360" fmla="*/ 12057 h 1452563"/>
              <a:gd name="connsiteX361" fmla="*/ 422894 w 1208088"/>
              <a:gd name="connsiteY361" fmla="*/ 14278 h 1452563"/>
              <a:gd name="connsiteX362" fmla="*/ 428288 w 1208088"/>
              <a:gd name="connsiteY362" fmla="*/ 16816 h 1452563"/>
              <a:gd name="connsiteX363" fmla="*/ 433681 w 1208088"/>
              <a:gd name="connsiteY363" fmla="*/ 19989 h 1452563"/>
              <a:gd name="connsiteX364" fmla="*/ 439074 w 1208088"/>
              <a:gd name="connsiteY364" fmla="*/ 23162 h 1452563"/>
              <a:gd name="connsiteX365" fmla="*/ 443833 w 1208088"/>
              <a:gd name="connsiteY365" fmla="*/ 26970 h 1452563"/>
              <a:gd name="connsiteX366" fmla="*/ 448592 w 1208088"/>
              <a:gd name="connsiteY366" fmla="*/ 30777 h 1452563"/>
              <a:gd name="connsiteX367" fmla="*/ 453033 w 1208088"/>
              <a:gd name="connsiteY367" fmla="*/ 34585 h 1452563"/>
              <a:gd name="connsiteX368" fmla="*/ 462550 w 1208088"/>
              <a:gd name="connsiteY368" fmla="*/ 43152 h 1452563"/>
              <a:gd name="connsiteX369" fmla="*/ 471434 w 1208088"/>
              <a:gd name="connsiteY369" fmla="*/ 51401 h 1452563"/>
              <a:gd name="connsiteX370" fmla="*/ 476510 w 1208088"/>
              <a:gd name="connsiteY370" fmla="*/ 55843 h 1452563"/>
              <a:gd name="connsiteX371" fmla="*/ 481268 w 1208088"/>
              <a:gd name="connsiteY371" fmla="*/ 59651 h 1452563"/>
              <a:gd name="connsiteX372" fmla="*/ 486027 w 1208088"/>
              <a:gd name="connsiteY372" fmla="*/ 63141 h 1452563"/>
              <a:gd name="connsiteX373" fmla="*/ 491738 w 1208088"/>
              <a:gd name="connsiteY373" fmla="*/ 66314 h 1452563"/>
              <a:gd name="connsiteX374" fmla="*/ 497131 w 1208088"/>
              <a:gd name="connsiteY374" fmla="*/ 69170 h 1452563"/>
              <a:gd name="connsiteX375" fmla="*/ 502841 w 1208088"/>
              <a:gd name="connsiteY375" fmla="*/ 72025 h 1452563"/>
              <a:gd name="connsiteX376" fmla="*/ 509186 w 1208088"/>
              <a:gd name="connsiteY376" fmla="*/ 73929 h 1452563"/>
              <a:gd name="connsiteX377" fmla="*/ 515531 w 1208088"/>
              <a:gd name="connsiteY377" fmla="*/ 75198 h 1452563"/>
              <a:gd name="connsiteX378" fmla="*/ 522194 w 1208088"/>
              <a:gd name="connsiteY378" fmla="*/ 76150 h 1452563"/>
              <a:gd name="connsiteX379" fmla="*/ 529808 w 1208088"/>
              <a:gd name="connsiteY379" fmla="*/ 76150 h 1452563"/>
              <a:gd name="connsiteX380" fmla="*/ 537739 w 1208088"/>
              <a:gd name="connsiteY380" fmla="*/ 75515 h 1452563"/>
              <a:gd name="connsiteX381" fmla="*/ 546304 w 1208088"/>
              <a:gd name="connsiteY381" fmla="*/ 74246 h 1452563"/>
              <a:gd name="connsiteX382" fmla="*/ 557408 w 1208088"/>
              <a:gd name="connsiteY382" fmla="*/ 68218 h 1452563"/>
              <a:gd name="connsiteX383" fmla="*/ 568195 w 1208088"/>
              <a:gd name="connsiteY383" fmla="*/ 62824 h 1452563"/>
              <a:gd name="connsiteX384" fmla="*/ 587864 w 1208088"/>
              <a:gd name="connsiteY384" fmla="*/ 51719 h 1452563"/>
              <a:gd name="connsiteX385" fmla="*/ 605313 w 1208088"/>
              <a:gd name="connsiteY385" fmla="*/ 41882 h 1452563"/>
              <a:gd name="connsiteX386" fmla="*/ 620858 w 1208088"/>
              <a:gd name="connsiteY386" fmla="*/ 32681 h 1452563"/>
              <a:gd name="connsiteX387" fmla="*/ 635452 w 1208088"/>
              <a:gd name="connsiteY387" fmla="*/ 24749 h 1452563"/>
              <a:gd name="connsiteX388" fmla="*/ 648776 w 1208088"/>
              <a:gd name="connsiteY388" fmla="*/ 17134 h 1452563"/>
              <a:gd name="connsiteX389" fmla="*/ 655438 w 1208088"/>
              <a:gd name="connsiteY389" fmla="*/ 13961 h 1452563"/>
              <a:gd name="connsiteX390" fmla="*/ 661784 w 1208088"/>
              <a:gd name="connsiteY390" fmla="*/ 11422 h 1452563"/>
              <a:gd name="connsiteX391" fmla="*/ 668446 w 1208088"/>
              <a:gd name="connsiteY391" fmla="*/ 8884 h 1452563"/>
              <a:gd name="connsiteX392" fmla="*/ 675108 w 1208088"/>
              <a:gd name="connsiteY392" fmla="*/ 6663 h 1452563"/>
              <a:gd name="connsiteX393" fmla="*/ 682088 w 1208088"/>
              <a:gd name="connsiteY393" fmla="*/ 4759 h 1452563"/>
              <a:gd name="connsiteX394" fmla="*/ 688750 w 1208088"/>
              <a:gd name="connsiteY394" fmla="*/ 3173 h 1452563"/>
              <a:gd name="connsiteX395" fmla="*/ 695729 w 1208088"/>
              <a:gd name="connsiteY395" fmla="*/ 1586 h 1452563"/>
              <a:gd name="connsiteX396" fmla="*/ 703343 w 1208088"/>
              <a:gd name="connsiteY396" fmla="*/ 635 h 1452563"/>
              <a:gd name="connsiteX397" fmla="*/ 710957 w 1208088"/>
              <a:gd name="connsiteY397"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Lst>
            <a:rect l="l" t="t" r="r" b="b"/>
            <a:pathLst>
              <a:path w="1208088" h="1452563">
                <a:moveTo>
                  <a:pt x="718458" y="565149"/>
                </a:moveTo>
                <a:cubicBezTo>
                  <a:pt x="617774" y="565149"/>
                  <a:pt x="535396" y="610894"/>
                  <a:pt x="480476" y="674937"/>
                </a:cubicBezTo>
                <a:cubicBezTo>
                  <a:pt x="443864" y="711534"/>
                  <a:pt x="416405" y="757279"/>
                  <a:pt x="407251" y="812172"/>
                </a:cubicBezTo>
                <a:cubicBezTo>
                  <a:pt x="334026" y="812172"/>
                  <a:pt x="334026" y="812172"/>
                  <a:pt x="334026" y="812172"/>
                </a:cubicBezTo>
                <a:cubicBezTo>
                  <a:pt x="334026" y="885364"/>
                  <a:pt x="334026" y="885364"/>
                  <a:pt x="334026" y="885364"/>
                </a:cubicBezTo>
                <a:cubicBezTo>
                  <a:pt x="398098" y="885364"/>
                  <a:pt x="398098" y="885364"/>
                  <a:pt x="398098" y="885364"/>
                </a:cubicBezTo>
                <a:cubicBezTo>
                  <a:pt x="398098" y="903663"/>
                  <a:pt x="398098" y="912812"/>
                  <a:pt x="398098" y="921961"/>
                </a:cubicBezTo>
                <a:cubicBezTo>
                  <a:pt x="398098" y="921961"/>
                  <a:pt x="398098" y="931109"/>
                  <a:pt x="398098" y="940259"/>
                </a:cubicBezTo>
                <a:cubicBezTo>
                  <a:pt x="334026" y="940259"/>
                  <a:pt x="334026" y="940259"/>
                  <a:pt x="334026" y="940259"/>
                </a:cubicBezTo>
                <a:cubicBezTo>
                  <a:pt x="334026" y="1013451"/>
                  <a:pt x="334026" y="1013451"/>
                  <a:pt x="334026" y="1013451"/>
                </a:cubicBezTo>
                <a:cubicBezTo>
                  <a:pt x="407251" y="1013451"/>
                  <a:pt x="407251" y="1013451"/>
                  <a:pt x="407251" y="1013451"/>
                </a:cubicBezTo>
                <a:cubicBezTo>
                  <a:pt x="416405" y="1068345"/>
                  <a:pt x="434710" y="1114090"/>
                  <a:pt x="462170" y="1141537"/>
                </a:cubicBezTo>
                <a:cubicBezTo>
                  <a:pt x="517089" y="1223879"/>
                  <a:pt x="617774" y="1260474"/>
                  <a:pt x="718458" y="1260474"/>
                </a:cubicBezTo>
                <a:cubicBezTo>
                  <a:pt x="782530" y="1260474"/>
                  <a:pt x="846602" y="1242176"/>
                  <a:pt x="874062" y="1223879"/>
                </a:cubicBezTo>
                <a:cubicBezTo>
                  <a:pt x="855755" y="1104941"/>
                  <a:pt x="855755" y="1104941"/>
                  <a:pt x="855755" y="1104941"/>
                </a:cubicBezTo>
                <a:cubicBezTo>
                  <a:pt x="828296" y="1123239"/>
                  <a:pt x="782530" y="1132388"/>
                  <a:pt x="736765" y="1132388"/>
                </a:cubicBezTo>
                <a:cubicBezTo>
                  <a:pt x="681846" y="1132388"/>
                  <a:pt x="636080" y="1123239"/>
                  <a:pt x="599468" y="1086643"/>
                </a:cubicBezTo>
                <a:cubicBezTo>
                  <a:pt x="581161" y="1068345"/>
                  <a:pt x="572008" y="1040898"/>
                  <a:pt x="562855" y="1013451"/>
                </a:cubicBezTo>
                <a:cubicBezTo>
                  <a:pt x="828296" y="1013451"/>
                  <a:pt x="828296" y="1013451"/>
                  <a:pt x="828296" y="1013451"/>
                </a:cubicBezTo>
                <a:cubicBezTo>
                  <a:pt x="828296" y="940259"/>
                  <a:pt x="828296" y="940259"/>
                  <a:pt x="828296" y="940259"/>
                </a:cubicBezTo>
                <a:cubicBezTo>
                  <a:pt x="553701" y="940259"/>
                  <a:pt x="553701" y="940259"/>
                  <a:pt x="553701" y="940259"/>
                </a:cubicBezTo>
                <a:cubicBezTo>
                  <a:pt x="553701" y="931109"/>
                  <a:pt x="553701" y="931109"/>
                  <a:pt x="553701" y="921961"/>
                </a:cubicBezTo>
                <a:cubicBezTo>
                  <a:pt x="553701" y="912812"/>
                  <a:pt x="553701" y="903663"/>
                  <a:pt x="553701" y="885364"/>
                </a:cubicBezTo>
                <a:cubicBezTo>
                  <a:pt x="828296" y="885364"/>
                  <a:pt x="828296" y="885364"/>
                  <a:pt x="828296" y="885364"/>
                </a:cubicBezTo>
                <a:cubicBezTo>
                  <a:pt x="828296" y="812172"/>
                  <a:pt x="828296" y="812172"/>
                  <a:pt x="828296" y="812172"/>
                </a:cubicBezTo>
                <a:cubicBezTo>
                  <a:pt x="572008" y="812172"/>
                  <a:pt x="572008" y="812172"/>
                  <a:pt x="572008" y="812172"/>
                </a:cubicBezTo>
                <a:cubicBezTo>
                  <a:pt x="572008" y="784726"/>
                  <a:pt x="590314" y="766427"/>
                  <a:pt x="599468" y="748129"/>
                </a:cubicBezTo>
                <a:cubicBezTo>
                  <a:pt x="636080" y="711534"/>
                  <a:pt x="681846" y="693236"/>
                  <a:pt x="727612" y="693236"/>
                </a:cubicBezTo>
                <a:cubicBezTo>
                  <a:pt x="773378" y="693236"/>
                  <a:pt x="819143" y="702384"/>
                  <a:pt x="846602" y="720682"/>
                </a:cubicBezTo>
                <a:cubicBezTo>
                  <a:pt x="874062" y="601745"/>
                  <a:pt x="874062" y="601745"/>
                  <a:pt x="874062" y="601745"/>
                </a:cubicBezTo>
                <a:cubicBezTo>
                  <a:pt x="837450" y="583447"/>
                  <a:pt x="782530" y="565149"/>
                  <a:pt x="718458" y="565149"/>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59" name="KSO_Shape"/>
          <p:cNvSpPr/>
          <p:nvPr/>
        </p:nvSpPr>
        <p:spPr>
          <a:xfrm>
            <a:off x="6749487" y="4650150"/>
            <a:ext cx="331505" cy="398604"/>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60" name="KSO_Shape"/>
          <p:cNvSpPr/>
          <p:nvPr/>
        </p:nvSpPr>
        <p:spPr bwMode="auto">
          <a:xfrm>
            <a:off x="6728844" y="5877145"/>
            <a:ext cx="372792" cy="448247"/>
          </a:xfrm>
          <a:custGeom>
            <a:avLst/>
            <a:gdLst>
              <a:gd name="T0" fmla="*/ 1027535 w 3807"/>
              <a:gd name="T1" fmla="*/ 421530 h 4578"/>
              <a:gd name="T2" fmla="*/ 1012969 w 3807"/>
              <a:gd name="T3" fmla="*/ 343716 h 4578"/>
              <a:gd name="T4" fmla="*/ 1007143 w 3807"/>
              <a:gd name="T5" fmla="*/ 311258 h 4578"/>
              <a:gd name="T6" fmla="*/ 986334 w 3807"/>
              <a:gd name="T7" fmla="*/ 272559 h 4578"/>
              <a:gd name="T8" fmla="*/ 1073314 w 3807"/>
              <a:gd name="T9" fmla="*/ 24551 h 4578"/>
              <a:gd name="T10" fmla="*/ 885204 w 3807"/>
              <a:gd name="T11" fmla="*/ 8322 h 4578"/>
              <a:gd name="T12" fmla="*/ 685024 w 3807"/>
              <a:gd name="T13" fmla="*/ 99453 h 4578"/>
              <a:gd name="T14" fmla="*/ 568495 w 3807"/>
              <a:gd name="T15" fmla="*/ 26216 h 4578"/>
              <a:gd name="T16" fmla="*/ 476936 w 3807"/>
              <a:gd name="T17" fmla="*/ 89882 h 4578"/>
              <a:gd name="T18" fmla="*/ 605534 w 3807"/>
              <a:gd name="T19" fmla="*/ 303768 h 4578"/>
              <a:gd name="T20" fmla="*/ 574321 w 3807"/>
              <a:gd name="T21" fmla="*/ 334977 h 4578"/>
              <a:gd name="T22" fmla="*/ 598459 w 3807"/>
              <a:gd name="T23" fmla="*/ 377421 h 4578"/>
              <a:gd name="T24" fmla="*/ 325032 w 3807"/>
              <a:gd name="T25" fmla="*/ 603375 h 4578"/>
              <a:gd name="T26" fmla="*/ 174377 w 3807"/>
              <a:gd name="T27" fmla="*/ 800200 h 4578"/>
              <a:gd name="T28" fmla="*/ 37040 w 3807"/>
              <a:gd name="T29" fmla="*/ 1164305 h 4578"/>
              <a:gd name="T30" fmla="*/ 9156 w 3807"/>
              <a:gd name="T31" fmla="*/ 1559204 h 4578"/>
              <a:gd name="T32" fmla="*/ 68253 w 3807"/>
              <a:gd name="T33" fmla="*/ 1722739 h 4578"/>
              <a:gd name="T34" fmla="*/ 192689 w 3807"/>
              <a:gd name="T35" fmla="*/ 1839669 h 4578"/>
              <a:gd name="T36" fmla="*/ 395366 w 3807"/>
              <a:gd name="T37" fmla="*/ 1892516 h 4578"/>
              <a:gd name="T38" fmla="*/ 1220640 w 3807"/>
              <a:gd name="T39" fmla="*/ 1889604 h 4578"/>
              <a:gd name="T40" fmla="*/ 1412081 w 3807"/>
              <a:gd name="T41" fmla="*/ 1827185 h 4578"/>
              <a:gd name="T42" fmla="*/ 1527361 w 3807"/>
              <a:gd name="T43" fmla="*/ 1703182 h 4578"/>
              <a:gd name="T44" fmla="*/ 1581464 w 3807"/>
              <a:gd name="T45" fmla="*/ 1510102 h 4578"/>
              <a:gd name="T46" fmla="*/ 1533604 w 3807"/>
              <a:gd name="T47" fmla="*/ 1111042 h 4578"/>
              <a:gd name="T48" fmla="*/ 1388359 w 3807"/>
              <a:gd name="T49" fmla="*/ 762333 h 4578"/>
              <a:gd name="T50" fmla="*/ 1125753 w 3807"/>
              <a:gd name="T51" fmla="*/ 1626615 h 4578"/>
              <a:gd name="T52" fmla="*/ 969271 w 3807"/>
              <a:gd name="T53" fmla="*/ 1655328 h 4578"/>
              <a:gd name="T54" fmla="*/ 717485 w 3807"/>
              <a:gd name="T55" fmla="*/ 1631609 h 4578"/>
              <a:gd name="T56" fmla="*/ 531039 w 3807"/>
              <a:gd name="T57" fmla="*/ 1654495 h 4578"/>
              <a:gd name="T58" fmla="*/ 500658 w 3807"/>
              <a:gd name="T59" fmla="*/ 1596239 h 4578"/>
              <a:gd name="T60" fmla="*/ 608447 w 3807"/>
              <a:gd name="T61" fmla="*/ 1495121 h 4578"/>
              <a:gd name="T62" fmla="*/ 643822 w 3807"/>
              <a:gd name="T63" fmla="*/ 1398581 h 4578"/>
              <a:gd name="T64" fmla="*/ 433654 w 3807"/>
              <a:gd name="T65" fmla="*/ 1333666 h 4578"/>
              <a:gd name="T66" fmla="*/ 442394 w 3807"/>
              <a:gd name="T67" fmla="*/ 1266255 h 4578"/>
              <a:gd name="T68" fmla="*/ 459457 w 3807"/>
              <a:gd name="T69" fmla="*/ 1180534 h 4578"/>
              <a:gd name="T70" fmla="*/ 422417 w 3807"/>
              <a:gd name="T71" fmla="*/ 1121861 h 4578"/>
              <a:gd name="T72" fmla="*/ 479849 w 3807"/>
              <a:gd name="T73" fmla="*/ 1068598 h 4578"/>
              <a:gd name="T74" fmla="*/ 581812 w 3807"/>
              <a:gd name="T75" fmla="*/ 896324 h 4578"/>
              <a:gd name="T76" fmla="*/ 696260 w 3807"/>
              <a:gd name="T77" fmla="*/ 757339 h 4578"/>
              <a:gd name="T78" fmla="*/ 881874 w 3807"/>
              <a:gd name="T79" fmla="*/ 720721 h 4578"/>
              <a:gd name="T80" fmla="*/ 1050425 w 3807"/>
              <a:gd name="T81" fmla="*/ 779394 h 4578"/>
              <a:gd name="T82" fmla="*/ 1151555 w 3807"/>
              <a:gd name="T83" fmla="*/ 917546 h 4578"/>
              <a:gd name="T84" fmla="*/ 1133660 w 3807"/>
              <a:gd name="T85" fmla="*/ 993280 h 4578"/>
              <a:gd name="T86" fmla="*/ 1076644 w 3807"/>
              <a:gd name="T87" fmla="*/ 969977 h 4578"/>
              <a:gd name="T88" fmla="*/ 1002981 w 3807"/>
              <a:gd name="T89" fmla="*/ 843476 h 4578"/>
              <a:gd name="T90" fmla="*/ 901018 w 3807"/>
              <a:gd name="T91" fmla="*/ 794790 h 4578"/>
              <a:gd name="T92" fmla="*/ 785322 w 3807"/>
              <a:gd name="T93" fmla="*/ 811435 h 4578"/>
              <a:gd name="T94" fmla="*/ 715820 w 3807"/>
              <a:gd name="T95" fmla="*/ 887585 h 4578"/>
              <a:gd name="T96" fmla="*/ 726225 w 3807"/>
              <a:gd name="T97" fmla="*/ 1059027 h 4578"/>
              <a:gd name="T98" fmla="*/ 970519 w 3807"/>
              <a:gd name="T99" fmla="*/ 1106048 h 4578"/>
              <a:gd name="T100" fmla="*/ 940555 w 3807"/>
              <a:gd name="T101" fmla="*/ 1175957 h 4578"/>
              <a:gd name="T102" fmla="*/ 928070 w 3807"/>
              <a:gd name="T103" fmla="*/ 1261678 h 4578"/>
              <a:gd name="T104" fmla="*/ 970103 w 3807"/>
              <a:gd name="T105" fmla="*/ 1320767 h 4578"/>
              <a:gd name="T106" fmla="*/ 903515 w 3807"/>
              <a:gd name="T107" fmla="*/ 1375695 h 4578"/>
              <a:gd name="T108" fmla="*/ 739959 w 3807"/>
              <a:gd name="T109" fmla="*/ 1503028 h 4578"/>
              <a:gd name="T110" fmla="*/ 759103 w 3807"/>
              <a:gd name="T111" fmla="*/ 1554626 h 4578"/>
              <a:gd name="T112" fmla="*/ 1006727 w 3807"/>
              <a:gd name="T113" fmla="*/ 1570855 h 4578"/>
              <a:gd name="T114" fmla="*/ 1138238 w 3807"/>
              <a:gd name="T115" fmla="*/ 1524250 h 4578"/>
              <a:gd name="T116" fmla="*/ 1182352 w 3807"/>
              <a:gd name="T117" fmla="*/ 1548801 h 45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07" h="4578">
                <a:moveTo>
                  <a:pt x="3118" y="1530"/>
                </a:moveTo>
                <a:lnTo>
                  <a:pt x="3118" y="1530"/>
                </a:lnTo>
                <a:lnTo>
                  <a:pt x="3099" y="1512"/>
                </a:lnTo>
                <a:lnTo>
                  <a:pt x="3077" y="1494"/>
                </a:lnTo>
                <a:lnTo>
                  <a:pt x="3031" y="1454"/>
                </a:lnTo>
                <a:lnTo>
                  <a:pt x="2980" y="1413"/>
                </a:lnTo>
                <a:lnTo>
                  <a:pt x="2925" y="1371"/>
                </a:lnTo>
                <a:lnTo>
                  <a:pt x="2809" y="1285"/>
                </a:lnTo>
                <a:lnTo>
                  <a:pt x="2692" y="1197"/>
                </a:lnTo>
                <a:lnTo>
                  <a:pt x="2636" y="1154"/>
                </a:lnTo>
                <a:lnTo>
                  <a:pt x="2582" y="1112"/>
                </a:lnTo>
                <a:lnTo>
                  <a:pt x="2533" y="1071"/>
                </a:lnTo>
                <a:lnTo>
                  <a:pt x="2510" y="1052"/>
                </a:lnTo>
                <a:lnTo>
                  <a:pt x="2489" y="1031"/>
                </a:lnTo>
                <a:lnTo>
                  <a:pt x="2469" y="1013"/>
                </a:lnTo>
                <a:lnTo>
                  <a:pt x="2451" y="995"/>
                </a:lnTo>
                <a:lnTo>
                  <a:pt x="2434" y="976"/>
                </a:lnTo>
                <a:lnTo>
                  <a:pt x="2419" y="959"/>
                </a:lnTo>
                <a:lnTo>
                  <a:pt x="2407" y="943"/>
                </a:lnTo>
                <a:lnTo>
                  <a:pt x="2396" y="926"/>
                </a:lnTo>
                <a:lnTo>
                  <a:pt x="2388" y="911"/>
                </a:lnTo>
                <a:lnTo>
                  <a:pt x="2383" y="897"/>
                </a:lnTo>
                <a:lnTo>
                  <a:pt x="2370" y="857"/>
                </a:lnTo>
                <a:lnTo>
                  <a:pt x="2386" y="854"/>
                </a:lnTo>
                <a:lnTo>
                  <a:pt x="2400" y="850"/>
                </a:lnTo>
                <a:lnTo>
                  <a:pt x="2413" y="844"/>
                </a:lnTo>
                <a:lnTo>
                  <a:pt x="2424" y="836"/>
                </a:lnTo>
                <a:lnTo>
                  <a:pt x="2434" y="826"/>
                </a:lnTo>
                <a:lnTo>
                  <a:pt x="2437" y="821"/>
                </a:lnTo>
                <a:lnTo>
                  <a:pt x="2440" y="816"/>
                </a:lnTo>
                <a:lnTo>
                  <a:pt x="2443" y="811"/>
                </a:lnTo>
                <a:lnTo>
                  <a:pt x="2445" y="805"/>
                </a:lnTo>
                <a:lnTo>
                  <a:pt x="2446" y="799"/>
                </a:lnTo>
                <a:lnTo>
                  <a:pt x="2446" y="794"/>
                </a:lnTo>
                <a:lnTo>
                  <a:pt x="2446" y="787"/>
                </a:lnTo>
                <a:lnTo>
                  <a:pt x="2444" y="781"/>
                </a:lnTo>
                <a:lnTo>
                  <a:pt x="2442" y="775"/>
                </a:lnTo>
                <a:lnTo>
                  <a:pt x="2439" y="768"/>
                </a:lnTo>
                <a:lnTo>
                  <a:pt x="2436" y="762"/>
                </a:lnTo>
                <a:lnTo>
                  <a:pt x="2431" y="757"/>
                </a:lnTo>
                <a:lnTo>
                  <a:pt x="2425" y="752"/>
                </a:lnTo>
                <a:lnTo>
                  <a:pt x="2420" y="748"/>
                </a:lnTo>
                <a:lnTo>
                  <a:pt x="2414" y="744"/>
                </a:lnTo>
                <a:lnTo>
                  <a:pt x="2407" y="740"/>
                </a:lnTo>
                <a:lnTo>
                  <a:pt x="2400" y="737"/>
                </a:lnTo>
                <a:lnTo>
                  <a:pt x="2392" y="734"/>
                </a:lnTo>
                <a:lnTo>
                  <a:pt x="2384" y="732"/>
                </a:lnTo>
                <a:lnTo>
                  <a:pt x="2376" y="731"/>
                </a:lnTo>
                <a:lnTo>
                  <a:pt x="2366" y="730"/>
                </a:lnTo>
                <a:lnTo>
                  <a:pt x="2357" y="730"/>
                </a:lnTo>
                <a:lnTo>
                  <a:pt x="2352" y="730"/>
                </a:lnTo>
                <a:lnTo>
                  <a:pt x="2354" y="716"/>
                </a:lnTo>
                <a:lnTo>
                  <a:pt x="2356" y="704"/>
                </a:lnTo>
                <a:lnTo>
                  <a:pt x="2359" y="691"/>
                </a:lnTo>
                <a:lnTo>
                  <a:pt x="2362" y="680"/>
                </a:lnTo>
                <a:lnTo>
                  <a:pt x="2370" y="655"/>
                </a:lnTo>
                <a:lnTo>
                  <a:pt x="2382" y="630"/>
                </a:lnTo>
                <a:lnTo>
                  <a:pt x="2395" y="604"/>
                </a:lnTo>
                <a:lnTo>
                  <a:pt x="2410" y="577"/>
                </a:lnTo>
                <a:lnTo>
                  <a:pt x="2445" y="515"/>
                </a:lnTo>
                <a:lnTo>
                  <a:pt x="2464" y="479"/>
                </a:lnTo>
                <a:lnTo>
                  <a:pt x="2486" y="438"/>
                </a:lnTo>
                <a:lnTo>
                  <a:pt x="2507" y="394"/>
                </a:lnTo>
                <a:lnTo>
                  <a:pt x="2530" y="343"/>
                </a:lnTo>
                <a:lnTo>
                  <a:pt x="2554" y="286"/>
                </a:lnTo>
                <a:lnTo>
                  <a:pt x="2578" y="222"/>
                </a:lnTo>
                <a:lnTo>
                  <a:pt x="2602" y="152"/>
                </a:lnTo>
                <a:lnTo>
                  <a:pt x="2614" y="113"/>
                </a:lnTo>
                <a:lnTo>
                  <a:pt x="2627" y="74"/>
                </a:lnTo>
                <a:lnTo>
                  <a:pt x="2579" y="59"/>
                </a:lnTo>
                <a:lnTo>
                  <a:pt x="2535" y="47"/>
                </a:lnTo>
                <a:lnTo>
                  <a:pt x="2494" y="36"/>
                </a:lnTo>
                <a:lnTo>
                  <a:pt x="2455" y="27"/>
                </a:lnTo>
                <a:lnTo>
                  <a:pt x="2418" y="19"/>
                </a:lnTo>
                <a:lnTo>
                  <a:pt x="2384" y="13"/>
                </a:lnTo>
                <a:lnTo>
                  <a:pt x="2352" y="8"/>
                </a:lnTo>
                <a:lnTo>
                  <a:pt x="2322" y="3"/>
                </a:lnTo>
                <a:lnTo>
                  <a:pt x="2293" y="1"/>
                </a:lnTo>
                <a:lnTo>
                  <a:pt x="2265" y="0"/>
                </a:lnTo>
                <a:lnTo>
                  <a:pt x="2240" y="0"/>
                </a:lnTo>
                <a:lnTo>
                  <a:pt x="2216" y="2"/>
                </a:lnTo>
                <a:lnTo>
                  <a:pt x="2193" y="5"/>
                </a:lnTo>
                <a:lnTo>
                  <a:pt x="2171" y="10"/>
                </a:lnTo>
                <a:lnTo>
                  <a:pt x="2148" y="14"/>
                </a:lnTo>
                <a:lnTo>
                  <a:pt x="2127" y="20"/>
                </a:lnTo>
                <a:lnTo>
                  <a:pt x="2107" y="27"/>
                </a:lnTo>
                <a:lnTo>
                  <a:pt x="2086" y="35"/>
                </a:lnTo>
                <a:lnTo>
                  <a:pt x="2065" y="44"/>
                </a:lnTo>
                <a:lnTo>
                  <a:pt x="2044" y="54"/>
                </a:lnTo>
                <a:lnTo>
                  <a:pt x="2002" y="78"/>
                </a:lnTo>
                <a:lnTo>
                  <a:pt x="1957" y="103"/>
                </a:lnTo>
                <a:lnTo>
                  <a:pt x="1907" y="132"/>
                </a:lnTo>
                <a:lnTo>
                  <a:pt x="1852" y="163"/>
                </a:lnTo>
                <a:lnTo>
                  <a:pt x="1791" y="197"/>
                </a:lnTo>
                <a:lnTo>
                  <a:pt x="1757" y="215"/>
                </a:lnTo>
                <a:lnTo>
                  <a:pt x="1720" y="234"/>
                </a:lnTo>
                <a:lnTo>
                  <a:pt x="1694" y="238"/>
                </a:lnTo>
                <a:lnTo>
                  <a:pt x="1670" y="240"/>
                </a:lnTo>
                <a:lnTo>
                  <a:pt x="1646" y="239"/>
                </a:lnTo>
                <a:lnTo>
                  <a:pt x="1624" y="237"/>
                </a:lnTo>
                <a:lnTo>
                  <a:pt x="1603" y="233"/>
                </a:lnTo>
                <a:lnTo>
                  <a:pt x="1584" y="225"/>
                </a:lnTo>
                <a:lnTo>
                  <a:pt x="1566" y="218"/>
                </a:lnTo>
                <a:lnTo>
                  <a:pt x="1548" y="209"/>
                </a:lnTo>
                <a:lnTo>
                  <a:pt x="1532" y="199"/>
                </a:lnTo>
                <a:lnTo>
                  <a:pt x="1516" y="188"/>
                </a:lnTo>
                <a:lnTo>
                  <a:pt x="1500" y="176"/>
                </a:lnTo>
                <a:lnTo>
                  <a:pt x="1486" y="162"/>
                </a:lnTo>
                <a:lnTo>
                  <a:pt x="1457" y="136"/>
                </a:lnTo>
                <a:lnTo>
                  <a:pt x="1428" y="109"/>
                </a:lnTo>
                <a:lnTo>
                  <a:pt x="1413" y="97"/>
                </a:lnTo>
                <a:lnTo>
                  <a:pt x="1398" y="85"/>
                </a:lnTo>
                <a:lnTo>
                  <a:pt x="1382" y="73"/>
                </a:lnTo>
                <a:lnTo>
                  <a:pt x="1366" y="63"/>
                </a:lnTo>
                <a:lnTo>
                  <a:pt x="1350" y="53"/>
                </a:lnTo>
                <a:lnTo>
                  <a:pt x="1331" y="45"/>
                </a:lnTo>
                <a:lnTo>
                  <a:pt x="1313" y="38"/>
                </a:lnTo>
                <a:lnTo>
                  <a:pt x="1293" y="33"/>
                </a:lnTo>
                <a:lnTo>
                  <a:pt x="1271" y="30"/>
                </a:lnTo>
                <a:lnTo>
                  <a:pt x="1249" y="29"/>
                </a:lnTo>
                <a:lnTo>
                  <a:pt x="1225" y="31"/>
                </a:lnTo>
                <a:lnTo>
                  <a:pt x="1199" y="35"/>
                </a:lnTo>
                <a:lnTo>
                  <a:pt x="1171" y="41"/>
                </a:lnTo>
                <a:lnTo>
                  <a:pt x="1142" y="50"/>
                </a:lnTo>
                <a:lnTo>
                  <a:pt x="1110" y="63"/>
                </a:lnTo>
                <a:lnTo>
                  <a:pt x="1077" y="79"/>
                </a:lnTo>
                <a:lnTo>
                  <a:pt x="1112" y="150"/>
                </a:lnTo>
                <a:lnTo>
                  <a:pt x="1146" y="216"/>
                </a:lnTo>
                <a:lnTo>
                  <a:pt x="1179" y="275"/>
                </a:lnTo>
                <a:lnTo>
                  <a:pt x="1211" y="330"/>
                </a:lnTo>
                <a:lnTo>
                  <a:pt x="1242" y="379"/>
                </a:lnTo>
                <a:lnTo>
                  <a:pt x="1270" y="424"/>
                </a:lnTo>
                <a:lnTo>
                  <a:pt x="1298" y="465"/>
                </a:lnTo>
                <a:lnTo>
                  <a:pt x="1324" y="503"/>
                </a:lnTo>
                <a:lnTo>
                  <a:pt x="1370" y="568"/>
                </a:lnTo>
                <a:lnTo>
                  <a:pt x="1390" y="597"/>
                </a:lnTo>
                <a:lnTo>
                  <a:pt x="1408" y="625"/>
                </a:lnTo>
                <a:lnTo>
                  <a:pt x="1423" y="652"/>
                </a:lnTo>
                <a:lnTo>
                  <a:pt x="1436" y="678"/>
                </a:lnTo>
                <a:lnTo>
                  <a:pt x="1442" y="691"/>
                </a:lnTo>
                <a:lnTo>
                  <a:pt x="1447" y="704"/>
                </a:lnTo>
                <a:lnTo>
                  <a:pt x="1452" y="716"/>
                </a:lnTo>
                <a:lnTo>
                  <a:pt x="1455" y="730"/>
                </a:lnTo>
                <a:lnTo>
                  <a:pt x="1439" y="733"/>
                </a:lnTo>
                <a:lnTo>
                  <a:pt x="1425" y="738"/>
                </a:lnTo>
                <a:lnTo>
                  <a:pt x="1412" y="744"/>
                </a:lnTo>
                <a:lnTo>
                  <a:pt x="1401" y="751"/>
                </a:lnTo>
                <a:lnTo>
                  <a:pt x="1391" y="760"/>
                </a:lnTo>
                <a:lnTo>
                  <a:pt x="1387" y="765"/>
                </a:lnTo>
                <a:lnTo>
                  <a:pt x="1384" y="770"/>
                </a:lnTo>
                <a:lnTo>
                  <a:pt x="1382" y="776"/>
                </a:lnTo>
                <a:lnTo>
                  <a:pt x="1380" y="782"/>
                </a:lnTo>
                <a:lnTo>
                  <a:pt x="1379" y="788"/>
                </a:lnTo>
                <a:lnTo>
                  <a:pt x="1378" y="794"/>
                </a:lnTo>
                <a:lnTo>
                  <a:pt x="1379" y="799"/>
                </a:lnTo>
                <a:lnTo>
                  <a:pt x="1380" y="805"/>
                </a:lnTo>
                <a:lnTo>
                  <a:pt x="1382" y="811"/>
                </a:lnTo>
                <a:lnTo>
                  <a:pt x="1384" y="816"/>
                </a:lnTo>
                <a:lnTo>
                  <a:pt x="1387" y="821"/>
                </a:lnTo>
                <a:lnTo>
                  <a:pt x="1391" y="826"/>
                </a:lnTo>
                <a:lnTo>
                  <a:pt x="1401" y="836"/>
                </a:lnTo>
                <a:lnTo>
                  <a:pt x="1412" y="843"/>
                </a:lnTo>
                <a:lnTo>
                  <a:pt x="1425" y="850"/>
                </a:lnTo>
                <a:lnTo>
                  <a:pt x="1439" y="854"/>
                </a:lnTo>
                <a:lnTo>
                  <a:pt x="1455" y="857"/>
                </a:lnTo>
                <a:lnTo>
                  <a:pt x="1454" y="866"/>
                </a:lnTo>
                <a:lnTo>
                  <a:pt x="1451" y="876"/>
                </a:lnTo>
                <a:lnTo>
                  <a:pt x="1445" y="892"/>
                </a:lnTo>
                <a:lnTo>
                  <a:pt x="1438" y="907"/>
                </a:lnTo>
                <a:lnTo>
                  <a:pt x="1428" y="923"/>
                </a:lnTo>
                <a:lnTo>
                  <a:pt x="1416" y="941"/>
                </a:lnTo>
                <a:lnTo>
                  <a:pt x="1401" y="959"/>
                </a:lnTo>
                <a:lnTo>
                  <a:pt x="1384" y="977"/>
                </a:lnTo>
                <a:lnTo>
                  <a:pt x="1366" y="997"/>
                </a:lnTo>
                <a:lnTo>
                  <a:pt x="1346" y="1016"/>
                </a:lnTo>
                <a:lnTo>
                  <a:pt x="1323" y="1035"/>
                </a:lnTo>
                <a:lnTo>
                  <a:pt x="1300" y="1056"/>
                </a:lnTo>
                <a:lnTo>
                  <a:pt x="1249" y="1097"/>
                </a:lnTo>
                <a:lnTo>
                  <a:pt x="1194" y="1141"/>
                </a:lnTo>
                <a:lnTo>
                  <a:pt x="1136" y="1185"/>
                </a:lnTo>
                <a:lnTo>
                  <a:pt x="1014" y="1275"/>
                </a:lnTo>
                <a:lnTo>
                  <a:pt x="893" y="1363"/>
                </a:lnTo>
                <a:lnTo>
                  <a:pt x="835" y="1407"/>
                </a:lnTo>
                <a:lnTo>
                  <a:pt x="781" y="1450"/>
                </a:lnTo>
                <a:lnTo>
                  <a:pt x="732" y="1491"/>
                </a:lnTo>
                <a:lnTo>
                  <a:pt x="710" y="1511"/>
                </a:lnTo>
                <a:lnTo>
                  <a:pt x="689" y="1530"/>
                </a:lnTo>
                <a:lnTo>
                  <a:pt x="666" y="1554"/>
                </a:lnTo>
                <a:lnTo>
                  <a:pt x="643" y="1579"/>
                </a:lnTo>
                <a:lnTo>
                  <a:pt x="619" y="1608"/>
                </a:lnTo>
                <a:lnTo>
                  <a:pt x="595" y="1639"/>
                </a:lnTo>
                <a:lnTo>
                  <a:pt x="570" y="1673"/>
                </a:lnTo>
                <a:lnTo>
                  <a:pt x="546" y="1709"/>
                </a:lnTo>
                <a:lnTo>
                  <a:pt x="520" y="1747"/>
                </a:lnTo>
                <a:lnTo>
                  <a:pt x="495" y="1788"/>
                </a:lnTo>
                <a:lnTo>
                  <a:pt x="470" y="1832"/>
                </a:lnTo>
                <a:lnTo>
                  <a:pt x="444" y="1877"/>
                </a:lnTo>
                <a:lnTo>
                  <a:pt x="419" y="1923"/>
                </a:lnTo>
                <a:lnTo>
                  <a:pt x="393" y="1972"/>
                </a:lnTo>
                <a:lnTo>
                  <a:pt x="369" y="2023"/>
                </a:lnTo>
                <a:lnTo>
                  <a:pt x="343" y="2076"/>
                </a:lnTo>
                <a:lnTo>
                  <a:pt x="319" y="2130"/>
                </a:lnTo>
                <a:lnTo>
                  <a:pt x="294" y="2185"/>
                </a:lnTo>
                <a:lnTo>
                  <a:pt x="271" y="2242"/>
                </a:lnTo>
                <a:lnTo>
                  <a:pt x="247" y="2300"/>
                </a:lnTo>
                <a:lnTo>
                  <a:pt x="224" y="2359"/>
                </a:lnTo>
                <a:lnTo>
                  <a:pt x="203" y="2420"/>
                </a:lnTo>
                <a:lnTo>
                  <a:pt x="181" y="2482"/>
                </a:lnTo>
                <a:lnTo>
                  <a:pt x="161" y="2544"/>
                </a:lnTo>
                <a:lnTo>
                  <a:pt x="141" y="2606"/>
                </a:lnTo>
                <a:lnTo>
                  <a:pt x="122" y="2670"/>
                </a:lnTo>
                <a:lnTo>
                  <a:pt x="105" y="2733"/>
                </a:lnTo>
                <a:lnTo>
                  <a:pt x="89" y="2798"/>
                </a:lnTo>
                <a:lnTo>
                  <a:pt x="73" y="2863"/>
                </a:lnTo>
                <a:lnTo>
                  <a:pt x="59" y="2928"/>
                </a:lnTo>
                <a:lnTo>
                  <a:pt x="46" y="2993"/>
                </a:lnTo>
                <a:lnTo>
                  <a:pt x="35" y="3058"/>
                </a:lnTo>
                <a:lnTo>
                  <a:pt x="24" y="3123"/>
                </a:lnTo>
                <a:lnTo>
                  <a:pt x="16" y="3188"/>
                </a:lnTo>
                <a:lnTo>
                  <a:pt x="10" y="3253"/>
                </a:lnTo>
                <a:lnTo>
                  <a:pt x="5" y="3317"/>
                </a:lnTo>
                <a:lnTo>
                  <a:pt x="1" y="3380"/>
                </a:lnTo>
                <a:lnTo>
                  <a:pt x="0" y="3443"/>
                </a:lnTo>
                <a:lnTo>
                  <a:pt x="0" y="3505"/>
                </a:lnTo>
                <a:lnTo>
                  <a:pt x="3" y="3567"/>
                </a:lnTo>
                <a:lnTo>
                  <a:pt x="7" y="3629"/>
                </a:lnTo>
                <a:lnTo>
                  <a:pt x="13" y="3688"/>
                </a:lnTo>
                <a:lnTo>
                  <a:pt x="22" y="3747"/>
                </a:lnTo>
                <a:lnTo>
                  <a:pt x="27" y="3775"/>
                </a:lnTo>
                <a:lnTo>
                  <a:pt x="32" y="3804"/>
                </a:lnTo>
                <a:lnTo>
                  <a:pt x="40" y="3832"/>
                </a:lnTo>
                <a:lnTo>
                  <a:pt x="46" y="3860"/>
                </a:lnTo>
                <a:lnTo>
                  <a:pt x="54" y="3887"/>
                </a:lnTo>
                <a:lnTo>
                  <a:pt x="62" y="3914"/>
                </a:lnTo>
                <a:lnTo>
                  <a:pt x="70" y="3941"/>
                </a:lnTo>
                <a:lnTo>
                  <a:pt x="80" y="3968"/>
                </a:lnTo>
                <a:lnTo>
                  <a:pt x="90" y="3993"/>
                </a:lnTo>
                <a:lnTo>
                  <a:pt x="101" y="4019"/>
                </a:lnTo>
                <a:lnTo>
                  <a:pt x="112" y="4044"/>
                </a:lnTo>
                <a:lnTo>
                  <a:pt x="124" y="4069"/>
                </a:lnTo>
                <a:lnTo>
                  <a:pt x="136" y="4093"/>
                </a:lnTo>
                <a:lnTo>
                  <a:pt x="150" y="4116"/>
                </a:lnTo>
                <a:lnTo>
                  <a:pt x="164" y="4140"/>
                </a:lnTo>
                <a:lnTo>
                  <a:pt x="179" y="4162"/>
                </a:lnTo>
                <a:lnTo>
                  <a:pt x="194" y="4185"/>
                </a:lnTo>
                <a:lnTo>
                  <a:pt x="211" y="4206"/>
                </a:lnTo>
                <a:lnTo>
                  <a:pt x="227" y="4227"/>
                </a:lnTo>
                <a:lnTo>
                  <a:pt x="244" y="4248"/>
                </a:lnTo>
                <a:lnTo>
                  <a:pt x="263" y="4268"/>
                </a:lnTo>
                <a:lnTo>
                  <a:pt x="282" y="4288"/>
                </a:lnTo>
                <a:lnTo>
                  <a:pt x="302" y="4307"/>
                </a:lnTo>
                <a:lnTo>
                  <a:pt x="323" y="4325"/>
                </a:lnTo>
                <a:lnTo>
                  <a:pt x="344" y="4343"/>
                </a:lnTo>
                <a:lnTo>
                  <a:pt x="367" y="4360"/>
                </a:lnTo>
                <a:lnTo>
                  <a:pt x="389" y="4376"/>
                </a:lnTo>
                <a:lnTo>
                  <a:pt x="413" y="4391"/>
                </a:lnTo>
                <a:lnTo>
                  <a:pt x="438" y="4407"/>
                </a:lnTo>
                <a:lnTo>
                  <a:pt x="463" y="4421"/>
                </a:lnTo>
                <a:lnTo>
                  <a:pt x="490" y="4435"/>
                </a:lnTo>
                <a:lnTo>
                  <a:pt x="516" y="4449"/>
                </a:lnTo>
                <a:lnTo>
                  <a:pt x="545" y="4461"/>
                </a:lnTo>
                <a:lnTo>
                  <a:pt x="573" y="4472"/>
                </a:lnTo>
                <a:lnTo>
                  <a:pt x="603" y="4483"/>
                </a:lnTo>
                <a:lnTo>
                  <a:pt x="634" y="4493"/>
                </a:lnTo>
                <a:lnTo>
                  <a:pt x="665" y="4503"/>
                </a:lnTo>
                <a:lnTo>
                  <a:pt x="698" y="4511"/>
                </a:lnTo>
                <a:lnTo>
                  <a:pt x="731" y="4519"/>
                </a:lnTo>
                <a:lnTo>
                  <a:pt x="765" y="4526"/>
                </a:lnTo>
                <a:lnTo>
                  <a:pt x="801" y="4532"/>
                </a:lnTo>
                <a:lnTo>
                  <a:pt x="836" y="4537"/>
                </a:lnTo>
                <a:lnTo>
                  <a:pt x="873" y="4541"/>
                </a:lnTo>
                <a:lnTo>
                  <a:pt x="912" y="4545"/>
                </a:lnTo>
                <a:lnTo>
                  <a:pt x="950" y="4548"/>
                </a:lnTo>
                <a:lnTo>
                  <a:pt x="990" y="4549"/>
                </a:lnTo>
                <a:lnTo>
                  <a:pt x="1475" y="4566"/>
                </a:lnTo>
                <a:lnTo>
                  <a:pt x="1751" y="4575"/>
                </a:lnTo>
                <a:lnTo>
                  <a:pt x="1874" y="4578"/>
                </a:lnTo>
                <a:lnTo>
                  <a:pt x="1903" y="4578"/>
                </a:lnTo>
                <a:lnTo>
                  <a:pt x="1932" y="4578"/>
                </a:lnTo>
                <a:lnTo>
                  <a:pt x="2056" y="4575"/>
                </a:lnTo>
                <a:lnTo>
                  <a:pt x="2332" y="4566"/>
                </a:lnTo>
                <a:lnTo>
                  <a:pt x="2817" y="4549"/>
                </a:lnTo>
                <a:lnTo>
                  <a:pt x="2856" y="4548"/>
                </a:lnTo>
                <a:lnTo>
                  <a:pt x="2895" y="4545"/>
                </a:lnTo>
                <a:lnTo>
                  <a:pt x="2933" y="4541"/>
                </a:lnTo>
                <a:lnTo>
                  <a:pt x="2970" y="4537"/>
                </a:lnTo>
                <a:lnTo>
                  <a:pt x="3006" y="4532"/>
                </a:lnTo>
                <a:lnTo>
                  <a:pt x="3042" y="4526"/>
                </a:lnTo>
                <a:lnTo>
                  <a:pt x="3075" y="4519"/>
                </a:lnTo>
                <a:lnTo>
                  <a:pt x="3109" y="4511"/>
                </a:lnTo>
                <a:lnTo>
                  <a:pt x="3142" y="4503"/>
                </a:lnTo>
                <a:lnTo>
                  <a:pt x="3173" y="4493"/>
                </a:lnTo>
                <a:lnTo>
                  <a:pt x="3204" y="4483"/>
                </a:lnTo>
                <a:lnTo>
                  <a:pt x="3233" y="4472"/>
                </a:lnTo>
                <a:lnTo>
                  <a:pt x="3262" y="4461"/>
                </a:lnTo>
                <a:lnTo>
                  <a:pt x="3290" y="4449"/>
                </a:lnTo>
                <a:lnTo>
                  <a:pt x="3317" y="4435"/>
                </a:lnTo>
                <a:lnTo>
                  <a:pt x="3343" y="4421"/>
                </a:lnTo>
                <a:lnTo>
                  <a:pt x="3369" y="4407"/>
                </a:lnTo>
                <a:lnTo>
                  <a:pt x="3393" y="4391"/>
                </a:lnTo>
                <a:lnTo>
                  <a:pt x="3418" y="4376"/>
                </a:lnTo>
                <a:lnTo>
                  <a:pt x="3440" y="4360"/>
                </a:lnTo>
                <a:lnTo>
                  <a:pt x="3462" y="4343"/>
                </a:lnTo>
                <a:lnTo>
                  <a:pt x="3484" y="4325"/>
                </a:lnTo>
                <a:lnTo>
                  <a:pt x="3504" y="4307"/>
                </a:lnTo>
                <a:lnTo>
                  <a:pt x="3525" y="4288"/>
                </a:lnTo>
                <a:lnTo>
                  <a:pt x="3544" y="4268"/>
                </a:lnTo>
                <a:lnTo>
                  <a:pt x="3562" y="4248"/>
                </a:lnTo>
                <a:lnTo>
                  <a:pt x="3580" y="4227"/>
                </a:lnTo>
                <a:lnTo>
                  <a:pt x="3596" y="4206"/>
                </a:lnTo>
                <a:lnTo>
                  <a:pt x="3612" y="4185"/>
                </a:lnTo>
                <a:lnTo>
                  <a:pt x="3628" y="4162"/>
                </a:lnTo>
                <a:lnTo>
                  <a:pt x="3643" y="4140"/>
                </a:lnTo>
                <a:lnTo>
                  <a:pt x="3657" y="4116"/>
                </a:lnTo>
                <a:lnTo>
                  <a:pt x="3670" y="4093"/>
                </a:lnTo>
                <a:lnTo>
                  <a:pt x="3683" y="4069"/>
                </a:lnTo>
                <a:lnTo>
                  <a:pt x="3695" y="4044"/>
                </a:lnTo>
                <a:lnTo>
                  <a:pt x="3706" y="4019"/>
                </a:lnTo>
                <a:lnTo>
                  <a:pt x="3716" y="3993"/>
                </a:lnTo>
                <a:lnTo>
                  <a:pt x="3726" y="3968"/>
                </a:lnTo>
                <a:lnTo>
                  <a:pt x="3737" y="3941"/>
                </a:lnTo>
                <a:lnTo>
                  <a:pt x="3745" y="3914"/>
                </a:lnTo>
                <a:lnTo>
                  <a:pt x="3753" y="3887"/>
                </a:lnTo>
                <a:lnTo>
                  <a:pt x="3760" y="3860"/>
                </a:lnTo>
                <a:lnTo>
                  <a:pt x="3767" y="3832"/>
                </a:lnTo>
                <a:lnTo>
                  <a:pt x="3774" y="3804"/>
                </a:lnTo>
                <a:lnTo>
                  <a:pt x="3779" y="3775"/>
                </a:lnTo>
                <a:lnTo>
                  <a:pt x="3784" y="3747"/>
                </a:lnTo>
                <a:lnTo>
                  <a:pt x="3794" y="3688"/>
                </a:lnTo>
                <a:lnTo>
                  <a:pt x="3800" y="3629"/>
                </a:lnTo>
                <a:lnTo>
                  <a:pt x="3804" y="3567"/>
                </a:lnTo>
                <a:lnTo>
                  <a:pt x="3807" y="3505"/>
                </a:lnTo>
                <a:lnTo>
                  <a:pt x="3807" y="3443"/>
                </a:lnTo>
                <a:lnTo>
                  <a:pt x="3806" y="3380"/>
                </a:lnTo>
                <a:lnTo>
                  <a:pt x="3802" y="3317"/>
                </a:lnTo>
                <a:lnTo>
                  <a:pt x="3797" y="3253"/>
                </a:lnTo>
                <a:lnTo>
                  <a:pt x="3791" y="3188"/>
                </a:lnTo>
                <a:lnTo>
                  <a:pt x="3781" y="3123"/>
                </a:lnTo>
                <a:lnTo>
                  <a:pt x="3772" y="3058"/>
                </a:lnTo>
                <a:lnTo>
                  <a:pt x="3761" y="2993"/>
                </a:lnTo>
                <a:lnTo>
                  <a:pt x="3748" y="2928"/>
                </a:lnTo>
                <a:lnTo>
                  <a:pt x="3733" y="2863"/>
                </a:lnTo>
                <a:lnTo>
                  <a:pt x="3718" y="2798"/>
                </a:lnTo>
                <a:lnTo>
                  <a:pt x="3702" y="2733"/>
                </a:lnTo>
                <a:lnTo>
                  <a:pt x="3685" y="2670"/>
                </a:lnTo>
                <a:lnTo>
                  <a:pt x="3665" y="2606"/>
                </a:lnTo>
                <a:lnTo>
                  <a:pt x="3646" y="2544"/>
                </a:lnTo>
                <a:lnTo>
                  <a:pt x="3625" y="2482"/>
                </a:lnTo>
                <a:lnTo>
                  <a:pt x="3604" y="2420"/>
                </a:lnTo>
                <a:lnTo>
                  <a:pt x="3582" y="2359"/>
                </a:lnTo>
                <a:lnTo>
                  <a:pt x="3559" y="2300"/>
                </a:lnTo>
                <a:lnTo>
                  <a:pt x="3536" y="2242"/>
                </a:lnTo>
                <a:lnTo>
                  <a:pt x="3512" y="2185"/>
                </a:lnTo>
                <a:lnTo>
                  <a:pt x="3488" y="2130"/>
                </a:lnTo>
                <a:lnTo>
                  <a:pt x="3463" y="2076"/>
                </a:lnTo>
                <a:lnTo>
                  <a:pt x="3438" y="2023"/>
                </a:lnTo>
                <a:lnTo>
                  <a:pt x="3413" y="1972"/>
                </a:lnTo>
                <a:lnTo>
                  <a:pt x="3388" y="1923"/>
                </a:lnTo>
                <a:lnTo>
                  <a:pt x="3363" y="1877"/>
                </a:lnTo>
                <a:lnTo>
                  <a:pt x="3336" y="1832"/>
                </a:lnTo>
                <a:lnTo>
                  <a:pt x="3311" y="1788"/>
                </a:lnTo>
                <a:lnTo>
                  <a:pt x="3286" y="1747"/>
                </a:lnTo>
                <a:lnTo>
                  <a:pt x="3261" y="1709"/>
                </a:lnTo>
                <a:lnTo>
                  <a:pt x="3236" y="1673"/>
                </a:lnTo>
                <a:lnTo>
                  <a:pt x="3211" y="1639"/>
                </a:lnTo>
                <a:lnTo>
                  <a:pt x="3187" y="1608"/>
                </a:lnTo>
                <a:lnTo>
                  <a:pt x="3164" y="1579"/>
                </a:lnTo>
                <a:lnTo>
                  <a:pt x="3141" y="1554"/>
                </a:lnTo>
                <a:lnTo>
                  <a:pt x="3118" y="1530"/>
                </a:lnTo>
                <a:close/>
                <a:moveTo>
                  <a:pt x="2776" y="3860"/>
                </a:moveTo>
                <a:lnTo>
                  <a:pt x="2776" y="3860"/>
                </a:lnTo>
                <a:lnTo>
                  <a:pt x="2751" y="3878"/>
                </a:lnTo>
                <a:lnTo>
                  <a:pt x="2728" y="3894"/>
                </a:lnTo>
                <a:lnTo>
                  <a:pt x="2705" y="3909"/>
                </a:lnTo>
                <a:lnTo>
                  <a:pt x="2681" y="3921"/>
                </a:lnTo>
                <a:lnTo>
                  <a:pt x="2660" y="3931"/>
                </a:lnTo>
                <a:lnTo>
                  <a:pt x="2638" y="3940"/>
                </a:lnTo>
                <a:lnTo>
                  <a:pt x="2617" y="3947"/>
                </a:lnTo>
                <a:lnTo>
                  <a:pt x="2597" y="3953"/>
                </a:lnTo>
                <a:lnTo>
                  <a:pt x="2577" y="3959"/>
                </a:lnTo>
                <a:lnTo>
                  <a:pt x="2558" y="3963"/>
                </a:lnTo>
                <a:lnTo>
                  <a:pt x="2521" y="3969"/>
                </a:lnTo>
                <a:lnTo>
                  <a:pt x="2487" y="3973"/>
                </a:lnTo>
                <a:lnTo>
                  <a:pt x="2455" y="3977"/>
                </a:lnTo>
                <a:lnTo>
                  <a:pt x="2428" y="3979"/>
                </a:lnTo>
                <a:lnTo>
                  <a:pt x="2398" y="3980"/>
                </a:lnTo>
                <a:lnTo>
                  <a:pt x="2365" y="3980"/>
                </a:lnTo>
                <a:lnTo>
                  <a:pt x="2329" y="3978"/>
                </a:lnTo>
                <a:lnTo>
                  <a:pt x="2289" y="3975"/>
                </a:lnTo>
                <a:lnTo>
                  <a:pt x="2246" y="3971"/>
                </a:lnTo>
                <a:lnTo>
                  <a:pt x="2199" y="3964"/>
                </a:lnTo>
                <a:lnTo>
                  <a:pt x="2149" y="3957"/>
                </a:lnTo>
                <a:lnTo>
                  <a:pt x="2046" y="3940"/>
                </a:lnTo>
                <a:lnTo>
                  <a:pt x="1956" y="3928"/>
                </a:lnTo>
                <a:lnTo>
                  <a:pt x="1916" y="3923"/>
                </a:lnTo>
                <a:lnTo>
                  <a:pt x="1879" y="3920"/>
                </a:lnTo>
                <a:lnTo>
                  <a:pt x="1847" y="3918"/>
                </a:lnTo>
                <a:lnTo>
                  <a:pt x="1818" y="3917"/>
                </a:lnTo>
                <a:lnTo>
                  <a:pt x="1786" y="3917"/>
                </a:lnTo>
                <a:lnTo>
                  <a:pt x="1754" y="3919"/>
                </a:lnTo>
                <a:lnTo>
                  <a:pt x="1724" y="3921"/>
                </a:lnTo>
                <a:lnTo>
                  <a:pt x="1692" y="3925"/>
                </a:lnTo>
                <a:lnTo>
                  <a:pt x="1661" y="3929"/>
                </a:lnTo>
                <a:lnTo>
                  <a:pt x="1631" y="3934"/>
                </a:lnTo>
                <a:lnTo>
                  <a:pt x="1601" y="3940"/>
                </a:lnTo>
                <a:lnTo>
                  <a:pt x="1573" y="3946"/>
                </a:lnTo>
                <a:lnTo>
                  <a:pt x="1516" y="3960"/>
                </a:lnTo>
                <a:lnTo>
                  <a:pt x="1462" y="3974"/>
                </a:lnTo>
                <a:lnTo>
                  <a:pt x="1362" y="4001"/>
                </a:lnTo>
                <a:lnTo>
                  <a:pt x="1350" y="4000"/>
                </a:lnTo>
                <a:lnTo>
                  <a:pt x="1338" y="3998"/>
                </a:lnTo>
                <a:lnTo>
                  <a:pt x="1327" y="3995"/>
                </a:lnTo>
                <a:lnTo>
                  <a:pt x="1317" y="3992"/>
                </a:lnTo>
                <a:lnTo>
                  <a:pt x="1296" y="3985"/>
                </a:lnTo>
                <a:lnTo>
                  <a:pt x="1276" y="3976"/>
                </a:lnTo>
                <a:lnTo>
                  <a:pt x="1259" y="3964"/>
                </a:lnTo>
                <a:lnTo>
                  <a:pt x="1243" y="3951"/>
                </a:lnTo>
                <a:lnTo>
                  <a:pt x="1229" y="3937"/>
                </a:lnTo>
                <a:lnTo>
                  <a:pt x="1223" y="3929"/>
                </a:lnTo>
                <a:lnTo>
                  <a:pt x="1218" y="3922"/>
                </a:lnTo>
                <a:lnTo>
                  <a:pt x="1213" y="3914"/>
                </a:lnTo>
                <a:lnTo>
                  <a:pt x="1209" y="3906"/>
                </a:lnTo>
                <a:lnTo>
                  <a:pt x="1206" y="3896"/>
                </a:lnTo>
                <a:lnTo>
                  <a:pt x="1203" y="3888"/>
                </a:lnTo>
                <a:lnTo>
                  <a:pt x="1201" y="3880"/>
                </a:lnTo>
                <a:lnTo>
                  <a:pt x="1200" y="3871"/>
                </a:lnTo>
                <a:lnTo>
                  <a:pt x="1199" y="3862"/>
                </a:lnTo>
                <a:lnTo>
                  <a:pt x="1200" y="3854"/>
                </a:lnTo>
                <a:lnTo>
                  <a:pt x="1201" y="3845"/>
                </a:lnTo>
                <a:lnTo>
                  <a:pt x="1203" y="3836"/>
                </a:lnTo>
                <a:lnTo>
                  <a:pt x="1206" y="3827"/>
                </a:lnTo>
                <a:lnTo>
                  <a:pt x="1210" y="3818"/>
                </a:lnTo>
                <a:lnTo>
                  <a:pt x="1215" y="3810"/>
                </a:lnTo>
                <a:lnTo>
                  <a:pt x="1220" y="3802"/>
                </a:lnTo>
                <a:lnTo>
                  <a:pt x="1227" y="3793"/>
                </a:lnTo>
                <a:lnTo>
                  <a:pt x="1236" y="3785"/>
                </a:lnTo>
                <a:lnTo>
                  <a:pt x="1288" y="3749"/>
                </a:lnTo>
                <a:lnTo>
                  <a:pt x="1314" y="3730"/>
                </a:lnTo>
                <a:lnTo>
                  <a:pt x="1341" y="3710"/>
                </a:lnTo>
                <a:lnTo>
                  <a:pt x="1367" y="3689"/>
                </a:lnTo>
                <a:lnTo>
                  <a:pt x="1392" y="3667"/>
                </a:lnTo>
                <a:lnTo>
                  <a:pt x="1417" y="3644"/>
                </a:lnTo>
                <a:lnTo>
                  <a:pt x="1440" y="3618"/>
                </a:lnTo>
                <a:lnTo>
                  <a:pt x="1462" y="3593"/>
                </a:lnTo>
                <a:lnTo>
                  <a:pt x="1472" y="3579"/>
                </a:lnTo>
                <a:lnTo>
                  <a:pt x="1482" y="3565"/>
                </a:lnTo>
                <a:lnTo>
                  <a:pt x="1491" y="3550"/>
                </a:lnTo>
                <a:lnTo>
                  <a:pt x="1499" y="3536"/>
                </a:lnTo>
                <a:lnTo>
                  <a:pt x="1508" y="3521"/>
                </a:lnTo>
                <a:lnTo>
                  <a:pt x="1515" y="3504"/>
                </a:lnTo>
                <a:lnTo>
                  <a:pt x="1522" y="3488"/>
                </a:lnTo>
                <a:lnTo>
                  <a:pt x="1528" y="3472"/>
                </a:lnTo>
                <a:lnTo>
                  <a:pt x="1533" y="3454"/>
                </a:lnTo>
                <a:lnTo>
                  <a:pt x="1537" y="3437"/>
                </a:lnTo>
                <a:lnTo>
                  <a:pt x="1541" y="3419"/>
                </a:lnTo>
                <a:lnTo>
                  <a:pt x="1544" y="3399"/>
                </a:lnTo>
                <a:lnTo>
                  <a:pt x="1546" y="3381"/>
                </a:lnTo>
                <a:lnTo>
                  <a:pt x="1547" y="3361"/>
                </a:lnTo>
                <a:lnTo>
                  <a:pt x="1547" y="3337"/>
                </a:lnTo>
                <a:lnTo>
                  <a:pt x="1547" y="3311"/>
                </a:lnTo>
                <a:lnTo>
                  <a:pt x="1164" y="3282"/>
                </a:lnTo>
                <a:lnTo>
                  <a:pt x="1151" y="3280"/>
                </a:lnTo>
                <a:lnTo>
                  <a:pt x="1137" y="3277"/>
                </a:lnTo>
                <a:lnTo>
                  <a:pt x="1124" y="3273"/>
                </a:lnTo>
                <a:lnTo>
                  <a:pt x="1111" y="3268"/>
                </a:lnTo>
                <a:lnTo>
                  <a:pt x="1099" y="3261"/>
                </a:lnTo>
                <a:lnTo>
                  <a:pt x="1088" y="3254"/>
                </a:lnTo>
                <a:lnTo>
                  <a:pt x="1077" y="3246"/>
                </a:lnTo>
                <a:lnTo>
                  <a:pt x="1066" y="3236"/>
                </a:lnTo>
                <a:lnTo>
                  <a:pt x="1057" y="3226"/>
                </a:lnTo>
                <a:lnTo>
                  <a:pt x="1049" y="3216"/>
                </a:lnTo>
                <a:lnTo>
                  <a:pt x="1042" y="3205"/>
                </a:lnTo>
                <a:lnTo>
                  <a:pt x="1036" y="3193"/>
                </a:lnTo>
                <a:lnTo>
                  <a:pt x="1030" y="3180"/>
                </a:lnTo>
                <a:lnTo>
                  <a:pt x="1026" y="3168"/>
                </a:lnTo>
                <a:lnTo>
                  <a:pt x="1024" y="3155"/>
                </a:lnTo>
                <a:lnTo>
                  <a:pt x="1022" y="3142"/>
                </a:lnTo>
                <a:lnTo>
                  <a:pt x="1022" y="3128"/>
                </a:lnTo>
                <a:lnTo>
                  <a:pt x="1023" y="3115"/>
                </a:lnTo>
                <a:lnTo>
                  <a:pt x="1025" y="3103"/>
                </a:lnTo>
                <a:lnTo>
                  <a:pt x="1029" y="3092"/>
                </a:lnTo>
                <a:lnTo>
                  <a:pt x="1034" y="3081"/>
                </a:lnTo>
                <a:lnTo>
                  <a:pt x="1040" y="3069"/>
                </a:lnTo>
                <a:lnTo>
                  <a:pt x="1047" y="3060"/>
                </a:lnTo>
                <a:lnTo>
                  <a:pt x="1055" y="3051"/>
                </a:lnTo>
                <a:lnTo>
                  <a:pt x="1063" y="3043"/>
                </a:lnTo>
                <a:lnTo>
                  <a:pt x="1074" y="3036"/>
                </a:lnTo>
                <a:lnTo>
                  <a:pt x="1085" y="3030"/>
                </a:lnTo>
                <a:lnTo>
                  <a:pt x="1096" y="3025"/>
                </a:lnTo>
                <a:lnTo>
                  <a:pt x="1108" y="3020"/>
                </a:lnTo>
                <a:lnTo>
                  <a:pt x="1120" y="3017"/>
                </a:lnTo>
                <a:lnTo>
                  <a:pt x="1134" y="3016"/>
                </a:lnTo>
                <a:lnTo>
                  <a:pt x="1148" y="3016"/>
                </a:lnTo>
                <a:lnTo>
                  <a:pt x="1518" y="3029"/>
                </a:lnTo>
                <a:lnTo>
                  <a:pt x="1463" y="2843"/>
                </a:lnTo>
                <a:lnTo>
                  <a:pt x="1145" y="2843"/>
                </a:lnTo>
                <a:lnTo>
                  <a:pt x="1131" y="2843"/>
                </a:lnTo>
                <a:lnTo>
                  <a:pt x="1117" y="2841"/>
                </a:lnTo>
                <a:lnTo>
                  <a:pt x="1104" y="2837"/>
                </a:lnTo>
                <a:lnTo>
                  <a:pt x="1092" y="2833"/>
                </a:lnTo>
                <a:lnTo>
                  <a:pt x="1081" y="2827"/>
                </a:lnTo>
                <a:lnTo>
                  <a:pt x="1070" y="2821"/>
                </a:lnTo>
                <a:lnTo>
                  <a:pt x="1059" y="2813"/>
                </a:lnTo>
                <a:lnTo>
                  <a:pt x="1050" y="2805"/>
                </a:lnTo>
                <a:lnTo>
                  <a:pt x="1042" y="2794"/>
                </a:lnTo>
                <a:lnTo>
                  <a:pt x="1035" y="2784"/>
                </a:lnTo>
                <a:lnTo>
                  <a:pt x="1028" y="2773"/>
                </a:lnTo>
                <a:lnTo>
                  <a:pt x="1023" y="2762"/>
                </a:lnTo>
                <a:lnTo>
                  <a:pt x="1019" y="2750"/>
                </a:lnTo>
                <a:lnTo>
                  <a:pt x="1016" y="2736"/>
                </a:lnTo>
                <a:lnTo>
                  <a:pt x="1015" y="2723"/>
                </a:lnTo>
                <a:lnTo>
                  <a:pt x="1014" y="2710"/>
                </a:lnTo>
                <a:lnTo>
                  <a:pt x="1015" y="2696"/>
                </a:lnTo>
                <a:lnTo>
                  <a:pt x="1018" y="2682"/>
                </a:lnTo>
                <a:lnTo>
                  <a:pt x="1021" y="2669"/>
                </a:lnTo>
                <a:lnTo>
                  <a:pt x="1026" y="2657"/>
                </a:lnTo>
                <a:lnTo>
                  <a:pt x="1032" y="2645"/>
                </a:lnTo>
                <a:lnTo>
                  <a:pt x="1039" y="2633"/>
                </a:lnTo>
                <a:lnTo>
                  <a:pt x="1047" y="2623"/>
                </a:lnTo>
                <a:lnTo>
                  <a:pt x="1056" y="2613"/>
                </a:lnTo>
                <a:lnTo>
                  <a:pt x="1065" y="2604"/>
                </a:lnTo>
                <a:lnTo>
                  <a:pt x="1077" y="2596"/>
                </a:lnTo>
                <a:lnTo>
                  <a:pt x="1088" y="2588"/>
                </a:lnTo>
                <a:lnTo>
                  <a:pt x="1100" y="2581"/>
                </a:lnTo>
                <a:lnTo>
                  <a:pt x="1112" y="2576"/>
                </a:lnTo>
                <a:lnTo>
                  <a:pt x="1126" y="2572"/>
                </a:lnTo>
                <a:lnTo>
                  <a:pt x="1139" y="2569"/>
                </a:lnTo>
                <a:lnTo>
                  <a:pt x="1153" y="2568"/>
                </a:lnTo>
                <a:lnTo>
                  <a:pt x="1390" y="2554"/>
                </a:lnTo>
                <a:lnTo>
                  <a:pt x="1383" y="2518"/>
                </a:lnTo>
                <a:lnTo>
                  <a:pt x="1378" y="2483"/>
                </a:lnTo>
                <a:lnTo>
                  <a:pt x="1374" y="2448"/>
                </a:lnTo>
                <a:lnTo>
                  <a:pt x="1371" y="2414"/>
                </a:lnTo>
                <a:lnTo>
                  <a:pt x="1369" y="2382"/>
                </a:lnTo>
                <a:lnTo>
                  <a:pt x="1369" y="2350"/>
                </a:lnTo>
                <a:lnTo>
                  <a:pt x="1370" y="2320"/>
                </a:lnTo>
                <a:lnTo>
                  <a:pt x="1372" y="2291"/>
                </a:lnTo>
                <a:lnTo>
                  <a:pt x="1376" y="2254"/>
                </a:lnTo>
                <a:lnTo>
                  <a:pt x="1381" y="2220"/>
                </a:lnTo>
                <a:lnTo>
                  <a:pt x="1388" y="2186"/>
                </a:lnTo>
                <a:lnTo>
                  <a:pt x="1398" y="2154"/>
                </a:lnTo>
                <a:lnTo>
                  <a:pt x="1408" y="2122"/>
                </a:lnTo>
                <a:lnTo>
                  <a:pt x="1419" y="2092"/>
                </a:lnTo>
                <a:lnTo>
                  <a:pt x="1432" y="2063"/>
                </a:lnTo>
                <a:lnTo>
                  <a:pt x="1447" y="2036"/>
                </a:lnTo>
                <a:lnTo>
                  <a:pt x="1464" y="2008"/>
                </a:lnTo>
                <a:lnTo>
                  <a:pt x="1481" y="1983"/>
                </a:lnTo>
                <a:lnTo>
                  <a:pt x="1500" y="1958"/>
                </a:lnTo>
                <a:lnTo>
                  <a:pt x="1521" y="1935"/>
                </a:lnTo>
                <a:lnTo>
                  <a:pt x="1543" y="1912"/>
                </a:lnTo>
                <a:lnTo>
                  <a:pt x="1567" y="1891"/>
                </a:lnTo>
                <a:lnTo>
                  <a:pt x="1592" y="1870"/>
                </a:lnTo>
                <a:lnTo>
                  <a:pt x="1619" y="1851"/>
                </a:lnTo>
                <a:lnTo>
                  <a:pt x="1646" y="1835"/>
                </a:lnTo>
                <a:lnTo>
                  <a:pt x="1673" y="1820"/>
                </a:lnTo>
                <a:lnTo>
                  <a:pt x="1701" y="1805"/>
                </a:lnTo>
                <a:lnTo>
                  <a:pt x="1730" y="1792"/>
                </a:lnTo>
                <a:lnTo>
                  <a:pt x="1759" y="1780"/>
                </a:lnTo>
                <a:lnTo>
                  <a:pt x="1789" y="1770"/>
                </a:lnTo>
                <a:lnTo>
                  <a:pt x="1819" y="1760"/>
                </a:lnTo>
                <a:lnTo>
                  <a:pt x="1850" y="1752"/>
                </a:lnTo>
                <a:lnTo>
                  <a:pt x="1881" y="1745"/>
                </a:lnTo>
                <a:lnTo>
                  <a:pt x="1914" y="1740"/>
                </a:lnTo>
                <a:lnTo>
                  <a:pt x="1947" y="1735"/>
                </a:lnTo>
                <a:lnTo>
                  <a:pt x="1979" y="1732"/>
                </a:lnTo>
                <a:lnTo>
                  <a:pt x="2014" y="1730"/>
                </a:lnTo>
                <a:lnTo>
                  <a:pt x="2047" y="1729"/>
                </a:lnTo>
                <a:lnTo>
                  <a:pt x="2083" y="1730"/>
                </a:lnTo>
                <a:lnTo>
                  <a:pt x="2119" y="1732"/>
                </a:lnTo>
                <a:lnTo>
                  <a:pt x="2149" y="1734"/>
                </a:lnTo>
                <a:lnTo>
                  <a:pt x="2179" y="1737"/>
                </a:lnTo>
                <a:lnTo>
                  <a:pt x="2208" y="1742"/>
                </a:lnTo>
                <a:lnTo>
                  <a:pt x="2238" y="1747"/>
                </a:lnTo>
                <a:lnTo>
                  <a:pt x="2267" y="1754"/>
                </a:lnTo>
                <a:lnTo>
                  <a:pt x="2294" y="1762"/>
                </a:lnTo>
                <a:lnTo>
                  <a:pt x="2322" y="1770"/>
                </a:lnTo>
                <a:lnTo>
                  <a:pt x="2349" y="1779"/>
                </a:lnTo>
                <a:lnTo>
                  <a:pt x="2376" y="1789"/>
                </a:lnTo>
                <a:lnTo>
                  <a:pt x="2401" y="1801"/>
                </a:lnTo>
                <a:lnTo>
                  <a:pt x="2426" y="1813"/>
                </a:lnTo>
                <a:lnTo>
                  <a:pt x="2452" y="1827"/>
                </a:lnTo>
                <a:lnTo>
                  <a:pt x="2476" y="1841"/>
                </a:lnTo>
                <a:lnTo>
                  <a:pt x="2501" y="1856"/>
                </a:lnTo>
                <a:lnTo>
                  <a:pt x="2524" y="1873"/>
                </a:lnTo>
                <a:lnTo>
                  <a:pt x="2548" y="1890"/>
                </a:lnTo>
                <a:lnTo>
                  <a:pt x="2570" y="1908"/>
                </a:lnTo>
                <a:lnTo>
                  <a:pt x="2591" y="1928"/>
                </a:lnTo>
                <a:lnTo>
                  <a:pt x="2612" y="1948"/>
                </a:lnTo>
                <a:lnTo>
                  <a:pt x="2631" y="1969"/>
                </a:lnTo>
                <a:lnTo>
                  <a:pt x="2651" y="1992"/>
                </a:lnTo>
                <a:lnTo>
                  <a:pt x="2668" y="2015"/>
                </a:lnTo>
                <a:lnTo>
                  <a:pt x="2684" y="2040"/>
                </a:lnTo>
                <a:lnTo>
                  <a:pt x="2700" y="2065"/>
                </a:lnTo>
                <a:lnTo>
                  <a:pt x="2715" y="2091"/>
                </a:lnTo>
                <a:lnTo>
                  <a:pt x="2729" y="2118"/>
                </a:lnTo>
                <a:lnTo>
                  <a:pt x="2742" y="2146"/>
                </a:lnTo>
                <a:lnTo>
                  <a:pt x="2754" y="2175"/>
                </a:lnTo>
                <a:lnTo>
                  <a:pt x="2767" y="2205"/>
                </a:lnTo>
                <a:lnTo>
                  <a:pt x="2778" y="2235"/>
                </a:lnTo>
                <a:lnTo>
                  <a:pt x="2788" y="2266"/>
                </a:lnTo>
                <a:lnTo>
                  <a:pt x="2797" y="2297"/>
                </a:lnTo>
                <a:lnTo>
                  <a:pt x="2796" y="2305"/>
                </a:lnTo>
                <a:lnTo>
                  <a:pt x="2794" y="2314"/>
                </a:lnTo>
                <a:lnTo>
                  <a:pt x="2788" y="2329"/>
                </a:lnTo>
                <a:lnTo>
                  <a:pt x="2781" y="2343"/>
                </a:lnTo>
                <a:lnTo>
                  <a:pt x="2771" y="2356"/>
                </a:lnTo>
                <a:lnTo>
                  <a:pt x="2760" y="2368"/>
                </a:lnTo>
                <a:lnTo>
                  <a:pt x="2753" y="2373"/>
                </a:lnTo>
                <a:lnTo>
                  <a:pt x="2746" y="2377"/>
                </a:lnTo>
                <a:lnTo>
                  <a:pt x="2739" y="2381"/>
                </a:lnTo>
                <a:lnTo>
                  <a:pt x="2732" y="2384"/>
                </a:lnTo>
                <a:lnTo>
                  <a:pt x="2724" y="2387"/>
                </a:lnTo>
                <a:lnTo>
                  <a:pt x="2717" y="2389"/>
                </a:lnTo>
                <a:lnTo>
                  <a:pt x="2709" y="2390"/>
                </a:lnTo>
                <a:lnTo>
                  <a:pt x="2699" y="2391"/>
                </a:lnTo>
                <a:lnTo>
                  <a:pt x="2691" y="2391"/>
                </a:lnTo>
                <a:lnTo>
                  <a:pt x="2682" y="2390"/>
                </a:lnTo>
                <a:lnTo>
                  <a:pt x="2673" y="2389"/>
                </a:lnTo>
                <a:lnTo>
                  <a:pt x="2664" y="2386"/>
                </a:lnTo>
                <a:lnTo>
                  <a:pt x="2655" y="2383"/>
                </a:lnTo>
                <a:lnTo>
                  <a:pt x="2645" y="2379"/>
                </a:lnTo>
                <a:lnTo>
                  <a:pt x="2635" y="2374"/>
                </a:lnTo>
                <a:lnTo>
                  <a:pt x="2626" y="2367"/>
                </a:lnTo>
                <a:lnTo>
                  <a:pt x="2616" y="2359"/>
                </a:lnTo>
                <a:lnTo>
                  <a:pt x="2607" y="2351"/>
                </a:lnTo>
                <a:lnTo>
                  <a:pt x="2597" y="2342"/>
                </a:lnTo>
                <a:lnTo>
                  <a:pt x="2587" y="2331"/>
                </a:lnTo>
                <a:lnTo>
                  <a:pt x="2577" y="2320"/>
                </a:lnTo>
                <a:lnTo>
                  <a:pt x="2568" y="2306"/>
                </a:lnTo>
                <a:lnTo>
                  <a:pt x="2551" y="2259"/>
                </a:lnTo>
                <a:lnTo>
                  <a:pt x="2533" y="2217"/>
                </a:lnTo>
                <a:lnTo>
                  <a:pt x="2517" y="2178"/>
                </a:lnTo>
                <a:lnTo>
                  <a:pt x="2501" y="2144"/>
                </a:lnTo>
                <a:lnTo>
                  <a:pt x="2492" y="2128"/>
                </a:lnTo>
                <a:lnTo>
                  <a:pt x="2482" y="2113"/>
                </a:lnTo>
                <a:lnTo>
                  <a:pt x="2472" y="2098"/>
                </a:lnTo>
                <a:lnTo>
                  <a:pt x="2461" y="2083"/>
                </a:lnTo>
                <a:lnTo>
                  <a:pt x="2450" y="2069"/>
                </a:lnTo>
                <a:lnTo>
                  <a:pt x="2438" y="2055"/>
                </a:lnTo>
                <a:lnTo>
                  <a:pt x="2424" y="2042"/>
                </a:lnTo>
                <a:lnTo>
                  <a:pt x="2410" y="2027"/>
                </a:lnTo>
                <a:lnTo>
                  <a:pt x="2395" y="2014"/>
                </a:lnTo>
                <a:lnTo>
                  <a:pt x="2379" y="2002"/>
                </a:lnTo>
                <a:lnTo>
                  <a:pt x="2363" y="1990"/>
                </a:lnTo>
                <a:lnTo>
                  <a:pt x="2347" y="1978"/>
                </a:lnTo>
                <a:lnTo>
                  <a:pt x="2330" y="1968"/>
                </a:lnTo>
                <a:lnTo>
                  <a:pt x="2313" y="1959"/>
                </a:lnTo>
                <a:lnTo>
                  <a:pt x="2296" y="1950"/>
                </a:lnTo>
                <a:lnTo>
                  <a:pt x="2278" y="1942"/>
                </a:lnTo>
                <a:lnTo>
                  <a:pt x="2260" y="1935"/>
                </a:lnTo>
                <a:lnTo>
                  <a:pt x="2242" y="1929"/>
                </a:lnTo>
                <a:lnTo>
                  <a:pt x="2223" y="1922"/>
                </a:lnTo>
                <a:lnTo>
                  <a:pt x="2204" y="1918"/>
                </a:lnTo>
                <a:lnTo>
                  <a:pt x="2184" y="1913"/>
                </a:lnTo>
                <a:lnTo>
                  <a:pt x="2165" y="1910"/>
                </a:lnTo>
                <a:lnTo>
                  <a:pt x="2144" y="1908"/>
                </a:lnTo>
                <a:lnTo>
                  <a:pt x="2124" y="1906"/>
                </a:lnTo>
                <a:lnTo>
                  <a:pt x="2101" y="1905"/>
                </a:lnTo>
                <a:lnTo>
                  <a:pt x="2079" y="1904"/>
                </a:lnTo>
                <a:lnTo>
                  <a:pt x="2058" y="1905"/>
                </a:lnTo>
                <a:lnTo>
                  <a:pt x="2036" y="1906"/>
                </a:lnTo>
                <a:lnTo>
                  <a:pt x="2016" y="1908"/>
                </a:lnTo>
                <a:lnTo>
                  <a:pt x="1996" y="1912"/>
                </a:lnTo>
                <a:lnTo>
                  <a:pt x="1976" y="1916"/>
                </a:lnTo>
                <a:lnTo>
                  <a:pt x="1958" y="1920"/>
                </a:lnTo>
                <a:lnTo>
                  <a:pt x="1940" y="1927"/>
                </a:lnTo>
                <a:lnTo>
                  <a:pt x="1921" y="1934"/>
                </a:lnTo>
                <a:lnTo>
                  <a:pt x="1904" y="1941"/>
                </a:lnTo>
                <a:lnTo>
                  <a:pt x="1887" y="1950"/>
                </a:lnTo>
                <a:lnTo>
                  <a:pt x="1870" y="1959"/>
                </a:lnTo>
                <a:lnTo>
                  <a:pt x="1855" y="1969"/>
                </a:lnTo>
                <a:lnTo>
                  <a:pt x="1839" y="1981"/>
                </a:lnTo>
                <a:lnTo>
                  <a:pt x="1824" y="1993"/>
                </a:lnTo>
                <a:lnTo>
                  <a:pt x="1810" y="2005"/>
                </a:lnTo>
                <a:lnTo>
                  <a:pt x="1797" y="2018"/>
                </a:lnTo>
                <a:lnTo>
                  <a:pt x="1784" y="2031"/>
                </a:lnTo>
                <a:lnTo>
                  <a:pt x="1772" y="2045"/>
                </a:lnTo>
                <a:lnTo>
                  <a:pt x="1761" y="2059"/>
                </a:lnTo>
                <a:lnTo>
                  <a:pt x="1752" y="2073"/>
                </a:lnTo>
                <a:lnTo>
                  <a:pt x="1743" y="2087"/>
                </a:lnTo>
                <a:lnTo>
                  <a:pt x="1735" y="2103"/>
                </a:lnTo>
                <a:lnTo>
                  <a:pt x="1728" y="2118"/>
                </a:lnTo>
                <a:lnTo>
                  <a:pt x="1720" y="2133"/>
                </a:lnTo>
                <a:lnTo>
                  <a:pt x="1715" y="2150"/>
                </a:lnTo>
                <a:lnTo>
                  <a:pt x="1711" y="2166"/>
                </a:lnTo>
                <a:lnTo>
                  <a:pt x="1707" y="2182"/>
                </a:lnTo>
                <a:lnTo>
                  <a:pt x="1704" y="2199"/>
                </a:lnTo>
                <a:lnTo>
                  <a:pt x="1702" y="2216"/>
                </a:lnTo>
                <a:lnTo>
                  <a:pt x="1701" y="2234"/>
                </a:lnTo>
                <a:lnTo>
                  <a:pt x="1702" y="2258"/>
                </a:lnTo>
                <a:lnTo>
                  <a:pt x="1703" y="2286"/>
                </a:lnTo>
                <a:lnTo>
                  <a:pt x="1706" y="2319"/>
                </a:lnTo>
                <a:lnTo>
                  <a:pt x="1710" y="2354"/>
                </a:lnTo>
                <a:lnTo>
                  <a:pt x="1716" y="2396"/>
                </a:lnTo>
                <a:lnTo>
                  <a:pt x="1725" y="2441"/>
                </a:lnTo>
                <a:lnTo>
                  <a:pt x="1734" y="2491"/>
                </a:lnTo>
                <a:lnTo>
                  <a:pt x="1745" y="2545"/>
                </a:lnTo>
                <a:lnTo>
                  <a:pt x="2179" y="2552"/>
                </a:lnTo>
                <a:lnTo>
                  <a:pt x="2195" y="2554"/>
                </a:lnTo>
                <a:lnTo>
                  <a:pt x="2212" y="2556"/>
                </a:lnTo>
                <a:lnTo>
                  <a:pt x="2226" y="2560"/>
                </a:lnTo>
                <a:lnTo>
                  <a:pt x="2241" y="2566"/>
                </a:lnTo>
                <a:lnTo>
                  <a:pt x="2254" y="2572"/>
                </a:lnTo>
                <a:lnTo>
                  <a:pt x="2268" y="2580"/>
                </a:lnTo>
                <a:lnTo>
                  <a:pt x="2280" y="2589"/>
                </a:lnTo>
                <a:lnTo>
                  <a:pt x="2291" y="2598"/>
                </a:lnTo>
                <a:lnTo>
                  <a:pt x="2302" y="2609"/>
                </a:lnTo>
                <a:lnTo>
                  <a:pt x="2311" y="2620"/>
                </a:lnTo>
                <a:lnTo>
                  <a:pt x="2319" y="2632"/>
                </a:lnTo>
                <a:lnTo>
                  <a:pt x="2326" y="2645"/>
                </a:lnTo>
                <a:lnTo>
                  <a:pt x="2332" y="2658"/>
                </a:lnTo>
                <a:lnTo>
                  <a:pt x="2336" y="2672"/>
                </a:lnTo>
                <a:lnTo>
                  <a:pt x="2339" y="2685"/>
                </a:lnTo>
                <a:lnTo>
                  <a:pt x="2340" y="2701"/>
                </a:lnTo>
                <a:lnTo>
                  <a:pt x="2339" y="2715"/>
                </a:lnTo>
                <a:lnTo>
                  <a:pt x="2337" y="2729"/>
                </a:lnTo>
                <a:lnTo>
                  <a:pt x="2334" y="2742"/>
                </a:lnTo>
                <a:lnTo>
                  <a:pt x="2329" y="2756"/>
                </a:lnTo>
                <a:lnTo>
                  <a:pt x="2323" y="2769"/>
                </a:lnTo>
                <a:lnTo>
                  <a:pt x="2314" y="2780"/>
                </a:lnTo>
                <a:lnTo>
                  <a:pt x="2306" y="2791"/>
                </a:lnTo>
                <a:lnTo>
                  <a:pt x="2296" y="2801"/>
                </a:lnTo>
                <a:lnTo>
                  <a:pt x="2285" y="2811"/>
                </a:lnTo>
                <a:lnTo>
                  <a:pt x="2274" y="2819"/>
                </a:lnTo>
                <a:lnTo>
                  <a:pt x="2260" y="2826"/>
                </a:lnTo>
                <a:lnTo>
                  <a:pt x="2246" y="2832"/>
                </a:lnTo>
                <a:lnTo>
                  <a:pt x="2232" y="2837"/>
                </a:lnTo>
                <a:lnTo>
                  <a:pt x="2217" y="2841"/>
                </a:lnTo>
                <a:lnTo>
                  <a:pt x="2201" y="2843"/>
                </a:lnTo>
                <a:lnTo>
                  <a:pt x="2185" y="2843"/>
                </a:lnTo>
                <a:lnTo>
                  <a:pt x="1814" y="2843"/>
                </a:lnTo>
                <a:lnTo>
                  <a:pt x="1840" y="2948"/>
                </a:lnTo>
                <a:lnTo>
                  <a:pt x="1850" y="2993"/>
                </a:lnTo>
                <a:lnTo>
                  <a:pt x="1859" y="3032"/>
                </a:lnTo>
                <a:lnTo>
                  <a:pt x="2183" y="3027"/>
                </a:lnTo>
                <a:lnTo>
                  <a:pt x="2199" y="3027"/>
                </a:lnTo>
                <a:lnTo>
                  <a:pt x="2215" y="3029"/>
                </a:lnTo>
                <a:lnTo>
                  <a:pt x="2230" y="3032"/>
                </a:lnTo>
                <a:lnTo>
                  <a:pt x="2244" y="3036"/>
                </a:lnTo>
                <a:lnTo>
                  <a:pt x="2257" y="3042"/>
                </a:lnTo>
                <a:lnTo>
                  <a:pt x="2270" y="3048"/>
                </a:lnTo>
                <a:lnTo>
                  <a:pt x="2282" y="3055"/>
                </a:lnTo>
                <a:lnTo>
                  <a:pt x="2292" y="3064"/>
                </a:lnTo>
                <a:lnTo>
                  <a:pt x="2302" y="3073"/>
                </a:lnTo>
                <a:lnTo>
                  <a:pt x="2310" y="3085"/>
                </a:lnTo>
                <a:lnTo>
                  <a:pt x="2317" y="3095"/>
                </a:lnTo>
                <a:lnTo>
                  <a:pt x="2324" y="3107"/>
                </a:lnTo>
                <a:lnTo>
                  <a:pt x="2328" y="3119"/>
                </a:lnTo>
                <a:lnTo>
                  <a:pt x="2331" y="3133"/>
                </a:lnTo>
                <a:lnTo>
                  <a:pt x="2333" y="3147"/>
                </a:lnTo>
                <a:lnTo>
                  <a:pt x="2333" y="3160"/>
                </a:lnTo>
                <a:lnTo>
                  <a:pt x="2331" y="3174"/>
                </a:lnTo>
                <a:lnTo>
                  <a:pt x="2328" y="3188"/>
                </a:lnTo>
                <a:lnTo>
                  <a:pt x="2324" y="3202"/>
                </a:lnTo>
                <a:lnTo>
                  <a:pt x="2317" y="3214"/>
                </a:lnTo>
                <a:lnTo>
                  <a:pt x="2310" y="3226"/>
                </a:lnTo>
                <a:lnTo>
                  <a:pt x="2302" y="3238"/>
                </a:lnTo>
                <a:lnTo>
                  <a:pt x="2293" y="3249"/>
                </a:lnTo>
                <a:lnTo>
                  <a:pt x="2283" y="3259"/>
                </a:lnTo>
                <a:lnTo>
                  <a:pt x="2271" y="3269"/>
                </a:lnTo>
                <a:lnTo>
                  <a:pt x="2258" y="3277"/>
                </a:lnTo>
                <a:lnTo>
                  <a:pt x="2245" y="3284"/>
                </a:lnTo>
                <a:lnTo>
                  <a:pt x="2232" y="3291"/>
                </a:lnTo>
                <a:lnTo>
                  <a:pt x="2218" y="3297"/>
                </a:lnTo>
                <a:lnTo>
                  <a:pt x="2202" y="3301"/>
                </a:lnTo>
                <a:lnTo>
                  <a:pt x="2187" y="3304"/>
                </a:lnTo>
                <a:lnTo>
                  <a:pt x="2171" y="3306"/>
                </a:lnTo>
                <a:lnTo>
                  <a:pt x="1867" y="3316"/>
                </a:lnTo>
                <a:lnTo>
                  <a:pt x="1865" y="3343"/>
                </a:lnTo>
                <a:lnTo>
                  <a:pt x="1862" y="3367"/>
                </a:lnTo>
                <a:lnTo>
                  <a:pt x="1857" y="3395"/>
                </a:lnTo>
                <a:lnTo>
                  <a:pt x="1852" y="3422"/>
                </a:lnTo>
                <a:lnTo>
                  <a:pt x="1847" y="3448"/>
                </a:lnTo>
                <a:lnTo>
                  <a:pt x="1840" y="3474"/>
                </a:lnTo>
                <a:lnTo>
                  <a:pt x="1833" y="3498"/>
                </a:lnTo>
                <a:lnTo>
                  <a:pt x="1823" y="3522"/>
                </a:lnTo>
                <a:lnTo>
                  <a:pt x="1814" y="3545"/>
                </a:lnTo>
                <a:lnTo>
                  <a:pt x="1803" y="3568"/>
                </a:lnTo>
                <a:lnTo>
                  <a:pt x="1791" y="3590"/>
                </a:lnTo>
                <a:lnTo>
                  <a:pt x="1778" y="3612"/>
                </a:lnTo>
                <a:lnTo>
                  <a:pt x="1761" y="3634"/>
                </a:lnTo>
                <a:lnTo>
                  <a:pt x="1745" y="3655"/>
                </a:lnTo>
                <a:lnTo>
                  <a:pt x="1726" y="3676"/>
                </a:lnTo>
                <a:lnTo>
                  <a:pt x="1705" y="3698"/>
                </a:lnTo>
                <a:lnTo>
                  <a:pt x="1682" y="3718"/>
                </a:lnTo>
                <a:lnTo>
                  <a:pt x="1657" y="3740"/>
                </a:lnTo>
                <a:lnTo>
                  <a:pt x="1686" y="3736"/>
                </a:lnTo>
                <a:lnTo>
                  <a:pt x="1708" y="3732"/>
                </a:lnTo>
                <a:lnTo>
                  <a:pt x="1729" y="3731"/>
                </a:lnTo>
                <a:lnTo>
                  <a:pt x="1746" y="3731"/>
                </a:lnTo>
                <a:lnTo>
                  <a:pt x="1781" y="3734"/>
                </a:lnTo>
                <a:lnTo>
                  <a:pt x="1801" y="3736"/>
                </a:lnTo>
                <a:lnTo>
                  <a:pt x="1824" y="3736"/>
                </a:lnTo>
                <a:lnTo>
                  <a:pt x="1861" y="3737"/>
                </a:lnTo>
                <a:lnTo>
                  <a:pt x="1898" y="3738"/>
                </a:lnTo>
                <a:lnTo>
                  <a:pt x="1934" y="3739"/>
                </a:lnTo>
                <a:lnTo>
                  <a:pt x="1973" y="3741"/>
                </a:lnTo>
                <a:lnTo>
                  <a:pt x="2012" y="3744"/>
                </a:lnTo>
                <a:lnTo>
                  <a:pt x="2051" y="3748"/>
                </a:lnTo>
                <a:lnTo>
                  <a:pt x="2090" y="3752"/>
                </a:lnTo>
                <a:lnTo>
                  <a:pt x="2130" y="3757"/>
                </a:lnTo>
                <a:lnTo>
                  <a:pt x="2191" y="3764"/>
                </a:lnTo>
                <a:lnTo>
                  <a:pt x="2247" y="3769"/>
                </a:lnTo>
                <a:lnTo>
                  <a:pt x="2297" y="3772"/>
                </a:lnTo>
                <a:lnTo>
                  <a:pt x="2343" y="3774"/>
                </a:lnTo>
                <a:lnTo>
                  <a:pt x="2384" y="3775"/>
                </a:lnTo>
                <a:lnTo>
                  <a:pt x="2419" y="3775"/>
                </a:lnTo>
                <a:lnTo>
                  <a:pt x="2450" y="3774"/>
                </a:lnTo>
                <a:lnTo>
                  <a:pt x="2476" y="3771"/>
                </a:lnTo>
                <a:lnTo>
                  <a:pt x="2502" y="3767"/>
                </a:lnTo>
                <a:lnTo>
                  <a:pt x="2530" y="3761"/>
                </a:lnTo>
                <a:lnTo>
                  <a:pt x="2561" y="3752"/>
                </a:lnTo>
                <a:lnTo>
                  <a:pt x="2595" y="3740"/>
                </a:lnTo>
                <a:lnTo>
                  <a:pt x="2629" y="3725"/>
                </a:lnTo>
                <a:lnTo>
                  <a:pt x="2646" y="3717"/>
                </a:lnTo>
                <a:lnTo>
                  <a:pt x="2664" y="3708"/>
                </a:lnTo>
                <a:lnTo>
                  <a:pt x="2682" y="3698"/>
                </a:lnTo>
                <a:lnTo>
                  <a:pt x="2699" y="3687"/>
                </a:lnTo>
                <a:lnTo>
                  <a:pt x="2718" y="3675"/>
                </a:lnTo>
                <a:lnTo>
                  <a:pt x="2735" y="3663"/>
                </a:lnTo>
                <a:lnTo>
                  <a:pt x="2751" y="3661"/>
                </a:lnTo>
                <a:lnTo>
                  <a:pt x="2767" y="3660"/>
                </a:lnTo>
                <a:lnTo>
                  <a:pt x="2782" y="3661"/>
                </a:lnTo>
                <a:lnTo>
                  <a:pt x="2795" y="3664"/>
                </a:lnTo>
                <a:lnTo>
                  <a:pt x="2808" y="3669"/>
                </a:lnTo>
                <a:lnTo>
                  <a:pt x="2814" y="3672"/>
                </a:lnTo>
                <a:lnTo>
                  <a:pt x="2819" y="3675"/>
                </a:lnTo>
                <a:lnTo>
                  <a:pt x="2824" y="3679"/>
                </a:lnTo>
                <a:lnTo>
                  <a:pt x="2828" y="3684"/>
                </a:lnTo>
                <a:lnTo>
                  <a:pt x="2832" y="3689"/>
                </a:lnTo>
                <a:lnTo>
                  <a:pt x="2835" y="3695"/>
                </a:lnTo>
                <a:lnTo>
                  <a:pt x="2837" y="3701"/>
                </a:lnTo>
                <a:lnTo>
                  <a:pt x="2839" y="3707"/>
                </a:lnTo>
                <a:lnTo>
                  <a:pt x="2840" y="3714"/>
                </a:lnTo>
                <a:lnTo>
                  <a:pt x="2841" y="3722"/>
                </a:lnTo>
                <a:lnTo>
                  <a:pt x="2840" y="3730"/>
                </a:lnTo>
                <a:lnTo>
                  <a:pt x="2839" y="3740"/>
                </a:lnTo>
                <a:lnTo>
                  <a:pt x="2837" y="3749"/>
                </a:lnTo>
                <a:lnTo>
                  <a:pt x="2834" y="3759"/>
                </a:lnTo>
                <a:lnTo>
                  <a:pt x="2831" y="3769"/>
                </a:lnTo>
                <a:lnTo>
                  <a:pt x="2826" y="3780"/>
                </a:lnTo>
                <a:lnTo>
                  <a:pt x="2820" y="3792"/>
                </a:lnTo>
                <a:lnTo>
                  <a:pt x="2814" y="3804"/>
                </a:lnTo>
                <a:lnTo>
                  <a:pt x="2797" y="3830"/>
                </a:lnTo>
                <a:lnTo>
                  <a:pt x="2776" y="386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MH_Other_3"/>
          <p:cNvSpPr/>
          <p:nvPr>
            <p:custDataLst>
              <p:tags r:id="rId1"/>
            </p:custDataLst>
          </p:nvPr>
        </p:nvSpPr>
        <p:spPr bwMode="auto">
          <a:xfrm>
            <a:off x="5762381"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18" name="MH_Other_4"/>
          <p:cNvSpPr/>
          <p:nvPr>
            <p:custDataLst>
              <p:tags r:id="rId2"/>
            </p:custDataLst>
          </p:nvPr>
        </p:nvSpPr>
        <p:spPr bwMode="auto">
          <a:xfrm>
            <a:off x="6878352"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0" name="MH_Other_3"/>
          <p:cNvSpPr/>
          <p:nvPr>
            <p:custDataLst>
              <p:tags r:id="rId3"/>
            </p:custDataLst>
          </p:nvPr>
        </p:nvSpPr>
        <p:spPr bwMode="auto">
          <a:xfrm>
            <a:off x="4252693"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21" name="MH_Other_4"/>
          <p:cNvSpPr/>
          <p:nvPr>
            <p:custDataLst>
              <p:tags r:id="rId4"/>
            </p:custDataLst>
          </p:nvPr>
        </p:nvSpPr>
        <p:spPr bwMode="auto">
          <a:xfrm>
            <a:off x="5368664"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2" name="KSO_Shape"/>
          <p:cNvSpPr/>
          <p:nvPr/>
        </p:nvSpPr>
        <p:spPr bwMode="auto">
          <a:xfrm>
            <a:off x="5657885" y="4718441"/>
            <a:ext cx="537526" cy="534838"/>
          </a:xfrm>
          <a:custGeom>
            <a:avLst/>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bwMode="auto">
          <a:xfrm>
            <a:off x="7167572" y="4745765"/>
            <a:ext cx="537526" cy="480190"/>
          </a:xfrm>
          <a:custGeom>
            <a:avLst/>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24" name="直接连接符 23"/>
          <p:cNvCxnSpPr/>
          <p:nvPr/>
        </p:nvCxnSpPr>
        <p:spPr>
          <a:xfrm>
            <a:off x="4145472"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descr="#clear#"/>
          <p:cNvSpPr/>
          <p:nvPr/>
        </p:nvSpPr>
        <p:spPr>
          <a:xfrm>
            <a:off x="1412593" y="4204771"/>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cxnSp>
        <p:nvCxnSpPr>
          <p:cNvPr id="27" name="直接连接符 26"/>
          <p:cNvCxnSpPr/>
          <p:nvPr/>
        </p:nvCxnSpPr>
        <p:spPr>
          <a:xfrm>
            <a:off x="8077531"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descr="#clear#"/>
          <p:cNvSpPr/>
          <p:nvPr/>
        </p:nvSpPr>
        <p:spPr>
          <a:xfrm>
            <a:off x="8228529" y="4204771"/>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sp>
        <p:nvSpPr>
          <p:cNvPr id="36" name="矩形 35" descr="#clear#"/>
          <p:cNvSpPr/>
          <p:nvPr/>
        </p:nvSpPr>
        <p:spPr>
          <a:xfrm>
            <a:off x="1213607" y="1217804"/>
            <a:ext cx="10140193"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星形: 五角 36"/>
          <p:cNvSpPr/>
          <p:nvPr/>
        </p:nvSpPr>
        <p:spPr>
          <a:xfrm>
            <a:off x="467282" y="2032254"/>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descr="#clear#"/>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13" name="椭圆 12"/>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1855776" y="4483600"/>
            <a:ext cx="1161473" cy="1151793"/>
          </a:xfrm>
          <a:custGeom>
            <a:avLst/>
            <a:gdLst>
              <a:gd name="T0" fmla="*/ 1420802 w 2262188"/>
              <a:gd name="T1" fmla="*/ 2155372 h 2241550"/>
              <a:gd name="T2" fmla="*/ 0 w 2262188"/>
              <a:gd name="T3" fmla="*/ 1901959 h 2241550"/>
              <a:gd name="T4" fmla="*/ 966787 w 2262188"/>
              <a:gd name="T5" fmla="*/ 2002745 h 2241550"/>
              <a:gd name="T6" fmla="*/ 463550 w 2262188"/>
              <a:gd name="T7" fmla="*/ 1799189 h 2241550"/>
              <a:gd name="T8" fmla="*/ 1920875 w 2262188"/>
              <a:gd name="T9" fmla="*/ 1721932 h 2241550"/>
              <a:gd name="T10" fmla="*/ 1920875 w 2262188"/>
              <a:gd name="T11" fmla="*/ 1643063 h 2241550"/>
              <a:gd name="T12" fmla="*/ 1920875 w 2262188"/>
              <a:gd name="T13" fmla="*/ 1520825 h 2241550"/>
              <a:gd name="T14" fmla="*/ 1437365 w 2262188"/>
              <a:gd name="T15" fmla="*/ 1781511 h 2241550"/>
              <a:gd name="T16" fmla="*/ 0 w 2262188"/>
              <a:gd name="T17" fmla="*/ 1470217 h 2241550"/>
              <a:gd name="T18" fmla="*/ 1304860 w 2262188"/>
              <a:gd name="T19" fmla="*/ 1658938 h 2241550"/>
              <a:gd name="T20" fmla="*/ 1333924 w 2262188"/>
              <a:gd name="T21" fmla="*/ 1648052 h 2241550"/>
              <a:gd name="T22" fmla="*/ 1395684 w 2262188"/>
              <a:gd name="T23" fmla="*/ 1641022 h 2241550"/>
              <a:gd name="T24" fmla="*/ 1448362 w 2262188"/>
              <a:gd name="T25" fmla="*/ 1646011 h 2241550"/>
              <a:gd name="T26" fmla="*/ 1677920 w 2262188"/>
              <a:gd name="T27" fmla="*/ 1506991 h 2241550"/>
              <a:gd name="T28" fmla="*/ 1657031 w 2262188"/>
              <a:gd name="T29" fmla="*/ 1492023 h 2241550"/>
              <a:gd name="T30" fmla="*/ 1654306 w 2262188"/>
              <a:gd name="T31" fmla="*/ 1479097 h 2241550"/>
              <a:gd name="T32" fmla="*/ 1663843 w 2262188"/>
              <a:gd name="T33" fmla="*/ 1466170 h 2241550"/>
              <a:gd name="T34" fmla="*/ 995838 w 2262188"/>
              <a:gd name="T35" fmla="*/ 1258888 h 2241550"/>
              <a:gd name="T36" fmla="*/ 489738 w 2262188"/>
              <a:gd name="T37" fmla="*/ 1130300 h 2241550"/>
              <a:gd name="T38" fmla="*/ 594035 w 2262188"/>
              <a:gd name="T39" fmla="*/ 1213404 h 2241550"/>
              <a:gd name="T40" fmla="*/ 555491 w 2262188"/>
              <a:gd name="T41" fmla="*/ 1222487 h 2241550"/>
              <a:gd name="T42" fmla="*/ 486564 w 2262188"/>
              <a:gd name="T43" fmla="*/ 1223168 h 2241550"/>
              <a:gd name="T44" fmla="*/ 211086 w 2262188"/>
              <a:gd name="T45" fmla="*/ 1351684 h 2241550"/>
              <a:gd name="T46" fmla="*/ 251218 w 2262188"/>
              <a:gd name="T47" fmla="*/ 1368941 h 2241550"/>
              <a:gd name="T48" fmla="*/ 259153 w 2262188"/>
              <a:gd name="T49" fmla="*/ 1381429 h 2241550"/>
              <a:gd name="T50" fmla="*/ 255072 w 2262188"/>
              <a:gd name="T51" fmla="*/ 1394599 h 2241550"/>
              <a:gd name="T52" fmla="*/ 240561 w 2262188"/>
              <a:gd name="T53" fmla="*/ 1405498 h 2241550"/>
              <a:gd name="T54" fmla="*/ 810075 w 2262188"/>
              <a:gd name="T55" fmla="*/ 1021049 h 2241550"/>
              <a:gd name="T56" fmla="*/ 341312 w 2262188"/>
              <a:gd name="T57" fmla="*/ 771297 h 2241550"/>
              <a:gd name="T58" fmla="*/ 2262188 w 2262188"/>
              <a:gd name="T59" fmla="*/ 687389 h 2241550"/>
              <a:gd name="T60" fmla="*/ 830949 w 2262188"/>
              <a:gd name="T61" fmla="*/ 982664 h 2241550"/>
              <a:gd name="T62" fmla="*/ 1797050 w 2262188"/>
              <a:gd name="T63" fmla="*/ 752476 h 2241550"/>
              <a:gd name="T64" fmla="*/ 1295400 w 2262188"/>
              <a:gd name="T65" fmla="*/ 660174 h 2241550"/>
              <a:gd name="T66" fmla="*/ 2262188 w 2262188"/>
              <a:gd name="T67" fmla="*/ 462607 h 2241550"/>
              <a:gd name="T68" fmla="*/ 824823 w 2262188"/>
              <a:gd name="T69" fmla="*/ 651157 h 2241550"/>
              <a:gd name="T70" fmla="*/ 341312 w 2262188"/>
              <a:gd name="T71" fmla="*/ 390526 h 2241550"/>
              <a:gd name="T72" fmla="*/ 786730 w 2262188"/>
              <a:gd name="T73" fmla="*/ 233363 h 2241550"/>
              <a:gd name="T74" fmla="*/ 600403 w 2262188"/>
              <a:gd name="T75" fmla="*/ 336703 h 2241550"/>
              <a:gd name="T76" fmla="*/ 608110 w 2262188"/>
              <a:gd name="T77" fmla="*/ 349677 h 2241550"/>
              <a:gd name="T78" fmla="*/ 603350 w 2262188"/>
              <a:gd name="T79" fmla="*/ 362651 h 2241550"/>
              <a:gd name="T80" fmla="*/ 576602 w 2262188"/>
              <a:gd name="T81" fmla="*/ 378585 h 2241550"/>
              <a:gd name="T82" fmla="*/ 820278 w 2262188"/>
              <a:gd name="T83" fmla="*/ 514246 h 2241550"/>
              <a:gd name="T84" fmla="*/ 878761 w 2262188"/>
              <a:gd name="T85" fmla="*/ 510831 h 2241550"/>
              <a:gd name="T86" fmla="*/ 932710 w 2262188"/>
              <a:gd name="T87" fmla="*/ 519026 h 2241550"/>
              <a:gd name="T88" fmla="*/ 1216508 w 2262188"/>
              <a:gd name="T89" fmla="*/ 466218 h 2241550"/>
              <a:gd name="T90" fmla="*/ 1749425 w 2262188"/>
              <a:gd name="T91" fmla="*/ 883986 h 2241550"/>
              <a:gd name="T92" fmla="*/ 1798297 w 2262188"/>
              <a:gd name="T93" fmla="*/ 374650 h 2241550"/>
              <a:gd name="T94" fmla="*/ 2012784 w 2262188"/>
              <a:gd name="T95" fmla="*/ 269585 h 2241550"/>
              <a:gd name="T96" fmla="*/ 2003262 w 2262188"/>
              <a:gd name="T97" fmla="*/ 256650 h 2241550"/>
              <a:gd name="T98" fmla="*/ 2006209 w 2262188"/>
              <a:gd name="T99" fmla="*/ 243943 h 2241550"/>
              <a:gd name="T100" fmla="*/ 2027068 w 2262188"/>
              <a:gd name="T101" fmla="*/ 228966 h 2241550"/>
              <a:gd name="T102" fmla="*/ 1797843 w 2262188"/>
              <a:gd name="T103" fmla="*/ 89635 h 2241550"/>
              <a:gd name="T104" fmla="*/ 1745015 w 2262188"/>
              <a:gd name="T105" fmla="*/ 94400 h 2241550"/>
              <a:gd name="T106" fmla="*/ 1683571 w 2262188"/>
              <a:gd name="T107" fmla="*/ 87820 h 2241550"/>
              <a:gd name="T108" fmla="*/ 1651602 w 2262188"/>
              <a:gd name="T109" fmla="*/ 75112 h 224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2188" h="2241550">
                <a:moveTo>
                  <a:pt x="1920875" y="1898650"/>
                </a:moveTo>
                <a:lnTo>
                  <a:pt x="1920875" y="1901598"/>
                </a:lnTo>
                <a:lnTo>
                  <a:pt x="1920875" y="1977571"/>
                </a:lnTo>
                <a:lnTo>
                  <a:pt x="1431239" y="2241550"/>
                </a:lnTo>
                <a:lnTo>
                  <a:pt x="966787" y="2131332"/>
                </a:lnTo>
                <a:lnTo>
                  <a:pt x="966787" y="2047648"/>
                </a:lnTo>
                <a:lnTo>
                  <a:pt x="1420802" y="2155372"/>
                </a:lnTo>
                <a:lnTo>
                  <a:pt x="1437365" y="2159227"/>
                </a:lnTo>
                <a:lnTo>
                  <a:pt x="1452113" y="2151289"/>
                </a:lnTo>
                <a:lnTo>
                  <a:pt x="1920875" y="1898650"/>
                </a:lnTo>
                <a:close/>
                <a:moveTo>
                  <a:pt x="0" y="1817688"/>
                </a:moveTo>
                <a:lnTo>
                  <a:pt x="463550" y="1928451"/>
                </a:lnTo>
                <a:lnTo>
                  <a:pt x="463550" y="2012951"/>
                </a:lnTo>
                <a:lnTo>
                  <a:pt x="0" y="1901959"/>
                </a:lnTo>
                <a:lnTo>
                  <a:pt x="0" y="1848519"/>
                </a:lnTo>
                <a:lnTo>
                  <a:pt x="0" y="1817688"/>
                </a:lnTo>
                <a:close/>
                <a:moveTo>
                  <a:pt x="1920875" y="1770063"/>
                </a:moveTo>
                <a:lnTo>
                  <a:pt x="1920875" y="1772784"/>
                </a:lnTo>
                <a:lnTo>
                  <a:pt x="1920875" y="1848984"/>
                </a:lnTo>
                <a:lnTo>
                  <a:pt x="1431239" y="2112963"/>
                </a:lnTo>
                <a:lnTo>
                  <a:pt x="966787" y="2002745"/>
                </a:lnTo>
                <a:lnTo>
                  <a:pt x="966787" y="1919061"/>
                </a:lnTo>
                <a:lnTo>
                  <a:pt x="1420802" y="2026784"/>
                </a:lnTo>
                <a:lnTo>
                  <a:pt x="1437365" y="2030867"/>
                </a:lnTo>
                <a:lnTo>
                  <a:pt x="1452113" y="2022702"/>
                </a:lnTo>
                <a:lnTo>
                  <a:pt x="1920875" y="1770063"/>
                </a:lnTo>
                <a:close/>
                <a:moveTo>
                  <a:pt x="0" y="1689100"/>
                </a:moveTo>
                <a:lnTo>
                  <a:pt x="463550" y="1799189"/>
                </a:lnTo>
                <a:lnTo>
                  <a:pt x="463550" y="1882775"/>
                </a:lnTo>
                <a:lnTo>
                  <a:pt x="0" y="1772460"/>
                </a:lnTo>
                <a:lnTo>
                  <a:pt x="0" y="1719680"/>
                </a:lnTo>
                <a:lnTo>
                  <a:pt x="0" y="1689100"/>
                </a:lnTo>
                <a:close/>
                <a:moveTo>
                  <a:pt x="1920875" y="1643063"/>
                </a:moveTo>
                <a:lnTo>
                  <a:pt x="1920875" y="1646009"/>
                </a:lnTo>
                <a:lnTo>
                  <a:pt x="1920875" y="1721932"/>
                </a:lnTo>
                <a:lnTo>
                  <a:pt x="1431239" y="1985963"/>
                </a:lnTo>
                <a:lnTo>
                  <a:pt x="966787" y="1875591"/>
                </a:lnTo>
                <a:lnTo>
                  <a:pt x="966787" y="1791963"/>
                </a:lnTo>
                <a:lnTo>
                  <a:pt x="1420802" y="1899841"/>
                </a:lnTo>
                <a:lnTo>
                  <a:pt x="1437365" y="1903694"/>
                </a:lnTo>
                <a:lnTo>
                  <a:pt x="1452113" y="1895762"/>
                </a:lnTo>
                <a:lnTo>
                  <a:pt x="1920875" y="1643063"/>
                </a:lnTo>
                <a:close/>
                <a:moveTo>
                  <a:pt x="0" y="1562100"/>
                </a:moveTo>
                <a:lnTo>
                  <a:pt x="463550" y="1672189"/>
                </a:lnTo>
                <a:lnTo>
                  <a:pt x="463550" y="1755775"/>
                </a:lnTo>
                <a:lnTo>
                  <a:pt x="0" y="1645686"/>
                </a:lnTo>
                <a:lnTo>
                  <a:pt x="0" y="1592907"/>
                </a:lnTo>
                <a:lnTo>
                  <a:pt x="0" y="1562100"/>
                </a:lnTo>
                <a:close/>
                <a:moveTo>
                  <a:pt x="1920875" y="1520825"/>
                </a:moveTo>
                <a:lnTo>
                  <a:pt x="1920875" y="1523996"/>
                </a:lnTo>
                <a:lnTo>
                  <a:pt x="1920875" y="1599869"/>
                </a:lnTo>
                <a:lnTo>
                  <a:pt x="1431239" y="1863725"/>
                </a:lnTo>
                <a:lnTo>
                  <a:pt x="966787" y="1753426"/>
                </a:lnTo>
                <a:lnTo>
                  <a:pt x="966787" y="1669853"/>
                </a:lnTo>
                <a:lnTo>
                  <a:pt x="1420802" y="1777660"/>
                </a:lnTo>
                <a:lnTo>
                  <a:pt x="1437365" y="1781511"/>
                </a:lnTo>
                <a:lnTo>
                  <a:pt x="1452113" y="1773584"/>
                </a:lnTo>
                <a:lnTo>
                  <a:pt x="1920875" y="1520825"/>
                </a:lnTo>
                <a:close/>
                <a:moveTo>
                  <a:pt x="0" y="1439863"/>
                </a:moveTo>
                <a:lnTo>
                  <a:pt x="463550" y="1549725"/>
                </a:lnTo>
                <a:lnTo>
                  <a:pt x="463550" y="1633538"/>
                </a:lnTo>
                <a:lnTo>
                  <a:pt x="0" y="1523223"/>
                </a:lnTo>
                <a:lnTo>
                  <a:pt x="0" y="1470217"/>
                </a:lnTo>
                <a:lnTo>
                  <a:pt x="0" y="1439863"/>
                </a:lnTo>
                <a:close/>
                <a:moveTo>
                  <a:pt x="1474701" y="1365250"/>
                </a:moveTo>
                <a:lnTo>
                  <a:pt x="1920875" y="1470932"/>
                </a:lnTo>
                <a:lnTo>
                  <a:pt x="1430878" y="1735138"/>
                </a:lnTo>
                <a:lnTo>
                  <a:pt x="984250" y="1629229"/>
                </a:lnTo>
                <a:lnTo>
                  <a:pt x="1044194" y="1597025"/>
                </a:lnTo>
                <a:lnTo>
                  <a:pt x="1304860" y="1658938"/>
                </a:lnTo>
                <a:lnTo>
                  <a:pt x="1305314" y="1658258"/>
                </a:lnTo>
                <a:lnTo>
                  <a:pt x="1309401" y="1656217"/>
                </a:lnTo>
                <a:lnTo>
                  <a:pt x="1313942" y="1654402"/>
                </a:lnTo>
                <a:lnTo>
                  <a:pt x="1318483" y="1652588"/>
                </a:lnTo>
                <a:lnTo>
                  <a:pt x="1323479" y="1651227"/>
                </a:lnTo>
                <a:lnTo>
                  <a:pt x="1328474" y="1649640"/>
                </a:lnTo>
                <a:lnTo>
                  <a:pt x="1333924" y="1648052"/>
                </a:lnTo>
                <a:lnTo>
                  <a:pt x="1339373" y="1646692"/>
                </a:lnTo>
                <a:lnTo>
                  <a:pt x="1345050" y="1645784"/>
                </a:lnTo>
                <a:lnTo>
                  <a:pt x="1350953" y="1644650"/>
                </a:lnTo>
                <a:lnTo>
                  <a:pt x="1357311" y="1643743"/>
                </a:lnTo>
                <a:lnTo>
                  <a:pt x="1369572" y="1642383"/>
                </a:lnTo>
                <a:lnTo>
                  <a:pt x="1382515" y="1641249"/>
                </a:lnTo>
                <a:lnTo>
                  <a:pt x="1395684" y="1641022"/>
                </a:lnTo>
                <a:lnTo>
                  <a:pt x="1403177" y="1641249"/>
                </a:lnTo>
                <a:lnTo>
                  <a:pt x="1410897" y="1641475"/>
                </a:lnTo>
                <a:lnTo>
                  <a:pt x="1418617" y="1642156"/>
                </a:lnTo>
                <a:lnTo>
                  <a:pt x="1426110" y="1642836"/>
                </a:lnTo>
                <a:lnTo>
                  <a:pt x="1433603" y="1643743"/>
                </a:lnTo>
                <a:lnTo>
                  <a:pt x="1441096" y="1644650"/>
                </a:lnTo>
                <a:lnTo>
                  <a:pt x="1448362" y="1646011"/>
                </a:lnTo>
                <a:lnTo>
                  <a:pt x="1455401" y="1647599"/>
                </a:lnTo>
                <a:lnTo>
                  <a:pt x="1460623" y="1648959"/>
                </a:lnTo>
                <a:lnTo>
                  <a:pt x="1707665" y="1516063"/>
                </a:lnTo>
                <a:lnTo>
                  <a:pt x="1701989" y="1514702"/>
                </a:lnTo>
                <a:lnTo>
                  <a:pt x="1693133" y="1512434"/>
                </a:lnTo>
                <a:lnTo>
                  <a:pt x="1685186" y="1509713"/>
                </a:lnTo>
                <a:lnTo>
                  <a:pt x="1677920" y="1506991"/>
                </a:lnTo>
                <a:lnTo>
                  <a:pt x="1671790" y="1503816"/>
                </a:lnTo>
                <a:lnTo>
                  <a:pt x="1666340" y="1500641"/>
                </a:lnTo>
                <a:lnTo>
                  <a:pt x="1664070" y="1499054"/>
                </a:lnTo>
                <a:lnTo>
                  <a:pt x="1662026" y="1497240"/>
                </a:lnTo>
                <a:lnTo>
                  <a:pt x="1659983" y="1495652"/>
                </a:lnTo>
                <a:lnTo>
                  <a:pt x="1658393" y="1493838"/>
                </a:lnTo>
                <a:lnTo>
                  <a:pt x="1657031" y="1492023"/>
                </a:lnTo>
                <a:lnTo>
                  <a:pt x="1655668" y="1490209"/>
                </a:lnTo>
                <a:lnTo>
                  <a:pt x="1654987" y="1488395"/>
                </a:lnTo>
                <a:lnTo>
                  <a:pt x="1654306" y="1486581"/>
                </a:lnTo>
                <a:lnTo>
                  <a:pt x="1653852" y="1484540"/>
                </a:lnTo>
                <a:lnTo>
                  <a:pt x="1653625" y="1482725"/>
                </a:lnTo>
                <a:lnTo>
                  <a:pt x="1653625" y="1480911"/>
                </a:lnTo>
                <a:lnTo>
                  <a:pt x="1654306" y="1479097"/>
                </a:lnTo>
                <a:lnTo>
                  <a:pt x="1654760" y="1477282"/>
                </a:lnTo>
                <a:lnTo>
                  <a:pt x="1655441" y="1475241"/>
                </a:lnTo>
                <a:lnTo>
                  <a:pt x="1656577" y="1473427"/>
                </a:lnTo>
                <a:lnTo>
                  <a:pt x="1658166" y="1471613"/>
                </a:lnTo>
                <a:lnTo>
                  <a:pt x="1659528" y="1469798"/>
                </a:lnTo>
                <a:lnTo>
                  <a:pt x="1661345" y="1467984"/>
                </a:lnTo>
                <a:lnTo>
                  <a:pt x="1663843" y="1466170"/>
                </a:lnTo>
                <a:lnTo>
                  <a:pt x="1666113" y="1464356"/>
                </a:lnTo>
                <a:lnTo>
                  <a:pt x="1668611" y="1462768"/>
                </a:lnTo>
                <a:lnTo>
                  <a:pt x="1671790" y="1461181"/>
                </a:lnTo>
                <a:lnTo>
                  <a:pt x="1675650" y="1459366"/>
                </a:lnTo>
                <a:lnTo>
                  <a:pt x="1414984" y="1397454"/>
                </a:lnTo>
                <a:lnTo>
                  <a:pt x="1474701" y="1365250"/>
                </a:lnTo>
                <a:close/>
                <a:moveTo>
                  <a:pt x="995838" y="1258888"/>
                </a:moveTo>
                <a:lnTo>
                  <a:pt x="1393825" y="1352349"/>
                </a:lnTo>
                <a:lnTo>
                  <a:pt x="918237" y="1608912"/>
                </a:lnTo>
                <a:lnTo>
                  <a:pt x="918237" y="2111376"/>
                </a:lnTo>
                <a:lnTo>
                  <a:pt x="512762" y="2014286"/>
                </a:lnTo>
                <a:lnTo>
                  <a:pt x="512762" y="1518854"/>
                </a:lnTo>
                <a:lnTo>
                  <a:pt x="995838" y="1258888"/>
                </a:lnTo>
                <a:close/>
                <a:moveTo>
                  <a:pt x="489738" y="1130300"/>
                </a:moveTo>
                <a:lnTo>
                  <a:pt x="935038" y="1236110"/>
                </a:lnTo>
                <a:lnTo>
                  <a:pt x="875408" y="1268353"/>
                </a:lnTo>
                <a:lnTo>
                  <a:pt x="610586" y="1205457"/>
                </a:lnTo>
                <a:lnTo>
                  <a:pt x="606959" y="1207501"/>
                </a:lnTo>
                <a:lnTo>
                  <a:pt x="603104" y="1209544"/>
                </a:lnTo>
                <a:lnTo>
                  <a:pt x="598796" y="1211588"/>
                </a:lnTo>
                <a:lnTo>
                  <a:pt x="594035" y="1213404"/>
                </a:lnTo>
                <a:lnTo>
                  <a:pt x="589274" y="1214994"/>
                </a:lnTo>
                <a:lnTo>
                  <a:pt x="584059" y="1216583"/>
                </a:lnTo>
                <a:lnTo>
                  <a:pt x="578617" y="1218172"/>
                </a:lnTo>
                <a:lnTo>
                  <a:pt x="573176" y="1219308"/>
                </a:lnTo>
                <a:lnTo>
                  <a:pt x="567281" y="1220443"/>
                </a:lnTo>
                <a:lnTo>
                  <a:pt x="561386" y="1221351"/>
                </a:lnTo>
                <a:lnTo>
                  <a:pt x="555491" y="1222487"/>
                </a:lnTo>
                <a:lnTo>
                  <a:pt x="543021" y="1223849"/>
                </a:lnTo>
                <a:lnTo>
                  <a:pt x="530097" y="1224530"/>
                </a:lnTo>
                <a:lnTo>
                  <a:pt x="516947" y="1224757"/>
                </a:lnTo>
                <a:lnTo>
                  <a:pt x="509464" y="1224757"/>
                </a:lnTo>
                <a:lnTo>
                  <a:pt x="501755" y="1224530"/>
                </a:lnTo>
                <a:lnTo>
                  <a:pt x="494046" y="1224076"/>
                </a:lnTo>
                <a:lnTo>
                  <a:pt x="486564" y="1223168"/>
                </a:lnTo>
                <a:lnTo>
                  <a:pt x="479082" y="1222487"/>
                </a:lnTo>
                <a:lnTo>
                  <a:pt x="471600" y="1221124"/>
                </a:lnTo>
                <a:lnTo>
                  <a:pt x="464345" y="1219989"/>
                </a:lnTo>
                <a:lnTo>
                  <a:pt x="457543" y="1218399"/>
                </a:lnTo>
                <a:lnTo>
                  <a:pt x="456409" y="1218172"/>
                </a:lnTo>
                <a:lnTo>
                  <a:pt x="209953" y="1351230"/>
                </a:lnTo>
                <a:lnTo>
                  <a:pt x="211086" y="1351684"/>
                </a:lnTo>
                <a:lnTo>
                  <a:pt x="219929" y="1353955"/>
                </a:lnTo>
                <a:lnTo>
                  <a:pt x="227864" y="1356452"/>
                </a:lnTo>
                <a:lnTo>
                  <a:pt x="235120" y="1359404"/>
                </a:lnTo>
                <a:lnTo>
                  <a:pt x="241241" y="1362356"/>
                </a:lnTo>
                <a:lnTo>
                  <a:pt x="246683" y="1365535"/>
                </a:lnTo>
                <a:lnTo>
                  <a:pt x="249177" y="1367351"/>
                </a:lnTo>
                <a:lnTo>
                  <a:pt x="251218" y="1368941"/>
                </a:lnTo>
                <a:lnTo>
                  <a:pt x="253031" y="1370757"/>
                </a:lnTo>
                <a:lnTo>
                  <a:pt x="254845" y="1372574"/>
                </a:lnTo>
                <a:lnTo>
                  <a:pt x="255979" y="1374390"/>
                </a:lnTo>
                <a:lnTo>
                  <a:pt x="257113" y="1376207"/>
                </a:lnTo>
                <a:lnTo>
                  <a:pt x="258019" y="1378023"/>
                </a:lnTo>
                <a:lnTo>
                  <a:pt x="258926" y="1379613"/>
                </a:lnTo>
                <a:lnTo>
                  <a:pt x="259153" y="1381429"/>
                </a:lnTo>
                <a:lnTo>
                  <a:pt x="259380" y="1383246"/>
                </a:lnTo>
                <a:lnTo>
                  <a:pt x="259153" y="1385289"/>
                </a:lnTo>
                <a:lnTo>
                  <a:pt x="258926" y="1387106"/>
                </a:lnTo>
                <a:lnTo>
                  <a:pt x="258473" y="1388922"/>
                </a:lnTo>
                <a:lnTo>
                  <a:pt x="257566" y="1390739"/>
                </a:lnTo>
                <a:lnTo>
                  <a:pt x="256206" y="1392555"/>
                </a:lnTo>
                <a:lnTo>
                  <a:pt x="255072" y="1394599"/>
                </a:lnTo>
                <a:lnTo>
                  <a:pt x="253485" y="1396415"/>
                </a:lnTo>
                <a:lnTo>
                  <a:pt x="251444" y="1398232"/>
                </a:lnTo>
                <a:lnTo>
                  <a:pt x="249404" y="1399821"/>
                </a:lnTo>
                <a:lnTo>
                  <a:pt x="246910" y="1401638"/>
                </a:lnTo>
                <a:lnTo>
                  <a:pt x="244189" y="1403454"/>
                </a:lnTo>
                <a:lnTo>
                  <a:pt x="241241" y="1405043"/>
                </a:lnTo>
                <a:lnTo>
                  <a:pt x="240561" y="1405498"/>
                </a:lnTo>
                <a:lnTo>
                  <a:pt x="504929" y="1468393"/>
                </a:lnTo>
                <a:lnTo>
                  <a:pt x="463891" y="1490418"/>
                </a:lnTo>
                <a:lnTo>
                  <a:pt x="463891" y="1504950"/>
                </a:lnTo>
                <a:lnTo>
                  <a:pt x="0" y="1394599"/>
                </a:lnTo>
                <a:lnTo>
                  <a:pt x="489738" y="1130300"/>
                </a:lnTo>
                <a:close/>
                <a:moveTo>
                  <a:pt x="341312" y="768350"/>
                </a:moveTo>
                <a:lnTo>
                  <a:pt x="810075" y="1021049"/>
                </a:lnTo>
                <a:lnTo>
                  <a:pt x="824823" y="1028755"/>
                </a:lnTo>
                <a:lnTo>
                  <a:pt x="841386" y="1024902"/>
                </a:lnTo>
                <a:lnTo>
                  <a:pt x="1295400" y="917250"/>
                </a:lnTo>
                <a:lnTo>
                  <a:pt x="1295400" y="1000879"/>
                </a:lnTo>
                <a:lnTo>
                  <a:pt x="830949" y="1111250"/>
                </a:lnTo>
                <a:lnTo>
                  <a:pt x="341312" y="847220"/>
                </a:lnTo>
                <a:lnTo>
                  <a:pt x="341312" y="771297"/>
                </a:lnTo>
                <a:lnTo>
                  <a:pt x="341312" y="768350"/>
                </a:lnTo>
                <a:close/>
                <a:moveTo>
                  <a:pt x="2262188" y="687389"/>
                </a:moveTo>
                <a:lnTo>
                  <a:pt x="2262188" y="717969"/>
                </a:lnTo>
                <a:lnTo>
                  <a:pt x="2262188" y="770974"/>
                </a:lnTo>
                <a:lnTo>
                  <a:pt x="1797050" y="881063"/>
                </a:lnTo>
                <a:lnTo>
                  <a:pt x="1797050" y="797477"/>
                </a:lnTo>
                <a:lnTo>
                  <a:pt x="2262188" y="687389"/>
                </a:lnTo>
                <a:close/>
                <a:moveTo>
                  <a:pt x="341312" y="639763"/>
                </a:moveTo>
                <a:lnTo>
                  <a:pt x="810075" y="892403"/>
                </a:lnTo>
                <a:lnTo>
                  <a:pt x="824823" y="900340"/>
                </a:lnTo>
                <a:lnTo>
                  <a:pt x="841386" y="896485"/>
                </a:lnTo>
                <a:lnTo>
                  <a:pt x="1295400" y="788762"/>
                </a:lnTo>
                <a:lnTo>
                  <a:pt x="1295400" y="872672"/>
                </a:lnTo>
                <a:lnTo>
                  <a:pt x="830949" y="982664"/>
                </a:lnTo>
                <a:lnTo>
                  <a:pt x="341312" y="718685"/>
                </a:lnTo>
                <a:lnTo>
                  <a:pt x="341312" y="642938"/>
                </a:lnTo>
                <a:lnTo>
                  <a:pt x="341312" y="639763"/>
                </a:lnTo>
                <a:close/>
                <a:moveTo>
                  <a:pt x="2262188" y="558801"/>
                </a:moveTo>
                <a:lnTo>
                  <a:pt x="2262188" y="589381"/>
                </a:lnTo>
                <a:lnTo>
                  <a:pt x="2262188" y="642613"/>
                </a:lnTo>
                <a:lnTo>
                  <a:pt x="1797050" y="752476"/>
                </a:lnTo>
                <a:lnTo>
                  <a:pt x="1797050" y="668663"/>
                </a:lnTo>
                <a:lnTo>
                  <a:pt x="2262188" y="558801"/>
                </a:lnTo>
                <a:close/>
                <a:moveTo>
                  <a:pt x="341312" y="511175"/>
                </a:moveTo>
                <a:lnTo>
                  <a:pt x="810075" y="763815"/>
                </a:lnTo>
                <a:lnTo>
                  <a:pt x="824823" y="771979"/>
                </a:lnTo>
                <a:lnTo>
                  <a:pt x="841386" y="768124"/>
                </a:lnTo>
                <a:lnTo>
                  <a:pt x="1295400" y="660174"/>
                </a:lnTo>
                <a:lnTo>
                  <a:pt x="1295400" y="744084"/>
                </a:lnTo>
                <a:lnTo>
                  <a:pt x="830949" y="854075"/>
                </a:lnTo>
                <a:lnTo>
                  <a:pt x="341312" y="590097"/>
                </a:lnTo>
                <a:lnTo>
                  <a:pt x="341312" y="514350"/>
                </a:lnTo>
                <a:lnTo>
                  <a:pt x="341312" y="511175"/>
                </a:lnTo>
                <a:close/>
                <a:moveTo>
                  <a:pt x="2262188" y="431801"/>
                </a:moveTo>
                <a:lnTo>
                  <a:pt x="2262188" y="462607"/>
                </a:lnTo>
                <a:lnTo>
                  <a:pt x="2262188" y="515613"/>
                </a:lnTo>
                <a:lnTo>
                  <a:pt x="1797050" y="625476"/>
                </a:lnTo>
                <a:lnTo>
                  <a:pt x="1797050" y="541889"/>
                </a:lnTo>
                <a:lnTo>
                  <a:pt x="2262188" y="431801"/>
                </a:lnTo>
                <a:close/>
                <a:moveTo>
                  <a:pt x="341312" y="390526"/>
                </a:moveTo>
                <a:lnTo>
                  <a:pt x="810075" y="643225"/>
                </a:lnTo>
                <a:lnTo>
                  <a:pt x="824823" y="651157"/>
                </a:lnTo>
                <a:lnTo>
                  <a:pt x="841386" y="647304"/>
                </a:lnTo>
                <a:lnTo>
                  <a:pt x="1295400" y="539652"/>
                </a:lnTo>
                <a:lnTo>
                  <a:pt x="1295400" y="623054"/>
                </a:lnTo>
                <a:lnTo>
                  <a:pt x="830949" y="733425"/>
                </a:lnTo>
                <a:lnTo>
                  <a:pt x="341312" y="469395"/>
                </a:lnTo>
                <a:lnTo>
                  <a:pt x="341312" y="393472"/>
                </a:lnTo>
                <a:lnTo>
                  <a:pt x="341312" y="390526"/>
                </a:lnTo>
                <a:close/>
                <a:moveTo>
                  <a:pt x="2262188" y="309564"/>
                </a:moveTo>
                <a:lnTo>
                  <a:pt x="2262188" y="340144"/>
                </a:lnTo>
                <a:lnTo>
                  <a:pt x="2262188" y="392923"/>
                </a:lnTo>
                <a:lnTo>
                  <a:pt x="1797050" y="503239"/>
                </a:lnTo>
                <a:lnTo>
                  <a:pt x="1797050" y="419426"/>
                </a:lnTo>
                <a:lnTo>
                  <a:pt x="2262188" y="309564"/>
                </a:lnTo>
                <a:close/>
                <a:moveTo>
                  <a:pt x="786730" y="233363"/>
                </a:moveTo>
                <a:lnTo>
                  <a:pt x="846346" y="265913"/>
                </a:lnTo>
                <a:lnTo>
                  <a:pt x="585896" y="328053"/>
                </a:lnTo>
                <a:lnTo>
                  <a:pt x="589976" y="329646"/>
                </a:lnTo>
                <a:lnTo>
                  <a:pt x="593149" y="331467"/>
                </a:lnTo>
                <a:lnTo>
                  <a:pt x="595643" y="333288"/>
                </a:lnTo>
                <a:lnTo>
                  <a:pt x="597909" y="334882"/>
                </a:lnTo>
                <a:lnTo>
                  <a:pt x="600403" y="336703"/>
                </a:lnTo>
                <a:lnTo>
                  <a:pt x="602216" y="338524"/>
                </a:lnTo>
                <a:lnTo>
                  <a:pt x="603576" y="340344"/>
                </a:lnTo>
                <a:lnTo>
                  <a:pt x="605163" y="342165"/>
                </a:lnTo>
                <a:lnTo>
                  <a:pt x="606296" y="344214"/>
                </a:lnTo>
                <a:lnTo>
                  <a:pt x="606976" y="346035"/>
                </a:lnTo>
                <a:lnTo>
                  <a:pt x="607430" y="347856"/>
                </a:lnTo>
                <a:lnTo>
                  <a:pt x="608110" y="349677"/>
                </a:lnTo>
                <a:lnTo>
                  <a:pt x="608110" y="351498"/>
                </a:lnTo>
                <a:lnTo>
                  <a:pt x="607883" y="353546"/>
                </a:lnTo>
                <a:lnTo>
                  <a:pt x="607430" y="355367"/>
                </a:lnTo>
                <a:lnTo>
                  <a:pt x="606750" y="357188"/>
                </a:lnTo>
                <a:lnTo>
                  <a:pt x="606070" y="359009"/>
                </a:lnTo>
                <a:lnTo>
                  <a:pt x="604710" y="360830"/>
                </a:lnTo>
                <a:lnTo>
                  <a:pt x="603350" y="362651"/>
                </a:lnTo>
                <a:lnTo>
                  <a:pt x="601536" y="364472"/>
                </a:lnTo>
                <a:lnTo>
                  <a:pt x="599723" y="366293"/>
                </a:lnTo>
                <a:lnTo>
                  <a:pt x="597683" y="367886"/>
                </a:lnTo>
                <a:lnTo>
                  <a:pt x="595416" y="369707"/>
                </a:lnTo>
                <a:lnTo>
                  <a:pt x="589976" y="372666"/>
                </a:lnTo>
                <a:lnTo>
                  <a:pt x="583855" y="375853"/>
                </a:lnTo>
                <a:lnTo>
                  <a:pt x="576602" y="378585"/>
                </a:lnTo>
                <a:lnTo>
                  <a:pt x="568668" y="381316"/>
                </a:lnTo>
                <a:lnTo>
                  <a:pt x="559828" y="383592"/>
                </a:lnTo>
                <a:lnTo>
                  <a:pt x="554161" y="384958"/>
                </a:lnTo>
                <a:lnTo>
                  <a:pt x="800558" y="518343"/>
                </a:lnTo>
                <a:lnTo>
                  <a:pt x="805998" y="517205"/>
                </a:lnTo>
                <a:lnTo>
                  <a:pt x="813025" y="515611"/>
                </a:lnTo>
                <a:lnTo>
                  <a:pt x="820278" y="514246"/>
                </a:lnTo>
                <a:lnTo>
                  <a:pt x="827759" y="513108"/>
                </a:lnTo>
                <a:lnTo>
                  <a:pt x="835239" y="512197"/>
                </a:lnTo>
                <a:lnTo>
                  <a:pt x="842719" y="511514"/>
                </a:lnTo>
                <a:lnTo>
                  <a:pt x="850426" y="510831"/>
                </a:lnTo>
                <a:lnTo>
                  <a:pt x="858133" y="510604"/>
                </a:lnTo>
                <a:lnTo>
                  <a:pt x="865614" y="510604"/>
                </a:lnTo>
                <a:lnTo>
                  <a:pt x="878761" y="510831"/>
                </a:lnTo>
                <a:lnTo>
                  <a:pt x="891681" y="511742"/>
                </a:lnTo>
                <a:lnTo>
                  <a:pt x="903922" y="513108"/>
                </a:lnTo>
                <a:lnTo>
                  <a:pt x="910269" y="514018"/>
                </a:lnTo>
                <a:lnTo>
                  <a:pt x="916162" y="515156"/>
                </a:lnTo>
                <a:lnTo>
                  <a:pt x="921829" y="516067"/>
                </a:lnTo>
                <a:lnTo>
                  <a:pt x="927269" y="517432"/>
                </a:lnTo>
                <a:lnTo>
                  <a:pt x="932710" y="519026"/>
                </a:lnTo>
                <a:lnTo>
                  <a:pt x="937696" y="520619"/>
                </a:lnTo>
                <a:lnTo>
                  <a:pt x="942683" y="521985"/>
                </a:lnTo>
                <a:lnTo>
                  <a:pt x="947217" y="523806"/>
                </a:lnTo>
                <a:lnTo>
                  <a:pt x="951750" y="525854"/>
                </a:lnTo>
                <a:lnTo>
                  <a:pt x="955604" y="528131"/>
                </a:lnTo>
                <a:lnTo>
                  <a:pt x="956284" y="528358"/>
                </a:lnTo>
                <a:lnTo>
                  <a:pt x="1216508" y="466218"/>
                </a:lnTo>
                <a:lnTo>
                  <a:pt x="1276350" y="498540"/>
                </a:lnTo>
                <a:lnTo>
                  <a:pt x="830479" y="604838"/>
                </a:lnTo>
                <a:lnTo>
                  <a:pt x="341312" y="339889"/>
                </a:lnTo>
                <a:lnTo>
                  <a:pt x="786730" y="233363"/>
                </a:lnTo>
                <a:close/>
                <a:moveTo>
                  <a:pt x="1266452" y="128588"/>
                </a:moveTo>
                <a:lnTo>
                  <a:pt x="1749425" y="388781"/>
                </a:lnTo>
                <a:lnTo>
                  <a:pt x="1749425" y="883986"/>
                </a:lnTo>
                <a:lnTo>
                  <a:pt x="1344073" y="981076"/>
                </a:lnTo>
                <a:lnTo>
                  <a:pt x="1343846" y="478612"/>
                </a:lnTo>
                <a:lnTo>
                  <a:pt x="868362" y="222276"/>
                </a:lnTo>
                <a:lnTo>
                  <a:pt x="1266452" y="128588"/>
                </a:lnTo>
                <a:close/>
                <a:moveTo>
                  <a:pt x="1772450" y="0"/>
                </a:moveTo>
                <a:lnTo>
                  <a:pt x="2262188" y="264139"/>
                </a:lnTo>
                <a:lnTo>
                  <a:pt x="1798297" y="374650"/>
                </a:lnTo>
                <a:lnTo>
                  <a:pt x="1798297" y="359900"/>
                </a:lnTo>
                <a:lnTo>
                  <a:pt x="1757259" y="338116"/>
                </a:lnTo>
                <a:lnTo>
                  <a:pt x="2021627" y="275031"/>
                </a:lnTo>
                <a:lnTo>
                  <a:pt x="2020947" y="274804"/>
                </a:lnTo>
                <a:lnTo>
                  <a:pt x="2017772" y="272989"/>
                </a:lnTo>
                <a:lnTo>
                  <a:pt x="2015278" y="271173"/>
                </a:lnTo>
                <a:lnTo>
                  <a:pt x="2012784" y="269585"/>
                </a:lnTo>
                <a:lnTo>
                  <a:pt x="2010517" y="267770"/>
                </a:lnTo>
                <a:lnTo>
                  <a:pt x="2008703" y="265954"/>
                </a:lnTo>
                <a:lnTo>
                  <a:pt x="2007116" y="264139"/>
                </a:lnTo>
                <a:lnTo>
                  <a:pt x="2005982" y="262323"/>
                </a:lnTo>
                <a:lnTo>
                  <a:pt x="2004622" y="260508"/>
                </a:lnTo>
                <a:lnTo>
                  <a:pt x="2003942" y="258466"/>
                </a:lnTo>
                <a:lnTo>
                  <a:pt x="2003262" y="256650"/>
                </a:lnTo>
                <a:lnTo>
                  <a:pt x="2002808" y="254835"/>
                </a:lnTo>
                <a:lnTo>
                  <a:pt x="2002808" y="253020"/>
                </a:lnTo>
                <a:lnTo>
                  <a:pt x="2003035" y="251431"/>
                </a:lnTo>
                <a:lnTo>
                  <a:pt x="2003262" y="249162"/>
                </a:lnTo>
                <a:lnTo>
                  <a:pt x="2004169" y="247346"/>
                </a:lnTo>
                <a:lnTo>
                  <a:pt x="2004849" y="245758"/>
                </a:lnTo>
                <a:lnTo>
                  <a:pt x="2006209" y="243943"/>
                </a:lnTo>
                <a:lnTo>
                  <a:pt x="2007343" y="242127"/>
                </a:lnTo>
                <a:lnTo>
                  <a:pt x="2009157" y="240312"/>
                </a:lnTo>
                <a:lnTo>
                  <a:pt x="2010970" y="238723"/>
                </a:lnTo>
                <a:lnTo>
                  <a:pt x="2013011" y="236908"/>
                </a:lnTo>
                <a:lnTo>
                  <a:pt x="2015505" y="235320"/>
                </a:lnTo>
                <a:lnTo>
                  <a:pt x="2020947" y="231916"/>
                </a:lnTo>
                <a:lnTo>
                  <a:pt x="2027068" y="228966"/>
                </a:lnTo>
                <a:lnTo>
                  <a:pt x="2034324" y="226016"/>
                </a:lnTo>
                <a:lnTo>
                  <a:pt x="2042259" y="223520"/>
                </a:lnTo>
                <a:lnTo>
                  <a:pt x="2051102" y="221023"/>
                </a:lnTo>
                <a:lnTo>
                  <a:pt x="2052009" y="220797"/>
                </a:lnTo>
                <a:lnTo>
                  <a:pt x="1805779" y="87820"/>
                </a:lnTo>
                <a:lnTo>
                  <a:pt x="1804872" y="88046"/>
                </a:lnTo>
                <a:lnTo>
                  <a:pt x="1797843" y="89635"/>
                </a:lnTo>
                <a:lnTo>
                  <a:pt x="1790588" y="90996"/>
                </a:lnTo>
                <a:lnTo>
                  <a:pt x="1783106" y="92131"/>
                </a:lnTo>
                <a:lnTo>
                  <a:pt x="1775624" y="92812"/>
                </a:lnTo>
                <a:lnTo>
                  <a:pt x="1768142" y="93720"/>
                </a:lnTo>
                <a:lnTo>
                  <a:pt x="1760433" y="94173"/>
                </a:lnTo>
                <a:lnTo>
                  <a:pt x="1752724" y="94400"/>
                </a:lnTo>
                <a:lnTo>
                  <a:pt x="1745015" y="94400"/>
                </a:lnTo>
                <a:lnTo>
                  <a:pt x="1732092" y="94173"/>
                </a:lnTo>
                <a:lnTo>
                  <a:pt x="1719168" y="93493"/>
                </a:lnTo>
                <a:lnTo>
                  <a:pt x="1706698" y="92131"/>
                </a:lnTo>
                <a:lnTo>
                  <a:pt x="1700576" y="90996"/>
                </a:lnTo>
                <a:lnTo>
                  <a:pt x="1694681" y="90089"/>
                </a:lnTo>
                <a:lnTo>
                  <a:pt x="1689013" y="88954"/>
                </a:lnTo>
                <a:lnTo>
                  <a:pt x="1683571" y="87820"/>
                </a:lnTo>
                <a:lnTo>
                  <a:pt x="1678130" y="86231"/>
                </a:lnTo>
                <a:lnTo>
                  <a:pt x="1672915" y="84643"/>
                </a:lnTo>
                <a:lnTo>
                  <a:pt x="1668153" y="83054"/>
                </a:lnTo>
                <a:lnTo>
                  <a:pt x="1663392" y="81239"/>
                </a:lnTo>
                <a:lnTo>
                  <a:pt x="1659084" y="79196"/>
                </a:lnTo>
                <a:lnTo>
                  <a:pt x="1655230" y="77154"/>
                </a:lnTo>
                <a:lnTo>
                  <a:pt x="1651602" y="75112"/>
                </a:lnTo>
                <a:lnTo>
                  <a:pt x="1386780" y="137970"/>
                </a:lnTo>
                <a:lnTo>
                  <a:pt x="1327150" y="105973"/>
                </a:lnTo>
                <a:lnTo>
                  <a:pt x="1772450" y="0"/>
                </a:lnTo>
                <a:close/>
              </a:path>
            </a:pathLst>
          </a:custGeom>
          <a:solidFill>
            <a:srgbClr val="FFFFFF"/>
          </a:solidFill>
          <a:ln>
            <a:noFill/>
          </a:ln>
        </p:spPr>
        <p:txBody>
          <a:bodyPr/>
          <a:lstStyle/>
          <a:p>
            <a:endParaRPr lang="zh-CN" altLang="en-US"/>
          </a:p>
        </p:txBody>
      </p:sp>
      <p:sp>
        <p:nvSpPr>
          <p:cNvPr id="15" name="矩形 14" descr="#clear#"/>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24" name="椭圆 23"/>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descr="#clear#"/>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descr="#clear#"/>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28" name="椭圆 27"/>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descr="#clear#"/>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KSO_Shape"/>
          <p:cNvSpPr/>
          <p:nvPr/>
        </p:nvSpPr>
        <p:spPr bwMode="auto">
          <a:xfrm>
            <a:off x="5416602" y="4607813"/>
            <a:ext cx="1161473" cy="903368"/>
          </a:xfrm>
          <a:custGeom>
            <a:avLst/>
            <a:gdLst>
              <a:gd name="T0" fmla="*/ 599370 w 3938"/>
              <a:gd name="T1" fmla="*/ 1105571 h 3063"/>
              <a:gd name="T2" fmla="*/ 1399445 w 3938"/>
              <a:gd name="T3" fmla="*/ 438479 h 3063"/>
              <a:gd name="T4" fmla="*/ 1354184 w 3938"/>
              <a:gd name="T5" fmla="*/ 494718 h 3063"/>
              <a:gd name="T6" fmla="*/ 1240345 w 3938"/>
              <a:gd name="T7" fmla="*/ 469570 h 3063"/>
              <a:gd name="T8" fmla="*/ 1244002 w 3938"/>
              <a:gd name="T9" fmla="*/ 376296 h 3063"/>
              <a:gd name="T10" fmla="*/ 1330867 w 3938"/>
              <a:gd name="T11" fmla="*/ 413332 h 3063"/>
              <a:gd name="T12" fmla="*/ 1233487 w 3938"/>
              <a:gd name="T13" fmla="*/ 371267 h 3063"/>
              <a:gd name="T14" fmla="*/ 1069814 w 3938"/>
              <a:gd name="T15" fmla="*/ 321887 h 3063"/>
              <a:gd name="T16" fmla="*/ 1053813 w 3938"/>
              <a:gd name="T17" fmla="*/ 238214 h 3063"/>
              <a:gd name="T18" fmla="*/ 1136106 w 3938"/>
              <a:gd name="T19" fmla="*/ 216725 h 3063"/>
              <a:gd name="T20" fmla="*/ 1264118 w 3938"/>
              <a:gd name="T21" fmla="*/ 266105 h 3063"/>
              <a:gd name="T22" fmla="*/ 1153479 w 3938"/>
              <a:gd name="T23" fmla="*/ 263362 h 3063"/>
              <a:gd name="T24" fmla="*/ 1156680 w 3938"/>
              <a:gd name="T25" fmla="*/ 295368 h 3063"/>
              <a:gd name="T26" fmla="*/ 1322638 w 3938"/>
              <a:gd name="T27" fmla="*/ 319600 h 3063"/>
              <a:gd name="T28" fmla="*/ 1417275 w 3938"/>
              <a:gd name="T29" fmla="*/ 401444 h 3063"/>
              <a:gd name="T30" fmla="*/ 827506 w 3938"/>
              <a:gd name="T31" fmla="*/ 781855 h 3063"/>
              <a:gd name="T32" fmla="*/ 736983 w 3938"/>
              <a:gd name="T33" fmla="*/ 809746 h 3063"/>
              <a:gd name="T34" fmla="*/ 564624 w 3938"/>
              <a:gd name="T35" fmla="*/ 740705 h 3063"/>
              <a:gd name="T36" fmla="*/ 704523 w 3938"/>
              <a:gd name="T37" fmla="*/ 754879 h 3063"/>
              <a:gd name="T38" fmla="*/ 697208 w 3938"/>
              <a:gd name="T39" fmla="*/ 707785 h 3063"/>
              <a:gd name="T40" fmla="*/ 546794 w 3938"/>
              <a:gd name="T41" fmla="*/ 687210 h 3063"/>
              <a:gd name="T42" fmla="*/ 423354 w 3938"/>
              <a:gd name="T43" fmla="*/ 598965 h 3063"/>
              <a:gd name="T44" fmla="*/ 463586 w 3938"/>
              <a:gd name="T45" fmla="*/ 524895 h 3063"/>
              <a:gd name="T46" fmla="*/ 568282 w 3938"/>
              <a:gd name="T47" fmla="*/ 515750 h 3063"/>
              <a:gd name="T48" fmla="*/ 624516 w 3938"/>
              <a:gd name="T49" fmla="*/ 596222 h 3063"/>
              <a:gd name="T50" fmla="*/ 517534 w 3938"/>
              <a:gd name="T51" fmla="*/ 571532 h 3063"/>
              <a:gd name="T52" fmla="*/ 604399 w 3938"/>
              <a:gd name="T53" fmla="*/ 624570 h 3063"/>
              <a:gd name="T54" fmla="*/ 764414 w 3938"/>
              <a:gd name="T55" fmla="*/ 653832 h 3063"/>
              <a:gd name="T56" fmla="*/ 807847 w 3938"/>
              <a:gd name="T57" fmla="*/ 765395 h 3063"/>
              <a:gd name="T58" fmla="*/ 1076215 w 3938"/>
              <a:gd name="T59" fmla="*/ 839923 h 3063"/>
              <a:gd name="T60" fmla="*/ 1290178 w 3938"/>
              <a:gd name="T61" fmla="*/ 769967 h 3063"/>
              <a:gd name="T62" fmla="*/ 1288349 w 3938"/>
              <a:gd name="T63" fmla="*/ 716472 h 3063"/>
              <a:gd name="T64" fmla="*/ 1717189 w 3938"/>
              <a:gd name="T65" fmla="*/ 595307 h 3063"/>
              <a:gd name="T66" fmla="*/ 1717189 w 3938"/>
              <a:gd name="T67" fmla="*/ 548213 h 3063"/>
              <a:gd name="T68" fmla="*/ 681664 w 3938"/>
              <a:gd name="T69" fmla="*/ 1194272 h 3063"/>
              <a:gd name="T70" fmla="*/ 1717189 w 3938"/>
              <a:gd name="T71" fmla="*/ 620912 h 3063"/>
              <a:gd name="T72" fmla="*/ 1292921 w 3938"/>
              <a:gd name="T73" fmla="*/ 865985 h 3063"/>
              <a:gd name="T74" fmla="*/ 1076215 w 3938"/>
              <a:gd name="T75" fmla="*/ 1046131 h 3063"/>
              <a:gd name="T76" fmla="*/ 1076215 w 3938"/>
              <a:gd name="T77" fmla="*/ 991722 h 3063"/>
              <a:gd name="T78" fmla="*/ 599370 w 3938"/>
              <a:gd name="T79" fmla="*/ 1178270 h 3063"/>
              <a:gd name="T80" fmla="*/ 82751 w 3938"/>
              <a:gd name="T81" fmla="*/ 830321 h 3063"/>
              <a:gd name="T82" fmla="*/ 82751 w 3938"/>
              <a:gd name="T83" fmla="*/ 864156 h 3063"/>
              <a:gd name="T84" fmla="*/ 638688 w 3938"/>
              <a:gd name="T85" fmla="*/ 1400481 h 3063"/>
              <a:gd name="T86" fmla="*/ 0 w 3938"/>
              <a:gd name="T87" fmla="*/ 583877 h 3063"/>
              <a:gd name="T88" fmla="*/ 695379 w 3938"/>
              <a:gd name="T89" fmla="*/ 203922 h 3063"/>
              <a:gd name="T90" fmla="*/ 1800397 w 3938"/>
              <a:gd name="T91" fmla="*/ 373096 h 3063"/>
              <a:gd name="T92" fmla="*/ 1297950 w 3938"/>
              <a:gd name="T93" fmla="*/ 1039273 h 3063"/>
              <a:gd name="T94" fmla="*/ 589769 w 3938"/>
              <a:gd name="T95" fmla="*/ 384526 h 3063"/>
              <a:gd name="T96" fmla="*/ 121154 w 3938"/>
              <a:gd name="T97" fmla="*/ 615882 h 3063"/>
              <a:gd name="T98" fmla="*/ 1677414 w 3938"/>
              <a:gd name="T99" fmla="*/ 394585 h 3063"/>
              <a:gd name="T100" fmla="*/ 1277377 w 3938"/>
              <a:gd name="T101" fmla="*/ 627313 h 30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938" h="3063">
                <a:moveTo>
                  <a:pt x="181" y="1510"/>
                </a:moveTo>
                <a:cubicBezTo>
                  <a:pt x="181" y="1597"/>
                  <a:pt x="181" y="1597"/>
                  <a:pt x="181" y="1597"/>
                </a:cubicBezTo>
                <a:cubicBezTo>
                  <a:pt x="1311" y="2418"/>
                  <a:pt x="1311" y="2418"/>
                  <a:pt x="1311" y="2418"/>
                </a:cubicBezTo>
                <a:cubicBezTo>
                  <a:pt x="1311" y="2333"/>
                  <a:pt x="1311" y="2333"/>
                  <a:pt x="1311" y="2333"/>
                </a:cubicBezTo>
                <a:cubicBezTo>
                  <a:pt x="181" y="1510"/>
                  <a:pt x="181" y="1510"/>
                  <a:pt x="181" y="1510"/>
                </a:cubicBezTo>
                <a:close/>
                <a:moveTo>
                  <a:pt x="3061" y="959"/>
                </a:moveTo>
                <a:cubicBezTo>
                  <a:pt x="3074" y="970"/>
                  <a:pt x="3087" y="981"/>
                  <a:pt x="3100" y="992"/>
                </a:cubicBezTo>
                <a:cubicBezTo>
                  <a:pt x="3077" y="1006"/>
                  <a:pt x="3054" y="1021"/>
                  <a:pt x="3031" y="1036"/>
                </a:cubicBezTo>
                <a:cubicBezTo>
                  <a:pt x="3008" y="1052"/>
                  <a:pt x="2985" y="1067"/>
                  <a:pt x="2962" y="1082"/>
                </a:cubicBezTo>
                <a:cubicBezTo>
                  <a:pt x="2948" y="1070"/>
                  <a:pt x="2934" y="1059"/>
                  <a:pt x="2921" y="1047"/>
                </a:cubicBezTo>
                <a:cubicBezTo>
                  <a:pt x="2878" y="1063"/>
                  <a:pt x="2839" y="1069"/>
                  <a:pt x="2805" y="1066"/>
                </a:cubicBezTo>
                <a:cubicBezTo>
                  <a:pt x="2770" y="1063"/>
                  <a:pt x="2739" y="1050"/>
                  <a:pt x="2713" y="1027"/>
                </a:cubicBezTo>
                <a:cubicBezTo>
                  <a:pt x="2668" y="988"/>
                  <a:pt x="2623" y="949"/>
                  <a:pt x="2578" y="910"/>
                </a:cubicBezTo>
                <a:cubicBezTo>
                  <a:pt x="2602" y="896"/>
                  <a:pt x="2626" y="881"/>
                  <a:pt x="2650" y="867"/>
                </a:cubicBezTo>
                <a:cubicBezTo>
                  <a:pt x="2674" y="852"/>
                  <a:pt x="2698" y="837"/>
                  <a:pt x="2721" y="823"/>
                </a:cubicBezTo>
                <a:cubicBezTo>
                  <a:pt x="2766" y="861"/>
                  <a:pt x="2811" y="900"/>
                  <a:pt x="2856" y="938"/>
                </a:cubicBezTo>
                <a:cubicBezTo>
                  <a:pt x="2870" y="950"/>
                  <a:pt x="2886" y="950"/>
                  <a:pt x="2904" y="938"/>
                </a:cubicBezTo>
                <a:cubicBezTo>
                  <a:pt x="2922" y="926"/>
                  <a:pt x="2924" y="915"/>
                  <a:pt x="2911" y="904"/>
                </a:cubicBezTo>
                <a:cubicBezTo>
                  <a:pt x="2888" y="884"/>
                  <a:pt x="2864" y="864"/>
                  <a:pt x="2841" y="844"/>
                </a:cubicBezTo>
                <a:cubicBezTo>
                  <a:pt x="2827" y="832"/>
                  <a:pt x="2805" y="824"/>
                  <a:pt x="2777" y="819"/>
                </a:cubicBezTo>
                <a:cubicBezTo>
                  <a:pt x="2763" y="817"/>
                  <a:pt x="2737" y="814"/>
                  <a:pt x="2698" y="812"/>
                </a:cubicBezTo>
                <a:cubicBezTo>
                  <a:pt x="2659" y="809"/>
                  <a:pt x="2607" y="808"/>
                  <a:pt x="2542" y="803"/>
                </a:cubicBezTo>
                <a:cubicBezTo>
                  <a:pt x="2476" y="799"/>
                  <a:pt x="2430" y="782"/>
                  <a:pt x="2404" y="759"/>
                </a:cubicBezTo>
                <a:cubicBezTo>
                  <a:pt x="2382" y="741"/>
                  <a:pt x="2361" y="722"/>
                  <a:pt x="2340" y="704"/>
                </a:cubicBezTo>
                <a:cubicBezTo>
                  <a:pt x="2311" y="679"/>
                  <a:pt x="2297" y="654"/>
                  <a:pt x="2297" y="629"/>
                </a:cubicBezTo>
                <a:cubicBezTo>
                  <a:pt x="2298" y="604"/>
                  <a:pt x="2314" y="579"/>
                  <a:pt x="2343" y="554"/>
                </a:cubicBezTo>
                <a:cubicBezTo>
                  <a:pt x="2331" y="543"/>
                  <a:pt x="2318" y="532"/>
                  <a:pt x="2305" y="521"/>
                </a:cubicBezTo>
                <a:cubicBezTo>
                  <a:pt x="2329" y="508"/>
                  <a:pt x="2353" y="495"/>
                  <a:pt x="2377" y="481"/>
                </a:cubicBezTo>
                <a:cubicBezTo>
                  <a:pt x="2401" y="468"/>
                  <a:pt x="2424" y="455"/>
                  <a:pt x="2448" y="442"/>
                </a:cubicBezTo>
                <a:cubicBezTo>
                  <a:pt x="2460" y="453"/>
                  <a:pt x="2473" y="464"/>
                  <a:pt x="2485" y="474"/>
                </a:cubicBezTo>
                <a:cubicBezTo>
                  <a:pt x="2521" y="462"/>
                  <a:pt x="2555" y="459"/>
                  <a:pt x="2585" y="463"/>
                </a:cubicBezTo>
                <a:cubicBezTo>
                  <a:pt x="2616" y="468"/>
                  <a:pt x="2643" y="481"/>
                  <a:pt x="2668" y="501"/>
                </a:cubicBezTo>
                <a:cubicBezTo>
                  <a:pt x="2700" y="528"/>
                  <a:pt x="2733" y="555"/>
                  <a:pt x="2765" y="582"/>
                </a:cubicBezTo>
                <a:cubicBezTo>
                  <a:pt x="2743" y="596"/>
                  <a:pt x="2720" y="609"/>
                  <a:pt x="2697" y="623"/>
                </a:cubicBezTo>
                <a:cubicBezTo>
                  <a:pt x="2674" y="636"/>
                  <a:pt x="2651" y="650"/>
                  <a:pt x="2627" y="664"/>
                </a:cubicBezTo>
                <a:cubicBezTo>
                  <a:pt x="2592" y="634"/>
                  <a:pt x="2558" y="605"/>
                  <a:pt x="2523" y="576"/>
                </a:cubicBezTo>
                <a:cubicBezTo>
                  <a:pt x="2512" y="566"/>
                  <a:pt x="2499" y="565"/>
                  <a:pt x="2484" y="574"/>
                </a:cubicBezTo>
                <a:cubicBezTo>
                  <a:pt x="2467" y="584"/>
                  <a:pt x="2468" y="599"/>
                  <a:pt x="2490" y="617"/>
                </a:cubicBezTo>
                <a:cubicBezTo>
                  <a:pt x="2503" y="627"/>
                  <a:pt x="2518" y="636"/>
                  <a:pt x="2530" y="646"/>
                </a:cubicBezTo>
                <a:cubicBezTo>
                  <a:pt x="2552" y="663"/>
                  <a:pt x="2593" y="675"/>
                  <a:pt x="2657" y="679"/>
                </a:cubicBezTo>
                <a:cubicBezTo>
                  <a:pt x="2719" y="683"/>
                  <a:pt x="2770" y="686"/>
                  <a:pt x="2810" y="689"/>
                </a:cubicBezTo>
                <a:cubicBezTo>
                  <a:pt x="2849" y="693"/>
                  <a:pt x="2876" y="696"/>
                  <a:pt x="2893" y="699"/>
                </a:cubicBezTo>
                <a:cubicBezTo>
                  <a:pt x="2925" y="706"/>
                  <a:pt x="2952" y="719"/>
                  <a:pt x="2975" y="737"/>
                </a:cubicBezTo>
                <a:cubicBezTo>
                  <a:pt x="3000" y="758"/>
                  <a:pt x="3025" y="779"/>
                  <a:pt x="3049" y="799"/>
                </a:cubicBezTo>
                <a:cubicBezTo>
                  <a:pt x="3081" y="826"/>
                  <a:pt x="3098" y="852"/>
                  <a:pt x="3100" y="878"/>
                </a:cubicBezTo>
                <a:cubicBezTo>
                  <a:pt x="3101" y="905"/>
                  <a:pt x="3089" y="932"/>
                  <a:pt x="3061" y="959"/>
                </a:cubicBezTo>
                <a:close/>
                <a:moveTo>
                  <a:pt x="1767" y="1674"/>
                </a:moveTo>
                <a:cubicBezTo>
                  <a:pt x="1781" y="1686"/>
                  <a:pt x="1795" y="1698"/>
                  <a:pt x="1810" y="1710"/>
                </a:cubicBezTo>
                <a:cubicBezTo>
                  <a:pt x="1785" y="1726"/>
                  <a:pt x="1759" y="1743"/>
                  <a:pt x="1734" y="1759"/>
                </a:cubicBezTo>
                <a:cubicBezTo>
                  <a:pt x="1709" y="1776"/>
                  <a:pt x="1683" y="1792"/>
                  <a:pt x="1657" y="1809"/>
                </a:cubicBezTo>
                <a:cubicBezTo>
                  <a:pt x="1642" y="1796"/>
                  <a:pt x="1627" y="1784"/>
                  <a:pt x="1612" y="1771"/>
                </a:cubicBezTo>
                <a:cubicBezTo>
                  <a:pt x="1566" y="1788"/>
                  <a:pt x="1523" y="1795"/>
                  <a:pt x="1485" y="1792"/>
                </a:cubicBezTo>
                <a:cubicBezTo>
                  <a:pt x="1446" y="1788"/>
                  <a:pt x="1413" y="1774"/>
                  <a:pt x="1384" y="1749"/>
                </a:cubicBezTo>
                <a:cubicBezTo>
                  <a:pt x="1334" y="1706"/>
                  <a:pt x="1285" y="1663"/>
                  <a:pt x="1235" y="1620"/>
                </a:cubicBezTo>
                <a:cubicBezTo>
                  <a:pt x="1262" y="1604"/>
                  <a:pt x="1288" y="1588"/>
                  <a:pt x="1315" y="1572"/>
                </a:cubicBezTo>
                <a:cubicBezTo>
                  <a:pt x="1341" y="1556"/>
                  <a:pt x="1367" y="1540"/>
                  <a:pt x="1393" y="1524"/>
                </a:cubicBezTo>
                <a:cubicBezTo>
                  <a:pt x="1442" y="1567"/>
                  <a:pt x="1492" y="1609"/>
                  <a:pt x="1541" y="1651"/>
                </a:cubicBezTo>
                <a:cubicBezTo>
                  <a:pt x="1556" y="1664"/>
                  <a:pt x="1574" y="1663"/>
                  <a:pt x="1595" y="1651"/>
                </a:cubicBezTo>
                <a:cubicBezTo>
                  <a:pt x="1614" y="1638"/>
                  <a:pt x="1617" y="1625"/>
                  <a:pt x="1602" y="1613"/>
                </a:cubicBezTo>
                <a:cubicBezTo>
                  <a:pt x="1576" y="1591"/>
                  <a:pt x="1550" y="1570"/>
                  <a:pt x="1525" y="1548"/>
                </a:cubicBezTo>
                <a:cubicBezTo>
                  <a:pt x="1508" y="1534"/>
                  <a:pt x="1485" y="1525"/>
                  <a:pt x="1455" y="1520"/>
                </a:cubicBezTo>
                <a:cubicBezTo>
                  <a:pt x="1439" y="1518"/>
                  <a:pt x="1410" y="1515"/>
                  <a:pt x="1367" y="1512"/>
                </a:cubicBezTo>
                <a:cubicBezTo>
                  <a:pt x="1324" y="1509"/>
                  <a:pt x="1267" y="1508"/>
                  <a:pt x="1196" y="1503"/>
                </a:cubicBezTo>
                <a:cubicBezTo>
                  <a:pt x="1123" y="1497"/>
                  <a:pt x="1072" y="1479"/>
                  <a:pt x="1043" y="1454"/>
                </a:cubicBezTo>
                <a:cubicBezTo>
                  <a:pt x="1020" y="1434"/>
                  <a:pt x="996" y="1414"/>
                  <a:pt x="973" y="1393"/>
                </a:cubicBezTo>
                <a:cubicBezTo>
                  <a:pt x="941" y="1366"/>
                  <a:pt x="925" y="1338"/>
                  <a:pt x="926" y="1310"/>
                </a:cubicBezTo>
                <a:cubicBezTo>
                  <a:pt x="927" y="1283"/>
                  <a:pt x="944" y="1255"/>
                  <a:pt x="977" y="1228"/>
                </a:cubicBezTo>
                <a:cubicBezTo>
                  <a:pt x="963" y="1216"/>
                  <a:pt x="949" y="1204"/>
                  <a:pt x="935" y="1192"/>
                </a:cubicBezTo>
                <a:cubicBezTo>
                  <a:pt x="961" y="1177"/>
                  <a:pt x="988" y="1163"/>
                  <a:pt x="1014" y="1148"/>
                </a:cubicBezTo>
                <a:cubicBezTo>
                  <a:pt x="1040" y="1134"/>
                  <a:pt x="1066" y="1120"/>
                  <a:pt x="1091" y="1105"/>
                </a:cubicBezTo>
                <a:cubicBezTo>
                  <a:pt x="1105" y="1117"/>
                  <a:pt x="1119" y="1129"/>
                  <a:pt x="1133" y="1140"/>
                </a:cubicBezTo>
                <a:cubicBezTo>
                  <a:pt x="1173" y="1127"/>
                  <a:pt x="1210" y="1123"/>
                  <a:pt x="1243" y="1128"/>
                </a:cubicBezTo>
                <a:cubicBezTo>
                  <a:pt x="1276" y="1133"/>
                  <a:pt x="1307" y="1147"/>
                  <a:pt x="1334" y="1170"/>
                </a:cubicBezTo>
                <a:cubicBezTo>
                  <a:pt x="1370" y="1200"/>
                  <a:pt x="1406" y="1230"/>
                  <a:pt x="1441" y="1259"/>
                </a:cubicBezTo>
                <a:cubicBezTo>
                  <a:pt x="1416" y="1274"/>
                  <a:pt x="1391" y="1289"/>
                  <a:pt x="1366" y="1304"/>
                </a:cubicBezTo>
                <a:cubicBezTo>
                  <a:pt x="1341" y="1319"/>
                  <a:pt x="1315" y="1334"/>
                  <a:pt x="1289" y="1349"/>
                </a:cubicBezTo>
                <a:cubicBezTo>
                  <a:pt x="1251" y="1316"/>
                  <a:pt x="1213" y="1284"/>
                  <a:pt x="1175" y="1252"/>
                </a:cubicBezTo>
                <a:cubicBezTo>
                  <a:pt x="1162" y="1241"/>
                  <a:pt x="1148" y="1241"/>
                  <a:pt x="1132" y="1250"/>
                </a:cubicBezTo>
                <a:cubicBezTo>
                  <a:pt x="1113" y="1261"/>
                  <a:pt x="1114" y="1277"/>
                  <a:pt x="1139" y="1297"/>
                </a:cubicBezTo>
                <a:cubicBezTo>
                  <a:pt x="1153" y="1309"/>
                  <a:pt x="1169" y="1318"/>
                  <a:pt x="1183" y="1330"/>
                </a:cubicBezTo>
                <a:cubicBezTo>
                  <a:pt x="1206" y="1349"/>
                  <a:pt x="1252" y="1362"/>
                  <a:pt x="1322" y="1366"/>
                </a:cubicBezTo>
                <a:cubicBezTo>
                  <a:pt x="1391" y="1370"/>
                  <a:pt x="1447" y="1373"/>
                  <a:pt x="1490" y="1377"/>
                </a:cubicBezTo>
                <a:cubicBezTo>
                  <a:pt x="1533" y="1381"/>
                  <a:pt x="1564" y="1384"/>
                  <a:pt x="1581" y="1388"/>
                </a:cubicBezTo>
                <a:cubicBezTo>
                  <a:pt x="1617" y="1395"/>
                  <a:pt x="1647" y="1410"/>
                  <a:pt x="1672" y="1430"/>
                </a:cubicBezTo>
                <a:cubicBezTo>
                  <a:pt x="1699" y="1453"/>
                  <a:pt x="1727" y="1476"/>
                  <a:pt x="1754" y="1498"/>
                </a:cubicBezTo>
                <a:cubicBezTo>
                  <a:pt x="1788" y="1527"/>
                  <a:pt x="1807" y="1556"/>
                  <a:pt x="1809" y="1585"/>
                </a:cubicBezTo>
                <a:cubicBezTo>
                  <a:pt x="1812" y="1614"/>
                  <a:pt x="1797" y="1644"/>
                  <a:pt x="1767" y="1674"/>
                </a:cubicBezTo>
                <a:close/>
                <a:moveTo>
                  <a:pt x="1492" y="2452"/>
                </a:moveTo>
                <a:cubicBezTo>
                  <a:pt x="2354" y="1954"/>
                  <a:pt x="2354" y="1954"/>
                  <a:pt x="2354" y="1954"/>
                </a:cubicBezTo>
                <a:cubicBezTo>
                  <a:pt x="2354" y="1837"/>
                  <a:pt x="2354" y="1837"/>
                  <a:pt x="2354" y="1837"/>
                </a:cubicBezTo>
                <a:cubicBezTo>
                  <a:pt x="1492" y="2339"/>
                  <a:pt x="1492" y="2339"/>
                  <a:pt x="1492" y="2339"/>
                </a:cubicBezTo>
                <a:cubicBezTo>
                  <a:pt x="1492" y="2452"/>
                  <a:pt x="1492" y="2452"/>
                  <a:pt x="1492" y="2452"/>
                </a:cubicBezTo>
                <a:close/>
                <a:moveTo>
                  <a:pt x="2822" y="1684"/>
                </a:moveTo>
                <a:cubicBezTo>
                  <a:pt x="3756" y="1143"/>
                  <a:pt x="3756" y="1143"/>
                  <a:pt x="3756" y="1143"/>
                </a:cubicBezTo>
                <a:cubicBezTo>
                  <a:pt x="3756" y="1021"/>
                  <a:pt x="3756" y="1021"/>
                  <a:pt x="3756" y="1021"/>
                </a:cubicBezTo>
                <a:cubicBezTo>
                  <a:pt x="2818" y="1567"/>
                  <a:pt x="2818" y="1567"/>
                  <a:pt x="2818" y="1567"/>
                </a:cubicBezTo>
                <a:cubicBezTo>
                  <a:pt x="2822" y="1684"/>
                  <a:pt x="2822" y="1684"/>
                  <a:pt x="2822" y="1684"/>
                </a:cubicBezTo>
                <a:close/>
                <a:moveTo>
                  <a:pt x="3756" y="1199"/>
                </a:moveTo>
                <a:cubicBezTo>
                  <a:pt x="3756" y="1302"/>
                  <a:pt x="3756" y="1302"/>
                  <a:pt x="3756" y="1302"/>
                </a:cubicBezTo>
                <a:cubicBezTo>
                  <a:pt x="2826" y="1840"/>
                  <a:pt x="2826" y="1840"/>
                  <a:pt x="2826" y="1840"/>
                </a:cubicBezTo>
                <a:cubicBezTo>
                  <a:pt x="2823" y="1738"/>
                  <a:pt x="2823" y="1738"/>
                  <a:pt x="2823" y="1738"/>
                </a:cubicBezTo>
                <a:cubicBezTo>
                  <a:pt x="3756" y="1199"/>
                  <a:pt x="3756" y="1199"/>
                  <a:pt x="3756" y="1199"/>
                </a:cubicBezTo>
                <a:close/>
                <a:moveTo>
                  <a:pt x="2354" y="2010"/>
                </a:moveTo>
                <a:cubicBezTo>
                  <a:pt x="2354" y="2113"/>
                  <a:pt x="2354" y="2113"/>
                  <a:pt x="2354" y="2113"/>
                </a:cubicBezTo>
                <a:cubicBezTo>
                  <a:pt x="1491" y="2612"/>
                  <a:pt x="1491" y="2612"/>
                  <a:pt x="1491" y="2612"/>
                </a:cubicBezTo>
                <a:cubicBezTo>
                  <a:pt x="1492" y="2508"/>
                  <a:pt x="1492" y="2508"/>
                  <a:pt x="1492" y="2508"/>
                </a:cubicBezTo>
                <a:cubicBezTo>
                  <a:pt x="2354" y="2010"/>
                  <a:pt x="2354" y="2010"/>
                  <a:pt x="2354" y="2010"/>
                </a:cubicBezTo>
                <a:close/>
                <a:moveTo>
                  <a:pt x="3756" y="1358"/>
                </a:moveTo>
                <a:cubicBezTo>
                  <a:pt x="3756" y="1462"/>
                  <a:pt x="3756" y="1462"/>
                  <a:pt x="3756" y="1462"/>
                </a:cubicBezTo>
                <a:cubicBezTo>
                  <a:pt x="2831" y="2006"/>
                  <a:pt x="2831" y="2006"/>
                  <a:pt x="2831" y="2006"/>
                </a:cubicBezTo>
                <a:cubicBezTo>
                  <a:pt x="2828" y="1894"/>
                  <a:pt x="2828" y="1894"/>
                  <a:pt x="2828" y="1894"/>
                </a:cubicBezTo>
                <a:cubicBezTo>
                  <a:pt x="3756" y="1358"/>
                  <a:pt x="3756" y="1358"/>
                  <a:pt x="3756" y="1358"/>
                </a:cubicBezTo>
                <a:close/>
                <a:moveTo>
                  <a:pt x="2354" y="2169"/>
                </a:moveTo>
                <a:cubicBezTo>
                  <a:pt x="2354" y="2288"/>
                  <a:pt x="2354" y="2288"/>
                  <a:pt x="2354" y="2288"/>
                </a:cubicBezTo>
                <a:cubicBezTo>
                  <a:pt x="1491" y="2795"/>
                  <a:pt x="1491" y="2795"/>
                  <a:pt x="1491" y="2795"/>
                </a:cubicBezTo>
                <a:cubicBezTo>
                  <a:pt x="1491" y="2667"/>
                  <a:pt x="1491" y="2667"/>
                  <a:pt x="1491" y="2667"/>
                </a:cubicBezTo>
                <a:cubicBezTo>
                  <a:pt x="2354" y="2169"/>
                  <a:pt x="2354" y="2169"/>
                  <a:pt x="2354" y="2169"/>
                </a:cubicBezTo>
                <a:close/>
                <a:moveTo>
                  <a:pt x="181" y="1657"/>
                </a:moveTo>
                <a:cubicBezTo>
                  <a:pt x="1311" y="2478"/>
                  <a:pt x="1311" y="2478"/>
                  <a:pt x="1311" y="2478"/>
                </a:cubicBezTo>
                <a:cubicBezTo>
                  <a:pt x="1311" y="2577"/>
                  <a:pt x="1311" y="2577"/>
                  <a:pt x="1311" y="2577"/>
                </a:cubicBezTo>
                <a:cubicBezTo>
                  <a:pt x="181" y="1756"/>
                  <a:pt x="181" y="1756"/>
                  <a:pt x="181" y="1756"/>
                </a:cubicBezTo>
                <a:cubicBezTo>
                  <a:pt x="181" y="1657"/>
                  <a:pt x="181" y="1657"/>
                  <a:pt x="181" y="1657"/>
                </a:cubicBezTo>
                <a:close/>
                <a:moveTo>
                  <a:pt x="181" y="1816"/>
                </a:moveTo>
                <a:cubicBezTo>
                  <a:pt x="1311" y="2637"/>
                  <a:pt x="1311" y="2637"/>
                  <a:pt x="1311" y="2637"/>
                </a:cubicBezTo>
                <a:cubicBezTo>
                  <a:pt x="1311" y="2768"/>
                  <a:pt x="1311" y="2768"/>
                  <a:pt x="1311" y="2768"/>
                </a:cubicBezTo>
                <a:cubicBezTo>
                  <a:pt x="181" y="1890"/>
                  <a:pt x="181" y="1890"/>
                  <a:pt x="181" y="1890"/>
                </a:cubicBezTo>
                <a:cubicBezTo>
                  <a:pt x="181" y="1816"/>
                  <a:pt x="181" y="1816"/>
                  <a:pt x="181" y="1816"/>
                </a:cubicBezTo>
                <a:close/>
                <a:moveTo>
                  <a:pt x="2354" y="2497"/>
                </a:moveTo>
                <a:cubicBezTo>
                  <a:pt x="1397" y="3063"/>
                  <a:pt x="1397" y="3063"/>
                  <a:pt x="1397" y="3063"/>
                </a:cubicBezTo>
                <a:cubicBezTo>
                  <a:pt x="0" y="1978"/>
                  <a:pt x="0" y="1978"/>
                  <a:pt x="0" y="1978"/>
                </a:cubicBezTo>
                <a:cubicBezTo>
                  <a:pt x="0" y="1935"/>
                  <a:pt x="0" y="1935"/>
                  <a:pt x="0" y="1935"/>
                </a:cubicBezTo>
                <a:cubicBezTo>
                  <a:pt x="0" y="1277"/>
                  <a:pt x="0" y="1277"/>
                  <a:pt x="0" y="1277"/>
                </a:cubicBezTo>
                <a:cubicBezTo>
                  <a:pt x="1127" y="720"/>
                  <a:pt x="1127" y="720"/>
                  <a:pt x="1127" y="720"/>
                </a:cubicBezTo>
                <a:cubicBezTo>
                  <a:pt x="1094" y="696"/>
                  <a:pt x="1076" y="683"/>
                  <a:pt x="1078" y="686"/>
                </a:cubicBezTo>
                <a:cubicBezTo>
                  <a:pt x="1521" y="446"/>
                  <a:pt x="1521" y="446"/>
                  <a:pt x="1521" y="446"/>
                </a:cubicBezTo>
                <a:cubicBezTo>
                  <a:pt x="1586" y="493"/>
                  <a:pt x="1586" y="493"/>
                  <a:pt x="1586" y="493"/>
                </a:cubicBezTo>
                <a:cubicBezTo>
                  <a:pt x="2585" y="0"/>
                  <a:pt x="2585" y="0"/>
                  <a:pt x="2585" y="0"/>
                </a:cubicBezTo>
                <a:cubicBezTo>
                  <a:pt x="3938" y="816"/>
                  <a:pt x="3938" y="816"/>
                  <a:pt x="3938" y="816"/>
                </a:cubicBezTo>
                <a:cubicBezTo>
                  <a:pt x="3938" y="1568"/>
                  <a:pt x="3938" y="1568"/>
                  <a:pt x="3938" y="1568"/>
                </a:cubicBezTo>
                <a:cubicBezTo>
                  <a:pt x="2838" y="2212"/>
                  <a:pt x="2838" y="2212"/>
                  <a:pt x="2838" y="2212"/>
                </a:cubicBezTo>
                <a:cubicBezTo>
                  <a:pt x="2839" y="2273"/>
                  <a:pt x="2839" y="2273"/>
                  <a:pt x="2839" y="2273"/>
                </a:cubicBezTo>
                <a:cubicBezTo>
                  <a:pt x="2354" y="2557"/>
                  <a:pt x="2354" y="2557"/>
                  <a:pt x="2354" y="2557"/>
                </a:cubicBezTo>
                <a:cubicBezTo>
                  <a:pt x="2354" y="2497"/>
                  <a:pt x="2354" y="2497"/>
                  <a:pt x="2354" y="2497"/>
                </a:cubicBezTo>
                <a:close/>
                <a:moveTo>
                  <a:pt x="1290" y="841"/>
                </a:moveTo>
                <a:cubicBezTo>
                  <a:pt x="1597" y="1071"/>
                  <a:pt x="2147" y="1491"/>
                  <a:pt x="2338" y="1637"/>
                </a:cubicBezTo>
                <a:cubicBezTo>
                  <a:pt x="1407" y="2179"/>
                  <a:pt x="1407" y="2179"/>
                  <a:pt x="1407" y="2179"/>
                </a:cubicBezTo>
                <a:cubicBezTo>
                  <a:pt x="265" y="1347"/>
                  <a:pt x="265" y="1347"/>
                  <a:pt x="265" y="1347"/>
                </a:cubicBezTo>
                <a:cubicBezTo>
                  <a:pt x="1290" y="841"/>
                  <a:pt x="1290" y="841"/>
                  <a:pt x="1290" y="841"/>
                </a:cubicBezTo>
                <a:close/>
                <a:moveTo>
                  <a:pt x="2794" y="1372"/>
                </a:moveTo>
                <a:cubicBezTo>
                  <a:pt x="3669" y="863"/>
                  <a:pt x="3669" y="863"/>
                  <a:pt x="3669" y="863"/>
                </a:cubicBezTo>
                <a:cubicBezTo>
                  <a:pt x="2579" y="204"/>
                  <a:pt x="2579" y="204"/>
                  <a:pt x="2579" y="204"/>
                </a:cubicBezTo>
                <a:cubicBezTo>
                  <a:pt x="1751" y="613"/>
                  <a:pt x="1751" y="613"/>
                  <a:pt x="1751" y="613"/>
                </a:cubicBezTo>
                <a:lnTo>
                  <a:pt x="2794" y="1372"/>
                </a:lnTo>
                <a:close/>
              </a:path>
            </a:pathLst>
          </a:custGeom>
          <a:solidFill>
            <a:srgbClr val="FFFFFF"/>
          </a:solidFill>
          <a:ln>
            <a:noFill/>
          </a:ln>
        </p:spPr>
        <p:txBody>
          <a:bodyPr/>
          <a:lstStyle/>
          <a:p>
            <a:endParaRPr lang="zh-CN" altLang="en-US"/>
          </a:p>
        </p:txBody>
      </p:sp>
      <p:sp>
        <p:nvSpPr>
          <p:cNvPr id="33" name="KSO_Shape"/>
          <p:cNvSpPr/>
          <p:nvPr/>
        </p:nvSpPr>
        <p:spPr bwMode="auto">
          <a:xfrm>
            <a:off x="9106877" y="4704515"/>
            <a:ext cx="902575" cy="709962"/>
          </a:xfrm>
          <a:custGeom>
            <a:avLst/>
            <a:gdLst>
              <a:gd name="T0" fmla="*/ 1306858 w 3440"/>
              <a:gd name="T1" fmla="*/ 56020 h 2703"/>
              <a:gd name="T2" fmla="*/ 1543422 w 3440"/>
              <a:gd name="T3" fmla="*/ 419367 h 2703"/>
              <a:gd name="T4" fmla="*/ 1800397 w 3440"/>
              <a:gd name="T5" fmla="*/ 848158 h 2703"/>
              <a:gd name="T6" fmla="*/ 1495272 w 3440"/>
              <a:gd name="T7" fmla="*/ 1209934 h 2703"/>
              <a:gd name="T8" fmla="*/ 253835 w 3440"/>
              <a:gd name="T9" fmla="*/ 1373283 h 2703"/>
              <a:gd name="T10" fmla="*/ 0 w 3440"/>
              <a:gd name="T11" fmla="*/ 945015 h 2703"/>
              <a:gd name="T12" fmla="*/ 253312 w 3440"/>
              <a:gd name="T13" fmla="*/ 781666 h 2703"/>
              <a:gd name="T14" fmla="*/ 262209 w 3440"/>
              <a:gd name="T15" fmla="*/ 633501 h 2703"/>
              <a:gd name="T16" fmla="*/ 8374 w 3440"/>
              <a:gd name="T17" fmla="*/ 205233 h 2703"/>
              <a:gd name="T18" fmla="*/ 261686 w 3440"/>
              <a:gd name="T19" fmla="*/ 41884 h 2703"/>
              <a:gd name="T20" fmla="*/ 326584 w 3440"/>
              <a:gd name="T21" fmla="*/ 905749 h 2703"/>
              <a:gd name="T22" fmla="*/ 164339 w 3440"/>
              <a:gd name="T23" fmla="*/ 951298 h 2703"/>
              <a:gd name="T24" fmla="*/ 178470 w 3440"/>
              <a:gd name="T25" fmla="*/ 1116741 h 2703"/>
              <a:gd name="T26" fmla="*/ 267443 w 3440"/>
              <a:gd name="T27" fmla="*/ 1138207 h 2703"/>
              <a:gd name="T28" fmla="*/ 1264988 w 3440"/>
              <a:gd name="T29" fmla="*/ 1130354 h 2703"/>
              <a:gd name="T30" fmla="*/ 1356055 w 3440"/>
              <a:gd name="T31" fmla="*/ 1195274 h 2703"/>
              <a:gd name="T32" fmla="*/ 1177062 w 3440"/>
              <a:gd name="T33" fmla="*/ 1247630 h 2703"/>
              <a:gd name="T34" fmla="*/ 1066107 w 3440"/>
              <a:gd name="T35" fmla="*/ 1262813 h 2703"/>
              <a:gd name="T36" fmla="*/ 978181 w 3440"/>
              <a:gd name="T37" fmla="*/ 1169097 h 2703"/>
              <a:gd name="T38" fmla="*/ 978181 w 3440"/>
              <a:gd name="T39" fmla="*/ 1271190 h 2703"/>
              <a:gd name="T40" fmla="*/ 735337 w 3440"/>
              <a:gd name="T41" fmla="*/ 1279043 h 2703"/>
              <a:gd name="T42" fmla="*/ 497203 w 3440"/>
              <a:gd name="T43" fmla="*/ 1269619 h 2703"/>
              <a:gd name="T44" fmla="*/ 355369 w 3440"/>
              <a:gd name="T45" fmla="*/ 1253389 h 2703"/>
              <a:gd name="T46" fmla="*/ 1250334 w 3440"/>
              <a:gd name="T47" fmla="*/ 633501 h 2703"/>
              <a:gd name="T48" fmla="*/ 1636058 w 3440"/>
              <a:gd name="T49" fmla="*/ 588998 h 2703"/>
              <a:gd name="T50" fmla="*/ 1468580 w 3440"/>
              <a:gd name="T51" fmla="*/ 543449 h 2703"/>
              <a:gd name="T52" fmla="*/ 572568 w 3440"/>
              <a:gd name="T53" fmla="*/ 875906 h 2703"/>
              <a:gd name="T54" fmla="*/ 484118 w 3440"/>
              <a:gd name="T55" fmla="*/ 754965 h 2703"/>
              <a:gd name="T56" fmla="*/ 1662750 w 3440"/>
              <a:gd name="T57" fmla="*/ 848681 h 2703"/>
              <a:gd name="T58" fmla="*/ 1570114 w 3440"/>
              <a:gd name="T59" fmla="*/ 768578 h 2703"/>
              <a:gd name="T60" fmla="*/ 1371233 w 3440"/>
              <a:gd name="T61" fmla="*/ 799467 h 2703"/>
              <a:gd name="T62" fmla="*/ 1283306 w 3440"/>
              <a:gd name="T63" fmla="*/ 908890 h 2703"/>
              <a:gd name="T64" fmla="*/ 1128388 w 3440"/>
              <a:gd name="T65" fmla="*/ 916220 h 2703"/>
              <a:gd name="T66" fmla="*/ 890254 w 3440"/>
              <a:gd name="T67" fmla="*/ 913079 h 2703"/>
              <a:gd name="T68" fmla="*/ 890254 w 3440"/>
              <a:gd name="T69" fmla="*/ 811509 h 2703"/>
              <a:gd name="T70" fmla="*/ 660494 w 3440"/>
              <a:gd name="T71" fmla="*/ 790567 h 2703"/>
              <a:gd name="T72" fmla="*/ 187367 w 3440"/>
              <a:gd name="T73" fmla="*/ 377483 h 2703"/>
              <a:gd name="T74" fmla="*/ 276340 w 3440"/>
              <a:gd name="T75" fmla="*/ 398948 h 2703"/>
              <a:gd name="T76" fmla="*/ 1273886 w 3440"/>
              <a:gd name="T77" fmla="*/ 391095 h 2703"/>
              <a:gd name="T78" fmla="*/ 1364429 w 3440"/>
              <a:gd name="T79" fmla="*/ 456016 h 2703"/>
              <a:gd name="T80" fmla="*/ 1185959 w 3440"/>
              <a:gd name="T81" fmla="*/ 508371 h 2703"/>
              <a:gd name="T82" fmla="*/ 1074481 w 3440"/>
              <a:gd name="T83" fmla="*/ 523554 h 2703"/>
              <a:gd name="T84" fmla="*/ 986555 w 3440"/>
              <a:gd name="T85" fmla="*/ 429838 h 2703"/>
              <a:gd name="T86" fmla="*/ 986555 w 3440"/>
              <a:gd name="T87" fmla="*/ 531408 h 2703"/>
              <a:gd name="T88" fmla="*/ 744234 w 3440"/>
              <a:gd name="T89" fmla="*/ 539784 h 2703"/>
              <a:gd name="T90" fmla="*/ 506100 w 3440"/>
              <a:gd name="T91" fmla="*/ 529837 h 2703"/>
              <a:gd name="T92" fmla="*/ 364266 w 3440"/>
              <a:gd name="T93" fmla="*/ 514130 h 2703"/>
              <a:gd name="T94" fmla="*/ 172713 w 3440"/>
              <a:gd name="T95" fmla="*/ 212039 h 2703"/>
              <a:gd name="T96" fmla="*/ 1220502 w 3440"/>
              <a:gd name="T97" fmla="*/ 236123 h 2703"/>
              <a:gd name="T98" fmla="*/ 1220502 w 3440"/>
              <a:gd name="T99" fmla="*/ 174344 h 2703"/>
              <a:gd name="T100" fmla="*/ 175853 w 3440"/>
              <a:gd name="T101" fmla="*/ 197903 h 27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0" h="2703">
                <a:moveTo>
                  <a:pt x="1442" y="0"/>
                </a:moveTo>
                <a:cubicBezTo>
                  <a:pt x="1806" y="0"/>
                  <a:pt x="2139" y="31"/>
                  <a:pt x="2383" y="80"/>
                </a:cubicBezTo>
                <a:cubicBezTo>
                  <a:pt x="2423" y="88"/>
                  <a:pt x="2461" y="97"/>
                  <a:pt x="2497" y="107"/>
                </a:cubicBezTo>
                <a:cubicBezTo>
                  <a:pt x="2601" y="136"/>
                  <a:pt x="2867" y="226"/>
                  <a:pt x="2867" y="364"/>
                </a:cubicBezTo>
                <a:cubicBezTo>
                  <a:pt x="2872" y="787"/>
                  <a:pt x="2872" y="787"/>
                  <a:pt x="2872" y="787"/>
                </a:cubicBezTo>
                <a:cubicBezTo>
                  <a:pt x="2899" y="791"/>
                  <a:pt x="2925" y="796"/>
                  <a:pt x="2949" y="801"/>
                </a:cubicBezTo>
                <a:cubicBezTo>
                  <a:pt x="2989" y="809"/>
                  <a:pt x="3027" y="818"/>
                  <a:pt x="3063" y="828"/>
                </a:cubicBezTo>
                <a:cubicBezTo>
                  <a:pt x="3167" y="857"/>
                  <a:pt x="3433" y="947"/>
                  <a:pt x="3433" y="1085"/>
                </a:cubicBezTo>
                <a:cubicBezTo>
                  <a:pt x="3440" y="1620"/>
                  <a:pt x="3440" y="1620"/>
                  <a:pt x="3440" y="1620"/>
                </a:cubicBezTo>
                <a:cubicBezTo>
                  <a:pt x="3440" y="1762"/>
                  <a:pt x="3255" y="1871"/>
                  <a:pt x="2956" y="1932"/>
                </a:cubicBezTo>
                <a:cubicBezTo>
                  <a:pt x="2923" y="1938"/>
                  <a:pt x="2888" y="1945"/>
                  <a:pt x="2852" y="1950"/>
                </a:cubicBezTo>
                <a:cubicBezTo>
                  <a:pt x="2857" y="2311"/>
                  <a:pt x="2857" y="2311"/>
                  <a:pt x="2857" y="2311"/>
                </a:cubicBezTo>
                <a:cubicBezTo>
                  <a:pt x="2857" y="2454"/>
                  <a:pt x="2672" y="2562"/>
                  <a:pt x="2373" y="2623"/>
                </a:cubicBezTo>
                <a:cubicBezTo>
                  <a:pt x="2128" y="2672"/>
                  <a:pt x="1794" y="2703"/>
                  <a:pt x="1429" y="2703"/>
                </a:cubicBezTo>
                <a:cubicBezTo>
                  <a:pt x="1063" y="2703"/>
                  <a:pt x="729" y="2672"/>
                  <a:pt x="485" y="2623"/>
                </a:cubicBezTo>
                <a:cubicBezTo>
                  <a:pt x="185" y="2562"/>
                  <a:pt x="0" y="2454"/>
                  <a:pt x="0" y="2311"/>
                </a:cubicBezTo>
                <a:cubicBezTo>
                  <a:pt x="0" y="1856"/>
                  <a:pt x="0" y="1856"/>
                  <a:pt x="0" y="1856"/>
                </a:cubicBezTo>
                <a:cubicBezTo>
                  <a:pt x="0" y="1805"/>
                  <a:pt x="0" y="1805"/>
                  <a:pt x="0" y="1805"/>
                </a:cubicBezTo>
                <a:cubicBezTo>
                  <a:pt x="0" y="1777"/>
                  <a:pt x="0" y="1777"/>
                  <a:pt x="0" y="1777"/>
                </a:cubicBezTo>
                <a:cubicBezTo>
                  <a:pt x="0" y="1665"/>
                  <a:pt x="180" y="1584"/>
                  <a:pt x="269" y="1551"/>
                </a:cubicBezTo>
                <a:cubicBezTo>
                  <a:pt x="331" y="1528"/>
                  <a:pt x="403" y="1509"/>
                  <a:pt x="484" y="1493"/>
                </a:cubicBezTo>
                <a:cubicBezTo>
                  <a:pt x="515" y="1486"/>
                  <a:pt x="549" y="1480"/>
                  <a:pt x="583" y="1474"/>
                </a:cubicBezTo>
                <a:cubicBezTo>
                  <a:pt x="583" y="1226"/>
                  <a:pt x="583" y="1226"/>
                  <a:pt x="583" y="1226"/>
                </a:cubicBezTo>
                <a:cubicBezTo>
                  <a:pt x="555" y="1221"/>
                  <a:pt x="528" y="1216"/>
                  <a:pt x="501" y="1210"/>
                </a:cubicBezTo>
                <a:cubicBezTo>
                  <a:pt x="202" y="1150"/>
                  <a:pt x="16" y="1041"/>
                  <a:pt x="16" y="898"/>
                </a:cubicBezTo>
                <a:cubicBezTo>
                  <a:pt x="16" y="444"/>
                  <a:pt x="16" y="444"/>
                  <a:pt x="16" y="444"/>
                </a:cubicBezTo>
                <a:cubicBezTo>
                  <a:pt x="16" y="392"/>
                  <a:pt x="16" y="392"/>
                  <a:pt x="16" y="392"/>
                </a:cubicBezTo>
                <a:cubicBezTo>
                  <a:pt x="16" y="364"/>
                  <a:pt x="16" y="364"/>
                  <a:pt x="16" y="364"/>
                </a:cubicBezTo>
                <a:cubicBezTo>
                  <a:pt x="16" y="252"/>
                  <a:pt x="197" y="172"/>
                  <a:pt x="285" y="139"/>
                </a:cubicBezTo>
                <a:cubicBezTo>
                  <a:pt x="348" y="116"/>
                  <a:pt x="420" y="96"/>
                  <a:pt x="500" y="80"/>
                </a:cubicBezTo>
                <a:cubicBezTo>
                  <a:pt x="744" y="31"/>
                  <a:pt x="1077" y="0"/>
                  <a:pt x="1442" y="0"/>
                </a:cubicBezTo>
                <a:close/>
                <a:moveTo>
                  <a:pt x="1036" y="1925"/>
                </a:moveTo>
                <a:cubicBezTo>
                  <a:pt x="835" y="1881"/>
                  <a:pt x="690" y="1814"/>
                  <a:pt x="624" y="1730"/>
                </a:cubicBezTo>
                <a:cubicBezTo>
                  <a:pt x="593" y="1735"/>
                  <a:pt x="563" y="1740"/>
                  <a:pt x="534" y="1746"/>
                </a:cubicBezTo>
                <a:cubicBezTo>
                  <a:pt x="441" y="1765"/>
                  <a:pt x="367" y="1780"/>
                  <a:pt x="320" y="1790"/>
                </a:cubicBezTo>
                <a:cubicBezTo>
                  <a:pt x="319" y="1800"/>
                  <a:pt x="317" y="1809"/>
                  <a:pt x="314" y="1817"/>
                </a:cubicBezTo>
                <a:cubicBezTo>
                  <a:pt x="361" y="1828"/>
                  <a:pt x="437" y="1843"/>
                  <a:pt x="534" y="1863"/>
                </a:cubicBezTo>
                <a:cubicBezTo>
                  <a:pt x="672" y="1891"/>
                  <a:pt x="843" y="1912"/>
                  <a:pt x="1036" y="1925"/>
                </a:cubicBezTo>
                <a:close/>
                <a:moveTo>
                  <a:pt x="341" y="2133"/>
                </a:moveTo>
                <a:cubicBezTo>
                  <a:pt x="341" y="2330"/>
                  <a:pt x="341" y="2330"/>
                  <a:pt x="341" y="2330"/>
                </a:cubicBezTo>
                <a:cubicBezTo>
                  <a:pt x="384" y="2339"/>
                  <a:pt x="442" y="2350"/>
                  <a:pt x="511" y="2365"/>
                </a:cubicBezTo>
                <a:cubicBezTo>
                  <a:pt x="511" y="2174"/>
                  <a:pt x="511" y="2174"/>
                  <a:pt x="511" y="2174"/>
                </a:cubicBezTo>
                <a:cubicBezTo>
                  <a:pt x="502" y="2172"/>
                  <a:pt x="494" y="2170"/>
                  <a:pt x="485" y="2169"/>
                </a:cubicBezTo>
                <a:cubicBezTo>
                  <a:pt x="433" y="2158"/>
                  <a:pt x="386" y="2147"/>
                  <a:pt x="341" y="2133"/>
                </a:cubicBezTo>
                <a:close/>
                <a:moveTo>
                  <a:pt x="2417" y="2159"/>
                </a:moveTo>
                <a:cubicBezTo>
                  <a:pt x="2417" y="2350"/>
                  <a:pt x="2417" y="2350"/>
                  <a:pt x="2417" y="2350"/>
                </a:cubicBezTo>
                <a:cubicBezTo>
                  <a:pt x="2515" y="2330"/>
                  <a:pt x="2578" y="2317"/>
                  <a:pt x="2594" y="2312"/>
                </a:cubicBezTo>
                <a:cubicBezTo>
                  <a:pt x="2592" y="2303"/>
                  <a:pt x="2591" y="2293"/>
                  <a:pt x="2591" y="2283"/>
                </a:cubicBezTo>
                <a:cubicBezTo>
                  <a:pt x="2591" y="2109"/>
                  <a:pt x="2591" y="2109"/>
                  <a:pt x="2591" y="2109"/>
                </a:cubicBezTo>
                <a:cubicBezTo>
                  <a:pt x="2539" y="2128"/>
                  <a:pt x="2481" y="2144"/>
                  <a:pt x="2417" y="2159"/>
                </a:cubicBezTo>
                <a:close/>
                <a:moveTo>
                  <a:pt x="2249" y="2383"/>
                </a:moveTo>
                <a:cubicBezTo>
                  <a:pt x="2249" y="2191"/>
                  <a:pt x="2249" y="2191"/>
                  <a:pt x="2249" y="2191"/>
                </a:cubicBezTo>
                <a:cubicBezTo>
                  <a:pt x="2183" y="2201"/>
                  <a:pt x="2112" y="2210"/>
                  <a:pt x="2037" y="2218"/>
                </a:cubicBezTo>
                <a:cubicBezTo>
                  <a:pt x="2037" y="2412"/>
                  <a:pt x="2037" y="2412"/>
                  <a:pt x="2037" y="2412"/>
                </a:cubicBezTo>
                <a:cubicBezTo>
                  <a:pt x="2113" y="2404"/>
                  <a:pt x="2184" y="2394"/>
                  <a:pt x="2249" y="2383"/>
                </a:cubicBezTo>
                <a:close/>
                <a:moveTo>
                  <a:pt x="1869" y="2428"/>
                </a:moveTo>
                <a:cubicBezTo>
                  <a:pt x="1869" y="2233"/>
                  <a:pt x="1869" y="2233"/>
                  <a:pt x="1869" y="2233"/>
                </a:cubicBezTo>
                <a:cubicBezTo>
                  <a:pt x="1775" y="2240"/>
                  <a:pt x="1675" y="2245"/>
                  <a:pt x="1573" y="2247"/>
                </a:cubicBezTo>
                <a:cubicBezTo>
                  <a:pt x="1573" y="2441"/>
                  <a:pt x="1573" y="2441"/>
                  <a:pt x="1573" y="2441"/>
                </a:cubicBezTo>
                <a:cubicBezTo>
                  <a:pt x="1676" y="2439"/>
                  <a:pt x="1775" y="2435"/>
                  <a:pt x="1869" y="2428"/>
                </a:cubicBezTo>
                <a:close/>
                <a:moveTo>
                  <a:pt x="1118" y="2241"/>
                </a:moveTo>
                <a:cubicBezTo>
                  <a:pt x="1118" y="2436"/>
                  <a:pt x="1118" y="2436"/>
                  <a:pt x="1118" y="2436"/>
                </a:cubicBezTo>
                <a:cubicBezTo>
                  <a:pt x="1210" y="2440"/>
                  <a:pt x="1306" y="2443"/>
                  <a:pt x="1405" y="2443"/>
                </a:cubicBezTo>
                <a:cubicBezTo>
                  <a:pt x="1405" y="2248"/>
                  <a:pt x="1405" y="2248"/>
                  <a:pt x="1405" y="2248"/>
                </a:cubicBezTo>
                <a:cubicBezTo>
                  <a:pt x="1307" y="2248"/>
                  <a:pt x="1211" y="2246"/>
                  <a:pt x="1118" y="2241"/>
                </a:cubicBezTo>
                <a:close/>
                <a:moveTo>
                  <a:pt x="950" y="2425"/>
                </a:moveTo>
                <a:cubicBezTo>
                  <a:pt x="950" y="2230"/>
                  <a:pt x="950" y="2230"/>
                  <a:pt x="950" y="2230"/>
                </a:cubicBezTo>
                <a:cubicBezTo>
                  <a:pt x="854" y="2223"/>
                  <a:pt x="764" y="2213"/>
                  <a:pt x="679" y="2201"/>
                </a:cubicBezTo>
                <a:cubicBezTo>
                  <a:pt x="679" y="2394"/>
                  <a:pt x="679" y="2394"/>
                  <a:pt x="679" y="2394"/>
                </a:cubicBezTo>
                <a:cubicBezTo>
                  <a:pt x="762" y="2407"/>
                  <a:pt x="853" y="2417"/>
                  <a:pt x="950" y="2425"/>
                </a:cubicBezTo>
                <a:close/>
                <a:moveTo>
                  <a:pt x="2806" y="1038"/>
                </a:moveTo>
                <a:cubicBezTo>
                  <a:pt x="2727" y="1113"/>
                  <a:pt x="2582" y="1172"/>
                  <a:pt x="2389" y="1210"/>
                </a:cubicBezTo>
                <a:cubicBezTo>
                  <a:pt x="2330" y="1223"/>
                  <a:pt x="2266" y="1233"/>
                  <a:pt x="2197" y="1243"/>
                </a:cubicBezTo>
                <a:cubicBezTo>
                  <a:pt x="2471" y="1235"/>
                  <a:pt x="2715" y="1209"/>
                  <a:pt x="2899" y="1172"/>
                </a:cubicBezTo>
                <a:cubicBezTo>
                  <a:pt x="3001" y="1151"/>
                  <a:pt x="3080" y="1135"/>
                  <a:pt x="3126" y="1125"/>
                </a:cubicBezTo>
                <a:cubicBezTo>
                  <a:pt x="3124" y="1117"/>
                  <a:pt x="3122" y="1109"/>
                  <a:pt x="3121" y="1100"/>
                </a:cubicBezTo>
                <a:cubicBezTo>
                  <a:pt x="3074" y="1090"/>
                  <a:pt x="2997" y="1074"/>
                  <a:pt x="2899" y="1055"/>
                </a:cubicBezTo>
                <a:cubicBezTo>
                  <a:pt x="2869" y="1049"/>
                  <a:pt x="2839" y="1043"/>
                  <a:pt x="2806" y="1038"/>
                </a:cubicBezTo>
                <a:close/>
                <a:moveTo>
                  <a:pt x="925" y="1442"/>
                </a:moveTo>
                <a:cubicBezTo>
                  <a:pt x="925" y="1638"/>
                  <a:pt x="925" y="1638"/>
                  <a:pt x="925" y="1638"/>
                </a:cubicBezTo>
                <a:cubicBezTo>
                  <a:pt x="967" y="1647"/>
                  <a:pt x="1025" y="1659"/>
                  <a:pt x="1094" y="1673"/>
                </a:cubicBezTo>
                <a:cubicBezTo>
                  <a:pt x="1094" y="1482"/>
                  <a:pt x="1094" y="1482"/>
                  <a:pt x="1094" y="1482"/>
                </a:cubicBezTo>
                <a:cubicBezTo>
                  <a:pt x="1085" y="1481"/>
                  <a:pt x="1077" y="1479"/>
                  <a:pt x="1068" y="1477"/>
                </a:cubicBezTo>
                <a:cubicBezTo>
                  <a:pt x="1017" y="1467"/>
                  <a:pt x="969" y="1455"/>
                  <a:pt x="925" y="1442"/>
                </a:cubicBezTo>
                <a:close/>
                <a:moveTo>
                  <a:pt x="3000" y="1468"/>
                </a:moveTo>
                <a:cubicBezTo>
                  <a:pt x="3000" y="1659"/>
                  <a:pt x="3000" y="1659"/>
                  <a:pt x="3000" y="1659"/>
                </a:cubicBezTo>
                <a:cubicBezTo>
                  <a:pt x="3098" y="1639"/>
                  <a:pt x="3161" y="1625"/>
                  <a:pt x="3177" y="1621"/>
                </a:cubicBezTo>
                <a:cubicBezTo>
                  <a:pt x="3175" y="1612"/>
                  <a:pt x="3174" y="1602"/>
                  <a:pt x="3174" y="1592"/>
                </a:cubicBezTo>
                <a:cubicBezTo>
                  <a:pt x="3174" y="1418"/>
                  <a:pt x="3174" y="1418"/>
                  <a:pt x="3174" y="1418"/>
                </a:cubicBezTo>
                <a:cubicBezTo>
                  <a:pt x="3122" y="1436"/>
                  <a:pt x="3064" y="1453"/>
                  <a:pt x="3000" y="1468"/>
                </a:cubicBezTo>
                <a:close/>
                <a:moveTo>
                  <a:pt x="2833" y="1692"/>
                </a:moveTo>
                <a:cubicBezTo>
                  <a:pt x="2833" y="1499"/>
                  <a:pt x="2833" y="1499"/>
                  <a:pt x="2833" y="1499"/>
                </a:cubicBezTo>
                <a:cubicBezTo>
                  <a:pt x="2766" y="1510"/>
                  <a:pt x="2695" y="1519"/>
                  <a:pt x="2620" y="1527"/>
                </a:cubicBezTo>
                <a:cubicBezTo>
                  <a:pt x="2620" y="1721"/>
                  <a:pt x="2620" y="1721"/>
                  <a:pt x="2620" y="1721"/>
                </a:cubicBezTo>
                <a:cubicBezTo>
                  <a:pt x="2696" y="1713"/>
                  <a:pt x="2767" y="1703"/>
                  <a:pt x="2833" y="1692"/>
                </a:cubicBezTo>
                <a:close/>
                <a:moveTo>
                  <a:pt x="2452" y="1736"/>
                </a:moveTo>
                <a:cubicBezTo>
                  <a:pt x="2452" y="1542"/>
                  <a:pt x="2452" y="1542"/>
                  <a:pt x="2452" y="1542"/>
                </a:cubicBezTo>
                <a:cubicBezTo>
                  <a:pt x="2357" y="1549"/>
                  <a:pt x="2258" y="1553"/>
                  <a:pt x="2156" y="1555"/>
                </a:cubicBezTo>
                <a:cubicBezTo>
                  <a:pt x="2156" y="1750"/>
                  <a:pt x="2156" y="1750"/>
                  <a:pt x="2156" y="1750"/>
                </a:cubicBezTo>
                <a:cubicBezTo>
                  <a:pt x="2259" y="1748"/>
                  <a:pt x="2358" y="1743"/>
                  <a:pt x="2452" y="1736"/>
                </a:cubicBezTo>
                <a:close/>
                <a:moveTo>
                  <a:pt x="1701" y="1550"/>
                </a:moveTo>
                <a:cubicBezTo>
                  <a:pt x="1701" y="1744"/>
                  <a:pt x="1701" y="1744"/>
                  <a:pt x="1701" y="1744"/>
                </a:cubicBezTo>
                <a:cubicBezTo>
                  <a:pt x="1793" y="1749"/>
                  <a:pt x="1889" y="1752"/>
                  <a:pt x="1988" y="1752"/>
                </a:cubicBezTo>
                <a:cubicBezTo>
                  <a:pt x="1988" y="1557"/>
                  <a:pt x="1988" y="1557"/>
                  <a:pt x="1988" y="1557"/>
                </a:cubicBezTo>
                <a:cubicBezTo>
                  <a:pt x="1890" y="1557"/>
                  <a:pt x="1794" y="1554"/>
                  <a:pt x="1701" y="1550"/>
                </a:cubicBezTo>
                <a:close/>
                <a:moveTo>
                  <a:pt x="1533" y="1733"/>
                </a:moveTo>
                <a:cubicBezTo>
                  <a:pt x="1533" y="1539"/>
                  <a:pt x="1533" y="1539"/>
                  <a:pt x="1533" y="1539"/>
                </a:cubicBezTo>
                <a:cubicBezTo>
                  <a:pt x="1437" y="1531"/>
                  <a:pt x="1347" y="1522"/>
                  <a:pt x="1262" y="1510"/>
                </a:cubicBezTo>
                <a:cubicBezTo>
                  <a:pt x="1262" y="1703"/>
                  <a:pt x="1262" y="1703"/>
                  <a:pt x="1262" y="1703"/>
                </a:cubicBezTo>
                <a:cubicBezTo>
                  <a:pt x="1345" y="1715"/>
                  <a:pt x="1436" y="1725"/>
                  <a:pt x="1533" y="1733"/>
                </a:cubicBezTo>
                <a:close/>
                <a:moveTo>
                  <a:pt x="358" y="721"/>
                </a:moveTo>
                <a:cubicBezTo>
                  <a:pt x="358" y="917"/>
                  <a:pt x="358" y="917"/>
                  <a:pt x="358" y="917"/>
                </a:cubicBezTo>
                <a:cubicBezTo>
                  <a:pt x="401" y="926"/>
                  <a:pt x="458" y="938"/>
                  <a:pt x="528" y="952"/>
                </a:cubicBezTo>
                <a:cubicBezTo>
                  <a:pt x="528" y="762"/>
                  <a:pt x="528" y="762"/>
                  <a:pt x="528" y="762"/>
                </a:cubicBezTo>
                <a:cubicBezTo>
                  <a:pt x="519" y="760"/>
                  <a:pt x="510" y="758"/>
                  <a:pt x="501" y="756"/>
                </a:cubicBezTo>
                <a:cubicBezTo>
                  <a:pt x="450" y="746"/>
                  <a:pt x="402" y="734"/>
                  <a:pt x="358" y="721"/>
                </a:cubicBezTo>
                <a:close/>
                <a:moveTo>
                  <a:pt x="2434" y="747"/>
                </a:moveTo>
                <a:cubicBezTo>
                  <a:pt x="2434" y="938"/>
                  <a:pt x="2434" y="938"/>
                  <a:pt x="2434" y="938"/>
                </a:cubicBezTo>
                <a:cubicBezTo>
                  <a:pt x="2531" y="918"/>
                  <a:pt x="2595" y="904"/>
                  <a:pt x="2610" y="900"/>
                </a:cubicBezTo>
                <a:cubicBezTo>
                  <a:pt x="2608" y="890"/>
                  <a:pt x="2607" y="881"/>
                  <a:pt x="2607" y="871"/>
                </a:cubicBezTo>
                <a:cubicBezTo>
                  <a:pt x="2607" y="697"/>
                  <a:pt x="2607" y="697"/>
                  <a:pt x="2607" y="697"/>
                </a:cubicBezTo>
                <a:cubicBezTo>
                  <a:pt x="2556" y="715"/>
                  <a:pt x="2498" y="732"/>
                  <a:pt x="2434" y="747"/>
                </a:cubicBezTo>
                <a:close/>
                <a:moveTo>
                  <a:pt x="2266" y="971"/>
                </a:moveTo>
                <a:cubicBezTo>
                  <a:pt x="2266" y="778"/>
                  <a:pt x="2266" y="778"/>
                  <a:pt x="2266" y="778"/>
                </a:cubicBezTo>
                <a:cubicBezTo>
                  <a:pt x="2199" y="789"/>
                  <a:pt x="2128" y="798"/>
                  <a:pt x="2053" y="806"/>
                </a:cubicBezTo>
                <a:cubicBezTo>
                  <a:pt x="2053" y="1000"/>
                  <a:pt x="2053" y="1000"/>
                  <a:pt x="2053" y="1000"/>
                </a:cubicBezTo>
                <a:cubicBezTo>
                  <a:pt x="2130" y="992"/>
                  <a:pt x="2201" y="982"/>
                  <a:pt x="2266" y="971"/>
                </a:cubicBezTo>
                <a:close/>
                <a:moveTo>
                  <a:pt x="1885" y="1015"/>
                </a:moveTo>
                <a:cubicBezTo>
                  <a:pt x="1885" y="821"/>
                  <a:pt x="1885" y="821"/>
                  <a:pt x="1885" y="821"/>
                </a:cubicBezTo>
                <a:cubicBezTo>
                  <a:pt x="1791" y="828"/>
                  <a:pt x="1692" y="832"/>
                  <a:pt x="1590" y="835"/>
                </a:cubicBezTo>
                <a:cubicBezTo>
                  <a:pt x="1590" y="1029"/>
                  <a:pt x="1590" y="1029"/>
                  <a:pt x="1590" y="1029"/>
                </a:cubicBezTo>
                <a:cubicBezTo>
                  <a:pt x="1693" y="1027"/>
                  <a:pt x="1792" y="1022"/>
                  <a:pt x="1885" y="1015"/>
                </a:cubicBezTo>
                <a:close/>
                <a:moveTo>
                  <a:pt x="1135" y="829"/>
                </a:moveTo>
                <a:cubicBezTo>
                  <a:pt x="1135" y="1023"/>
                  <a:pt x="1135" y="1023"/>
                  <a:pt x="1135" y="1023"/>
                </a:cubicBezTo>
                <a:cubicBezTo>
                  <a:pt x="1227" y="1028"/>
                  <a:pt x="1323" y="1030"/>
                  <a:pt x="1422" y="1031"/>
                </a:cubicBezTo>
                <a:cubicBezTo>
                  <a:pt x="1422" y="836"/>
                  <a:pt x="1422" y="836"/>
                  <a:pt x="1422" y="836"/>
                </a:cubicBezTo>
                <a:cubicBezTo>
                  <a:pt x="1323" y="836"/>
                  <a:pt x="1228" y="833"/>
                  <a:pt x="1135" y="829"/>
                </a:cubicBezTo>
                <a:close/>
                <a:moveTo>
                  <a:pt x="967" y="1012"/>
                </a:moveTo>
                <a:cubicBezTo>
                  <a:pt x="967" y="818"/>
                  <a:pt x="967" y="818"/>
                  <a:pt x="967" y="818"/>
                </a:cubicBezTo>
                <a:cubicBezTo>
                  <a:pt x="871" y="810"/>
                  <a:pt x="780" y="801"/>
                  <a:pt x="696" y="789"/>
                </a:cubicBezTo>
                <a:cubicBezTo>
                  <a:pt x="696" y="982"/>
                  <a:pt x="696" y="982"/>
                  <a:pt x="696" y="982"/>
                </a:cubicBezTo>
                <a:cubicBezTo>
                  <a:pt x="779" y="994"/>
                  <a:pt x="870" y="1004"/>
                  <a:pt x="967" y="1012"/>
                </a:cubicBezTo>
                <a:close/>
                <a:moveTo>
                  <a:pt x="336" y="378"/>
                </a:moveTo>
                <a:cubicBezTo>
                  <a:pt x="335" y="387"/>
                  <a:pt x="333" y="396"/>
                  <a:pt x="330" y="405"/>
                </a:cubicBezTo>
                <a:cubicBezTo>
                  <a:pt x="377" y="416"/>
                  <a:pt x="453" y="431"/>
                  <a:pt x="551" y="451"/>
                </a:cubicBezTo>
                <a:cubicBezTo>
                  <a:pt x="776" y="497"/>
                  <a:pt x="1091" y="525"/>
                  <a:pt x="1442" y="525"/>
                </a:cubicBezTo>
                <a:cubicBezTo>
                  <a:pt x="1792" y="525"/>
                  <a:pt x="2107" y="497"/>
                  <a:pt x="2332" y="451"/>
                </a:cubicBezTo>
                <a:cubicBezTo>
                  <a:pt x="2435" y="430"/>
                  <a:pt x="2513" y="414"/>
                  <a:pt x="2560" y="404"/>
                </a:cubicBezTo>
                <a:cubicBezTo>
                  <a:pt x="2557" y="396"/>
                  <a:pt x="2555" y="388"/>
                  <a:pt x="2554" y="379"/>
                </a:cubicBezTo>
                <a:cubicBezTo>
                  <a:pt x="2507" y="369"/>
                  <a:pt x="2431" y="353"/>
                  <a:pt x="2332" y="333"/>
                </a:cubicBezTo>
                <a:cubicBezTo>
                  <a:pt x="2107" y="288"/>
                  <a:pt x="1792" y="260"/>
                  <a:pt x="1442" y="260"/>
                </a:cubicBezTo>
                <a:cubicBezTo>
                  <a:pt x="1091" y="260"/>
                  <a:pt x="776" y="288"/>
                  <a:pt x="551" y="333"/>
                </a:cubicBezTo>
                <a:cubicBezTo>
                  <a:pt x="458" y="353"/>
                  <a:pt x="384" y="368"/>
                  <a:pt x="336" y="378"/>
                </a:cubicBezTo>
                <a:close/>
              </a:path>
            </a:pathLst>
          </a:custGeom>
          <a:solidFill>
            <a:srgbClr val="FFFFFF"/>
          </a:solidFill>
          <a:ln>
            <a:noFill/>
          </a:ln>
        </p:spPr>
        <p:txBody>
          <a:bodyPr/>
          <a:lstStyle/>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descr="#clear#"/>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8" name="Freeform 62"/>
          <p:cNvSpPr>
            <a:spLocks noEditPoints="1"/>
          </p:cNvSpPr>
          <p:nvPr/>
        </p:nvSpPr>
        <p:spPr bwMode="auto">
          <a:xfrm>
            <a:off x="1735955" y="4120027"/>
            <a:ext cx="1653790" cy="1647728"/>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9" name="Freeform 63"/>
          <p:cNvSpPr>
            <a:spLocks noEditPoints="1"/>
          </p:cNvSpPr>
          <p:nvPr/>
        </p:nvSpPr>
        <p:spPr bwMode="auto">
          <a:xfrm>
            <a:off x="2317506" y="4701578"/>
            <a:ext cx="490688" cy="484626"/>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62"/>
          <p:cNvSpPr>
            <a:spLocks noEditPoints="1"/>
          </p:cNvSpPr>
          <p:nvPr/>
        </p:nvSpPr>
        <p:spPr bwMode="auto">
          <a:xfrm>
            <a:off x="2562850" y="2563195"/>
            <a:ext cx="1854405" cy="1847608"/>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2" name="Freeform 63"/>
          <p:cNvSpPr>
            <a:spLocks noEditPoints="1"/>
          </p:cNvSpPr>
          <p:nvPr/>
        </p:nvSpPr>
        <p:spPr bwMode="auto">
          <a:xfrm>
            <a:off x="3214947" y="3215292"/>
            <a:ext cx="550212" cy="543415"/>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3" name="文本框 22" descr="#clear#"/>
          <p:cNvSpPr txBox="1"/>
          <p:nvPr/>
        </p:nvSpPr>
        <p:spPr>
          <a:xfrm>
            <a:off x="367366" y="2800921"/>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
        <p:nvSpPr>
          <p:cNvPr id="27" name="文本框 26" descr="#clear#"/>
          <p:cNvSpPr txBox="1"/>
          <p:nvPr/>
        </p:nvSpPr>
        <p:spPr>
          <a:xfrm>
            <a:off x="2812566" y="6010117"/>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
        <p:nvSpPr>
          <p:cNvPr id="28" name="圆角矩形 38" descr="#clear#"/>
          <p:cNvSpPr/>
          <p:nvPr/>
        </p:nvSpPr>
        <p:spPr>
          <a:xfrm>
            <a:off x="5860148" y="1685368"/>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9" name="直接连接符 28"/>
          <p:cNvCxnSpPr/>
          <p:nvPr/>
        </p:nvCxnSpPr>
        <p:spPr>
          <a:xfrm>
            <a:off x="5860148" y="315333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圆角矩形 38" descr="#clear#"/>
          <p:cNvSpPr/>
          <p:nvPr/>
        </p:nvSpPr>
        <p:spPr>
          <a:xfrm>
            <a:off x="5860148" y="3398019"/>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5860148" y="486598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圆角矩形 38" descr="#clear#"/>
          <p:cNvSpPr/>
          <p:nvPr/>
        </p:nvSpPr>
        <p:spPr>
          <a:xfrm>
            <a:off x="5860148" y="5110670"/>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任意多边形 28" descr="#clear#"/>
          <p:cNvSpPr/>
          <p:nvPr/>
        </p:nvSpPr>
        <p:spPr>
          <a:xfrm>
            <a:off x="1045141"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16" name="矩形 15" descr="#clear#"/>
          <p:cNvSpPr/>
          <p:nvPr/>
        </p:nvSpPr>
        <p:spPr>
          <a:xfrm>
            <a:off x="2978538"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任意多边形 28" descr="#clear#"/>
          <p:cNvSpPr/>
          <p:nvPr/>
        </p:nvSpPr>
        <p:spPr>
          <a:xfrm>
            <a:off x="1045141"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30" name="矩形 29" descr="#clear#"/>
          <p:cNvSpPr/>
          <p:nvPr/>
        </p:nvSpPr>
        <p:spPr>
          <a:xfrm>
            <a:off x="2978538"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KSO_Shape"/>
          <p:cNvSpPr/>
          <p:nvPr/>
        </p:nvSpPr>
        <p:spPr>
          <a:xfrm flipH="1">
            <a:off x="1582071"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32" name="KSO_Shape"/>
          <p:cNvSpPr/>
          <p:nvPr/>
        </p:nvSpPr>
        <p:spPr bwMode="auto">
          <a:xfrm>
            <a:off x="1592910"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33" name="KSO_Shape"/>
          <p:cNvSpPr/>
          <p:nvPr/>
        </p:nvSpPr>
        <p:spPr bwMode="auto">
          <a:xfrm>
            <a:off x="6570697"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4" name="矩形 14"/>
          <p:cNvSpPr/>
          <p:nvPr/>
        </p:nvSpPr>
        <p:spPr>
          <a:xfrm>
            <a:off x="7591811"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5" name="KSO_GT1" descr="#clear#"/>
          <p:cNvSpPr/>
          <p:nvPr/>
        </p:nvSpPr>
        <p:spPr>
          <a:xfrm>
            <a:off x="7591811"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36" name="KSO_Shape"/>
          <p:cNvSpPr/>
          <p:nvPr/>
        </p:nvSpPr>
        <p:spPr bwMode="auto">
          <a:xfrm>
            <a:off x="8873263"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10"/>
          <p:cNvSpPr/>
          <p:nvPr/>
        </p:nvSpPr>
        <p:spPr>
          <a:xfrm flipV="1">
            <a:off x="1539702"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3" descr="#clear#"/>
          <p:cNvSpPr/>
          <p:nvPr/>
        </p:nvSpPr>
        <p:spPr>
          <a:xfrm>
            <a:off x="902659"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a:t>
            </a:r>
            <a:endParaRPr lang="zh-CN" altLang="en-US" dirty="0">
              <a:solidFill>
                <a:schemeClr val="tx1"/>
              </a:solidFill>
            </a:endParaRPr>
          </a:p>
        </p:txBody>
      </p:sp>
      <p:sp>
        <p:nvSpPr>
          <p:cNvPr id="13" name="椭圆 12"/>
          <p:cNvSpPr/>
          <p:nvPr/>
        </p:nvSpPr>
        <p:spPr>
          <a:xfrm>
            <a:off x="2059004"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descr="#clear#"/>
          <p:cNvSpPr txBox="1"/>
          <p:nvPr/>
        </p:nvSpPr>
        <p:spPr>
          <a:xfrm>
            <a:off x="1539700" y="2992544"/>
            <a:ext cx="2106156" cy="769441"/>
          </a:xfrm>
          <a:prstGeom prst="rect">
            <a:avLst/>
          </a:prstGeom>
          <a:noFill/>
        </p:spPr>
        <p:txBody>
          <a:bodyPr wrap="square" rtlCol="0">
            <a:spAutoFit/>
          </a:bodyPr>
          <a:lstStyle/>
          <a:p>
            <a:pPr algn="ctr"/>
            <a:r>
              <a:rPr lang="en-US" altLang="zh-CN" sz="4400" b="1" dirty="0">
                <a:latin typeface="+mj-ea"/>
                <a:ea typeface="+mj-ea"/>
              </a:rPr>
              <a:t>789</a:t>
            </a:r>
            <a:r>
              <a:rPr lang="zh-CN" altLang="en-US" dirty="0">
                <a:latin typeface="+mj-ea"/>
                <a:ea typeface="+mj-ea"/>
              </a:rPr>
              <a:t>万</a:t>
            </a:r>
            <a:endParaRPr lang="zh-CN" altLang="en-US" sz="4400" dirty="0">
              <a:latin typeface="+mj-ea"/>
              <a:ea typeface="+mj-ea"/>
            </a:endParaRPr>
          </a:p>
        </p:txBody>
      </p:sp>
      <p:sp>
        <p:nvSpPr>
          <p:cNvPr id="15" name="矩形 14" descr="#clear#"/>
          <p:cNvSpPr/>
          <p:nvPr/>
        </p:nvSpPr>
        <p:spPr>
          <a:xfrm>
            <a:off x="281144"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任意多边形 10"/>
          <p:cNvSpPr/>
          <p:nvPr/>
        </p:nvSpPr>
        <p:spPr>
          <a:xfrm flipV="1">
            <a:off x="4259075"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3" descr="#clear#"/>
          <p:cNvSpPr/>
          <p:nvPr/>
        </p:nvSpPr>
        <p:spPr>
          <a:xfrm>
            <a:off x="3622032"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B</a:t>
            </a:r>
            <a:endParaRPr lang="zh-CN" altLang="en-US" dirty="0">
              <a:solidFill>
                <a:schemeClr val="tx1"/>
              </a:solidFill>
            </a:endParaRPr>
          </a:p>
        </p:txBody>
      </p:sp>
      <p:sp>
        <p:nvSpPr>
          <p:cNvPr id="18" name="椭圆 17"/>
          <p:cNvSpPr/>
          <p:nvPr/>
        </p:nvSpPr>
        <p:spPr>
          <a:xfrm>
            <a:off x="4778377"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descr="#clear#"/>
          <p:cNvSpPr txBox="1"/>
          <p:nvPr/>
        </p:nvSpPr>
        <p:spPr>
          <a:xfrm>
            <a:off x="4259073" y="2992544"/>
            <a:ext cx="2106156" cy="769441"/>
          </a:xfrm>
          <a:prstGeom prst="rect">
            <a:avLst/>
          </a:prstGeom>
          <a:noFill/>
        </p:spPr>
        <p:txBody>
          <a:bodyPr wrap="square" rtlCol="0">
            <a:spAutoFit/>
          </a:bodyPr>
          <a:lstStyle/>
          <a:p>
            <a:pPr algn="ctr"/>
            <a:r>
              <a:rPr lang="en-US" altLang="zh-CN" sz="4400" b="1" dirty="0">
                <a:latin typeface="+mj-ea"/>
                <a:ea typeface="+mj-ea"/>
              </a:rPr>
              <a:t>568</a:t>
            </a:r>
            <a:r>
              <a:rPr lang="zh-CN" altLang="en-US" dirty="0">
                <a:latin typeface="+mj-ea"/>
                <a:ea typeface="+mj-ea"/>
              </a:rPr>
              <a:t>万</a:t>
            </a:r>
            <a:endParaRPr lang="zh-CN" altLang="en-US" sz="4400" dirty="0">
              <a:latin typeface="+mj-ea"/>
              <a:ea typeface="+mj-ea"/>
            </a:endParaRPr>
          </a:p>
        </p:txBody>
      </p:sp>
      <p:sp>
        <p:nvSpPr>
          <p:cNvPr id="22" name="矩形 21" descr="#clear#"/>
          <p:cNvSpPr/>
          <p:nvPr/>
        </p:nvSpPr>
        <p:spPr>
          <a:xfrm>
            <a:off x="3000517"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10"/>
          <p:cNvSpPr/>
          <p:nvPr/>
        </p:nvSpPr>
        <p:spPr>
          <a:xfrm flipV="1">
            <a:off x="6978448"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3" descr="#clear#"/>
          <p:cNvSpPr/>
          <p:nvPr/>
        </p:nvSpPr>
        <p:spPr>
          <a:xfrm>
            <a:off x="6341405"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C</a:t>
            </a:r>
            <a:endParaRPr lang="zh-CN" altLang="en-US" dirty="0">
              <a:solidFill>
                <a:schemeClr val="tx1"/>
              </a:solidFill>
            </a:endParaRPr>
          </a:p>
        </p:txBody>
      </p:sp>
      <p:sp>
        <p:nvSpPr>
          <p:cNvPr id="31" name="椭圆 30"/>
          <p:cNvSpPr/>
          <p:nvPr/>
        </p:nvSpPr>
        <p:spPr>
          <a:xfrm>
            <a:off x="7497750"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descr="#clear#"/>
          <p:cNvSpPr txBox="1"/>
          <p:nvPr/>
        </p:nvSpPr>
        <p:spPr>
          <a:xfrm>
            <a:off x="6978446" y="2992544"/>
            <a:ext cx="2106156" cy="769441"/>
          </a:xfrm>
          <a:prstGeom prst="rect">
            <a:avLst/>
          </a:prstGeom>
          <a:noFill/>
        </p:spPr>
        <p:txBody>
          <a:bodyPr wrap="square" rtlCol="0">
            <a:spAutoFit/>
          </a:bodyPr>
          <a:lstStyle/>
          <a:p>
            <a:pPr algn="ctr"/>
            <a:r>
              <a:rPr lang="en-US" altLang="zh-CN" sz="4400" b="1" dirty="0">
                <a:latin typeface="+mj-ea"/>
                <a:ea typeface="+mj-ea"/>
              </a:rPr>
              <a:t>913</a:t>
            </a:r>
            <a:r>
              <a:rPr lang="zh-CN" altLang="en-US" dirty="0">
                <a:latin typeface="+mj-ea"/>
                <a:ea typeface="+mj-ea"/>
              </a:rPr>
              <a:t>万</a:t>
            </a:r>
            <a:endParaRPr lang="zh-CN" altLang="en-US" sz="4400" dirty="0">
              <a:latin typeface="+mj-ea"/>
              <a:ea typeface="+mj-ea"/>
            </a:endParaRPr>
          </a:p>
        </p:txBody>
      </p:sp>
      <p:sp>
        <p:nvSpPr>
          <p:cNvPr id="33" name="矩形 32" descr="#clear#"/>
          <p:cNvSpPr/>
          <p:nvPr/>
        </p:nvSpPr>
        <p:spPr>
          <a:xfrm>
            <a:off x="5719890"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flipV="1">
            <a:off x="9697821"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 descr="#clear#"/>
          <p:cNvSpPr/>
          <p:nvPr/>
        </p:nvSpPr>
        <p:spPr>
          <a:xfrm>
            <a:off x="9060778"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D</a:t>
            </a:r>
            <a:endParaRPr lang="zh-CN" altLang="en-US" dirty="0">
              <a:solidFill>
                <a:schemeClr val="tx1"/>
              </a:solidFill>
            </a:endParaRPr>
          </a:p>
        </p:txBody>
      </p:sp>
      <p:sp>
        <p:nvSpPr>
          <p:cNvPr id="36" name="椭圆 35"/>
          <p:cNvSpPr/>
          <p:nvPr/>
        </p:nvSpPr>
        <p:spPr>
          <a:xfrm>
            <a:off x="10217123"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descr="#clear#"/>
          <p:cNvSpPr txBox="1"/>
          <p:nvPr/>
        </p:nvSpPr>
        <p:spPr>
          <a:xfrm>
            <a:off x="9697819" y="2992544"/>
            <a:ext cx="2106156" cy="769441"/>
          </a:xfrm>
          <a:prstGeom prst="rect">
            <a:avLst/>
          </a:prstGeom>
          <a:noFill/>
        </p:spPr>
        <p:txBody>
          <a:bodyPr wrap="square" rtlCol="0">
            <a:spAutoFit/>
          </a:bodyPr>
          <a:lstStyle/>
          <a:p>
            <a:pPr algn="ctr"/>
            <a:r>
              <a:rPr lang="en-US" altLang="zh-CN" sz="4400" b="1" dirty="0">
                <a:latin typeface="+mj-ea"/>
                <a:ea typeface="+mj-ea"/>
              </a:rPr>
              <a:t>982</a:t>
            </a:r>
            <a:r>
              <a:rPr lang="zh-CN" altLang="en-US" dirty="0">
                <a:latin typeface="+mj-ea"/>
                <a:ea typeface="+mj-ea"/>
              </a:rPr>
              <a:t>万</a:t>
            </a:r>
            <a:endParaRPr lang="zh-CN" altLang="en-US" sz="4400" dirty="0">
              <a:latin typeface="+mj-ea"/>
              <a:ea typeface="+mj-ea"/>
            </a:endParaRPr>
          </a:p>
        </p:txBody>
      </p:sp>
      <p:sp>
        <p:nvSpPr>
          <p:cNvPr id="38" name="矩形 37" descr="#clear#"/>
          <p:cNvSpPr/>
          <p:nvPr/>
        </p:nvSpPr>
        <p:spPr>
          <a:xfrm>
            <a:off x="8439263"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KSO_Shape"/>
          <p:cNvSpPr/>
          <p:nvPr/>
        </p:nvSpPr>
        <p:spPr bwMode="auto">
          <a:xfrm>
            <a:off x="4995015" y="1788388"/>
            <a:ext cx="615007" cy="476630"/>
          </a:xfrm>
          <a:custGeom>
            <a:avLst/>
            <a:gdLst>
              <a:gd name="T0" fmla="*/ 2017136 w 3240087"/>
              <a:gd name="T1" fmla="*/ 1939157 h 2513013"/>
              <a:gd name="T2" fmla="*/ 792729 w 3240087"/>
              <a:gd name="T3" fmla="*/ 1060450 h 2513013"/>
              <a:gd name="T4" fmla="*/ 1301750 w 3240087"/>
              <a:gd name="T5" fmla="*/ 2513013 h 2513013"/>
              <a:gd name="T6" fmla="*/ 1554331 w 3240087"/>
              <a:gd name="T7" fmla="*/ 753428 h 2513013"/>
              <a:gd name="T8" fmla="*/ 1460048 w 3240087"/>
              <a:gd name="T9" fmla="*/ 768668 h 2513013"/>
              <a:gd name="T10" fmla="*/ 1385130 w 3240087"/>
              <a:gd name="T11" fmla="*/ 795338 h 2513013"/>
              <a:gd name="T12" fmla="*/ 1329893 w 3240087"/>
              <a:gd name="T13" fmla="*/ 833438 h 2513013"/>
              <a:gd name="T14" fmla="*/ 1294022 w 3240087"/>
              <a:gd name="T15" fmla="*/ 883285 h 2513013"/>
              <a:gd name="T16" fmla="*/ 1277514 w 3240087"/>
              <a:gd name="T17" fmla="*/ 944880 h 2513013"/>
              <a:gd name="T18" fmla="*/ 1278784 w 3240087"/>
              <a:gd name="T19" fmla="*/ 999173 h 2513013"/>
              <a:gd name="T20" fmla="*/ 1289577 w 3240087"/>
              <a:gd name="T21" fmla="*/ 1043940 h 2513013"/>
              <a:gd name="T22" fmla="*/ 1309259 w 3240087"/>
              <a:gd name="T23" fmla="*/ 1084263 h 2513013"/>
              <a:gd name="T24" fmla="*/ 1365448 w 3240087"/>
              <a:gd name="T25" fmla="*/ 1148715 h 2513013"/>
              <a:gd name="T26" fmla="*/ 1452112 w 3240087"/>
              <a:gd name="T27" fmla="*/ 1200786 h 2513013"/>
              <a:gd name="T28" fmla="*/ 1598774 w 3240087"/>
              <a:gd name="T29" fmla="*/ 1275081 h 2513013"/>
              <a:gd name="T30" fmla="*/ 1631472 w 3240087"/>
              <a:gd name="T31" fmla="*/ 1300163 h 2513013"/>
              <a:gd name="T32" fmla="*/ 1648614 w 3240087"/>
              <a:gd name="T33" fmla="*/ 1327786 h 2513013"/>
              <a:gd name="T34" fmla="*/ 1658455 w 3240087"/>
              <a:gd name="T35" fmla="*/ 1403668 h 2513013"/>
              <a:gd name="T36" fmla="*/ 1653376 w 3240087"/>
              <a:gd name="T37" fmla="*/ 1450658 h 2513013"/>
              <a:gd name="T38" fmla="*/ 1632741 w 3240087"/>
              <a:gd name="T39" fmla="*/ 1471931 h 2513013"/>
              <a:gd name="T40" fmla="*/ 1595917 w 3240087"/>
              <a:gd name="T41" fmla="*/ 1477328 h 2513013"/>
              <a:gd name="T42" fmla="*/ 1572426 w 3240087"/>
              <a:gd name="T43" fmla="*/ 1469708 h 2513013"/>
              <a:gd name="T44" fmla="*/ 1562902 w 3240087"/>
              <a:gd name="T45" fmla="*/ 1457008 h 2513013"/>
              <a:gd name="T46" fmla="*/ 1555601 w 3240087"/>
              <a:gd name="T47" fmla="*/ 1406208 h 2513013"/>
              <a:gd name="T48" fmla="*/ 1280689 w 3240087"/>
              <a:gd name="T49" fmla="*/ 1341121 h 2513013"/>
              <a:gd name="T50" fmla="*/ 1292117 w 3240087"/>
              <a:gd name="T51" fmla="*/ 1434783 h 2513013"/>
              <a:gd name="T52" fmla="*/ 1312751 w 3240087"/>
              <a:gd name="T53" fmla="*/ 1484313 h 2513013"/>
              <a:gd name="T54" fmla="*/ 1334655 w 3240087"/>
              <a:gd name="T55" fmla="*/ 1514158 h 2513013"/>
              <a:gd name="T56" fmla="*/ 1362591 w 3240087"/>
              <a:gd name="T57" fmla="*/ 1538288 h 2513013"/>
              <a:gd name="T58" fmla="*/ 1427986 w 3240087"/>
              <a:gd name="T59" fmla="*/ 1573848 h 2513013"/>
              <a:gd name="T60" fmla="*/ 1500999 w 3240087"/>
              <a:gd name="T61" fmla="*/ 1596073 h 2513013"/>
              <a:gd name="T62" fmla="*/ 1680359 w 3240087"/>
              <a:gd name="T63" fmla="*/ 1684973 h 2513013"/>
              <a:gd name="T64" fmla="*/ 1761626 w 3240087"/>
              <a:gd name="T65" fmla="*/ 1591628 h 2513013"/>
              <a:gd name="T66" fmla="*/ 1840672 w 3240087"/>
              <a:gd name="T67" fmla="*/ 1562101 h 2513013"/>
              <a:gd name="T68" fmla="*/ 1900035 w 3240087"/>
              <a:gd name="T69" fmla="*/ 1518286 h 2513013"/>
              <a:gd name="T70" fmla="*/ 1939716 w 3240087"/>
              <a:gd name="T71" fmla="*/ 1461136 h 2513013"/>
              <a:gd name="T72" fmla="*/ 1959398 w 3240087"/>
              <a:gd name="T73" fmla="*/ 1390333 h 2513013"/>
              <a:gd name="T74" fmla="*/ 1960350 w 3240087"/>
              <a:gd name="T75" fmla="*/ 1316038 h 2513013"/>
              <a:gd name="T76" fmla="*/ 1951779 w 3240087"/>
              <a:gd name="T77" fmla="*/ 1271271 h 2513013"/>
              <a:gd name="T78" fmla="*/ 1935907 w 3240087"/>
              <a:gd name="T79" fmla="*/ 1232536 h 2513013"/>
              <a:gd name="T80" fmla="*/ 1890194 w 3240087"/>
              <a:gd name="T81" fmla="*/ 1173798 h 2513013"/>
              <a:gd name="T82" fmla="*/ 1817180 w 3240087"/>
              <a:gd name="T83" fmla="*/ 1128078 h 2513013"/>
              <a:gd name="T84" fmla="*/ 1674327 w 3240087"/>
              <a:gd name="T85" fmla="*/ 1059180 h 2513013"/>
              <a:gd name="T86" fmla="*/ 1581949 w 3240087"/>
              <a:gd name="T87" fmla="*/ 1008380 h 2513013"/>
              <a:gd name="T88" fmla="*/ 1566394 w 3240087"/>
              <a:gd name="T89" fmla="*/ 989013 h 2513013"/>
              <a:gd name="T90" fmla="*/ 1557823 w 3240087"/>
              <a:gd name="T91" fmla="*/ 962025 h 2513013"/>
              <a:gd name="T92" fmla="*/ 1557823 w 3240087"/>
              <a:gd name="T93" fmla="*/ 918528 h 2513013"/>
              <a:gd name="T94" fmla="*/ 1572108 w 3240087"/>
              <a:gd name="T95" fmla="*/ 890905 h 2513013"/>
              <a:gd name="T96" fmla="*/ 1600361 w 3240087"/>
              <a:gd name="T97" fmla="*/ 879793 h 2513013"/>
              <a:gd name="T98" fmla="*/ 1636551 w 3240087"/>
              <a:gd name="T99" fmla="*/ 886143 h 2513013"/>
              <a:gd name="T100" fmla="*/ 1649249 w 3240087"/>
              <a:gd name="T101" fmla="*/ 901700 h 2513013"/>
              <a:gd name="T102" fmla="*/ 1656233 w 3240087"/>
              <a:gd name="T103" fmla="*/ 956310 h 2513013"/>
              <a:gd name="T104" fmla="*/ 1932732 w 3240087"/>
              <a:gd name="T105" fmla="*/ 964883 h 2513013"/>
              <a:gd name="T106" fmla="*/ 1923844 w 3240087"/>
              <a:gd name="T107" fmla="*/ 900748 h 2513013"/>
              <a:gd name="T108" fmla="*/ 1897495 w 3240087"/>
              <a:gd name="T109" fmla="*/ 847725 h 2513013"/>
              <a:gd name="T110" fmla="*/ 1853370 w 3240087"/>
              <a:gd name="T111" fmla="*/ 806450 h 2513013"/>
              <a:gd name="T112" fmla="*/ 1790832 w 3240087"/>
              <a:gd name="T113" fmla="*/ 775970 h 2513013"/>
              <a:gd name="T114" fmla="*/ 1710834 w 3240087"/>
              <a:gd name="T115" fmla="*/ 757238 h 2513013"/>
              <a:gd name="T116" fmla="*/ 2640012 w 3240087"/>
              <a:gd name="T117" fmla="*/ 871220 h 2513013"/>
              <a:gd name="T118" fmla="*/ 1619408 w 3240087"/>
              <a:gd name="T119" fmla="*/ 0 h 2513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0087" h="2513013">
                <a:moveTo>
                  <a:pt x="2446710" y="1060450"/>
                </a:moveTo>
                <a:lnTo>
                  <a:pt x="3240087" y="1736769"/>
                </a:lnTo>
                <a:lnTo>
                  <a:pt x="2830848" y="1736769"/>
                </a:lnTo>
                <a:lnTo>
                  <a:pt x="2956352" y="2513013"/>
                </a:lnTo>
                <a:lnTo>
                  <a:pt x="1936750" y="2513013"/>
                </a:lnTo>
                <a:lnTo>
                  <a:pt x="2017136" y="1939157"/>
                </a:lnTo>
                <a:lnTo>
                  <a:pt x="2275453" y="1939157"/>
                </a:lnTo>
                <a:lnTo>
                  <a:pt x="2351708" y="1939157"/>
                </a:lnTo>
                <a:lnTo>
                  <a:pt x="2338681" y="1859852"/>
                </a:lnTo>
                <a:lnTo>
                  <a:pt x="2238278" y="1237778"/>
                </a:lnTo>
                <a:lnTo>
                  <a:pt x="2446710" y="1060450"/>
                </a:lnTo>
                <a:close/>
                <a:moveTo>
                  <a:pt x="792729" y="1060450"/>
                </a:moveTo>
                <a:lnTo>
                  <a:pt x="988531" y="1227309"/>
                </a:lnTo>
                <a:lnTo>
                  <a:pt x="899991" y="1861120"/>
                </a:lnTo>
                <a:lnTo>
                  <a:pt x="889201" y="1939157"/>
                </a:lnTo>
                <a:lnTo>
                  <a:pt x="963460" y="1939157"/>
                </a:lnTo>
                <a:lnTo>
                  <a:pt x="1209085" y="1939157"/>
                </a:lnTo>
                <a:lnTo>
                  <a:pt x="1301750" y="2513013"/>
                </a:lnTo>
                <a:lnTo>
                  <a:pt x="283389" y="2513013"/>
                </a:lnTo>
                <a:lnTo>
                  <a:pt x="391604" y="1736769"/>
                </a:lnTo>
                <a:lnTo>
                  <a:pt x="0" y="1736769"/>
                </a:lnTo>
                <a:lnTo>
                  <a:pt x="792729" y="1060450"/>
                </a:lnTo>
                <a:close/>
                <a:moveTo>
                  <a:pt x="1554331" y="686118"/>
                </a:moveTo>
                <a:lnTo>
                  <a:pt x="1554331" y="753428"/>
                </a:lnTo>
                <a:lnTo>
                  <a:pt x="1537189" y="755015"/>
                </a:lnTo>
                <a:lnTo>
                  <a:pt x="1520681" y="757238"/>
                </a:lnTo>
                <a:lnTo>
                  <a:pt x="1504491" y="759778"/>
                </a:lnTo>
                <a:lnTo>
                  <a:pt x="1489254" y="762318"/>
                </a:lnTo>
                <a:lnTo>
                  <a:pt x="1474334" y="765175"/>
                </a:lnTo>
                <a:lnTo>
                  <a:pt x="1460048" y="768668"/>
                </a:lnTo>
                <a:lnTo>
                  <a:pt x="1446080" y="772160"/>
                </a:lnTo>
                <a:lnTo>
                  <a:pt x="1432747" y="776288"/>
                </a:lnTo>
                <a:lnTo>
                  <a:pt x="1420049" y="780415"/>
                </a:lnTo>
                <a:lnTo>
                  <a:pt x="1407986" y="785178"/>
                </a:lnTo>
                <a:lnTo>
                  <a:pt x="1396241" y="789940"/>
                </a:lnTo>
                <a:lnTo>
                  <a:pt x="1385130" y="795338"/>
                </a:lnTo>
                <a:lnTo>
                  <a:pt x="1374654" y="800735"/>
                </a:lnTo>
                <a:lnTo>
                  <a:pt x="1364496" y="806768"/>
                </a:lnTo>
                <a:lnTo>
                  <a:pt x="1354972" y="813118"/>
                </a:lnTo>
                <a:lnTo>
                  <a:pt x="1345766" y="819468"/>
                </a:lnTo>
                <a:lnTo>
                  <a:pt x="1337512" y="826453"/>
                </a:lnTo>
                <a:lnTo>
                  <a:pt x="1329893" y="833438"/>
                </a:lnTo>
                <a:lnTo>
                  <a:pt x="1322592" y="841375"/>
                </a:lnTo>
                <a:lnTo>
                  <a:pt x="1315608" y="848995"/>
                </a:lnTo>
                <a:lnTo>
                  <a:pt x="1309259" y="857250"/>
                </a:lnTo>
                <a:lnTo>
                  <a:pt x="1303863" y="865505"/>
                </a:lnTo>
                <a:lnTo>
                  <a:pt x="1298466" y="874395"/>
                </a:lnTo>
                <a:lnTo>
                  <a:pt x="1294022" y="883285"/>
                </a:lnTo>
                <a:lnTo>
                  <a:pt x="1289895" y="892810"/>
                </a:lnTo>
                <a:lnTo>
                  <a:pt x="1286403" y="902653"/>
                </a:lnTo>
                <a:lnTo>
                  <a:pt x="1283546" y="912813"/>
                </a:lnTo>
                <a:lnTo>
                  <a:pt x="1281006" y="922973"/>
                </a:lnTo>
                <a:lnTo>
                  <a:pt x="1279101" y="933768"/>
                </a:lnTo>
                <a:lnTo>
                  <a:pt x="1277514" y="944880"/>
                </a:lnTo>
                <a:lnTo>
                  <a:pt x="1276879" y="955993"/>
                </a:lnTo>
                <a:lnTo>
                  <a:pt x="1276562" y="967423"/>
                </a:lnTo>
                <a:lnTo>
                  <a:pt x="1276562" y="975678"/>
                </a:lnTo>
                <a:lnTo>
                  <a:pt x="1277197" y="983615"/>
                </a:lnTo>
                <a:lnTo>
                  <a:pt x="1277514" y="991553"/>
                </a:lnTo>
                <a:lnTo>
                  <a:pt x="1278784" y="999173"/>
                </a:lnTo>
                <a:lnTo>
                  <a:pt x="1279736" y="1006793"/>
                </a:lnTo>
                <a:lnTo>
                  <a:pt x="1281006" y="1014413"/>
                </a:lnTo>
                <a:lnTo>
                  <a:pt x="1282911" y="1021715"/>
                </a:lnTo>
                <a:lnTo>
                  <a:pt x="1284815" y="1029335"/>
                </a:lnTo>
                <a:lnTo>
                  <a:pt x="1287038" y="1036638"/>
                </a:lnTo>
                <a:lnTo>
                  <a:pt x="1289577" y="1043940"/>
                </a:lnTo>
                <a:lnTo>
                  <a:pt x="1292117" y="1050925"/>
                </a:lnTo>
                <a:lnTo>
                  <a:pt x="1294974" y="1057910"/>
                </a:lnTo>
                <a:lnTo>
                  <a:pt x="1298148" y="1064260"/>
                </a:lnTo>
                <a:lnTo>
                  <a:pt x="1301640" y="1070928"/>
                </a:lnTo>
                <a:lnTo>
                  <a:pt x="1305450" y="1077595"/>
                </a:lnTo>
                <a:lnTo>
                  <a:pt x="1309259" y="1084263"/>
                </a:lnTo>
                <a:lnTo>
                  <a:pt x="1317830" y="1096963"/>
                </a:lnTo>
                <a:lnTo>
                  <a:pt x="1326719" y="1108710"/>
                </a:lnTo>
                <a:lnTo>
                  <a:pt x="1335925" y="1119823"/>
                </a:lnTo>
                <a:lnTo>
                  <a:pt x="1345131" y="1129983"/>
                </a:lnTo>
                <a:lnTo>
                  <a:pt x="1355290" y="1139825"/>
                </a:lnTo>
                <a:lnTo>
                  <a:pt x="1365448" y="1148715"/>
                </a:lnTo>
                <a:lnTo>
                  <a:pt x="1376241" y="1156653"/>
                </a:lnTo>
                <a:lnTo>
                  <a:pt x="1387352" y="1164273"/>
                </a:lnTo>
                <a:lnTo>
                  <a:pt x="1400050" y="1171893"/>
                </a:lnTo>
                <a:lnTo>
                  <a:pt x="1414970" y="1180466"/>
                </a:lnTo>
                <a:lnTo>
                  <a:pt x="1432430" y="1189991"/>
                </a:lnTo>
                <a:lnTo>
                  <a:pt x="1452112" y="1200786"/>
                </a:lnTo>
                <a:lnTo>
                  <a:pt x="1474968" y="1212216"/>
                </a:lnTo>
                <a:lnTo>
                  <a:pt x="1500047" y="1224916"/>
                </a:lnTo>
                <a:lnTo>
                  <a:pt x="1557506" y="1253173"/>
                </a:lnTo>
                <a:lnTo>
                  <a:pt x="1575283" y="1262063"/>
                </a:lnTo>
                <a:lnTo>
                  <a:pt x="1591473" y="1270953"/>
                </a:lnTo>
                <a:lnTo>
                  <a:pt x="1598774" y="1275081"/>
                </a:lnTo>
                <a:lnTo>
                  <a:pt x="1605441" y="1279208"/>
                </a:lnTo>
                <a:lnTo>
                  <a:pt x="1611472" y="1283336"/>
                </a:lnTo>
                <a:lnTo>
                  <a:pt x="1617186" y="1287463"/>
                </a:lnTo>
                <a:lnTo>
                  <a:pt x="1622265" y="1291591"/>
                </a:lnTo>
                <a:lnTo>
                  <a:pt x="1627345" y="1296036"/>
                </a:lnTo>
                <a:lnTo>
                  <a:pt x="1631472" y="1300163"/>
                </a:lnTo>
                <a:lnTo>
                  <a:pt x="1635281" y="1303973"/>
                </a:lnTo>
                <a:lnTo>
                  <a:pt x="1638773" y="1307783"/>
                </a:lnTo>
                <a:lnTo>
                  <a:pt x="1641630" y="1311911"/>
                </a:lnTo>
                <a:lnTo>
                  <a:pt x="1643535" y="1315721"/>
                </a:lnTo>
                <a:lnTo>
                  <a:pt x="1645757" y="1319531"/>
                </a:lnTo>
                <a:lnTo>
                  <a:pt x="1648614" y="1327786"/>
                </a:lnTo>
                <a:lnTo>
                  <a:pt x="1651471" y="1337311"/>
                </a:lnTo>
                <a:lnTo>
                  <a:pt x="1653376" y="1348106"/>
                </a:lnTo>
                <a:lnTo>
                  <a:pt x="1655280" y="1360171"/>
                </a:lnTo>
                <a:lnTo>
                  <a:pt x="1656868" y="1373188"/>
                </a:lnTo>
                <a:lnTo>
                  <a:pt x="1657502" y="1388111"/>
                </a:lnTo>
                <a:lnTo>
                  <a:pt x="1658455" y="1403668"/>
                </a:lnTo>
                <a:lnTo>
                  <a:pt x="1658772" y="1420813"/>
                </a:lnTo>
                <a:lnTo>
                  <a:pt x="1658455" y="1427798"/>
                </a:lnTo>
                <a:lnTo>
                  <a:pt x="1657502" y="1434148"/>
                </a:lnTo>
                <a:lnTo>
                  <a:pt x="1656550" y="1439863"/>
                </a:lnTo>
                <a:lnTo>
                  <a:pt x="1655280" y="1445578"/>
                </a:lnTo>
                <a:lnTo>
                  <a:pt x="1653376" y="1450658"/>
                </a:lnTo>
                <a:lnTo>
                  <a:pt x="1650836" y="1455421"/>
                </a:lnTo>
                <a:lnTo>
                  <a:pt x="1648296" y="1459548"/>
                </a:lnTo>
                <a:lnTo>
                  <a:pt x="1645122" y="1463358"/>
                </a:lnTo>
                <a:lnTo>
                  <a:pt x="1641630" y="1466851"/>
                </a:lnTo>
                <a:lnTo>
                  <a:pt x="1637503" y="1469708"/>
                </a:lnTo>
                <a:lnTo>
                  <a:pt x="1632741" y="1471931"/>
                </a:lnTo>
                <a:lnTo>
                  <a:pt x="1627980" y="1474153"/>
                </a:lnTo>
                <a:lnTo>
                  <a:pt x="1622265" y="1475423"/>
                </a:lnTo>
                <a:lnTo>
                  <a:pt x="1616869" y="1477011"/>
                </a:lnTo>
                <a:lnTo>
                  <a:pt x="1610520" y="1477646"/>
                </a:lnTo>
                <a:lnTo>
                  <a:pt x="1603536" y="1477646"/>
                </a:lnTo>
                <a:lnTo>
                  <a:pt x="1595917" y="1477328"/>
                </a:lnTo>
                <a:lnTo>
                  <a:pt x="1588933" y="1476693"/>
                </a:lnTo>
                <a:lnTo>
                  <a:pt x="1582584" y="1474788"/>
                </a:lnTo>
                <a:lnTo>
                  <a:pt x="1579727" y="1473836"/>
                </a:lnTo>
                <a:lnTo>
                  <a:pt x="1577188" y="1472566"/>
                </a:lnTo>
                <a:lnTo>
                  <a:pt x="1574648" y="1471296"/>
                </a:lnTo>
                <a:lnTo>
                  <a:pt x="1572426" y="1469708"/>
                </a:lnTo>
                <a:lnTo>
                  <a:pt x="1570521" y="1467803"/>
                </a:lnTo>
                <a:lnTo>
                  <a:pt x="1568299" y="1466216"/>
                </a:lnTo>
                <a:lnTo>
                  <a:pt x="1566712" y="1463993"/>
                </a:lnTo>
                <a:lnTo>
                  <a:pt x="1565124" y="1461771"/>
                </a:lnTo>
                <a:lnTo>
                  <a:pt x="1563855" y="1459548"/>
                </a:lnTo>
                <a:lnTo>
                  <a:pt x="1562902" y="1457008"/>
                </a:lnTo>
                <a:lnTo>
                  <a:pt x="1561632" y="1454151"/>
                </a:lnTo>
                <a:lnTo>
                  <a:pt x="1560680" y="1450976"/>
                </a:lnTo>
                <a:lnTo>
                  <a:pt x="1559093" y="1442721"/>
                </a:lnTo>
                <a:lnTo>
                  <a:pt x="1557506" y="1432561"/>
                </a:lnTo>
                <a:lnTo>
                  <a:pt x="1556553" y="1420496"/>
                </a:lnTo>
                <a:lnTo>
                  <a:pt x="1555601" y="1406208"/>
                </a:lnTo>
                <a:lnTo>
                  <a:pt x="1554649" y="1390016"/>
                </a:lnTo>
                <a:lnTo>
                  <a:pt x="1554331" y="1371918"/>
                </a:lnTo>
                <a:lnTo>
                  <a:pt x="1554331" y="1351598"/>
                </a:lnTo>
                <a:lnTo>
                  <a:pt x="1554331" y="1300163"/>
                </a:lnTo>
                <a:lnTo>
                  <a:pt x="1280689" y="1300163"/>
                </a:lnTo>
                <a:lnTo>
                  <a:pt x="1280689" y="1341121"/>
                </a:lnTo>
                <a:lnTo>
                  <a:pt x="1281006" y="1358266"/>
                </a:lnTo>
                <a:lnTo>
                  <a:pt x="1281641" y="1375093"/>
                </a:lnTo>
                <a:lnTo>
                  <a:pt x="1283546" y="1390968"/>
                </a:lnTo>
                <a:lnTo>
                  <a:pt x="1285450" y="1406208"/>
                </a:lnTo>
                <a:lnTo>
                  <a:pt x="1288625" y="1420813"/>
                </a:lnTo>
                <a:lnTo>
                  <a:pt x="1292117" y="1434783"/>
                </a:lnTo>
                <a:lnTo>
                  <a:pt x="1296561" y="1448436"/>
                </a:lnTo>
                <a:lnTo>
                  <a:pt x="1301005" y="1460818"/>
                </a:lnTo>
                <a:lnTo>
                  <a:pt x="1303863" y="1466851"/>
                </a:lnTo>
                <a:lnTo>
                  <a:pt x="1306402" y="1472566"/>
                </a:lnTo>
                <a:lnTo>
                  <a:pt x="1309577" y="1478598"/>
                </a:lnTo>
                <a:lnTo>
                  <a:pt x="1312751" y="1484313"/>
                </a:lnTo>
                <a:lnTo>
                  <a:pt x="1315926" y="1489393"/>
                </a:lnTo>
                <a:lnTo>
                  <a:pt x="1319418" y="1494791"/>
                </a:lnTo>
                <a:lnTo>
                  <a:pt x="1322910" y="1499871"/>
                </a:lnTo>
                <a:lnTo>
                  <a:pt x="1326719" y="1504951"/>
                </a:lnTo>
                <a:lnTo>
                  <a:pt x="1330528" y="1509713"/>
                </a:lnTo>
                <a:lnTo>
                  <a:pt x="1334655" y="1514158"/>
                </a:lnTo>
                <a:lnTo>
                  <a:pt x="1339100" y="1518603"/>
                </a:lnTo>
                <a:lnTo>
                  <a:pt x="1343544" y="1523048"/>
                </a:lnTo>
                <a:lnTo>
                  <a:pt x="1347988" y="1527176"/>
                </a:lnTo>
                <a:lnTo>
                  <a:pt x="1352432" y="1530986"/>
                </a:lnTo>
                <a:lnTo>
                  <a:pt x="1357512" y="1534796"/>
                </a:lnTo>
                <a:lnTo>
                  <a:pt x="1362591" y="1538288"/>
                </a:lnTo>
                <a:lnTo>
                  <a:pt x="1372749" y="1545273"/>
                </a:lnTo>
                <a:lnTo>
                  <a:pt x="1383543" y="1551941"/>
                </a:lnTo>
                <a:lnTo>
                  <a:pt x="1394336" y="1557656"/>
                </a:lnTo>
                <a:lnTo>
                  <a:pt x="1405129" y="1563688"/>
                </a:lnTo>
                <a:lnTo>
                  <a:pt x="1416240" y="1569086"/>
                </a:lnTo>
                <a:lnTo>
                  <a:pt x="1427986" y="1573848"/>
                </a:lnTo>
                <a:lnTo>
                  <a:pt x="1439731" y="1578611"/>
                </a:lnTo>
                <a:lnTo>
                  <a:pt x="1451477" y="1583056"/>
                </a:lnTo>
                <a:lnTo>
                  <a:pt x="1463540" y="1586866"/>
                </a:lnTo>
                <a:lnTo>
                  <a:pt x="1475921" y="1590358"/>
                </a:lnTo>
                <a:lnTo>
                  <a:pt x="1488619" y="1593216"/>
                </a:lnTo>
                <a:lnTo>
                  <a:pt x="1500999" y="1596073"/>
                </a:lnTo>
                <a:lnTo>
                  <a:pt x="1514015" y="1598613"/>
                </a:lnTo>
                <a:lnTo>
                  <a:pt x="1527348" y="1600201"/>
                </a:lnTo>
                <a:lnTo>
                  <a:pt x="1540363" y="1602106"/>
                </a:lnTo>
                <a:lnTo>
                  <a:pt x="1554331" y="1603058"/>
                </a:lnTo>
                <a:lnTo>
                  <a:pt x="1554331" y="1684973"/>
                </a:lnTo>
                <a:lnTo>
                  <a:pt x="1680359" y="1684973"/>
                </a:lnTo>
                <a:lnTo>
                  <a:pt x="1680359" y="1605916"/>
                </a:lnTo>
                <a:lnTo>
                  <a:pt x="1697819" y="1603693"/>
                </a:lnTo>
                <a:lnTo>
                  <a:pt x="1714326" y="1601471"/>
                </a:lnTo>
                <a:lnTo>
                  <a:pt x="1730516" y="1598613"/>
                </a:lnTo>
                <a:lnTo>
                  <a:pt x="1746071" y="1595121"/>
                </a:lnTo>
                <a:lnTo>
                  <a:pt x="1761626" y="1591628"/>
                </a:lnTo>
                <a:lnTo>
                  <a:pt x="1775912" y="1587818"/>
                </a:lnTo>
                <a:lnTo>
                  <a:pt x="1790197" y="1583373"/>
                </a:lnTo>
                <a:lnTo>
                  <a:pt x="1803212" y="1578293"/>
                </a:lnTo>
                <a:lnTo>
                  <a:pt x="1816228" y="1573531"/>
                </a:lnTo>
                <a:lnTo>
                  <a:pt x="1828926" y="1567816"/>
                </a:lnTo>
                <a:lnTo>
                  <a:pt x="1840672" y="1562101"/>
                </a:lnTo>
                <a:lnTo>
                  <a:pt x="1851782" y="1555751"/>
                </a:lnTo>
                <a:lnTo>
                  <a:pt x="1862576" y="1549083"/>
                </a:lnTo>
                <a:lnTo>
                  <a:pt x="1872734" y="1541781"/>
                </a:lnTo>
                <a:lnTo>
                  <a:pt x="1882575" y="1534478"/>
                </a:lnTo>
                <a:lnTo>
                  <a:pt x="1891464" y="1526858"/>
                </a:lnTo>
                <a:lnTo>
                  <a:pt x="1900035" y="1518286"/>
                </a:lnTo>
                <a:lnTo>
                  <a:pt x="1907971" y="1510031"/>
                </a:lnTo>
                <a:lnTo>
                  <a:pt x="1915590" y="1500823"/>
                </a:lnTo>
                <a:lnTo>
                  <a:pt x="1922256" y="1491616"/>
                </a:lnTo>
                <a:lnTo>
                  <a:pt x="1928605" y="1481773"/>
                </a:lnTo>
                <a:lnTo>
                  <a:pt x="1934319" y="1471613"/>
                </a:lnTo>
                <a:lnTo>
                  <a:pt x="1939716" y="1461136"/>
                </a:lnTo>
                <a:lnTo>
                  <a:pt x="1944160" y="1450341"/>
                </a:lnTo>
                <a:lnTo>
                  <a:pt x="1948287" y="1439228"/>
                </a:lnTo>
                <a:lnTo>
                  <a:pt x="1951779" y="1427798"/>
                </a:lnTo>
                <a:lnTo>
                  <a:pt x="1954954" y="1415416"/>
                </a:lnTo>
                <a:lnTo>
                  <a:pt x="1957493" y="1403351"/>
                </a:lnTo>
                <a:lnTo>
                  <a:pt x="1959398" y="1390333"/>
                </a:lnTo>
                <a:lnTo>
                  <a:pt x="1960985" y="1377633"/>
                </a:lnTo>
                <a:lnTo>
                  <a:pt x="1961620" y="1363981"/>
                </a:lnTo>
                <a:lnTo>
                  <a:pt x="1961938" y="1350011"/>
                </a:lnTo>
                <a:lnTo>
                  <a:pt x="1961620" y="1332866"/>
                </a:lnTo>
                <a:lnTo>
                  <a:pt x="1960985" y="1324611"/>
                </a:lnTo>
                <a:lnTo>
                  <a:pt x="1960350" y="1316038"/>
                </a:lnTo>
                <a:lnTo>
                  <a:pt x="1959398" y="1308418"/>
                </a:lnTo>
                <a:lnTo>
                  <a:pt x="1958128" y="1300481"/>
                </a:lnTo>
                <a:lnTo>
                  <a:pt x="1957176" y="1292861"/>
                </a:lnTo>
                <a:lnTo>
                  <a:pt x="1955271" y="1285558"/>
                </a:lnTo>
                <a:lnTo>
                  <a:pt x="1953684" y="1278256"/>
                </a:lnTo>
                <a:lnTo>
                  <a:pt x="1951779" y="1271271"/>
                </a:lnTo>
                <a:lnTo>
                  <a:pt x="1949875" y="1264286"/>
                </a:lnTo>
                <a:lnTo>
                  <a:pt x="1947335" y="1257618"/>
                </a:lnTo>
                <a:lnTo>
                  <a:pt x="1944795" y="1250951"/>
                </a:lnTo>
                <a:lnTo>
                  <a:pt x="1942256" y="1244601"/>
                </a:lnTo>
                <a:lnTo>
                  <a:pt x="1939081" y="1238251"/>
                </a:lnTo>
                <a:lnTo>
                  <a:pt x="1935907" y="1232536"/>
                </a:lnTo>
                <a:lnTo>
                  <a:pt x="1929240" y="1221106"/>
                </a:lnTo>
                <a:lnTo>
                  <a:pt x="1922256" y="1210311"/>
                </a:lnTo>
                <a:lnTo>
                  <a:pt x="1914637" y="1200151"/>
                </a:lnTo>
                <a:lnTo>
                  <a:pt x="1907019" y="1190626"/>
                </a:lnTo>
                <a:lnTo>
                  <a:pt x="1898448" y="1182053"/>
                </a:lnTo>
                <a:lnTo>
                  <a:pt x="1890194" y="1173798"/>
                </a:lnTo>
                <a:lnTo>
                  <a:pt x="1880988" y="1166178"/>
                </a:lnTo>
                <a:lnTo>
                  <a:pt x="1872099" y="1159510"/>
                </a:lnTo>
                <a:lnTo>
                  <a:pt x="1861306" y="1152843"/>
                </a:lnTo>
                <a:lnTo>
                  <a:pt x="1848608" y="1145223"/>
                </a:lnTo>
                <a:lnTo>
                  <a:pt x="1834005" y="1136968"/>
                </a:lnTo>
                <a:lnTo>
                  <a:pt x="1817180" y="1128078"/>
                </a:lnTo>
                <a:lnTo>
                  <a:pt x="1798451" y="1118553"/>
                </a:lnTo>
                <a:lnTo>
                  <a:pt x="1777499" y="1108075"/>
                </a:lnTo>
                <a:lnTo>
                  <a:pt x="1754642" y="1097280"/>
                </a:lnTo>
                <a:lnTo>
                  <a:pt x="1729881" y="1085215"/>
                </a:lnTo>
                <a:lnTo>
                  <a:pt x="1700358" y="1071880"/>
                </a:lnTo>
                <a:lnTo>
                  <a:pt x="1674327" y="1059180"/>
                </a:lnTo>
                <a:lnTo>
                  <a:pt x="1651471" y="1047750"/>
                </a:lnTo>
                <a:lnTo>
                  <a:pt x="1631472" y="1037590"/>
                </a:lnTo>
                <a:lnTo>
                  <a:pt x="1614329" y="1028383"/>
                </a:lnTo>
                <a:lnTo>
                  <a:pt x="1600679" y="1020445"/>
                </a:lnTo>
                <a:lnTo>
                  <a:pt x="1589568" y="1013778"/>
                </a:lnTo>
                <a:lnTo>
                  <a:pt x="1581949" y="1008380"/>
                </a:lnTo>
                <a:lnTo>
                  <a:pt x="1578775" y="1005840"/>
                </a:lnTo>
                <a:lnTo>
                  <a:pt x="1575918" y="1002665"/>
                </a:lnTo>
                <a:lnTo>
                  <a:pt x="1573378" y="999808"/>
                </a:lnTo>
                <a:lnTo>
                  <a:pt x="1570838" y="996315"/>
                </a:lnTo>
                <a:lnTo>
                  <a:pt x="1568299" y="992823"/>
                </a:lnTo>
                <a:lnTo>
                  <a:pt x="1566394" y="989013"/>
                </a:lnTo>
                <a:lnTo>
                  <a:pt x="1564489" y="985203"/>
                </a:lnTo>
                <a:lnTo>
                  <a:pt x="1562902" y="981075"/>
                </a:lnTo>
                <a:lnTo>
                  <a:pt x="1560998" y="976630"/>
                </a:lnTo>
                <a:lnTo>
                  <a:pt x="1560045" y="971868"/>
                </a:lnTo>
                <a:lnTo>
                  <a:pt x="1559093" y="967105"/>
                </a:lnTo>
                <a:lnTo>
                  <a:pt x="1557823" y="962025"/>
                </a:lnTo>
                <a:lnTo>
                  <a:pt x="1557188" y="956310"/>
                </a:lnTo>
                <a:lnTo>
                  <a:pt x="1556871" y="950595"/>
                </a:lnTo>
                <a:lnTo>
                  <a:pt x="1556236" y="938848"/>
                </a:lnTo>
                <a:lnTo>
                  <a:pt x="1556553" y="931863"/>
                </a:lnTo>
                <a:lnTo>
                  <a:pt x="1557188" y="924878"/>
                </a:lnTo>
                <a:lnTo>
                  <a:pt x="1557823" y="918528"/>
                </a:lnTo>
                <a:lnTo>
                  <a:pt x="1559410" y="913130"/>
                </a:lnTo>
                <a:lnTo>
                  <a:pt x="1560998" y="907415"/>
                </a:lnTo>
                <a:lnTo>
                  <a:pt x="1563537" y="902653"/>
                </a:lnTo>
                <a:lnTo>
                  <a:pt x="1566077" y="898525"/>
                </a:lnTo>
                <a:lnTo>
                  <a:pt x="1568616" y="894398"/>
                </a:lnTo>
                <a:lnTo>
                  <a:pt x="1572108" y="890905"/>
                </a:lnTo>
                <a:lnTo>
                  <a:pt x="1575600" y="888048"/>
                </a:lnTo>
                <a:lnTo>
                  <a:pt x="1579727" y="885190"/>
                </a:lnTo>
                <a:lnTo>
                  <a:pt x="1584489" y="882968"/>
                </a:lnTo>
                <a:lnTo>
                  <a:pt x="1589251" y="881698"/>
                </a:lnTo>
                <a:lnTo>
                  <a:pt x="1594647" y="880745"/>
                </a:lnTo>
                <a:lnTo>
                  <a:pt x="1600361" y="879793"/>
                </a:lnTo>
                <a:lnTo>
                  <a:pt x="1606393" y="879475"/>
                </a:lnTo>
                <a:lnTo>
                  <a:pt x="1613694" y="879793"/>
                </a:lnTo>
                <a:lnTo>
                  <a:pt x="1620678" y="880745"/>
                </a:lnTo>
                <a:lnTo>
                  <a:pt x="1626710" y="882015"/>
                </a:lnTo>
                <a:lnTo>
                  <a:pt x="1632106" y="883920"/>
                </a:lnTo>
                <a:lnTo>
                  <a:pt x="1636551" y="886143"/>
                </a:lnTo>
                <a:lnTo>
                  <a:pt x="1640995" y="889318"/>
                </a:lnTo>
                <a:lnTo>
                  <a:pt x="1642582" y="890905"/>
                </a:lnTo>
                <a:lnTo>
                  <a:pt x="1644487" y="892810"/>
                </a:lnTo>
                <a:lnTo>
                  <a:pt x="1645757" y="894715"/>
                </a:lnTo>
                <a:lnTo>
                  <a:pt x="1647027" y="896620"/>
                </a:lnTo>
                <a:lnTo>
                  <a:pt x="1649249" y="901700"/>
                </a:lnTo>
                <a:lnTo>
                  <a:pt x="1651471" y="907733"/>
                </a:lnTo>
                <a:lnTo>
                  <a:pt x="1652741" y="915035"/>
                </a:lnTo>
                <a:lnTo>
                  <a:pt x="1654011" y="923608"/>
                </a:lnTo>
                <a:lnTo>
                  <a:pt x="1655280" y="933450"/>
                </a:lnTo>
                <a:lnTo>
                  <a:pt x="1655915" y="944245"/>
                </a:lnTo>
                <a:lnTo>
                  <a:pt x="1656233" y="956310"/>
                </a:lnTo>
                <a:lnTo>
                  <a:pt x="1656550" y="969645"/>
                </a:lnTo>
                <a:lnTo>
                  <a:pt x="1656550" y="1004570"/>
                </a:lnTo>
                <a:lnTo>
                  <a:pt x="1930193" y="1004570"/>
                </a:lnTo>
                <a:lnTo>
                  <a:pt x="1932097" y="981393"/>
                </a:lnTo>
                <a:lnTo>
                  <a:pt x="1932732" y="972503"/>
                </a:lnTo>
                <a:lnTo>
                  <a:pt x="1932732" y="964883"/>
                </a:lnTo>
                <a:lnTo>
                  <a:pt x="1932732" y="953453"/>
                </a:lnTo>
                <a:lnTo>
                  <a:pt x="1932097" y="942340"/>
                </a:lnTo>
                <a:lnTo>
                  <a:pt x="1930510" y="931545"/>
                </a:lnTo>
                <a:lnTo>
                  <a:pt x="1928923" y="920750"/>
                </a:lnTo>
                <a:lnTo>
                  <a:pt x="1926701" y="910590"/>
                </a:lnTo>
                <a:lnTo>
                  <a:pt x="1923844" y="900748"/>
                </a:lnTo>
                <a:lnTo>
                  <a:pt x="1920987" y="891223"/>
                </a:lnTo>
                <a:lnTo>
                  <a:pt x="1916860" y="881698"/>
                </a:lnTo>
                <a:lnTo>
                  <a:pt x="1912733" y="873125"/>
                </a:lnTo>
                <a:lnTo>
                  <a:pt x="1908288" y="864235"/>
                </a:lnTo>
                <a:lnTo>
                  <a:pt x="1903209" y="855980"/>
                </a:lnTo>
                <a:lnTo>
                  <a:pt x="1897495" y="847725"/>
                </a:lnTo>
                <a:lnTo>
                  <a:pt x="1891146" y="840105"/>
                </a:lnTo>
                <a:lnTo>
                  <a:pt x="1884480" y="832485"/>
                </a:lnTo>
                <a:lnTo>
                  <a:pt x="1877496" y="825500"/>
                </a:lnTo>
                <a:lnTo>
                  <a:pt x="1869877" y="818833"/>
                </a:lnTo>
                <a:lnTo>
                  <a:pt x="1861623" y="812165"/>
                </a:lnTo>
                <a:lnTo>
                  <a:pt x="1853370" y="806450"/>
                </a:lnTo>
                <a:lnTo>
                  <a:pt x="1844163" y="800418"/>
                </a:lnTo>
                <a:lnTo>
                  <a:pt x="1834322" y="795020"/>
                </a:lnTo>
                <a:lnTo>
                  <a:pt x="1824164" y="789623"/>
                </a:lnTo>
                <a:lnTo>
                  <a:pt x="1813688" y="784860"/>
                </a:lnTo>
                <a:lnTo>
                  <a:pt x="1802577" y="780098"/>
                </a:lnTo>
                <a:lnTo>
                  <a:pt x="1790832" y="775970"/>
                </a:lnTo>
                <a:lnTo>
                  <a:pt x="1779086" y="772160"/>
                </a:lnTo>
                <a:lnTo>
                  <a:pt x="1766388" y="768350"/>
                </a:lnTo>
                <a:lnTo>
                  <a:pt x="1753055" y="765175"/>
                </a:lnTo>
                <a:lnTo>
                  <a:pt x="1739405" y="762000"/>
                </a:lnTo>
                <a:lnTo>
                  <a:pt x="1725754" y="759778"/>
                </a:lnTo>
                <a:lnTo>
                  <a:pt x="1710834" y="757238"/>
                </a:lnTo>
                <a:lnTo>
                  <a:pt x="1695914" y="755015"/>
                </a:lnTo>
                <a:lnTo>
                  <a:pt x="1680359" y="753428"/>
                </a:lnTo>
                <a:lnTo>
                  <a:pt x="1680359" y="686118"/>
                </a:lnTo>
                <a:lnTo>
                  <a:pt x="1554331" y="686118"/>
                </a:lnTo>
                <a:close/>
                <a:moveTo>
                  <a:pt x="1619408" y="0"/>
                </a:moveTo>
                <a:lnTo>
                  <a:pt x="2640012" y="871220"/>
                </a:lnTo>
                <a:lnTo>
                  <a:pt x="2113362" y="871220"/>
                </a:lnTo>
                <a:lnTo>
                  <a:pt x="2274944" y="1871663"/>
                </a:lnTo>
                <a:lnTo>
                  <a:pt x="963555" y="1871663"/>
                </a:lnTo>
                <a:lnTo>
                  <a:pt x="1103234" y="871220"/>
                </a:lnTo>
                <a:lnTo>
                  <a:pt x="598487" y="871220"/>
                </a:lnTo>
                <a:lnTo>
                  <a:pt x="1619408" y="0"/>
                </a:lnTo>
                <a:close/>
              </a:path>
            </a:pathLst>
          </a:custGeom>
          <a:solidFill>
            <a:srgbClr val="FFFFFF"/>
          </a:solidFill>
          <a:ln>
            <a:noFill/>
          </a:ln>
        </p:spPr>
        <p:txBody>
          <a:bodyPr/>
          <a:lstStyle/>
          <a:p>
            <a:endParaRPr lang="zh-CN" altLang="en-US"/>
          </a:p>
        </p:txBody>
      </p:sp>
      <p:sp>
        <p:nvSpPr>
          <p:cNvPr id="40" name="KSO_Shape"/>
          <p:cNvSpPr/>
          <p:nvPr/>
        </p:nvSpPr>
        <p:spPr bwMode="auto">
          <a:xfrm>
            <a:off x="2342750" y="1721762"/>
            <a:ext cx="480790" cy="609882"/>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rgbClr val="FFFFFF"/>
          </a:solidFill>
          <a:ln>
            <a:noFill/>
          </a:ln>
        </p:spPr>
        <p:txBody>
          <a:bodyPr/>
          <a:lstStyle/>
          <a:p>
            <a:endParaRPr lang="zh-CN" altLang="en-US"/>
          </a:p>
        </p:txBody>
      </p:sp>
      <p:sp>
        <p:nvSpPr>
          <p:cNvPr id="41" name="KSO_Shape"/>
          <p:cNvSpPr/>
          <p:nvPr/>
        </p:nvSpPr>
        <p:spPr bwMode="auto">
          <a:xfrm>
            <a:off x="10433761" y="1721762"/>
            <a:ext cx="615007" cy="609882"/>
          </a:xfrm>
          <a:custGeom>
            <a:avLst/>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rgbClr val="FFFFFF"/>
          </a:solidFill>
          <a:ln>
            <a:noFill/>
          </a:ln>
        </p:spPr>
        <p:txBody>
          <a:bodyPr/>
          <a:lstStyle/>
          <a:p>
            <a:endParaRPr lang="zh-CN" altLang="en-US"/>
          </a:p>
        </p:txBody>
      </p:sp>
      <p:sp>
        <p:nvSpPr>
          <p:cNvPr id="42" name="KSO_Shape"/>
          <p:cNvSpPr/>
          <p:nvPr/>
        </p:nvSpPr>
        <p:spPr bwMode="auto">
          <a:xfrm>
            <a:off x="7714388" y="1816063"/>
            <a:ext cx="615007" cy="421280"/>
          </a:xfrm>
          <a:custGeom>
            <a:avLst/>
            <a:gdLst>
              <a:gd name="T0" fmla="*/ 533764 w 2262188"/>
              <a:gd name="T1" fmla="*/ 1493837 h 1547812"/>
              <a:gd name="T2" fmla="*/ 547137 w 2262188"/>
              <a:gd name="T3" fmla="*/ 1258660 h 1547812"/>
              <a:gd name="T4" fmla="*/ 385081 w 2262188"/>
              <a:gd name="T5" fmla="*/ 1488848 h 1547812"/>
              <a:gd name="T6" fmla="*/ 417039 w 2262188"/>
              <a:gd name="T7" fmla="*/ 1265237 h 1547812"/>
              <a:gd name="T8" fmla="*/ 240931 w 2262188"/>
              <a:gd name="T9" fmla="*/ 1479777 h 1547812"/>
              <a:gd name="T10" fmla="*/ 283994 w 2262188"/>
              <a:gd name="T11" fmla="*/ 1275669 h 1547812"/>
              <a:gd name="T12" fmla="*/ 100407 w 2262188"/>
              <a:gd name="T13" fmla="*/ 1280432 h 1547812"/>
              <a:gd name="T14" fmla="*/ 145057 w 2262188"/>
              <a:gd name="T15" fmla="*/ 1475241 h 1547812"/>
              <a:gd name="T16" fmla="*/ 847904 w 2262188"/>
              <a:gd name="T17" fmla="*/ 1322387 h 1547812"/>
              <a:gd name="T18" fmla="*/ 15186 w 2262188"/>
              <a:gd name="T19" fmla="*/ 1538060 h 1547812"/>
              <a:gd name="T20" fmla="*/ 527304 w 2262188"/>
              <a:gd name="T21" fmla="*/ 859744 h 1547812"/>
              <a:gd name="T22" fmla="*/ 544745 w 2262188"/>
              <a:gd name="T23" fmla="*/ 1093334 h 1547812"/>
              <a:gd name="T24" fmla="*/ 535684 w 2262188"/>
              <a:gd name="T25" fmla="*/ 857023 h 1547812"/>
              <a:gd name="T26" fmla="*/ 394798 w 2262188"/>
              <a:gd name="T27" fmla="*/ 1094014 h 1547812"/>
              <a:gd name="T28" fmla="*/ 407936 w 2262188"/>
              <a:gd name="T29" fmla="*/ 858837 h 1547812"/>
              <a:gd name="T30" fmla="*/ 247117 w 2262188"/>
              <a:gd name="T31" fmla="*/ 1089025 h 1547812"/>
              <a:gd name="T32" fmla="*/ 278828 w 2262188"/>
              <a:gd name="T33" fmla="*/ 865414 h 1547812"/>
              <a:gd name="T34" fmla="*/ 102154 w 2262188"/>
              <a:gd name="T35" fmla="*/ 1079953 h 1547812"/>
              <a:gd name="T36" fmla="*/ 144963 w 2262188"/>
              <a:gd name="T37" fmla="*/ 875846 h 1547812"/>
              <a:gd name="T38" fmla="*/ 689708 w 2262188"/>
              <a:gd name="T39" fmla="*/ 1045935 h 1547812"/>
              <a:gd name="T40" fmla="*/ 12231 w 2262188"/>
              <a:gd name="T41" fmla="*/ 814160 h 1547812"/>
              <a:gd name="T42" fmla="*/ 519151 w 2262188"/>
              <a:gd name="T43" fmla="*/ 682357 h 1547812"/>
              <a:gd name="T44" fmla="*/ 558563 w 2262188"/>
              <a:gd name="T45" fmla="*/ 469492 h 1547812"/>
              <a:gd name="T46" fmla="*/ 376679 w 2262188"/>
              <a:gd name="T47" fmla="*/ 671237 h 1547812"/>
              <a:gd name="T48" fmla="*/ 421980 w 2262188"/>
              <a:gd name="T49" fmla="*/ 668967 h 1547812"/>
              <a:gd name="T50" fmla="*/ 240096 w 2262188"/>
              <a:gd name="T51" fmla="*/ 471761 h 1547812"/>
              <a:gd name="T52" fmla="*/ 281547 w 2262188"/>
              <a:gd name="T53" fmla="*/ 680314 h 1547812"/>
              <a:gd name="T54" fmla="*/ 107137 w 2262188"/>
              <a:gd name="T55" fmla="*/ 462003 h 1547812"/>
              <a:gd name="T56" fmla="*/ 135677 w 2262188"/>
              <a:gd name="T57" fmla="*/ 688711 h 1547812"/>
              <a:gd name="T58" fmla="*/ 733425 w 2262188"/>
              <a:gd name="T59" fmla="*/ 400050 h 1547812"/>
              <a:gd name="T60" fmla="*/ 4983 w 2262188"/>
              <a:gd name="T61" fmla="*/ 724113 h 1547812"/>
              <a:gd name="T62" fmla="*/ 1304533 w 2262188"/>
              <a:gd name="T63" fmla="*/ 388484 h 1547812"/>
              <a:gd name="T64" fmla="*/ 1151318 w 2262188"/>
              <a:gd name="T65" fmla="*/ 606198 h 1547812"/>
              <a:gd name="T66" fmla="*/ 1324281 w 2262188"/>
              <a:gd name="T67" fmla="*/ 788987 h 1547812"/>
              <a:gd name="T68" fmla="*/ 1530839 w 2262188"/>
              <a:gd name="T69" fmla="*/ 996723 h 1547812"/>
              <a:gd name="T70" fmla="*/ 1435731 w 2262188"/>
              <a:gd name="T71" fmla="*/ 1033235 h 1547812"/>
              <a:gd name="T72" fmla="*/ 1175605 w 2262188"/>
              <a:gd name="T73" fmla="*/ 1040039 h 1547812"/>
              <a:gd name="T74" fmla="*/ 1426198 w 2262188"/>
              <a:gd name="T75" fmla="*/ 1168626 h 1547812"/>
              <a:gd name="T76" fmla="*/ 1804130 w 2262188"/>
              <a:gd name="T77" fmla="*/ 1049564 h 1547812"/>
              <a:gd name="T78" fmla="*/ 1811621 w 2262188"/>
              <a:gd name="T79" fmla="*/ 824593 h 1547812"/>
              <a:gd name="T80" fmla="*/ 1472730 w 2262188"/>
              <a:gd name="T81" fmla="*/ 618898 h 1547812"/>
              <a:gd name="T82" fmla="*/ 1456387 w 2262188"/>
              <a:gd name="T83" fmla="*/ 489403 h 1547812"/>
              <a:gd name="T84" fmla="*/ 1803903 w 2262188"/>
              <a:gd name="T85" fmla="*/ 592364 h 1547812"/>
              <a:gd name="T86" fmla="*/ 1611873 w 2262188"/>
              <a:gd name="T87" fmla="*/ 375103 h 1547812"/>
              <a:gd name="T88" fmla="*/ 522331 w 2262188"/>
              <a:gd name="T89" fmla="*/ 285711 h 1547812"/>
              <a:gd name="T90" fmla="*/ 556775 w 2262188"/>
              <a:gd name="T91" fmla="*/ 65584 h 1547812"/>
              <a:gd name="T92" fmla="*/ 377982 w 2262188"/>
              <a:gd name="T93" fmla="*/ 276179 h 1547812"/>
              <a:gd name="T94" fmla="*/ 421717 w 2262188"/>
              <a:gd name="T95" fmla="*/ 76477 h 1547812"/>
              <a:gd name="T96" fmla="*/ 239298 w 2262188"/>
              <a:gd name="T97" fmla="*/ 76477 h 1547812"/>
              <a:gd name="T98" fmla="*/ 283487 w 2262188"/>
              <a:gd name="T99" fmla="*/ 276179 h 1547812"/>
              <a:gd name="T100" fmla="*/ 104240 w 2262188"/>
              <a:gd name="T101" fmla="*/ 65584 h 1547812"/>
              <a:gd name="T102" fmla="*/ 139137 w 2262188"/>
              <a:gd name="T103" fmla="*/ 285711 h 1547812"/>
              <a:gd name="T104" fmla="*/ 1570334 w 2262188"/>
              <a:gd name="T105" fmla="*/ 8617 h 1547812"/>
              <a:gd name="T106" fmla="*/ 2074244 w 2262188"/>
              <a:gd name="T107" fmla="*/ 271009 h 1547812"/>
              <a:gd name="T108" fmla="*/ 2261053 w 2262188"/>
              <a:gd name="T109" fmla="*/ 814387 h 1547812"/>
              <a:gd name="T110" fmla="*/ 2023172 w 2262188"/>
              <a:gd name="T111" fmla="*/ 1332139 h 1547812"/>
              <a:gd name="T112" fmla="*/ 1491343 w 2262188"/>
              <a:gd name="T113" fmla="*/ 1544637 h 1547812"/>
              <a:gd name="T114" fmla="*/ 959515 w 2262188"/>
              <a:gd name="T115" fmla="*/ 1332139 h 1547812"/>
              <a:gd name="T116" fmla="*/ 721633 w 2262188"/>
              <a:gd name="T117" fmla="*/ 814387 h 1547812"/>
              <a:gd name="T118" fmla="*/ 908670 w 2262188"/>
              <a:gd name="T119" fmla="*/ 271009 h 1547812"/>
              <a:gd name="T120" fmla="*/ 1412579 w 2262188"/>
              <a:gd name="T121" fmla="*/ 8617 h 1547812"/>
              <a:gd name="T122" fmla="*/ 840035 w 2262188"/>
              <a:gd name="T123" fmla="*/ 237374 h 1547812"/>
              <a:gd name="T124" fmla="*/ 4985 w 2262188"/>
              <a:gd name="T125" fmla="*/ 21786 h 1547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62188" h="1547812">
                <a:moveTo>
                  <a:pt x="536031" y="1256846"/>
                </a:moveTo>
                <a:lnTo>
                  <a:pt x="533764" y="1257300"/>
                </a:lnTo>
                <a:lnTo>
                  <a:pt x="531498" y="1257753"/>
                </a:lnTo>
                <a:lnTo>
                  <a:pt x="529458" y="1258660"/>
                </a:lnTo>
                <a:lnTo>
                  <a:pt x="527645" y="1259567"/>
                </a:lnTo>
                <a:lnTo>
                  <a:pt x="525831" y="1260701"/>
                </a:lnTo>
                <a:lnTo>
                  <a:pt x="524018" y="1262289"/>
                </a:lnTo>
                <a:lnTo>
                  <a:pt x="522432" y="1263876"/>
                </a:lnTo>
                <a:lnTo>
                  <a:pt x="520845" y="1265237"/>
                </a:lnTo>
                <a:lnTo>
                  <a:pt x="519485" y="1267051"/>
                </a:lnTo>
                <a:lnTo>
                  <a:pt x="518579" y="1269092"/>
                </a:lnTo>
                <a:lnTo>
                  <a:pt x="517446" y="1271360"/>
                </a:lnTo>
                <a:lnTo>
                  <a:pt x="516765" y="1273401"/>
                </a:lnTo>
                <a:lnTo>
                  <a:pt x="516312" y="1275669"/>
                </a:lnTo>
                <a:lnTo>
                  <a:pt x="515632" y="1277937"/>
                </a:lnTo>
                <a:lnTo>
                  <a:pt x="515632" y="1280432"/>
                </a:lnTo>
                <a:lnTo>
                  <a:pt x="515632" y="1470705"/>
                </a:lnTo>
                <a:lnTo>
                  <a:pt x="515632" y="1472973"/>
                </a:lnTo>
                <a:lnTo>
                  <a:pt x="516312" y="1475241"/>
                </a:lnTo>
                <a:lnTo>
                  <a:pt x="516765" y="1477509"/>
                </a:lnTo>
                <a:lnTo>
                  <a:pt x="517446" y="1479777"/>
                </a:lnTo>
                <a:lnTo>
                  <a:pt x="518579" y="1482044"/>
                </a:lnTo>
                <a:lnTo>
                  <a:pt x="519485" y="1483859"/>
                </a:lnTo>
                <a:lnTo>
                  <a:pt x="520845" y="1485446"/>
                </a:lnTo>
                <a:lnTo>
                  <a:pt x="522432" y="1487260"/>
                </a:lnTo>
                <a:lnTo>
                  <a:pt x="524018" y="1488848"/>
                </a:lnTo>
                <a:lnTo>
                  <a:pt x="525831" y="1490209"/>
                </a:lnTo>
                <a:lnTo>
                  <a:pt x="527645" y="1491569"/>
                </a:lnTo>
                <a:lnTo>
                  <a:pt x="529458" y="1492477"/>
                </a:lnTo>
                <a:lnTo>
                  <a:pt x="531498" y="1493384"/>
                </a:lnTo>
                <a:lnTo>
                  <a:pt x="533764" y="1493837"/>
                </a:lnTo>
                <a:lnTo>
                  <a:pt x="536031" y="1494064"/>
                </a:lnTo>
                <a:lnTo>
                  <a:pt x="538071" y="1494291"/>
                </a:lnTo>
                <a:lnTo>
                  <a:pt x="540564" y="1494064"/>
                </a:lnTo>
                <a:lnTo>
                  <a:pt x="542830" y="1493837"/>
                </a:lnTo>
                <a:lnTo>
                  <a:pt x="545097" y="1493384"/>
                </a:lnTo>
                <a:lnTo>
                  <a:pt x="547137" y="1492477"/>
                </a:lnTo>
                <a:lnTo>
                  <a:pt x="548950" y="1491569"/>
                </a:lnTo>
                <a:lnTo>
                  <a:pt x="550990" y="1490209"/>
                </a:lnTo>
                <a:lnTo>
                  <a:pt x="552576" y="1488848"/>
                </a:lnTo>
                <a:lnTo>
                  <a:pt x="554390" y="1487260"/>
                </a:lnTo>
                <a:lnTo>
                  <a:pt x="555750" y="1485446"/>
                </a:lnTo>
                <a:lnTo>
                  <a:pt x="556883" y="1483859"/>
                </a:lnTo>
                <a:lnTo>
                  <a:pt x="558243" y="1482044"/>
                </a:lnTo>
                <a:lnTo>
                  <a:pt x="558923" y="1479777"/>
                </a:lnTo>
                <a:lnTo>
                  <a:pt x="559829" y="1477509"/>
                </a:lnTo>
                <a:lnTo>
                  <a:pt x="560283" y="1475241"/>
                </a:lnTo>
                <a:lnTo>
                  <a:pt x="560736" y="1472973"/>
                </a:lnTo>
                <a:lnTo>
                  <a:pt x="560736" y="1470705"/>
                </a:lnTo>
                <a:lnTo>
                  <a:pt x="560736" y="1280432"/>
                </a:lnTo>
                <a:lnTo>
                  <a:pt x="560736" y="1277937"/>
                </a:lnTo>
                <a:lnTo>
                  <a:pt x="560283" y="1275669"/>
                </a:lnTo>
                <a:lnTo>
                  <a:pt x="559829" y="1273401"/>
                </a:lnTo>
                <a:lnTo>
                  <a:pt x="558923" y="1271360"/>
                </a:lnTo>
                <a:lnTo>
                  <a:pt x="558243" y="1269092"/>
                </a:lnTo>
                <a:lnTo>
                  <a:pt x="556883" y="1267051"/>
                </a:lnTo>
                <a:lnTo>
                  <a:pt x="555750" y="1265237"/>
                </a:lnTo>
                <a:lnTo>
                  <a:pt x="554390" y="1263876"/>
                </a:lnTo>
                <a:lnTo>
                  <a:pt x="552576" y="1262289"/>
                </a:lnTo>
                <a:lnTo>
                  <a:pt x="550990" y="1260701"/>
                </a:lnTo>
                <a:lnTo>
                  <a:pt x="548950" y="1259567"/>
                </a:lnTo>
                <a:lnTo>
                  <a:pt x="547137" y="1258660"/>
                </a:lnTo>
                <a:lnTo>
                  <a:pt x="545097" y="1257753"/>
                </a:lnTo>
                <a:lnTo>
                  <a:pt x="542830" y="1257300"/>
                </a:lnTo>
                <a:lnTo>
                  <a:pt x="540564" y="1256846"/>
                </a:lnTo>
                <a:lnTo>
                  <a:pt x="538071" y="1256846"/>
                </a:lnTo>
                <a:lnTo>
                  <a:pt x="536031" y="1256846"/>
                </a:lnTo>
                <a:close/>
                <a:moveTo>
                  <a:pt x="397093" y="1256846"/>
                </a:moveTo>
                <a:lnTo>
                  <a:pt x="395054" y="1257300"/>
                </a:lnTo>
                <a:lnTo>
                  <a:pt x="392787" y="1257753"/>
                </a:lnTo>
                <a:lnTo>
                  <a:pt x="390747" y="1258660"/>
                </a:lnTo>
                <a:lnTo>
                  <a:pt x="388707" y="1259567"/>
                </a:lnTo>
                <a:lnTo>
                  <a:pt x="386894" y="1260701"/>
                </a:lnTo>
                <a:lnTo>
                  <a:pt x="385081" y="1262289"/>
                </a:lnTo>
                <a:lnTo>
                  <a:pt x="383494" y="1263876"/>
                </a:lnTo>
                <a:lnTo>
                  <a:pt x="382135" y="1265237"/>
                </a:lnTo>
                <a:lnTo>
                  <a:pt x="381001" y="1267051"/>
                </a:lnTo>
                <a:lnTo>
                  <a:pt x="379641" y="1269092"/>
                </a:lnTo>
                <a:lnTo>
                  <a:pt x="378508" y="1271360"/>
                </a:lnTo>
                <a:lnTo>
                  <a:pt x="378055" y="1273401"/>
                </a:lnTo>
                <a:lnTo>
                  <a:pt x="377375" y="1275669"/>
                </a:lnTo>
                <a:lnTo>
                  <a:pt x="376922" y="1277937"/>
                </a:lnTo>
                <a:lnTo>
                  <a:pt x="376922" y="1280432"/>
                </a:lnTo>
                <a:lnTo>
                  <a:pt x="376922" y="1470705"/>
                </a:lnTo>
                <a:lnTo>
                  <a:pt x="376922" y="1472973"/>
                </a:lnTo>
                <a:lnTo>
                  <a:pt x="377375" y="1475241"/>
                </a:lnTo>
                <a:lnTo>
                  <a:pt x="378055" y="1477509"/>
                </a:lnTo>
                <a:lnTo>
                  <a:pt x="378508" y="1479777"/>
                </a:lnTo>
                <a:lnTo>
                  <a:pt x="379641" y="1482044"/>
                </a:lnTo>
                <a:lnTo>
                  <a:pt x="381001" y="1483859"/>
                </a:lnTo>
                <a:lnTo>
                  <a:pt x="382135" y="1485446"/>
                </a:lnTo>
                <a:lnTo>
                  <a:pt x="383494" y="1487260"/>
                </a:lnTo>
                <a:lnTo>
                  <a:pt x="385081" y="1488848"/>
                </a:lnTo>
                <a:lnTo>
                  <a:pt x="386894" y="1490209"/>
                </a:lnTo>
                <a:lnTo>
                  <a:pt x="388707" y="1491569"/>
                </a:lnTo>
                <a:lnTo>
                  <a:pt x="390747" y="1492477"/>
                </a:lnTo>
                <a:lnTo>
                  <a:pt x="392787" y="1493384"/>
                </a:lnTo>
                <a:lnTo>
                  <a:pt x="395054" y="1493837"/>
                </a:lnTo>
                <a:lnTo>
                  <a:pt x="397093" y="1494064"/>
                </a:lnTo>
                <a:lnTo>
                  <a:pt x="399360" y="1494291"/>
                </a:lnTo>
                <a:lnTo>
                  <a:pt x="401853" y="1494064"/>
                </a:lnTo>
                <a:lnTo>
                  <a:pt x="404120" y="1493837"/>
                </a:lnTo>
                <a:lnTo>
                  <a:pt x="406160" y="1493384"/>
                </a:lnTo>
                <a:lnTo>
                  <a:pt x="408199" y="1492477"/>
                </a:lnTo>
                <a:lnTo>
                  <a:pt x="410239" y="1491569"/>
                </a:lnTo>
                <a:lnTo>
                  <a:pt x="412052" y="1490209"/>
                </a:lnTo>
                <a:lnTo>
                  <a:pt x="413866" y="1488848"/>
                </a:lnTo>
                <a:lnTo>
                  <a:pt x="415452" y="1487260"/>
                </a:lnTo>
                <a:lnTo>
                  <a:pt x="417039" y="1485446"/>
                </a:lnTo>
                <a:lnTo>
                  <a:pt x="418172" y="1483859"/>
                </a:lnTo>
                <a:lnTo>
                  <a:pt x="419305" y="1482044"/>
                </a:lnTo>
                <a:lnTo>
                  <a:pt x="420439" y="1479777"/>
                </a:lnTo>
                <a:lnTo>
                  <a:pt x="421119" y="1477509"/>
                </a:lnTo>
                <a:lnTo>
                  <a:pt x="421572" y="1475241"/>
                </a:lnTo>
                <a:lnTo>
                  <a:pt x="421799" y="1472973"/>
                </a:lnTo>
                <a:lnTo>
                  <a:pt x="422252" y="1470705"/>
                </a:lnTo>
                <a:lnTo>
                  <a:pt x="422252" y="1280432"/>
                </a:lnTo>
                <a:lnTo>
                  <a:pt x="421799" y="1277937"/>
                </a:lnTo>
                <a:lnTo>
                  <a:pt x="421572" y="1275669"/>
                </a:lnTo>
                <a:lnTo>
                  <a:pt x="421119" y="1273401"/>
                </a:lnTo>
                <a:lnTo>
                  <a:pt x="420439" y="1271360"/>
                </a:lnTo>
                <a:lnTo>
                  <a:pt x="419305" y="1269092"/>
                </a:lnTo>
                <a:lnTo>
                  <a:pt x="418172" y="1267051"/>
                </a:lnTo>
                <a:lnTo>
                  <a:pt x="417039" y="1265237"/>
                </a:lnTo>
                <a:lnTo>
                  <a:pt x="415452" y="1263876"/>
                </a:lnTo>
                <a:lnTo>
                  <a:pt x="413866" y="1262289"/>
                </a:lnTo>
                <a:lnTo>
                  <a:pt x="412052" y="1260701"/>
                </a:lnTo>
                <a:lnTo>
                  <a:pt x="410239" y="1259567"/>
                </a:lnTo>
                <a:lnTo>
                  <a:pt x="408199" y="1258660"/>
                </a:lnTo>
                <a:lnTo>
                  <a:pt x="406160" y="1257753"/>
                </a:lnTo>
                <a:lnTo>
                  <a:pt x="404120" y="1257300"/>
                </a:lnTo>
                <a:lnTo>
                  <a:pt x="401853" y="1256846"/>
                </a:lnTo>
                <a:lnTo>
                  <a:pt x="399360" y="1256846"/>
                </a:lnTo>
                <a:lnTo>
                  <a:pt x="397093" y="1256846"/>
                </a:lnTo>
                <a:close/>
                <a:moveTo>
                  <a:pt x="259516" y="1256846"/>
                </a:moveTo>
                <a:lnTo>
                  <a:pt x="257250" y="1257300"/>
                </a:lnTo>
                <a:lnTo>
                  <a:pt x="255210" y="1257753"/>
                </a:lnTo>
                <a:lnTo>
                  <a:pt x="252943" y="1258660"/>
                </a:lnTo>
                <a:lnTo>
                  <a:pt x="250903" y="1259567"/>
                </a:lnTo>
                <a:lnTo>
                  <a:pt x="249090" y="1260701"/>
                </a:lnTo>
                <a:lnTo>
                  <a:pt x="247277" y="1262289"/>
                </a:lnTo>
                <a:lnTo>
                  <a:pt x="245917" y="1263876"/>
                </a:lnTo>
                <a:lnTo>
                  <a:pt x="244330" y="1265237"/>
                </a:lnTo>
                <a:lnTo>
                  <a:pt x="242970" y="1267051"/>
                </a:lnTo>
                <a:lnTo>
                  <a:pt x="242064" y="1269092"/>
                </a:lnTo>
                <a:lnTo>
                  <a:pt x="240931" y="1271360"/>
                </a:lnTo>
                <a:lnTo>
                  <a:pt x="240251" y="1273401"/>
                </a:lnTo>
                <a:lnTo>
                  <a:pt x="239571" y="1275669"/>
                </a:lnTo>
                <a:lnTo>
                  <a:pt x="239344" y="1277937"/>
                </a:lnTo>
                <a:lnTo>
                  <a:pt x="239117" y="1280432"/>
                </a:lnTo>
                <a:lnTo>
                  <a:pt x="239117" y="1470705"/>
                </a:lnTo>
                <a:lnTo>
                  <a:pt x="239344" y="1472973"/>
                </a:lnTo>
                <a:lnTo>
                  <a:pt x="239571" y="1475241"/>
                </a:lnTo>
                <a:lnTo>
                  <a:pt x="240251" y="1477509"/>
                </a:lnTo>
                <a:lnTo>
                  <a:pt x="240931" y="1479777"/>
                </a:lnTo>
                <a:lnTo>
                  <a:pt x="242064" y="1482044"/>
                </a:lnTo>
                <a:lnTo>
                  <a:pt x="242970" y="1483859"/>
                </a:lnTo>
                <a:lnTo>
                  <a:pt x="244330" y="1485446"/>
                </a:lnTo>
                <a:lnTo>
                  <a:pt x="245917" y="1487260"/>
                </a:lnTo>
                <a:lnTo>
                  <a:pt x="247277" y="1488848"/>
                </a:lnTo>
                <a:lnTo>
                  <a:pt x="249090" y="1490209"/>
                </a:lnTo>
                <a:lnTo>
                  <a:pt x="250903" y="1491569"/>
                </a:lnTo>
                <a:lnTo>
                  <a:pt x="252943" y="1492477"/>
                </a:lnTo>
                <a:lnTo>
                  <a:pt x="255210" y="1493384"/>
                </a:lnTo>
                <a:lnTo>
                  <a:pt x="257250" y="1493837"/>
                </a:lnTo>
                <a:lnTo>
                  <a:pt x="259516" y="1494064"/>
                </a:lnTo>
                <a:lnTo>
                  <a:pt x="261782" y="1494291"/>
                </a:lnTo>
                <a:lnTo>
                  <a:pt x="264049" y="1494064"/>
                </a:lnTo>
                <a:lnTo>
                  <a:pt x="266542" y="1493837"/>
                </a:lnTo>
                <a:lnTo>
                  <a:pt x="268582" y="1493384"/>
                </a:lnTo>
                <a:lnTo>
                  <a:pt x="270622" y="1492477"/>
                </a:lnTo>
                <a:lnTo>
                  <a:pt x="272662" y="1491569"/>
                </a:lnTo>
                <a:lnTo>
                  <a:pt x="274475" y="1490209"/>
                </a:lnTo>
                <a:lnTo>
                  <a:pt x="276288" y="1488848"/>
                </a:lnTo>
                <a:lnTo>
                  <a:pt x="277875" y="1487260"/>
                </a:lnTo>
                <a:lnTo>
                  <a:pt x="279008" y="1485446"/>
                </a:lnTo>
                <a:lnTo>
                  <a:pt x="280368" y="1483859"/>
                </a:lnTo>
                <a:lnTo>
                  <a:pt x="281728" y="1482044"/>
                </a:lnTo>
                <a:lnTo>
                  <a:pt x="282635" y="1479777"/>
                </a:lnTo>
                <a:lnTo>
                  <a:pt x="283541" y="1477509"/>
                </a:lnTo>
                <a:lnTo>
                  <a:pt x="283994" y="1475241"/>
                </a:lnTo>
                <a:lnTo>
                  <a:pt x="284221" y="1472973"/>
                </a:lnTo>
                <a:lnTo>
                  <a:pt x="284221" y="1470705"/>
                </a:lnTo>
                <a:lnTo>
                  <a:pt x="284221" y="1280432"/>
                </a:lnTo>
                <a:lnTo>
                  <a:pt x="284221" y="1277937"/>
                </a:lnTo>
                <a:lnTo>
                  <a:pt x="283994" y="1275669"/>
                </a:lnTo>
                <a:lnTo>
                  <a:pt x="283541" y="1273401"/>
                </a:lnTo>
                <a:lnTo>
                  <a:pt x="282635" y="1271360"/>
                </a:lnTo>
                <a:lnTo>
                  <a:pt x="281728" y="1269092"/>
                </a:lnTo>
                <a:lnTo>
                  <a:pt x="280368" y="1267051"/>
                </a:lnTo>
                <a:lnTo>
                  <a:pt x="279008" y="1265237"/>
                </a:lnTo>
                <a:lnTo>
                  <a:pt x="277875" y="1263876"/>
                </a:lnTo>
                <a:lnTo>
                  <a:pt x="276288" y="1262289"/>
                </a:lnTo>
                <a:lnTo>
                  <a:pt x="274475" y="1260701"/>
                </a:lnTo>
                <a:lnTo>
                  <a:pt x="272662" y="1259567"/>
                </a:lnTo>
                <a:lnTo>
                  <a:pt x="270622" y="1258660"/>
                </a:lnTo>
                <a:lnTo>
                  <a:pt x="268582" y="1257753"/>
                </a:lnTo>
                <a:lnTo>
                  <a:pt x="266542" y="1257300"/>
                </a:lnTo>
                <a:lnTo>
                  <a:pt x="264049" y="1256846"/>
                </a:lnTo>
                <a:lnTo>
                  <a:pt x="261782" y="1256846"/>
                </a:lnTo>
                <a:lnTo>
                  <a:pt x="259516" y="1256846"/>
                </a:lnTo>
                <a:close/>
                <a:moveTo>
                  <a:pt x="120805" y="1256846"/>
                </a:moveTo>
                <a:lnTo>
                  <a:pt x="118539" y="1257300"/>
                </a:lnTo>
                <a:lnTo>
                  <a:pt x="116499" y="1257753"/>
                </a:lnTo>
                <a:lnTo>
                  <a:pt x="114006" y="1258660"/>
                </a:lnTo>
                <a:lnTo>
                  <a:pt x="112192" y="1259567"/>
                </a:lnTo>
                <a:lnTo>
                  <a:pt x="110606" y="1260701"/>
                </a:lnTo>
                <a:lnTo>
                  <a:pt x="108793" y="1262289"/>
                </a:lnTo>
                <a:lnTo>
                  <a:pt x="107206" y="1263876"/>
                </a:lnTo>
                <a:lnTo>
                  <a:pt x="105620" y="1265237"/>
                </a:lnTo>
                <a:lnTo>
                  <a:pt x="104260" y="1267051"/>
                </a:lnTo>
                <a:lnTo>
                  <a:pt x="103353" y="1269092"/>
                </a:lnTo>
                <a:lnTo>
                  <a:pt x="102220" y="1271360"/>
                </a:lnTo>
                <a:lnTo>
                  <a:pt x="101540" y="1273401"/>
                </a:lnTo>
                <a:lnTo>
                  <a:pt x="100860" y="1275669"/>
                </a:lnTo>
                <a:lnTo>
                  <a:pt x="100633" y="1277937"/>
                </a:lnTo>
                <a:lnTo>
                  <a:pt x="100407" y="1280432"/>
                </a:lnTo>
                <a:lnTo>
                  <a:pt x="100407" y="1470705"/>
                </a:lnTo>
                <a:lnTo>
                  <a:pt x="100633" y="1472973"/>
                </a:lnTo>
                <a:lnTo>
                  <a:pt x="100860" y="1475241"/>
                </a:lnTo>
                <a:lnTo>
                  <a:pt x="101540" y="1477509"/>
                </a:lnTo>
                <a:lnTo>
                  <a:pt x="102220" y="1479777"/>
                </a:lnTo>
                <a:lnTo>
                  <a:pt x="103353" y="1482044"/>
                </a:lnTo>
                <a:lnTo>
                  <a:pt x="104260" y="1483859"/>
                </a:lnTo>
                <a:lnTo>
                  <a:pt x="105620" y="1485446"/>
                </a:lnTo>
                <a:lnTo>
                  <a:pt x="107206" y="1487260"/>
                </a:lnTo>
                <a:lnTo>
                  <a:pt x="108793" y="1488848"/>
                </a:lnTo>
                <a:lnTo>
                  <a:pt x="110606" y="1490209"/>
                </a:lnTo>
                <a:lnTo>
                  <a:pt x="112192" y="1491569"/>
                </a:lnTo>
                <a:lnTo>
                  <a:pt x="114006" y="1492477"/>
                </a:lnTo>
                <a:lnTo>
                  <a:pt x="116499" y="1493384"/>
                </a:lnTo>
                <a:lnTo>
                  <a:pt x="118539" y="1493837"/>
                </a:lnTo>
                <a:lnTo>
                  <a:pt x="120805" y="1494064"/>
                </a:lnTo>
                <a:lnTo>
                  <a:pt x="123072" y="1494291"/>
                </a:lnTo>
                <a:lnTo>
                  <a:pt x="125338" y="1494064"/>
                </a:lnTo>
                <a:lnTo>
                  <a:pt x="127605" y="1493837"/>
                </a:lnTo>
                <a:lnTo>
                  <a:pt x="129871" y="1493384"/>
                </a:lnTo>
                <a:lnTo>
                  <a:pt x="131911" y="1492477"/>
                </a:lnTo>
                <a:lnTo>
                  <a:pt x="133724" y="1491569"/>
                </a:lnTo>
                <a:lnTo>
                  <a:pt x="135764" y="1490209"/>
                </a:lnTo>
                <a:lnTo>
                  <a:pt x="137351" y="1488848"/>
                </a:lnTo>
                <a:lnTo>
                  <a:pt x="139164" y="1487260"/>
                </a:lnTo>
                <a:lnTo>
                  <a:pt x="140297" y="1485446"/>
                </a:lnTo>
                <a:lnTo>
                  <a:pt x="141657" y="1483859"/>
                </a:lnTo>
                <a:lnTo>
                  <a:pt x="143017" y="1482044"/>
                </a:lnTo>
                <a:lnTo>
                  <a:pt x="143697" y="1479777"/>
                </a:lnTo>
                <a:lnTo>
                  <a:pt x="144604" y="1477509"/>
                </a:lnTo>
                <a:lnTo>
                  <a:pt x="145057" y="1475241"/>
                </a:lnTo>
                <a:lnTo>
                  <a:pt x="145510" y="1472973"/>
                </a:lnTo>
                <a:lnTo>
                  <a:pt x="145510" y="1470705"/>
                </a:lnTo>
                <a:lnTo>
                  <a:pt x="145510" y="1280432"/>
                </a:lnTo>
                <a:lnTo>
                  <a:pt x="145510" y="1277937"/>
                </a:lnTo>
                <a:lnTo>
                  <a:pt x="145057" y="1275669"/>
                </a:lnTo>
                <a:lnTo>
                  <a:pt x="144604" y="1273401"/>
                </a:lnTo>
                <a:lnTo>
                  <a:pt x="143697" y="1271360"/>
                </a:lnTo>
                <a:lnTo>
                  <a:pt x="143017" y="1269092"/>
                </a:lnTo>
                <a:lnTo>
                  <a:pt x="141657" y="1267051"/>
                </a:lnTo>
                <a:lnTo>
                  <a:pt x="140297" y="1265237"/>
                </a:lnTo>
                <a:lnTo>
                  <a:pt x="139164" y="1263876"/>
                </a:lnTo>
                <a:lnTo>
                  <a:pt x="137351" y="1262289"/>
                </a:lnTo>
                <a:lnTo>
                  <a:pt x="135764" y="1260701"/>
                </a:lnTo>
                <a:lnTo>
                  <a:pt x="133724" y="1259567"/>
                </a:lnTo>
                <a:lnTo>
                  <a:pt x="131911" y="1258660"/>
                </a:lnTo>
                <a:lnTo>
                  <a:pt x="129871" y="1257753"/>
                </a:lnTo>
                <a:lnTo>
                  <a:pt x="127605" y="1257300"/>
                </a:lnTo>
                <a:lnTo>
                  <a:pt x="125338" y="1256846"/>
                </a:lnTo>
                <a:lnTo>
                  <a:pt x="123072" y="1256846"/>
                </a:lnTo>
                <a:lnTo>
                  <a:pt x="120805" y="1256846"/>
                </a:lnTo>
                <a:close/>
                <a:moveTo>
                  <a:pt x="41704" y="1201737"/>
                </a:moveTo>
                <a:lnTo>
                  <a:pt x="762229" y="1201737"/>
                </a:lnTo>
                <a:lnTo>
                  <a:pt x="770615" y="1215798"/>
                </a:lnTo>
                <a:lnTo>
                  <a:pt x="779455" y="1230085"/>
                </a:lnTo>
                <a:lnTo>
                  <a:pt x="788521" y="1243692"/>
                </a:lnTo>
                <a:lnTo>
                  <a:pt x="797814" y="1257300"/>
                </a:lnTo>
                <a:lnTo>
                  <a:pt x="807333" y="1270680"/>
                </a:lnTo>
                <a:lnTo>
                  <a:pt x="817079" y="1283834"/>
                </a:lnTo>
                <a:lnTo>
                  <a:pt x="827052" y="1296987"/>
                </a:lnTo>
                <a:lnTo>
                  <a:pt x="837478" y="1309687"/>
                </a:lnTo>
                <a:lnTo>
                  <a:pt x="847904" y="1322387"/>
                </a:lnTo>
                <a:lnTo>
                  <a:pt x="858783" y="1334860"/>
                </a:lnTo>
                <a:lnTo>
                  <a:pt x="869889" y="1347107"/>
                </a:lnTo>
                <a:lnTo>
                  <a:pt x="880995" y="1358900"/>
                </a:lnTo>
                <a:lnTo>
                  <a:pt x="892554" y="1370693"/>
                </a:lnTo>
                <a:lnTo>
                  <a:pt x="904113" y="1382485"/>
                </a:lnTo>
                <a:lnTo>
                  <a:pt x="916352" y="1393598"/>
                </a:lnTo>
                <a:lnTo>
                  <a:pt x="928365" y="1404484"/>
                </a:lnTo>
                <a:lnTo>
                  <a:pt x="940831" y="1415369"/>
                </a:lnTo>
                <a:lnTo>
                  <a:pt x="953070" y="1426255"/>
                </a:lnTo>
                <a:lnTo>
                  <a:pt x="965989" y="1436460"/>
                </a:lnTo>
                <a:lnTo>
                  <a:pt x="978908" y="1446666"/>
                </a:lnTo>
                <a:lnTo>
                  <a:pt x="992281" y="1456418"/>
                </a:lnTo>
                <a:lnTo>
                  <a:pt x="1005426" y="1466169"/>
                </a:lnTo>
                <a:lnTo>
                  <a:pt x="1019025" y="1475468"/>
                </a:lnTo>
                <a:lnTo>
                  <a:pt x="1032851" y="1484539"/>
                </a:lnTo>
                <a:lnTo>
                  <a:pt x="1046677" y="1493610"/>
                </a:lnTo>
                <a:lnTo>
                  <a:pt x="1060956" y="1502002"/>
                </a:lnTo>
                <a:lnTo>
                  <a:pt x="1075235" y="1510393"/>
                </a:lnTo>
                <a:lnTo>
                  <a:pt x="1089741" y="1518330"/>
                </a:lnTo>
                <a:lnTo>
                  <a:pt x="1104473" y="1526041"/>
                </a:lnTo>
                <a:lnTo>
                  <a:pt x="1119205" y="1533525"/>
                </a:lnTo>
                <a:lnTo>
                  <a:pt x="1134164" y="1540782"/>
                </a:lnTo>
                <a:lnTo>
                  <a:pt x="1149350" y="1547812"/>
                </a:lnTo>
                <a:lnTo>
                  <a:pt x="41704" y="1547812"/>
                </a:lnTo>
                <a:lnTo>
                  <a:pt x="37397" y="1547359"/>
                </a:lnTo>
                <a:lnTo>
                  <a:pt x="33091" y="1546905"/>
                </a:lnTo>
                <a:lnTo>
                  <a:pt x="29238" y="1545998"/>
                </a:lnTo>
                <a:lnTo>
                  <a:pt x="25385" y="1544410"/>
                </a:lnTo>
                <a:lnTo>
                  <a:pt x="21759" y="1542596"/>
                </a:lnTo>
                <a:lnTo>
                  <a:pt x="18359" y="1540555"/>
                </a:lnTo>
                <a:lnTo>
                  <a:pt x="15186" y="1538060"/>
                </a:lnTo>
                <a:lnTo>
                  <a:pt x="12239" y="1535339"/>
                </a:lnTo>
                <a:lnTo>
                  <a:pt x="9519" y="1532391"/>
                </a:lnTo>
                <a:lnTo>
                  <a:pt x="7026" y="1529443"/>
                </a:lnTo>
                <a:lnTo>
                  <a:pt x="4986" y="1525814"/>
                </a:lnTo>
                <a:lnTo>
                  <a:pt x="3173" y="1522185"/>
                </a:lnTo>
                <a:lnTo>
                  <a:pt x="2040" y="1518330"/>
                </a:lnTo>
                <a:lnTo>
                  <a:pt x="907" y="1514475"/>
                </a:lnTo>
                <a:lnTo>
                  <a:pt x="227" y="1510393"/>
                </a:lnTo>
                <a:lnTo>
                  <a:pt x="0" y="1505857"/>
                </a:lnTo>
                <a:lnTo>
                  <a:pt x="0" y="1243466"/>
                </a:lnTo>
                <a:lnTo>
                  <a:pt x="227" y="1238930"/>
                </a:lnTo>
                <a:lnTo>
                  <a:pt x="907" y="1234848"/>
                </a:lnTo>
                <a:lnTo>
                  <a:pt x="2040" y="1230992"/>
                </a:lnTo>
                <a:lnTo>
                  <a:pt x="3173" y="1227137"/>
                </a:lnTo>
                <a:lnTo>
                  <a:pt x="4986" y="1223509"/>
                </a:lnTo>
                <a:lnTo>
                  <a:pt x="7026" y="1220107"/>
                </a:lnTo>
                <a:lnTo>
                  <a:pt x="9519" y="1216932"/>
                </a:lnTo>
                <a:lnTo>
                  <a:pt x="12239" y="1213984"/>
                </a:lnTo>
                <a:lnTo>
                  <a:pt x="15186" y="1211262"/>
                </a:lnTo>
                <a:lnTo>
                  <a:pt x="18359" y="1208767"/>
                </a:lnTo>
                <a:lnTo>
                  <a:pt x="21759" y="1206726"/>
                </a:lnTo>
                <a:lnTo>
                  <a:pt x="25385" y="1204912"/>
                </a:lnTo>
                <a:lnTo>
                  <a:pt x="29238" y="1203778"/>
                </a:lnTo>
                <a:lnTo>
                  <a:pt x="33091" y="1202644"/>
                </a:lnTo>
                <a:lnTo>
                  <a:pt x="37397" y="1201964"/>
                </a:lnTo>
                <a:lnTo>
                  <a:pt x="41704" y="1201737"/>
                </a:lnTo>
                <a:close/>
                <a:moveTo>
                  <a:pt x="535684" y="857023"/>
                </a:moveTo>
                <a:lnTo>
                  <a:pt x="533419" y="857476"/>
                </a:lnTo>
                <a:lnTo>
                  <a:pt x="531154" y="857930"/>
                </a:lnTo>
                <a:lnTo>
                  <a:pt x="529116" y="858837"/>
                </a:lnTo>
                <a:lnTo>
                  <a:pt x="527304" y="859744"/>
                </a:lnTo>
                <a:lnTo>
                  <a:pt x="525492" y="860878"/>
                </a:lnTo>
                <a:lnTo>
                  <a:pt x="523680" y="862466"/>
                </a:lnTo>
                <a:lnTo>
                  <a:pt x="522094" y="863826"/>
                </a:lnTo>
                <a:lnTo>
                  <a:pt x="520509" y="865414"/>
                </a:lnTo>
                <a:lnTo>
                  <a:pt x="519150" y="867228"/>
                </a:lnTo>
                <a:lnTo>
                  <a:pt x="518244" y="869269"/>
                </a:lnTo>
                <a:lnTo>
                  <a:pt x="517111" y="871310"/>
                </a:lnTo>
                <a:lnTo>
                  <a:pt x="516432" y="873351"/>
                </a:lnTo>
                <a:lnTo>
                  <a:pt x="515979" y="875846"/>
                </a:lnTo>
                <a:lnTo>
                  <a:pt x="515299" y="878114"/>
                </a:lnTo>
                <a:lnTo>
                  <a:pt x="515299" y="880609"/>
                </a:lnTo>
                <a:lnTo>
                  <a:pt x="515299" y="1070655"/>
                </a:lnTo>
                <a:lnTo>
                  <a:pt x="515299" y="1073150"/>
                </a:lnTo>
                <a:lnTo>
                  <a:pt x="515979" y="1075417"/>
                </a:lnTo>
                <a:lnTo>
                  <a:pt x="516432" y="1077685"/>
                </a:lnTo>
                <a:lnTo>
                  <a:pt x="517111" y="1079953"/>
                </a:lnTo>
                <a:lnTo>
                  <a:pt x="518244" y="1081994"/>
                </a:lnTo>
                <a:lnTo>
                  <a:pt x="519150" y="1083809"/>
                </a:lnTo>
                <a:lnTo>
                  <a:pt x="520509" y="1085623"/>
                </a:lnTo>
                <a:lnTo>
                  <a:pt x="522094" y="1087437"/>
                </a:lnTo>
                <a:lnTo>
                  <a:pt x="523680" y="1089025"/>
                </a:lnTo>
                <a:lnTo>
                  <a:pt x="525492" y="1090385"/>
                </a:lnTo>
                <a:lnTo>
                  <a:pt x="527304" y="1091519"/>
                </a:lnTo>
                <a:lnTo>
                  <a:pt x="529116" y="1092653"/>
                </a:lnTo>
                <a:lnTo>
                  <a:pt x="531154" y="1093334"/>
                </a:lnTo>
                <a:lnTo>
                  <a:pt x="533419" y="1094014"/>
                </a:lnTo>
                <a:lnTo>
                  <a:pt x="535684" y="1094241"/>
                </a:lnTo>
                <a:lnTo>
                  <a:pt x="537723" y="1094467"/>
                </a:lnTo>
                <a:lnTo>
                  <a:pt x="540215" y="1094241"/>
                </a:lnTo>
                <a:lnTo>
                  <a:pt x="542480" y="1094014"/>
                </a:lnTo>
                <a:lnTo>
                  <a:pt x="544745" y="1093334"/>
                </a:lnTo>
                <a:lnTo>
                  <a:pt x="546783" y="1092653"/>
                </a:lnTo>
                <a:lnTo>
                  <a:pt x="548595" y="1091519"/>
                </a:lnTo>
                <a:lnTo>
                  <a:pt x="550634" y="1090385"/>
                </a:lnTo>
                <a:lnTo>
                  <a:pt x="552219" y="1089025"/>
                </a:lnTo>
                <a:lnTo>
                  <a:pt x="554031" y="1087437"/>
                </a:lnTo>
                <a:lnTo>
                  <a:pt x="555390" y="1085623"/>
                </a:lnTo>
                <a:lnTo>
                  <a:pt x="556523" y="1083809"/>
                </a:lnTo>
                <a:lnTo>
                  <a:pt x="557882" y="1081994"/>
                </a:lnTo>
                <a:lnTo>
                  <a:pt x="558561" y="1079953"/>
                </a:lnTo>
                <a:lnTo>
                  <a:pt x="559468" y="1077685"/>
                </a:lnTo>
                <a:lnTo>
                  <a:pt x="559921" y="1075417"/>
                </a:lnTo>
                <a:lnTo>
                  <a:pt x="560374" y="1073150"/>
                </a:lnTo>
                <a:lnTo>
                  <a:pt x="560374" y="1070655"/>
                </a:lnTo>
                <a:lnTo>
                  <a:pt x="560374" y="880609"/>
                </a:lnTo>
                <a:lnTo>
                  <a:pt x="560374" y="878114"/>
                </a:lnTo>
                <a:lnTo>
                  <a:pt x="559921" y="875846"/>
                </a:lnTo>
                <a:lnTo>
                  <a:pt x="559468" y="873351"/>
                </a:lnTo>
                <a:lnTo>
                  <a:pt x="558561" y="871310"/>
                </a:lnTo>
                <a:lnTo>
                  <a:pt x="557882" y="869269"/>
                </a:lnTo>
                <a:lnTo>
                  <a:pt x="556523" y="867228"/>
                </a:lnTo>
                <a:lnTo>
                  <a:pt x="555390" y="865414"/>
                </a:lnTo>
                <a:lnTo>
                  <a:pt x="554031" y="863826"/>
                </a:lnTo>
                <a:lnTo>
                  <a:pt x="552219" y="862466"/>
                </a:lnTo>
                <a:lnTo>
                  <a:pt x="550634" y="860878"/>
                </a:lnTo>
                <a:lnTo>
                  <a:pt x="548595" y="859744"/>
                </a:lnTo>
                <a:lnTo>
                  <a:pt x="546783" y="858837"/>
                </a:lnTo>
                <a:lnTo>
                  <a:pt x="544745" y="857930"/>
                </a:lnTo>
                <a:lnTo>
                  <a:pt x="542480" y="857476"/>
                </a:lnTo>
                <a:lnTo>
                  <a:pt x="540215" y="857023"/>
                </a:lnTo>
                <a:lnTo>
                  <a:pt x="537723" y="857023"/>
                </a:lnTo>
                <a:lnTo>
                  <a:pt x="535684" y="857023"/>
                </a:lnTo>
                <a:close/>
                <a:moveTo>
                  <a:pt x="396837" y="857023"/>
                </a:moveTo>
                <a:lnTo>
                  <a:pt x="394798" y="857476"/>
                </a:lnTo>
                <a:lnTo>
                  <a:pt x="392533" y="857930"/>
                </a:lnTo>
                <a:lnTo>
                  <a:pt x="390495" y="858837"/>
                </a:lnTo>
                <a:lnTo>
                  <a:pt x="388456" y="859744"/>
                </a:lnTo>
                <a:lnTo>
                  <a:pt x="386644" y="860878"/>
                </a:lnTo>
                <a:lnTo>
                  <a:pt x="384832" y="862466"/>
                </a:lnTo>
                <a:lnTo>
                  <a:pt x="383247" y="863826"/>
                </a:lnTo>
                <a:lnTo>
                  <a:pt x="381888" y="865414"/>
                </a:lnTo>
                <a:lnTo>
                  <a:pt x="380755" y="867228"/>
                </a:lnTo>
                <a:lnTo>
                  <a:pt x="379396" y="869269"/>
                </a:lnTo>
                <a:lnTo>
                  <a:pt x="378264" y="871310"/>
                </a:lnTo>
                <a:lnTo>
                  <a:pt x="377810" y="873351"/>
                </a:lnTo>
                <a:lnTo>
                  <a:pt x="377131" y="875846"/>
                </a:lnTo>
                <a:lnTo>
                  <a:pt x="376678" y="878114"/>
                </a:lnTo>
                <a:lnTo>
                  <a:pt x="376678" y="880609"/>
                </a:lnTo>
                <a:lnTo>
                  <a:pt x="376678" y="1070655"/>
                </a:lnTo>
                <a:lnTo>
                  <a:pt x="376678" y="1073150"/>
                </a:lnTo>
                <a:lnTo>
                  <a:pt x="377131" y="1075417"/>
                </a:lnTo>
                <a:lnTo>
                  <a:pt x="377810" y="1077685"/>
                </a:lnTo>
                <a:lnTo>
                  <a:pt x="378264" y="1079953"/>
                </a:lnTo>
                <a:lnTo>
                  <a:pt x="379396" y="1081994"/>
                </a:lnTo>
                <a:lnTo>
                  <a:pt x="380755" y="1083809"/>
                </a:lnTo>
                <a:lnTo>
                  <a:pt x="381888" y="1085623"/>
                </a:lnTo>
                <a:lnTo>
                  <a:pt x="383247" y="1087437"/>
                </a:lnTo>
                <a:lnTo>
                  <a:pt x="384832" y="1089025"/>
                </a:lnTo>
                <a:lnTo>
                  <a:pt x="386644" y="1090385"/>
                </a:lnTo>
                <a:lnTo>
                  <a:pt x="388456" y="1091519"/>
                </a:lnTo>
                <a:lnTo>
                  <a:pt x="390495" y="1092653"/>
                </a:lnTo>
                <a:lnTo>
                  <a:pt x="392533" y="1093334"/>
                </a:lnTo>
                <a:lnTo>
                  <a:pt x="394798" y="1094014"/>
                </a:lnTo>
                <a:lnTo>
                  <a:pt x="396837" y="1094241"/>
                </a:lnTo>
                <a:lnTo>
                  <a:pt x="399102" y="1094467"/>
                </a:lnTo>
                <a:lnTo>
                  <a:pt x="401594" y="1094241"/>
                </a:lnTo>
                <a:lnTo>
                  <a:pt x="403859" y="1094014"/>
                </a:lnTo>
                <a:lnTo>
                  <a:pt x="405897" y="1093334"/>
                </a:lnTo>
                <a:lnTo>
                  <a:pt x="407936" y="1092653"/>
                </a:lnTo>
                <a:lnTo>
                  <a:pt x="409974" y="1091519"/>
                </a:lnTo>
                <a:lnTo>
                  <a:pt x="411786" y="1090385"/>
                </a:lnTo>
                <a:lnTo>
                  <a:pt x="413598" y="1089025"/>
                </a:lnTo>
                <a:lnTo>
                  <a:pt x="415184" y="1087437"/>
                </a:lnTo>
                <a:lnTo>
                  <a:pt x="416769" y="1085623"/>
                </a:lnTo>
                <a:lnTo>
                  <a:pt x="417902" y="1083809"/>
                </a:lnTo>
                <a:lnTo>
                  <a:pt x="419034" y="1081994"/>
                </a:lnTo>
                <a:lnTo>
                  <a:pt x="420167" y="1079953"/>
                </a:lnTo>
                <a:lnTo>
                  <a:pt x="420846" y="1077685"/>
                </a:lnTo>
                <a:lnTo>
                  <a:pt x="421300" y="1075417"/>
                </a:lnTo>
                <a:lnTo>
                  <a:pt x="421526" y="1073150"/>
                </a:lnTo>
                <a:lnTo>
                  <a:pt x="421979" y="1070655"/>
                </a:lnTo>
                <a:lnTo>
                  <a:pt x="421979" y="880609"/>
                </a:lnTo>
                <a:lnTo>
                  <a:pt x="421526" y="878114"/>
                </a:lnTo>
                <a:lnTo>
                  <a:pt x="421300" y="875846"/>
                </a:lnTo>
                <a:lnTo>
                  <a:pt x="420846" y="873351"/>
                </a:lnTo>
                <a:lnTo>
                  <a:pt x="420167" y="871310"/>
                </a:lnTo>
                <a:lnTo>
                  <a:pt x="419034" y="869269"/>
                </a:lnTo>
                <a:lnTo>
                  <a:pt x="417902" y="867228"/>
                </a:lnTo>
                <a:lnTo>
                  <a:pt x="416769" y="865414"/>
                </a:lnTo>
                <a:lnTo>
                  <a:pt x="415184" y="863826"/>
                </a:lnTo>
                <a:lnTo>
                  <a:pt x="413598" y="862466"/>
                </a:lnTo>
                <a:lnTo>
                  <a:pt x="411786" y="860878"/>
                </a:lnTo>
                <a:lnTo>
                  <a:pt x="409974" y="859744"/>
                </a:lnTo>
                <a:lnTo>
                  <a:pt x="407936" y="858837"/>
                </a:lnTo>
                <a:lnTo>
                  <a:pt x="405897" y="857930"/>
                </a:lnTo>
                <a:lnTo>
                  <a:pt x="403859" y="857476"/>
                </a:lnTo>
                <a:lnTo>
                  <a:pt x="401594" y="857023"/>
                </a:lnTo>
                <a:lnTo>
                  <a:pt x="399102" y="857023"/>
                </a:lnTo>
                <a:lnTo>
                  <a:pt x="396837" y="857023"/>
                </a:lnTo>
                <a:close/>
                <a:moveTo>
                  <a:pt x="259348" y="857023"/>
                </a:moveTo>
                <a:lnTo>
                  <a:pt x="257083" y="857476"/>
                </a:lnTo>
                <a:lnTo>
                  <a:pt x="255045" y="857930"/>
                </a:lnTo>
                <a:lnTo>
                  <a:pt x="252780" y="858837"/>
                </a:lnTo>
                <a:lnTo>
                  <a:pt x="250741" y="859744"/>
                </a:lnTo>
                <a:lnTo>
                  <a:pt x="248929" y="860878"/>
                </a:lnTo>
                <a:lnTo>
                  <a:pt x="247117" y="862466"/>
                </a:lnTo>
                <a:lnTo>
                  <a:pt x="245758" y="863826"/>
                </a:lnTo>
                <a:lnTo>
                  <a:pt x="244172" y="865414"/>
                </a:lnTo>
                <a:lnTo>
                  <a:pt x="242813" y="867228"/>
                </a:lnTo>
                <a:lnTo>
                  <a:pt x="241907" y="869269"/>
                </a:lnTo>
                <a:lnTo>
                  <a:pt x="240775" y="871310"/>
                </a:lnTo>
                <a:lnTo>
                  <a:pt x="240095" y="873351"/>
                </a:lnTo>
                <a:lnTo>
                  <a:pt x="239416" y="875846"/>
                </a:lnTo>
                <a:lnTo>
                  <a:pt x="239189" y="878114"/>
                </a:lnTo>
                <a:lnTo>
                  <a:pt x="238963" y="880609"/>
                </a:lnTo>
                <a:lnTo>
                  <a:pt x="238963" y="1070655"/>
                </a:lnTo>
                <a:lnTo>
                  <a:pt x="239189" y="1073150"/>
                </a:lnTo>
                <a:lnTo>
                  <a:pt x="239416" y="1075417"/>
                </a:lnTo>
                <a:lnTo>
                  <a:pt x="240095" y="1077685"/>
                </a:lnTo>
                <a:lnTo>
                  <a:pt x="240775" y="1079953"/>
                </a:lnTo>
                <a:lnTo>
                  <a:pt x="241907" y="1081994"/>
                </a:lnTo>
                <a:lnTo>
                  <a:pt x="242813" y="1083809"/>
                </a:lnTo>
                <a:lnTo>
                  <a:pt x="244172" y="1085623"/>
                </a:lnTo>
                <a:lnTo>
                  <a:pt x="245758" y="1087437"/>
                </a:lnTo>
                <a:lnTo>
                  <a:pt x="247117" y="1089025"/>
                </a:lnTo>
                <a:lnTo>
                  <a:pt x="248929" y="1090385"/>
                </a:lnTo>
                <a:lnTo>
                  <a:pt x="250741" y="1091519"/>
                </a:lnTo>
                <a:lnTo>
                  <a:pt x="252780" y="1092653"/>
                </a:lnTo>
                <a:lnTo>
                  <a:pt x="255045" y="1093334"/>
                </a:lnTo>
                <a:lnTo>
                  <a:pt x="257083" y="1094014"/>
                </a:lnTo>
                <a:lnTo>
                  <a:pt x="259348" y="1094241"/>
                </a:lnTo>
                <a:lnTo>
                  <a:pt x="261613" y="1094467"/>
                </a:lnTo>
                <a:lnTo>
                  <a:pt x="263878" y="1094241"/>
                </a:lnTo>
                <a:lnTo>
                  <a:pt x="266370" y="1094014"/>
                </a:lnTo>
                <a:lnTo>
                  <a:pt x="268409" y="1093334"/>
                </a:lnTo>
                <a:lnTo>
                  <a:pt x="270447" y="1092653"/>
                </a:lnTo>
                <a:lnTo>
                  <a:pt x="272486" y="1091519"/>
                </a:lnTo>
                <a:lnTo>
                  <a:pt x="274298" y="1090385"/>
                </a:lnTo>
                <a:lnTo>
                  <a:pt x="276110" y="1089025"/>
                </a:lnTo>
                <a:lnTo>
                  <a:pt x="277695" y="1087437"/>
                </a:lnTo>
                <a:lnTo>
                  <a:pt x="278828" y="1085623"/>
                </a:lnTo>
                <a:lnTo>
                  <a:pt x="280187" y="1083809"/>
                </a:lnTo>
                <a:lnTo>
                  <a:pt x="281546" y="1081994"/>
                </a:lnTo>
                <a:lnTo>
                  <a:pt x="282452" y="1079953"/>
                </a:lnTo>
                <a:lnTo>
                  <a:pt x="283358" y="1077685"/>
                </a:lnTo>
                <a:lnTo>
                  <a:pt x="283811" y="1075417"/>
                </a:lnTo>
                <a:lnTo>
                  <a:pt x="284037" y="1073150"/>
                </a:lnTo>
                <a:lnTo>
                  <a:pt x="284037" y="1070655"/>
                </a:lnTo>
                <a:lnTo>
                  <a:pt x="284037" y="880609"/>
                </a:lnTo>
                <a:lnTo>
                  <a:pt x="284037" y="878114"/>
                </a:lnTo>
                <a:lnTo>
                  <a:pt x="283811" y="875846"/>
                </a:lnTo>
                <a:lnTo>
                  <a:pt x="283358" y="873351"/>
                </a:lnTo>
                <a:lnTo>
                  <a:pt x="282452" y="871310"/>
                </a:lnTo>
                <a:lnTo>
                  <a:pt x="281546" y="869269"/>
                </a:lnTo>
                <a:lnTo>
                  <a:pt x="280187" y="867228"/>
                </a:lnTo>
                <a:lnTo>
                  <a:pt x="278828" y="865414"/>
                </a:lnTo>
                <a:lnTo>
                  <a:pt x="277695" y="863826"/>
                </a:lnTo>
                <a:lnTo>
                  <a:pt x="276110" y="862466"/>
                </a:lnTo>
                <a:lnTo>
                  <a:pt x="274298" y="860878"/>
                </a:lnTo>
                <a:lnTo>
                  <a:pt x="272486" y="859744"/>
                </a:lnTo>
                <a:lnTo>
                  <a:pt x="270447" y="858837"/>
                </a:lnTo>
                <a:lnTo>
                  <a:pt x="268409" y="857930"/>
                </a:lnTo>
                <a:lnTo>
                  <a:pt x="266370" y="857476"/>
                </a:lnTo>
                <a:lnTo>
                  <a:pt x="263878" y="857023"/>
                </a:lnTo>
                <a:lnTo>
                  <a:pt x="261613" y="857023"/>
                </a:lnTo>
                <a:lnTo>
                  <a:pt x="259348" y="857023"/>
                </a:lnTo>
                <a:close/>
                <a:moveTo>
                  <a:pt x="120727" y="857023"/>
                </a:moveTo>
                <a:lnTo>
                  <a:pt x="118462" y="857476"/>
                </a:lnTo>
                <a:lnTo>
                  <a:pt x="116424" y="857930"/>
                </a:lnTo>
                <a:lnTo>
                  <a:pt x="113932" y="858837"/>
                </a:lnTo>
                <a:lnTo>
                  <a:pt x="112120" y="859744"/>
                </a:lnTo>
                <a:lnTo>
                  <a:pt x="110535" y="860878"/>
                </a:lnTo>
                <a:lnTo>
                  <a:pt x="108722" y="862466"/>
                </a:lnTo>
                <a:lnTo>
                  <a:pt x="107137" y="863826"/>
                </a:lnTo>
                <a:lnTo>
                  <a:pt x="105551" y="865414"/>
                </a:lnTo>
                <a:lnTo>
                  <a:pt x="104192" y="867228"/>
                </a:lnTo>
                <a:lnTo>
                  <a:pt x="103286" y="869269"/>
                </a:lnTo>
                <a:lnTo>
                  <a:pt x="102154" y="871310"/>
                </a:lnTo>
                <a:lnTo>
                  <a:pt x="101474" y="873351"/>
                </a:lnTo>
                <a:lnTo>
                  <a:pt x="100795" y="875846"/>
                </a:lnTo>
                <a:lnTo>
                  <a:pt x="100568" y="878114"/>
                </a:lnTo>
                <a:lnTo>
                  <a:pt x="100342" y="880609"/>
                </a:lnTo>
                <a:lnTo>
                  <a:pt x="100342" y="1070655"/>
                </a:lnTo>
                <a:lnTo>
                  <a:pt x="100568" y="1073150"/>
                </a:lnTo>
                <a:lnTo>
                  <a:pt x="100795" y="1075417"/>
                </a:lnTo>
                <a:lnTo>
                  <a:pt x="101474" y="1077685"/>
                </a:lnTo>
                <a:lnTo>
                  <a:pt x="102154" y="1079953"/>
                </a:lnTo>
                <a:lnTo>
                  <a:pt x="103286" y="1081994"/>
                </a:lnTo>
                <a:lnTo>
                  <a:pt x="104192" y="1083809"/>
                </a:lnTo>
                <a:lnTo>
                  <a:pt x="105551" y="1085623"/>
                </a:lnTo>
                <a:lnTo>
                  <a:pt x="107137" y="1087437"/>
                </a:lnTo>
                <a:lnTo>
                  <a:pt x="108722" y="1089025"/>
                </a:lnTo>
                <a:lnTo>
                  <a:pt x="110535" y="1090385"/>
                </a:lnTo>
                <a:lnTo>
                  <a:pt x="112120" y="1091519"/>
                </a:lnTo>
                <a:lnTo>
                  <a:pt x="113932" y="1092653"/>
                </a:lnTo>
                <a:lnTo>
                  <a:pt x="116424" y="1093334"/>
                </a:lnTo>
                <a:lnTo>
                  <a:pt x="118462" y="1094014"/>
                </a:lnTo>
                <a:lnTo>
                  <a:pt x="120727" y="1094241"/>
                </a:lnTo>
                <a:lnTo>
                  <a:pt x="122992" y="1094467"/>
                </a:lnTo>
                <a:lnTo>
                  <a:pt x="125257" y="1094241"/>
                </a:lnTo>
                <a:lnTo>
                  <a:pt x="127522" y="1094014"/>
                </a:lnTo>
                <a:lnTo>
                  <a:pt x="129787" y="1093334"/>
                </a:lnTo>
                <a:lnTo>
                  <a:pt x="131826" y="1092653"/>
                </a:lnTo>
                <a:lnTo>
                  <a:pt x="133638" y="1091519"/>
                </a:lnTo>
                <a:lnTo>
                  <a:pt x="135677" y="1090385"/>
                </a:lnTo>
                <a:lnTo>
                  <a:pt x="137262" y="1089025"/>
                </a:lnTo>
                <a:lnTo>
                  <a:pt x="139074" y="1087437"/>
                </a:lnTo>
                <a:lnTo>
                  <a:pt x="140207" y="1085623"/>
                </a:lnTo>
                <a:lnTo>
                  <a:pt x="141566" y="1083809"/>
                </a:lnTo>
                <a:lnTo>
                  <a:pt x="142925" y="1081994"/>
                </a:lnTo>
                <a:lnTo>
                  <a:pt x="143604" y="1079953"/>
                </a:lnTo>
                <a:lnTo>
                  <a:pt x="144510" y="1077685"/>
                </a:lnTo>
                <a:lnTo>
                  <a:pt x="144963" y="1075417"/>
                </a:lnTo>
                <a:lnTo>
                  <a:pt x="145416" y="1073150"/>
                </a:lnTo>
                <a:lnTo>
                  <a:pt x="145416" y="1070655"/>
                </a:lnTo>
                <a:lnTo>
                  <a:pt x="145416" y="880609"/>
                </a:lnTo>
                <a:lnTo>
                  <a:pt x="145416" y="878114"/>
                </a:lnTo>
                <a:lnTo>
                  <a:pt x="144963" y="875846"/>
                </a:lnTo>
                <a:lnTo>
                  <a:pt x="144510" y="873351"/>
                </a:lnTo>
                <a:lnTo>
                  <a:pt x="143604" y="871310"/>
                </a:lnTo>
                <a:lnTo>
                  <a:pt x="142925" y="869269"/>
                </a:lnTo>
                <a:lnTo>
                  <a:pt x="141566" y="867228"/>
                </a:lnTo>
                <a:lnTo>
                  <a:pt x="140207" y="865414"/>
                </a:lnTo>
                <a:lnTo>
                  <a:pt x="139074" y="863826"/>
                </a:lnTo>
                <a:lnTo>
                  <a:pt x="137262" y="862466"/>
                </a:lnTo>
                <a:lnTo>
                  <a:pt x="135677" y="860878"/>
                </a:lnTo>
                <a:lnTo>
                  <a:pt x="133638" y="859744"/>
                </a:lnTo>
                <a:lnTo>
                  <a:pt x="131826" y="858837"/>
                </a:lnTo>
                <a:lnTo>
                  <a:pt x="129787" y="857930"/>
                </a:lnTo>
                <a:lnTo>
                  <a:pt x="127522" y="857476"/>
                </a:lnTo>
                <a:lnTo>
                  <a:pt x="125257" y="857023"/>
                </a:lnTo>
                <a:lnTo>
                  <a:pt x="122992" y="857023"/>
                </a:lnTo>
                <a:lnTo>
                  <a:pt x="120727" y="857023"/>
                </a:lnTo>
                <a:close/>
                <a:moveTo>
                  <a:pt x="41677" y="801687"/>
                </a:moveTo>
                <a:lnTo>
                  <a:pt x="646219" y="801687"/>
                </a:lnTo>
                <a:lnTo>
                  <a:pt x="646445" y="813480"/>
                </a:lnTo>
                <a:lnTo>
                  <a:pt x="647352" y="825046"/>
                </a:lnTo>
                <a:lnTo>
                  <a:pt x="648031" y="836612"/>
                </a:lnTo>
                <a:lnTo>
                  <a:pt x="648711" y="847951"/>
                </a:lnTo>
                <a:lnTo>
                  <a:pt x="649843" y="859291"/>
                </a:lnTo>
                <a:lnTo>
                  <a:pt x="651202" y="870857"/>
                </a:lnTo>
                <a:lnTo>
                  <a:pt x="653920" y="893309"/>
                </a:lnTo>
                <a:lnTo>
                  <a:pt x="657318" y="915760"/>
                </a:lnTo>
                <a:lnTo>
                  <a:pt x="661395" y="937985"/>
                </a:lnTo>
                <a:lnTo>
                  <a:pt x="665925" y="960210"/>
                </a:lnTo>
                <a:lnTo>
                  <a:pt x="670908" y="981982"/>
                </a:lnTo>
                <a:lnTo>
                  <a:pt x="676797" y="1003526"/>
                </a:lnTo>
                <a:lnTo>
                  <a:pt x="683139" y="1024844"/>
                </a:lnTo>
                <a:lnTo>
                  <a:pt x="689708" y="1045935"/>
                </a:lnTo>
                <a:lnTo>
                  <a:pt x="697183" y="1066800"/>
                </a:lnTo>
                <a:lnTo>
                  <a:pt x="705337" y="1087437"/>
                </a:lnTo>
                <a:lnTo>
                  <a:pt x="713491" y="1107848"/>
                </a:lnTo>
                <a:lnTo>
                  <a:pt x="722551" y="1128032"/>
                </a:lnTo>
                <a:lnTo>
                  <a:pt x="731838" y="1147762"/>
                </a:lnTo>
                <a:lnTo>
                  <a:pt x="41677" y="1147762"/>
                </a:lnTo>
                <a:lnTo>
                  <a:pt x="37373" y="1147535"/>
                </a:lnTo>
                <a:lnTo>
                  <a:pt x="33070" y="1147082"/>
                </a:lnTo>
                <a:lnTo>
                  <a:pt x="29219" y="1145948"/>
                </a:lnTo>
                <a:lnTo>
                  <a:pt x="25369" y="1144587"/>
                </a:lnTo>
                <a:lnTo>
                  <a:pt x="21745" y="1142773"/>
                </a:lnTo>
                <a:lnTo>
                  <a:pt x="18347" y="1140505"/>
                </a:lnTo>
                <a:lnTo>
                  <a:pt x="15176" y="1138237"/>
                </a:lnTo>
                <a:lnTo>
                  <a:pt x="12231" y="1135742"/>
                </a:lnTo>
                <a:lnTo>
                  <a:pt x="9513" y="1132567"/>
                </a:lnTo>
                <a:lnTo>
                  <a:pt x="7022" y="1129619"/>
                </a:lnTo>
                <a:lnTo>
                  <a:pt x="4983" y="1125991"/>
                </a:lnTo>
                <a:lnTo>
                  <a:pt x="3171" y="1122362"/>
                </a:lnTo>
                <a:lnTo>
                  <a:pt x="2039" y="1118507"/>
                </a:lnTo>
                <a:lnTo>
                  <a:pt x="906" y="1114651"/>
                </a:lnTo>
                <a:lnTo>
                  <a:pt x="226" y="1110342"/>
                </a:lnTo>
                <a:lnTo>
                  <a:pt x="0" y="1106034"/>
                </a:lnTo>
                <a:lnTo>
                  <a:pt x="0" y="843642"/>
                </a:lnTo>
                <a:lnTo>
                  <a:pt x="226" y="839334"/>
                </a:lnTo>
                <a:lnTo>
                  <a:pt x="906" y="835025"/>
                </a:lnTo>
                <a:lnTo>
                  <a:pt x="2039" y="831169"/>
                </a:lnTo>
                <a:lnTo>
                  <a:pt x="3171" y="827314"/>
                </a:lnTo>
                <a:lnTo>
                  <a:pt x="4983" y="823685"/>
                </a:lnTo>
                <a:lnTo>
                  <a:pt x="7022" y="820284"/>
                </a:lnTo>
                <a:lnTo>
                  <a:pt x="9513" y="816882"/>
                </a:lnTo>
                <a:lnTo>
                  <a:pt x="12231" y="814160"/>
                </a:lnTo>
                <a:lnTo>
                  <a:pt x="15176" y="811212"/>
                </a:lnTo>
                <a:lnTo>
                  <a:pt x="18347" y="808944"/>
                </a:lnTo>
                <a:lnTo>
                  <a:pt x="21745" y="806903"/>
                </a:lnTo>
                <a:lnTo>
                  <a:pt x="25369" y="805089"/>
                </a:lnTo>
                <a:lnTo>
                  <a:pt x="29219" y="803728"/>
                </a:lnTo>
                <a:lnTo>
                  <a:pt x="33070" y="802821"/>
                </a:lnTo>
                <a:lnTo>
                  <a:pt x="37373" y="801914"/>
                </a:lnTo>
                <a:lnTo>
                  <a:pt x="41677" y="801687"/>
                </a:lnTo>
                <a:close/>
                <a:moveTo>
                  <a:pt x="535686" y="454968"/>
                </a:moveTo>
                <a:lnTo>
                  <a:pt x="533420" y="455649"/>
                </a:lnTo>
                <a:lnTo>
                  <a:pt x="531155" y="456103"/>
                </a:lnTo>
                <a:lnTo>
                  <a:pt x="529117" y="456784"/>
                </a:lnTo>
                <a:lnTo>
                  <a:pt x="527305" y="457918"/>
                </a:lnTo>
                <a:lnTo>
                  <a:pt x="525493" y="459280"/>
                </a:lnTo>
                <a:lnTo>
                  <a:pt x="523681" y="460415"/>
                </a:lnTo>
                <a:lnTo>
                  <a:pt x="522095" y="462003"/>
                </a:lnTo>
                <a:lnTo>
                  <a:pt x="520510" y="463592"/>
                </a:lnTo>
                <a:lnTo>
                  <a:pt x="519151" y="465634"/>
                </a:lnTo>
                <a:lnTo>
                  <a:pt x="518245" y="467450"/>
                </a:lnTo>
                <a:lnTo>
                  <a:pt x="517112" y="469492"/>
                </a:lnTo>
                <a:lnTo>
                  <a:pt x="516433" y="471761"/>
                </a:lnTo>
                <a:lnTo>
                  <a:pt x="515980" y="473804"/>
                </a:lnTo>
                <a:lnTo>
                  <a:pt x="515300" y="476527"/>
                </a:lnTo>
                <a:lnTo>
                  <a:pt x="515300" y="478796"/>
                </a:lnTo>
                <a:lnTo>
                  <a:pt x="515300" y="668967"/>
                </a:lnTo>
                <a:lnTo>
                  <a:pt x="515300" y="671237"/>
                </a:lnTo>
                <a:lnTo>
                  <a:pt x="515980" y="673960"/>
                </a:lnTo>
                <a:lnTo>
                  <a:pt x="516433" y="676002"/>
                </a:lnTo>
                <a:lnTo>
                  <a:pt x="517112" y="678272"/>
                </a:lnTo>
                <a:lnTo>
                  <a:pt x="518245" y="680314"/>
                </a:lnTo>
                <a:lnTo>
                  <a:pt x="519151" y="682357"/>
                </a:lnTo>
                <a:lnTo>
                  <a:pt x="520510" y="684172"/>
                </a:lnTo>
                <a:lnTo>
                  <a:pt x="522095" y="685761"/>
                </a:lnTo>
                <a:lnTo>
                  <a:pt x="523681" y="687349"/>
                </a:lnTo>
                <a:lnTo>
                  <a:pt x="525493" y="688711"/>
                </a:lnTo>
                <a:lnTo>
                  <a:pt x="527305" y="689845"/>
                </a:lnTo>
                <a:lnTo>
                  <a:pt x="529117" y="690980"/>
                </a:lnTo>
                <a:lnTo>
                  <a:pt x="531155" y="691661"/>
                </a:lnTo>
                <a:lnTo>
                  <a:pt x="533420" y="692115"/>
                </a:lnTo>
                <a:lnTo>
                  <a:pt x="535686" y="692796"/>
                </a:lnTo>
                <a:lnTo>
                  <a:pt x="537724" y="692796"/>
                </a:lnTo>
                <a:lnTo>
                  <a:pt x="540216" y="692796"/>
                </a:lnTo>
                <a:lnTo>
                  <a:pt x="542481" y="692115"/>
                </a:lnTo>
                <a:lnTo>
                  <a:pt x="544746" y="691661"/>
                </a:lnTo>
                <a:lnTo>
                  <a:pt x="546784" y="690980"/>
                </a:lnTo>
                <a:lnTo>
                  <a:pt x="548596" y="689845"/>
                </a:lnTo>
                <a:lnTo>
                  <a:pt x="550635" y="688711"/>
                </a:lnTo>
                <a:lnTo>
                  <a:pt x="552220" y="687349"/>
                </a:lnTo>
                <a:lnTo>
                  <a:pt x="554033" y="685761"/>
                </a:lnTo>
                <a:lnTo>
                  <a:pt x="555392" y="684172"/>
                </a:lnTo>
                <a:lnTo>
                  <a:pt x="556524" y="682357"/>
                </a:lnTo>
                <a:lnTo>
                  <a:pt x="557883" y="680314"/>
                </a:lnTo>
                <a:lnTo>
                  <a:pt x="558563" y="678272"/>
                </a:lnTo>
                <a:lnTo>
                  <a:pt x="559469" y="676002"/>
                </a:lnTo>
                <a:lnTo>
                  <a:pt x="559922" y="673960"/>
                </a:lnTo>
                <a:lnTo>
                  <a:pt x="560375" y="671237"/>
                </a:lnTo>
                <a:lnTo>
                  <a:pt x="560375" y="668967"/>
                </a:lnTo>
                <a:lnTo>
                  <a:pt x="560375" y="478796"/>
                </a:lnTo>
                <a:lnTo>
                  <a:pt x="560375" y="476527"/>
                </a:lnTo>
                <a:lnTo>
                  <a:pt x="559922" y="473804"/>
                </a:lnTo>
                <a:lnTo>
                  <a:pt x="559469" y="471761"/>
                </a:lnTo>
                <a:lnTo>
                  <a:pt x="558563" y="469492"/>
                </a:lnTo>
                <a:lnTo>
                  <a:pt x="557883" y="467450"/>
                </a:lnTo>
                <a:lnTo>
                  <a:pt x="556524" y="465634"/>
                </a:lnTo>
                <a:lnTo>
                  <a:pt x="555392" y="463592"/>
                </a:lnTo>
                <a:lnTo>
                  <a:pt x="554033" y="462003"/>
                </a:lnTo>
                <a:lnTo>
                  <a:pt x="552220" y="460415"/>
                </a:lnTo>
                <a:lnTo>
                  <a:pt x="550635" y="459280"/>
                </a:lnTo>
                <a:lnTo>
                  <a:pt x="548596" y="457918"/>
                </a:lnTo>
                <a:lnTo>
                  <a:pt x="546784" y="456784"/>
                </a:lnTo>
                <a:lnTo>
                  <a:pt x="544746" y="456103"/>
                </a:lnTo>
                <a:lnTo>
                  <a:pt x="542481" y="455649"/>
                </a:lnTo>
                <a:lnTo>
                  <a:pt x="540216" y="454968"/>
                </a:lnTo>
                <a:lnTo>
                  <a:pt x="537724" y="454968"/>
                </a:lnTo>
                <a:lnTo>
                  <a:pt x="535686" y="454968"/>
                </a:lnTo>
                <a:close/>
                <a:moveTo>
                  <a:pt x="396838" y="454968"/>
                </a:moveTo>
                <a:lnTo>
                  <a:pt x="394799" y="455649"/>
                </a:lnTo>
                <a:lnTo>
                  <a:pt x="392534" y="456103"/>
                </a:lnTo>
                <a:lnTo>
                  <a:pt x="390496" y="456784"/>
                </a:lnTo>
                <a:lnTo>
                  <a:pt x="388457" y="457918"/>
                </a:lnTo>
                <a:lnTo>
                  <a:pt x="386645" y="459280"/>
                </a:lnTo>
                <a:lnTo>
                  <a:pt x="384833" y="460415"/>
                </a:lnTo>
                <a:lnTo>
                  <a:pt x="383247" y="462003"/>
                </a:lnTo>
                <a:lnTo>
                  <a:pt x="381888" y="463592"/>
                </a:lnTo>
                <a:lnTo>
                  <a:pt x="380756" y="465634"/>
                </a:lnTo>
                <a:lnTo>
                  <a:pt x="379397" y="467450"/>
                </a:lnTo>
                <a:lnTo>
                  <a:pt x="378264" y="469492"/>
                </a:lnTo>
                <a:lnTo>
                  <a:pt x="377811" y="471761"/>
                </a:lnTo>
                <a:lnTo>
                  <a:pt x="377132" y="473804"/>
                </a:lnTo>
                <a:lnTo>
                  <a:pt x="376679" y="476527"/>
                </a:lnTo>
                <a:lnTo>
                  <a:pt x="376679" y="478796"/>
                </a:lnTo>
                <a:lnTo>
                  <a:pt x="376679" y="668967"/>
                </a:lnTo>
                <a:lnTo>
                  <a:pt x="376679" y="671237"/>
                </a:lnTo>
                <a:lnTo>
                  <a:pt x="377132" y="673960"/>
                </a:lnTo>
                <a:lnTo>
                  <a:pt x="377811" y="676002"/>
                </a:lnTo>
                <a:lnTo>
                  <a:pt x="378264" y="678272"/>
                </a:lnTo>
                <a:lnTo>
                  <a:pt x="379397" y="680314"/>
                </a:lnTo>
                <a:lnTo>
                  <a:pt x="380756" y="682357"/>
                </a:lnTo>
                <a:lnTo>
                  <a:pt x="381888" y="684172"/>
                </a:lnTo>
                <a:lnTo>
                  <a:pt x="383247" y="685761"/>
                </a:lnTo>
                <a:lnTo>
                  <a:pt x="384833" y="687349"/>
                </a:lnTo>
                <a:lnTo>
                  <a:pt x="386645" y="688711"/>
                </a:lnTo>
                <a:lnTo>
                  <a:pt x="388457" y="689845"/>
                </a:lnTo>
                <a:lnTo>
                  <a:pt x="390496" y="690980"/>
                </a:lnTo>
                <a:lnTo>
                  <a:pt x="392534" y="691661"/>
                </a:lnTo>
                <a:lnTo>
                  <a:pt x="394799" y="692115"/>
                </a:lnTo>
                <a:lnTo>
                  <a:pt x="396838" y="692796"/>
                </a:lnTo>
                <a:lnTo>
                  <a:pt x="399103" y="692796"/>
                </a:lnTo>
                <a:lnTo>
                  <a:pt x="401595" y="692796"/>
                </a:lnTo>
                <a:lnTo>
                  <a:pt x="403859" y="692115"/>
                </a:lnTo>
                <a:lnTo>
                  <a:pt x="405898" y="691661"/>
                </a:lnTo>
                <a:lnTo>
                  <a:pt x="407937" y="690980"/>
                </a:lnTo>
                <a:lnTo>
                  <a:pt x="409975" y="689845"/>
                </a:lnTo>
                <a:lnTo>
                  <a:pt x="411787" y="688711"/>
                </a:lnTo>
                <a:lnTo>
                  <a:pt x="413599" y="687349"/>
                </a:lnTo>
                <a:lnTo>
                  <a:pt x="415185" y="685761"/>
                </a:lnTo>
                <a:lnTo>
                  <a:pt x="416770" y="684172"/>
                </a:lnTo>
                <a:lnTo>
                  <a:pt x="417903" y="682357"/>
                </a:lnTo>
                <a:lnTo>
                  <a:pt x="419035" y="680314"/>
                </a:lnTo>
                <a:lnTo>
                  <a:pt x="420168" y="678272"/>
                </a:lnTo>
                <a:lnTo>
                  <a:pt x="420847" y="676002"/>
                </a:lnTo>
                <a:lnTo>
                  <a:pt x="421300" y="673960"/>
                </a:lnTo>
                <a:lnTo>
                  <a:pt x="421527" y="671237"/>
                </a:lnTo>
                <a:lnTo>
                  <a:pt x="421980" y="668967"/>
                </a:lnTo>
                <a:lnTo>
                  <a:pt x="421980" y="478796"/>
                </a:lnTo>
                <a:lnTo>
                  <a:pt x="421527" y="476527"/>
                </a:lnTo>
                <a:lnTo>
                  <a:pt x="421300" y="473804"/>
                </a:lnTo>
                <a:lnTo>
                  <a:pt x="420847" y="471761"/>
                </a:lnTo>
                <a:lnTo>
                  <a:pt x="420168" y="469492"/>
                </a:lnTo>
                <a:lnTo>
                  <a:pt x="419035" y="467450"/>
                </a:lnTo>
                <a:lnTo>
                  <a:pt x="417903" y="465634"/>
                </a:lnTo>
                <a:lnTo>
                  <a:pt x="416770" y="463592"/>
                </a:lnTo>
                <a:lnTo>
                  <a:pt x="415185" y="462003"/>
                </a:lnTo>
                <a:lnTo>
                  <a:pt x="413599" y="460415"/>
                </a:lnTo>
                <a:lnTo>
                  <a:pt x="411787" y="459280"/>
                </a:lnTo>
                <a:lnTo>
                  <a:pt x="409975" y="457918"/>
                </a:lnTo>
                <a:lnTo>
                  <a:pt x="407937" y="456784"/>
                </a:lnTo>
                <a:lnTo>
                  <a:pt x="405898" y="456103"/>
                </a:lnTo>
                <a:lnTo>
                  <a:pt x="403859" y="455649"/>
                </a:lnTo>
                <a:lnTo>
                  <a:pt x="401595" y="454968"/>
                </a:lnTo>
                <a:lnTo>
                  <a:pt x="399103" y="454968"/>
                </a:lnTo>
                <a:lnTo>
                  <a:pt x="396838" y="454968"/>
                </a:lnTo>
                <a:close/>
                <a:moveTo>
                  <a:pt x="259349" y="454968"/>
                </a:moveTo>
                <a:lnTo>
                  <a:pt x="257084" y="455649"/>
                </a:lnTo>
                <a:lnTo>
                  <a:pt x="255045" y="456103"/>
                </a:lnTo>
                <a:lnTo>
                  <a:pt x="252780" y="456784"/>
                </a:lnTo>
                <a:lnTo>
                  <a:pt x="250742" y="457918"/>
                </a:lnTo>
                <a:lnTo>
                  <a:pt x="248930" y="459280"/>
                </a:lnTo>
                <a:lnTo>
                  <a:pt x="247118" y="460415"/>
                </a:lnTo>
                <a:lnTo>
                  <a:pt x="245759" y="462003"/>
                </a:lnTo>
                <a:lnTo>
                  <a:pt x="244173" y="463592"/>
                </a:lnTo>
                <a:lnTo>
                  <a:pt x="242814" y="465634"/>
                </a:lnTo>
                <a:lnTo>
                  <a:pt x="241908" y="467450"/>
                </a:lnTo>
                <a:lnTo>
                  <a:pt x="240775" y="469492"/>
                </a:lnTo>
                <a:lnTo>
                  <a:pt x="240096" y="471761"/>
                </a:lnTo>
                <a:lnTo>
                  <a:pt x="239417" y="473804"/>
                </a:lnTo>
                <a:lnTo>
                  <a:pt x="239190" y="476527"/>
                </a:lnTo>
                <a:lnTo>
                  <a:pt x="238963" y="478796"/>
                </a:lnTo>
                <a:lnTo>
                  <a:pt x="238963" y="668967"/>
                </a:lnTo>
                <a:lnTo>
                  <a:pt x="239190" y="671237"/>
                </a:lnTo>
                <a:lnTo>
                  <a:pt x="239417" y="673960"/>
                </a:lnTo>
                <a:lnTo>
                  <a:pt x="240096" y="676002"/>
                </a:lnTo>
                <a:lnTo>
                  <a:pt x="240775" y="678272"/>
                </a:lnTo>
                <a:lnTo>
                  <a:pt x="241908" y="680314"/>
                </a:lnTo>
                <a:lnTo>
                  <a:pt x="242814" y="682357"/>
                </a:lnTo>
                <a:lnTo>
                  <a:pt x="244173" y="684172"/>
                </a:lnTo>
                <a:lnTo>
                  <a:pt x="245759" y="685761"/>
                </a:lnTo>
                <a:lnTo>
                  <a:pt x="247118" y="687349"/>
                </a:lnTo>
                <a:lnTo>
                  <a:pt x="248930" y="688711"/>
                </a:lnTo>
                <a:lnTo>
                  <a:pt x="250742" y="689845"/>
                </a:lnTo>
                <a:lnTo>
                  <a:pt x="252780" y="690980"/>
                </a:lnTo>
                <a:lnTo>
                  <a:pt x="255045" y="691661"/>
                </a:lnTo>
                <a:lnTo>
                  <a:pt x="257084" y="692115"/>
                </a:lnTo>
                <a:lnTo>
                  <a:pt x="259349" y="692796"/>
                </a:lnTo>
                <a:lnTo>
                  <a:pt x="261614" y="692796"/>
                </a:lnTo>
                <a:lnTo>
                  <a:pt x="263879" y="692796"/>
                </a:lnTo>
                <a:lnTo>
                  <a:pt x="266371" y="692115"/>
                </a:lnTo>
                <a:lnTo>
                  <a:pt x="268409" y="691661"/>
                </a:lnTo>
                <a:lnTo>
                  <a:pt x="270448" y="690980"/>
                </a:lnTo>
                <a:lnTo>
                  <a:pt x="272486" y="689845"/>
                </a:lnTo>
                <a:lnTo>
                  <a:pt x="274298" y="688711"/>
                </a:lnTo>
                <a:lnTo>
                  <a:pt x="276110" y="687349"/>
                </a:lnTo>
                <a:lnTo>
                  <a:pt x="277696" y="685761"/>
                </a:lnTo>
                <a:lnTo>
                  <a:pt x="278828" y="684172"/>
                </a:lnTo>
                <a:lnTo>
                  <a:pt x="280187" y="682357"/>
                </a:lnTo>
                <a:lnTo>
                  <a:pt x="281547" y="680314"/>
                </a:lnTo>
                <a:lnTo>
                  <a:pt x="282453" y="678272"/>
                </a:lnTo>
                <a:lnTo>
                  <a:pt x="283358" y="676002"/>
                </a:lnTo>
                <a:lnTo>
                  <a:pt x="283812" y="673960"/>
                </a:lnTo>
                <a:lnTo>
                  <a:pt x="284038" y="671237"/>
                </a:lnTo>
                <a:lnTo>
                  <a:pt x="284038" y="668967"/>
                </a:lnTo>
                <a:lnTo>
                  <a:pt x="284038" y="478796"/>
                </a:lnTo>
                <a:lnTo>
                  <a:pt x="284038" y="476527"/>
                </a:lnTo>
                <a:lnTo>
                  <a:pt x="283812" y="473804"/>
                </a:lnTo>
                <a:lnTo>
                  <a:pt x="283358" y="471761"/>
                </a:lnTo>
                <a:lnTo>
                  <a:pt x="282453" y="469492"/>
                </a:lnTo>
                <a:lnTo>
                  <a:pt x="281547" y="467450"/>
                </a:lnTo>
                <a:lnTo>
                  <a:pt x="280187" y="465634"/>
                </a:lnTo>
                <a:lnTo>
                  <a:pt x="278828" y="463592"/>
                </a:lnTo>
                <a:lnTo>
                  <a:pt x="277696" y="462003"/>
                </a:lnTo>
                <a:lnTo>
                  <a:pt x="276110" y="460415"/>
                </a:lnTo>
                <a:lnTo>
                  <a:pt x="274298" y="459280"/>
                </a:lnTo>
                <a:lnTo>
                  <a:pt x="272486" y="457918"/>
                </a:lnTo>
                <a:lnTo>
                  <a:pt x="270448" y="456784"/>
                </a:lnTo>
                <a:lnTo>
                  <a:pt x="268409" y="456103"/>
                </a:lnTo>
                <a:lnTo>
                  <a:pt x="266371" y="455649"/>
                </a:lnTo>
                <a:lnTo>
                  <a:pt x="263879" y="454968"/>
                </a:lnTo>
                <a:lnTo>
                  <a:pt x="261614" y="454968"/>
                </a:lnTo>
                <a:lnTo>
                  <a:pt x="259349" y="454968"/>
                </a:lnTo>
                <a:close/>
                <a:moveTo>
                  <a:pt x="120728" y="454968"/>
                </a:moveTo>
                <a:lnTo>
                  <a:pt x="118463" y="455649"/>
                </a:lnTo>
                <a:lnTo>
                  <a:pt x="116424" y="456103"/>
                </a:lnTo>
                <a:lnTo>
                  <a:pt x="113932" y="456784"/>
                </a:lnTo>
                <a:lnTo>
                  <a:pt x="112120" y="457918"/>
                </a:lnTo>
                <a:lnTo>
                  <a:pt x="110535" y="459280"/>
                </a:lnTo>
                <a:lnTo>
                  <a:pt x="108723" y="460415"/>
                </a:lnTo>
                <a:lnTo>
                  <a:pt x="107137" y="462003"/>
                </a:lnTo>
                <a:lnTo>
                  <a:pt x="105552" y="463592"/>
                </a:lnTo>
                <a:lnTo>
                  <a:pt x="104193" y="465634"/>
                </a:lnTo>
                <a:lnTo>
                  <a:pt x="103286" y="467450"/>
                </a:lnTo>
                <a:lnTo>
                  <a:pt x="102154" y="469492"/>
                </a:lnTo>
                <a:lnTo>
                  <a:pt x="101475" y="471761"/>
                </a:lnTo>
                <a:lnTo>
                  <a:pt x="100795" y="473804"/>
                </a:lnTo>
                <a:lnTo>
                  <a:pt x="100569" y="476527"/>
                </a:lnTo>
                <a:lnTo>
                  <a:pt x="100342" y="478796"/>
                </a:lnTo>
                <a:lnTo>
                  <a:pt x="100342" y="668967"/>
                </a:lnTo>
                <a:lnTo>
                  <a:pt x="100569" y="671237"/>
                </a:lnTo>
                <a:lnTo>
                  <a:pt x="100795" y="673960"/>
                </a:lnTo>
                <a:lnTo>
                  <a:pt x="101475" y="676002"/>
                </a:lnTo>
                <a:lnTo>
                  <a:pt x="102154" y="678272"/>
                </a:lnTo>
                <a:lnTo>
                  <a:pt x="103286" y="680314"/>
                </a:lnTo>
                <a:lnTo>
                  <a:pt x="104193" y="682357"/>
                </a:lnTo>
                <a:lnTo>
                  <a:pt x="105552" y="684172"/>
                </a:lnTo>
                <a:lnTo>
                  <a:pt x="107137" y="685761"/>
                </a:lnTo>
                <a:lnTo>
                  <a:pt x="108723" y="687349"/>
                </a:lnTo>
                <a:lnTo>
                  <a:pt x="110535" y="688711"/>
                </a:lnTo>
                <a:lnTo>
                  <a:pt x="112120" y="689845"/>
                </a:lnTo>
                <a:lnTo>
                  <a:pt x="113932" y="690980"/>
                </a:lnTo>
                <a:lnTo>
                  <a:pt x="116424" y="691661"/>
                </a:lnTo>
                <a:lnTo>
                  <a:pt x="118463" y="692115"/>
                </a:lnTo>
                <a:lnTo>
                  <a:pt x="120728" y="692796"/>
                </a:lnTo>
                <a:lnTo>
                  <a:pt x="122992" y="692796"/>
                </a:lnTo>
                <a:lnTo>
                  <a:pt x="125258" y="692796"/>
                </a:lnTo>
                <a:lnTo>
                  <a:pt x="127523" y="692115"/>
                </a:lnTo>
                <a:lnTo>
                  <a:pt x="129788" y="691661"/>
                </a:lnTo>
                <a:lnTo>
                  <a:pt x="131826" y="690980"/>
                </a:lnTo>
                <a:lnTo>
                  <a:pt x="133638" y="689845"/>
                </a:lnTo>
                <a:lnTo>
                  <a:pt x="135677" y="688711"/>
                </a:lnTo>
                <a:lnTo>
                  <a:pt x="137262" y="687349"/>
                </a:lnTo>
                <a:lnTo>
                  <a:pt x="139074" y="685761"/>
                </a:lnTo>
                <a:lnTo>
                  <a:pt x="140207" y="684172"/>
                </a:lnTo>
                <a:lnTo>
                  <a:pt x="141566" y="682357"/>
                </a:lnTo>
                <a:lnTo>
                  <a:pt x="142925" y="680314"/>
                </a:lnTo>
                <a:lnTo>
                  <a:pt x="143605" y="678272"/>
                </a:lnTo>
                <a:lnTo>
                  <a:pt x="144511" y="676002"/>
                </a:lnTo>
                <a:lnTo>
                  <a:pt x="144964" y="673960"/>
                </a:lnTo>
                <a:lnTo>
                  <a:pt x="145417" y="671237"/>
                </a:lnTo>
                <a:lnTo>
                  <a:pt x="145417" y="668967"/>
                </a:lnTo>
                <a:lnTo>
                  <a:pt x="145417" y="478796"/>
                </a:lnTo>
                <a:lnTo>
                  <a:pt x="145417" y="476527"/>
                </a:lnTo>
                <a:lnTo>
                  <a:pt x="144964" y="473804"/>
                </a:lnTo>
                <a:lnTo>
                  <a:pt x="144511" y="471761"/>
                </a:lnTo>
                <a:lnTo>
                  <a:pt x="143605" y="469492"/>
                </a:lnTo>
                <a:lnTo>
                  <a:pt x="142925" y="467450"/>
                </a:lnTo>
                <a:lnTo>
                  <a:pt x="141566" y="465634"/>
                </a:lnTo>
                <a:lnTo>
                  <a:pt x="140207" y="463592"/>
                </a:lnTo>
                <a:lnTo>
                  <a:pt x="139074" y="462003"/>
                </a:lnTo>
                <a:lnTo>
                  <a:pt x="137262" y="460415"/>
                </a:lnTo>
                <a:lnTo>
                  <a:pt x="135677" y="459280"/>
                </a:lnTo>
                <a:lnTo>
                  <a:pt x="133638" y="457918"/>
                </a:lnTo>
                <a:lnTo>
                  <a:pt x="131826" y="456784"/>
                </a:lnTo>
                <a:lnTo>
                  <a:pt x="129788" y="456103"/>
                </a:lnTo>
                <a:lnTo>
                  <a:pt x="127523" y="455649"/>
                </a:lnTo>
                <a:lnTo>
                  <a:pt x="125258" y="454968"/>
                </a:lnTo>
                <a:lnTo>
                  <a:pt x="122992" y="454968"/>
                </a:lnTo>
                <a:lnTo>
                  <a:pt x="120728" y="454968"/>
                </a:lnTo>
                <a:close/>
                <a:moveTo>
                  <a:pt x="37374" y="400050"/>
                </a:moveTo>
                <a:lnTo>
                  <a:pt x="41677" y="400050"/>
                </a:lnTo>
                <a:lnTo>
                  <a:pt x="733425" y="400050"/>
                </a:lnTo>
                <a:lnTo>
                  <a:pt x="723685" y="419793"/>
                </a:lnTo>
                <a:lnTo>
                  <a:pt x="714851" y="439764"/>
                </a:lnTo>
                <a:lnTo>
                  <a:pt x="706244" y="460188"/>
                </a:lnTo>
                <a:lnTo>
                  <a:pt x="698317" y="480839"/>
                </a:lnTo>
                <a:lnTo>
                  <a:pt x="691068" y="501717"/>
                </a:lnTo>
                <a:lnTo>
                  <a:pt x="684047" y="523049"/>
                </a:lnTo>
                <a:lnTo>
                  <a:pt x="677705" y="544380"/>
                </a:lnTo>
                <a:lnTo>
                  <a:pt x="671815" y="565939"/>
                </a:lnTo>
                <a:lnTo>
                  <a:pt x="666606" y="587725"/>
                </a:lnTo>
                <a:lnTo>
                  <a:pt x="661849" y="609964"/>
                </a:lnTo>
                <a:lnTo>
                  <a:pt x="657772" y="632204"/>
                </a:lnTo>
                <a:lnTo>
                  <a:pt x="654148" y="654444"/>
                </a:lnTo>
                <a:lnTo>
                  <a:pt x="651430" y="677364"/>
                </a:lnTo>
                <a:lnTo>
                  <a:pt x="650071" y="688711"/>
                </a:lnTo>
                <a:lnTo>
                  <a:pt x="649165" y="700057"/>
                </a:lnTo>
                <a:lnTo>
                  <a:pt x="648032" y="711631"/>
                </a:lnTo>
                <a:lnTo>
                  <a:pt x="647353" y="722978"/>
                </a:lnTo>
                <a:lnTo>
                  <a:pt x="646673" y="734551"/>
                </a:lnTo>
                <a:lnTo>
                  <a:pt x="646220" y="746125"/>
                </a:lnTo>
                <a:lnTo>
                  <a:pt x="41677" y="746125"/>
                </a:lnTo>
                <a:lnTo>
                  <a:pt x="37374" y="745898"/>
                </a:lnTo>
                <a:lnTo>
                  <a:pt x="33070" y="745444"/>
                </a:lnTo>
                <a:lnTo>
                  <a:pt x="29219" y="744310"/>
                </a:lnTo>
                <a:lnTo>
                  <a:pt x="25369" y="742721"/>
                </a:lnTo>
                <a:lnTo>
                  <a:pt x="21745" y="741360"/>
                </a:lnTo>
                <a:lnTo>
                  <a:pt x="18347" y="738863"/>
                </a:lnTo>
                <a:lnTo>
                  <a:pt x="15176" y="736594"/>
                </a:lnTo>
                <a:lnTo>
                  <a:pt x="12231" y="734098"/>
                </a:lnTo>
                <a:lnTo>
                  <a:pt x="9513" y="730921"/>
                </a:lnTo>
                <a:lnTo>
                  <a:pt x="7022" y="727743"/>
                </a:lnTo>
                <a:lnTo>
                  <a:pt x="4983" y="724113"/>
                </a:lnTo>
                <a:lnTo>
                  <a:pt x="3171" y="720708"/>
                </a:lnTo>
                <a:lnTo>
                  <a:pt x="2039" y="716851"/>
                </a:lnTo>
                <a:lnTo>
                  <a:pt x="906" y="712766"/>
                </a:lnTo>
                <a:lnTo>
                  <a:pt x="226" y="708681"/>
                </a:lnTo>
                <a:lnTo>
                  <a:pt x="0" y="704369"/>
                </a:lnTo>
                <a:lnTo>
                  <a:pt x="0" y="441579"/>
                </a:lnTo>
                <a:lnTo>
                  <a:pt x="226" y="437494"/>
                </a:lnTo>
                <a:lnTo>
                  <a:pt x="906" y="433409"/>
                </a:lnTo>
                <a:lnTo>
                  <a:pt x="2039" y="429325"/>
                </a:lnTo>
                <a:lnTo>
                  <a:pt x="3171" y="425467"/>
                </a:lnTo>
                <a:lnTo>
                  <a:pt x="4983" y="421836"/>
                </a:lnTo>
                <a:lnTo>
                  <a:pt x="7022" y="418432"/>
                </a:lnTo>
                <a:lnTo>
                  <a:pt x="9513" y="415028"/>
                </a:lnTo>
                <a:lnTo>
                  <a:pt x="12231" y="412305"/>
                </a:lnTo>
                <a:lnTo>
                  <a:pt x="15176" y="409354"/>
                </a:lnTo>
                <a:lnTo>
                  <a:pt x="18347" y="407085"/>
                </a:lnTo>
                <a:lnTo>
                  <a:pt x="21745" y="405043"/>
                </a:lnTo>
                <a:lnTo>
                  <a:pt x="25369" y="403227"/>
                </a:lnTo>
                <a:lnTo>
                  <a:pt x="29219" y="401866"/>
                </a:lnTo>
                <a:lnTo>
                  <a:pt x="33070" y="400958"/>
                </a:lnTo>
                <a:lnTo>
                  <a:pt x="37374" y="400050"/>
                </a:lnTo>
                <a:close/>
                <a:moveTo>
                  <a:pt x="1426198" y="303439"/>
                </a:moveTo>
                <a:lnTo>
                  <a:pt x="1426198" y="366939"/>
                </a:lnTo>
                <a:lnTo>
                  <a:pt x="1409174" y="368753"/>
                </a:lnTo>
                <a:lnTo>
                  <a:pt x="1392604" y="370567"/>
                </a:lnTo>
                <a:lnTo>
                  <a:pt x="1376715" y="372835"/>
                </a:lnTo>
                <a:lnTo>
                  <a:pt x="1361280" y="375330"/>
                </a:lnTo>
                <a:lnTo>
                  <a:pt x="1346299" y="378278"/>
                </a:lnTo>
                <a:lnTo>
                  <a:pt x="1331772" y="381226"/>
                </a:lnTo>
                <a:lnTo>
                  <a:pt x="1317699" y="384628"/>
                </a:lnTo>
                <a:lnTo>
                  <a:pt x="1304533" y="388484"/>
                </a:lnTo>
                <a:lnTo>
                  <a:pt x="1291822" y="392339"/>
                </a:lnTo>
                <a:lnTo>
                  <a:pt x="1279565" y="396875"/>
                </a:lnTo>
                <a:lnTo>
                  <a:pt x="1267989" y="401410"/>
                </a:lnTo>
                <a:lnTo>
                  <a:pt x="1256866" y="406626"/>
                </a:lnTo>
                <a:lnTo>
                  <a:pt x="1246198" y="411842"/>
                </a:lnTo>
                <a:lnTo>
                  <a:pt x="1236211" y="417512"/>
                </a:lnTo>
                <a:lnTo>
                  <a:pt x="1226677" y="423182"/>
                </a:lnTo>
                <a:lnTo>
                  <a:pt x="1217598" y="429305"/>
                </a:lnTo>
                <a:lnTo>
                  <a:pt x="1209426" y="435655"/>
                </a:lnTo>
                <a:lnTo>
                  <a:pt x="1201482" y="442685"/>
                </a:lnTo>
                <a:lnTo>
                  <a:pt x="1194218" y="449716"/>
                </a:lnTo>
                <a:lnTo>
                  <a:pt x="1187182" y="457200"/>
                </a:lnTo>
                <a:lnTo>
                  <a:pt x="1181053" y="464910"/>
                </a:lnTo>
                <a:lnTo>
                  <a:pt x="1175378" y="472848"/>
                </a:lnTo>
                <a:lnTo>
                  <a:pt x="1172655" y="476703"/>
                </a:lnTo>
                <a:lnTo>
                  <a:pt x="1170158" y="481012"/>
                </a:lnTo>
                <a:lnTo>
                  <a:pt x="1167888" y="485321"/>
                </a:lnTo>
                <a:lnTo>
                  <a:pt x="1165391" y="489630"/>
                </a:lnTo>
                <a:lnTo>
                  <a:pt x="1161532" y="498475"/>
                </a:lnTo>
                <a:lnTo>
                  <a:pt x="1158127" y="507773"/>
                </a:lnTo>
                <a:lnTo>
                  <a:pt x="1154950" y="517298"/>
                </a:lnTo>
                <a:lnTo>
                  <a:pt x="1152680" y="527050"/>
                </a:lnTo>
                <a:lnTo>
                  <a:pt x="1150637" y="537028"/>
                </a:lnTo>
                <a:lnTo>
                  <a:pt x="1149275" y="547460"/>
                </a:lnTo>
                <a:lnTo>
                  <a:pt x="1148367" y="557893"/>
                </a:lnTo>
                <a:lnTo>
                  <a:pt x="1148140" y="569005"/>
                </a:lnTo>
                <a:lnTo>
                  <a:pt x="1148140" y="576489"/>
                </a:lnTo>
                <a:lnTo>
                  <a:pt x="1148821" y="584200"/>
                </a:lnTo>
                <a:lnTo>
                  <a:pt x="1149275" y="591457"/>
                </a:lnTo>
                <a:lnTo>
                  <a:pt x="1150183" y="598941"/>
                </a:lnTo>
                <a:lnTo>
                  <a:pt x="1151318" y="606198"/>
                </a:lnTo>
                <a:lnTo>
                  <a:pt x="1152907" y="613455"/>
                </a:lnTo>
                <a:lnTo>
                  <a:pt x="1154496" y="620485"/>
                </a:lnTo>
                <a:lnTo>
                  <a:pt x="1156539" y="627289"/>
                </a:lnTo>
                <a:lnTo>
                  <a:pt x="1158581" y="634093"/>
                </a:lnTo>
                <a:lnTo>
                  <a:pt x="1161078" y="640669"/>
                </a:lnTo>
                <a:lnTo>
                  <a:pt x="1163802" y="647473"/>
                </a:lnTo>
                <a:lnTo>
                  <a:pt x="1166753" y="653823"/>
                </a:lnTo>
                <a:lnTo>
                  <a:pt x="1169931" y="660400"/>
                </a:lnTo>
                <a:lnTo>
                  <a:pt x="1173562" y="666750"/>
                </a:lnTo>
                <a:lnTo>
                  <a:pt x="1177194" y="672873"/>
                </a:lnTo>
                <a:lnTo>
                  <a:pt x="1181053" y="679223"/>
                </a:lnTo>
                <a:lnTo>
                  <a:pt x="1185366" y="685119"/>
                </a:lnTo>
                <a:lnTo>
                  <a:pt x="1189451" y="691016"/>
                </a:lnTo>
                <a:lnTo>
                  <a:pt x="1193991" y="696685"/>
                </a:lnTo>
                <a:lnTo>
                  <a:pt x="1198304" y="702128"/>
                </a:lnTo>
                <a:lnTo>
                  <a:pt x="1202844" y="707344"/>
                </a:lnTo>
                <a:lnTo>
                  <a:pt x="1207610" y="712334"/>
                </a:lnTo>
                <a:lnTo>
                  <a:pt x="1212150" y="717550"/>
                </a:lnTo>
                <a:lnTo>
                  <a:pt x="1217144" y="722312"/>
                </a:lnTo>
                <a:lnTo>
                  <a:pt x="1222138" y="726848"/>
                </a:lnTo>
                <a:lnTo>
                  <a:pt x="1226904" y="731610"/>
                </a:lnTo>
                <a:lnTo>
                  <a:pt x="1232125" y="735693"/>
                </a:lnTo>
                <a:lnTo>
                  <a:pt x="1237346" y="739775"/>
                </a:lnTo>
                <a:lnTo>
                  <a:pt x="1242793" y="743630"/>
                </a:lnTo>
                <a:lnTo>
                  <a:pt x="1248014" y="747485"/>
                </a:lnTo>
                <a:lnTo>
                  <a:pt x="1253462" y="751114"/>
                </a:lnTo>
                <a:lnTo>
                  <a:pt x="1259136" y="754516"/>
                </a:lnTo>
                <a:lnTo>
                  <a:pt x="1271620" y="761773"/>
                </a:lnTo>
                <a:lnTo>
                  <a:pt x="1286602" y="769937"/>
                </a:lnTo>
                <a:lnTo>
                  <a:pt x="1304080" y="779009"/>
                </a:lnTo>
                <a:lnTo>
                  <a:pt x="1324281" y="788987"/>
                </a:lnTo>
                <a:lnTo>
                  <a:pt x="1346980" y="799873"/>
                </a:lnTo>
                <a:lnTo>
                  <a:pt x="1371948" y="811666"/>
                </a:lnTo>
                <a:lnTo>
                  <a:pt x="1399641" y="824593"/>
                </a:lnTo>
                <a:lnTo>
                  <a:pt x="1429603" y="838200"/>
                </a:lnTo>
                <a:lnTo>
                  <a:pt x="1438909" y="842735"/>
                </a:lnTo>
                <a:lnTo>
                  <a:pt x="1447308" y="846818"/>
                </a:lnTo>
                <a:lnTo>
                  <a:pt x="1455706" y="850900"/>
                </a:lnTo>
                <a:lnTo>
                  <a:pt x="1463424" y="854982"/>
                </a:lnTo>
                <a:lnTo>
                  <a:pt x="1470687" y="859064"/>
                </a:lnTo>
                <a:lnTo>
                  <a:pt x="1477270" y="863146"/>
                </a:lnTo>
                <a:lnTo>
                  <a:pt x="1483626" y="867228"/>
                </a:lnTo>
                <a:lnTo>
                  <a:pt x="1489300" y="871084"/>
                </a:lnTo>
                <a:lnTo>
                  <a:pt x="1494748" y="874939"/>
                </a:lnTo>
                <a:lnTo>
                  <a:pt x="1499288" y="878794"/>
                </a:lnTo>
                <a:lnTo>
                  <a:pt x="1503600" y="882650"/>
                </a:lnTo>
                <a:lnTo>
                  <a:pt x="1507459" y="886278"/>
                </a:lnTo>
                <a:lnTo>
                  <a:pt x="1510864" y="890134"/>
                </a:lnTo>
                <a:lnTo>
                  <a:pt x="1513815" y="893762"/>
                </a:lnTo>
                <a:lnTo>
                  <a:pt x="1516085" y="897391"/>
                </a:lnTo>
                <a:lnTo>
                  <a:pt x="1517900" y="901019"/>
                </a:lnTo>
                <a:lnTo>
                  <a:pt x="1519489" y="904875"/>
                </a:lnTo>
                <a:lnTo>
                  <a:pt x="1520624" y="908957"/>
                </a:lnTo>
                <a:lnTo>
                  <a:pt x="1522213" y="913039"/>
                </a:lnTo>
                <a:lnTo>
                  <a:pt x="1523575" y="917801"/>
                </a:lnTo>
                <a:lnTo>
                  <a:pt x="1524483" y="922564"/>
                </a:lnTo>
                <a:lnTo>
                  <a:pt x="1525618" y="928007"/>
                </a:lnTo>
                <a:lnTo>
                  <a:pt x="1527434" y="939346"/>
                </a:lnTo>
                <a:lnTo>
                  <a:pt x="1529023" y="951819"/>
                </a:lnTo>
                <a:lnTo>
                  <a:pt x="1529931" y="965653"/>
                </a:lnTo>
                <a:lnTo>
                  <a:pt x="1530612" y="980621"/>
                </a:lnTo>
                <a:lnTo>
                  <a:pt x="1530839" y="996723"/>
                </a:lnTo>
                <a:lnTo>
                  <a:pt x="1530612" y="1003073"/>
                </a:lnTo>
                <a:lnTo>
                  <a:pt x="1529704" y="1008969"/>
                </a:lnTo>
                <a:lnTo>
                  <a:pt x="1528796" y="1014639"/>
                </a:lnTo>
                <a:lnTo>
                  <a:pt x="1527434" y="1019855"/>
                </a:lnTo>
                <a:lnTo>
                  <a:pt x="1525391" y="1024618"/>
                </a:lnTo>
                <a:lnTo>
                  <a:pt x="1523121" y="1029153"/>
                </a:lnTo>
                <a:lnTo>
                  <a:pt x="1520170" y="1033235"/>
                </a:lnTo>
                <a:lnTo>
                  <a:pt x="1516993" y="1036637"/>
                </a:lnTo>
                <a:lnTo>
                  <a:pt x="1513588" y="1040039"/>
                </a:lnTo>
                <a:lnTo>
                  <a:pt x="1509275" y="1042534"/>
                </a:lnTo>
                <a:lnTo>
                  <a:pt x="1504962" y="1044801"/>
                </a:lnTo>
                <a:lnTo>
                  <a:pt x="1499969" y="1046843"/>
                </a:lnTo>
                <a:lnTo>
                  <a:pt x="1494748" y="1048430"/>
                </a:lnTo>
                <a:lnTo>
                  <a:pt x="1488619" y="1049564"/>
                </a:lnTo>
                <a:lnTo>
                  <a:pt x="1482491" y="1050018"/>
                </a:lnTo>
                <a:lnTo>
                  <a:pt x="1475908" y="1050244"/>
                </a:lnTo>
                <a:lnTo>
                  <a:pt x="1471595" y="1050244"/>
                </a:lnTo>
                <a:lnTo>
                  <a:pt x="1467964" y="1050018"/>
                </a:lnTo>
                <a:lnTo>
                  <a:pt x="1464332" y="1049564"/>
                </a:lnTo>
                <a:lnTo>
                  <a:pt x="1461154" y="1048884"/>
                </a:lnTo>
                <a:lnTo>
                  <a:pt x="1457749" y="1048430"/>
                </a:lnTo>
                <a:lnTo>
                  <a:pt x="1454571" y="1047523"/>
                </a:lnTo>
                <a:lnTo>
                  <a:pt x="1451848" y="1046389"/>
                </a:lnTo>
                <a:lnTo>
                  <a:pt x="1449124" y="1045255"/>
                </a:lnTo>
                <a:lnTo>
                  <a:pt x="1446854" y="1044121"/>
                </a:lnTo>
                <a:lnTo>
                  <a:pt x="1444584" y="1042534"/>
                </a:lnTo>
                <a:lnTo>
                  <a:pt x="1442541" y="1040946"/>
                </a:lnTo>
                <a:lnTo>
                  <a:pt x="1440498" y="1039132"/>
                </a:lnTo>
                <a:lnTo>
                  <a:pt x="1438909" y="1037318"/>
                </a:lnTo>
                <a:lnTo>
                  <a:pt x="1437320" y="1035276"/>
                </a:lnTo>
                <a:lnTo>
                  <a:pt x="1435731" y="1033235"/>
                </a:lnTo>
                <a:lnTo>
                  <a:pt x="1434824" y="1030968"/>
                </a:lnTo>
                <a:lnTo>
                  <a:pt x="1433689" y="1028019"/>
                </a:lnTo>
                <a:lnTo>
                  <a:pt x="1432781" y="1025071"/>
                </a:lnTo>
                <a:lnTo>
                  <a:pt x="1431873" y="1021443"/>
                </a:lnTo>
                <a:lnTo>
                  <a:pt x="1431192" y="1017134"/>
                </a:lnTo>
                <a:lnTo>
                  <a:pt x="1429603" y="1007609"/>
                </a:lnTo>
                <a:lnTo>
                  <a:pt x="1428241" y="996043"/>
                </a:lnTo>
                <a:lnTo>
                  <a:pt x="1427560" y="982662"/>
                </a:lnTo>
                <a:lnTo>
                  <a:pt x="1426652" y="967468"/>
                </a:lnTo>
                <a:lnTo>
                  <a:pt x="1426425" y="950459"/>
                </a:lnTo>
                <a:lnTo>
                  <a:pt x="1426198" y="931182"/>
                </a:lnTo>
                <a:lnTo>
                  <a:pt x="1426198" y="882650"/>
                </a:lnTo>
                <a:lnTo>
                  <a:pt x="1152226" y="882650"/>
                </a:lnTo>
                <a:lnTo>
                  <a:pt x="1152226" y="921203"/>
                </a:lnTo>
                <a:lnTo>
                  <a:pt x="1152226" y="929594"/>
                </a:lnTo>
                <a:lnTo>
                  <a:pt x="1152680" y="937759"/>
                </a:lnTo>
                <a:lnTo>
                  <a:pt x="1153134" y="945469"/>
                </a:lnTo>
                <a:lnTo>
                  <a:pt x="1153588" y="953180"/>
                </a:lnTo>
                <a:lnTo>
                  <a:pt x="1154496" y="961118"/>
                </a:lnTo>
                <a:lnTo>
                  <a:pt x="1155177" y="968601"/>
                </a:lnTo>
                <a:lnTo>
                  <a:pt x="1156312" y="975632"/>
                </a:lnTo>
                <a:lnTo>
                  <a:pt x="1157446" y="982889"/>
                </a:lnTo>
                <a:lnTo>
                  <a:pt x="1158808" y="989919"/>
                </a:lnTo>
                <a:lnTo>
                  <a:pt x="1160397" y="996723"/>
                </a:lnTo>
                <a:lnTo>
                  <a:pt x="1161986" y="1003300"/>
                </a:lnTo>
                <a:lnTo>
                  <a:pt x="1164029" y="1009876"/>
                </a:lnTo>
                <a:lnTo>
                  <a:pt x="1165845" y="1016226"/>
                </a:lnTo>
                <a:lnTo>
                  <a:pt x="1168115" y="1022350"/>
                </a:lnTo>
                <a:lnTo>
                  <a:pt x="1170385" y="1028246"/>
                </a:lnTo>
                <a:lnTo>
                  <a:pt x="1172655" y="1034369"/>
                </a:lnTo>
                <a:lnTo>
                  <a:pt x="1175605" y="1040039"/>
                </a:lnTo>
                <a:lnTo>
                  <a:pt x="1178102" y="1045709"/>
                </a:lnTo>
                <a:lnTo>
                  <a:pt x="1181280" y="1050925"/>
                </a:lnTo>
                <a:lnTo>
                  <a:pt x="1184458" y="1056368"/>
                </a:lnTo>
                <a:lnTo>
                  <a:pt x="1187636" y="1061357"/>
                </a:lnTo>
                <a:lnTo>
                  <a:pt x="1191040" y="1066573"/>
                </a:lnTo>
                <a:lnTo>
                  <a:pt x="1194672" y="1071109"/>
                </a:lnTo>
                <a:lnTo>
                  <a:pt x="1198531" y="1075871"/>
                </a:lnTo>
                <a:lnTo>
                  <a:pt x="1202390" y="1080407"/>
                </a:lnTo>
                <a:lnTo>
                  <a:pt x="1206475" y="1084716"/>
                </a:lnTo>
                <a:lnTo>
                  <a:pt x="1210788" y="1089025"/>
                </a:lnTo>
                <a:lnTo>
                  <a:pt x="1215101" y="1092880"/>
                </a:lnTo>
                <a:lnTo>
                  <a:pt x="1219641" y="1096735"/>
                </a:lnTo>
                <a:lnTo>
                  <a:pt x="1224407" y="1100591"/>
                </a:lnTo>
                <a:lnTo>
                  <a:pt x="1229174" y="1104219"/>
                </a:lnTo>
                <a:lnTo>
                  <a:pt x="1234395" y="1107394"/>
                </a:lnTo>
                <a:lnTo>
                  <a:pt x="1244836" y="1113971"/>
                </a:lnTo>
                <a:lnTo>
                  <a:pt x="1255277" y="1120094"/>
                </a:lnTo>
                <a:lnTo>
                  <a:pt x="1266173" y="1125764"/>
                </a:lnTo>
                <a:lnTo>
                  <a:pt x="1277068" y="1131207"/>
                </a:lnTo>
                <a:lnTo>
                  <a:pt x="1288417" y="1136423"/>
                </a:lnTo>
                <a:lnTo>
                  <a:pt x="1299767" y="1140959"/>
                </a:lnTo>
                <a:lnTo>
                  <a:pt x="1311343" y="1145494"/>
                </a:lnTo>
                <a:lnTo>
                  <a:pt x="1323146" y="1149576"/>
                </a:lnTo>
                <a:lnTo>
                  <a:pt x="1335404" y="1153205"/>
                </a:lnTo>
                <a:lnTo>
                  <a:pt x="1347661" y="1156607"/>
                </a:lnTo>
                <a:lnTo>
                  <a:pt x="1360372" y="1159328"/>
                </a:lnTo>
                <a:lnTo>
                  <a:pt x="1373083" y="1161823"/>
                </a:lnTo>
                <a:lnTo>
                  <a:pt x="1386022" y="1164318"/>
                </a:lnTo>
                <a:lnTo>
                  <a:pt x="1399187" y="1166132"/>
                </a:lnTo>
                <a:lnTo>
                  <a:pt x="1412579" y="1167493"/>
                </a:lnTo>
                <a:lnTo>
                  <a:pt x="1426198" y="1168626"/>
                </a:lnTo>
                <a:lnTo>
                  <a:pt x="1426198" y="1245734"/>
                </a:lnTo>
                <a:lnTo>
                  <a:pt x="1552402" y="1245734"/>
                </a:lnTo>
                <a:lnTo>
                  <a:pt x="1552402" y="1171121"/>
                </a:lnTo>
                <a:lnTo>
                  <a:pt x="1569880" y="1169080"/>
                </a:lnTo>
                <a:lnTo>
                  <a:pt x="1586450" y="1166812"/>
                </a:lnTo>
                <a:lnTo>
                  <a:pt x="1602793" y="1164318"/>
                </a:lnTo>
                <a:lnTo>
                  <a:pt x="1618455" y="1161143"/>
                </a:lnTo>
                <a:lnTo>
                  <a:pt x="1633890" y="1157741"/>
                </a:lnTo>
                <a:lnTo>
                  <a:pt x="1648191" y="1153885"/>
                </a:lnTo>
                <a:lnTo>
                  <a:pt x="1662491" y="1149803"/>
                </a:lnTo>
                <a:lnTo>
                  <a:pt x="1675883" y="1145494"/>
                </a:lnTo>
                <a:lnTo>
                  <a:pt x="1688821" y="1140505"/>
                </a:lnTo>
                <a:lnTo>
                  <a:pt x="1701078" y="1135289"/>
                </a:lnTo>
                <a:lnTo>
                  <a:pt x="1713109" y="1129619"/>
                </a:lnTo>
                <a:lnTo>
                  <a:pt x="1724458" y="1123723"/>
                </a:lnTo>
                <a:lnTo>
                  <a:pt x="1734899" y="1117600"/>
                </a:lnTo>
                <a:lnTo>
                  <a:pt x="1745341" y="1110796"/>
                </a:lnTo>
                <a:lnTo>
                  <a:pt x="1754874" y="1103993"/>
                </a:lnTo>
                <a:lnTo>
                  <a:pt x="1759414" y="1100137"/>
                </a:lnTo>
                <a:lnTo>
                  <a:pt x="1763954" y="1096509"/>
                </a:lnTo>
                <a:lnTo>
                  <a:pt x="1768266" y="1092653"/>
                </a:lnTo>
                <a:lnTo>
                  <a:pt x="1772352" y="1088571"/>
                </a:lnTo>
                <a:lnTo>
                  <a:pt x="1776438" y="1084489"/>
                </a:lnTo>
                <a:lnTo>
                  <a:pt x="1780524" y="1080634"/>
                </a:lnTo>
                <a:lnTo>
                  <a:pt x="1784382" y="1076325"/>
                </a:lnTo>
                <a:lnTo>
                  <a:pt x="1788014" y="1072243"/>
                </a:lnTo>
                <a:lnTo>
                  <a:pt x="1791419" y="1067707"/>
                </a:lnTo>
                <a:lnTo>
                  <a:pt x="1794824" y="1063398"/>
                </a:lnTo>
                <a:lnTo>
                  <a:pt x="1798001" y="1058862"/>
                </a:lnTo>
                <a:lnTo>
                  <a:pt x="1801179" y="1054100"/>
                </a:lnTo>
                <a:lnTo>
                  <a:pt x="1804130" y="1049564"/>
                </a:lnTo>
                <a:lnTo>
                  <a:pt x="1807081" y="1044575"/>
                </a:lnTo>
                <a:lnTo>
                  <a:pt x="1809578" y="1039585"/>
                </a:lnTo>
                <a:lnTo>
                  <a:pt x="1812075" y="1034823"/>
                </a:lnTo>
                <a:lnTo>
                  <a:pt x="1814798" y="1029607"/>
                </a:lnTo>
                <a:lnTo>
                  <a:pt x="1816841" y="1024391"/>
                </a:lnTo>
                <a:lnTo>
                  <a:pt x="1819111" y="1019401"/>
                </a:lnTo>
                <a:lnTo>
                  <a:pt x="1820927" y="1013959"/>
                </a:lnTo>
                <a:lnTo>
                  <a:pt x="1822970" y="1008516"/>
                </a:lnTo>
                <a:lnTo>
                  <a:pt x="1824559" y="1003073"/>
                </a:lnTo>
                <a:lnTo>
                  <a:pt x="1826148" y="997403"/>
                </a:lnTo>
                <a:lnTo>
                  <a:pt x="1827737" y="991734"/>
                </a:lnTo>
                <a:lnTo>
                  <a:pt x="1830234" y="980168"/>
                </a:lnTo>
                <a:lnTo>
                  <a:pt x="1832049" y="967921"/>
                </a:lnTo>
                <a:lnTo>
                  <a:pt x="1833411" y="955675"/>
                </a:lnTo>
                <a:lnTo>
                  <a:pt x="1834319" y="942975"/>
                </a:lnTo>
                <a:lnTo>
                  <a:pt x="1834546" y="929821"/>
                </a:lnTo>
                <a:lnTo>
                  <a:pt x="1834319" y="921657"/>
                </a:lnTo>
                <a:lnTo>
                  <a:pt x="1834092" y="913493"/>
                </a:lnTo>
                <a:lnTo>
                  <a:pt x="1833638" y="905555"/>
                </a:lnTo>
                <a:lnTo>
                  <a:pt x="1832730" y="897844"/>
                </a:lnTo>
                <a:lnTo>
                  <a:pt x="1832049" y="890360"/>
                </a:lnTo>
                <a:lnTo>
                  <a:pt x="1830688" y="883103"/>
                </a:lnTo>
                <a:lnTo>
                  <a:pt x="1829553" y="875846"/>
                </a:lnTo>
                <a:lnTo>
                  <a:pt x="1827964" y="869043"/>
                </a:lnTo>
                <a:lnTo>
                  <a:pt x="1826375" y="862012"/>
                </a:lnTo>
                <a:lnTo>
                  <a:pt x="1824332" y="855209"/>
                </a:lnTo>
                <a:lnTo>
                  <a:pt x="1822289" y="848859"/>
                </a:lnTo>
                <a:lnTo>
                  <a:pt x="1820019" y="842735"/>
                </a:lnTo>
                <a:lnTo>
                  <a:pt x="1817295" y="836385"/>
                </a:lnTo>
                <a:lnTo>
                  <a:pt x="1814571" y="830489"/>
                </a:lnTo>
                <a:lnTo>
                  <a:pt x="1811621" y="824593"/>
                </a:lnTo>
                <a:lnTo>
                  <a:pt x="1808670" y="818923"/>
                </a:lnTo>
                <a:lnTo>
                  <a:pt x="1805265" y="813480"/>
                </a:lnTo>
                <a:lnTo>
                  <a:pt x="1801860" y="808037"/>
                </a:lnTo>
                <a:lnTo>
                  <a:pt x="1798228" y="803048"/>
                </a:lnTo>
                <a:lnTo>
                  <a:pt x="1794597" y="798059"/>
                </a:lnTo>
                <a:lnTo>
                  <a:pt x="1790965" y="793069"/>
                </a:lnTo>
                <a:lnTo>
                  <a:pt x="1787106" y="788534"/>
                </a:lnTo>
                <a:lnTo>
                  <a:pt x="1783247" y="783771"/>
                </a:lnTo>
                <a:lnTo>
                  <a:pt x="1779389" y="779462"/>
                </a:lnTo>
                <a:lnTo>
                  <a:pt x="1775303" y="775380"/>
                </a:lnTo>
                <a:lnTo>
                  <a:pt x="1771217" y="771298"/>
                </a:lnTo>
                <a:lnTo>
                  <a:pt x="1766904" y="767443"/>
                </a:lnTo>
                <a:lnTo>
                  <a:pt x="1762592" y="763587"/>
                </a:lnTo>
                <a:lnTo>
                  <a:pt x="1758279" y="759959"/>
                </a:lnTo>
                <a:lnTo>
                  <a:pt x="1753512" y="756557"/>
                </a:lnTo>
                <a:lnTo>
                  <a:pt x="1748972" y="753155"/>
                </a:lnTo>
                <a:lnTo>
                  <a:pt x="1744206" y="749980"/>
                </a:lnTo>
                <a:lnTo>
                  <a:pt x="1733764" y="743630"/>
                </a:lnTo>
                <a:lnTo>
                  <a:pt x="1721053" y="736600"/>
                </a:lnTo>
                <a:lnTo>
                  <a:pt x="1706526" y="728889"/>
                </a:lnTo>
                <a:lnTo>
                  <a:pt x="1689729" y="720498"/>
                </a:lnTo>
                <a:lnTo>
                  <a:pt x="1670889" y="711426"/>
                </a:lnTo>
                <a:lnTo>
                  <a:pt x="1650006" y="701675"/>
                </a:lnTo>
                <a:lnTo>
                  <a:pt x="1627081" y="691243"/>
                </a:lnTo>
                <a:lnTo>
                  <a:pt x="1602112" y="680130"/>
                </a:lnTo>
                <a:lnTo>
                  <a:pt x="1572831" y="666976"/>
                </a:lnTo>
                <a:lnTo>
                  <a:pt x="1546501" y="655184"/>
                </a:lnTo>
                <a:lnTo>
                  <a:pt x="1523575" y="644525"/>
                </a:lnTo>
                <a:lnTo>
                  <a:pt x="1503600" y="634773"/>
                </a:lnTo>
                <a:lnTo>
                  <a:pt x="1486576" y="626382"/>
                </a:lnTo>
                <a:lnTo>
                  <a:pt x="1472730" y="618898"/>
                </a:lnTo>
                <a:lnTo>
                  <a:pt x="1461835" y="612548"/>
                </a:lnTo>
                <a:lnTo>
                  <a:pt x="1457522" y="609826"/>
                </a:lnTo>
                <a:lnTo>
                  <a:pt x="1454117" y="607332"/>
                </a:lnTo>
                <a:lnTo>
                  <a:pt x="1450940" y="604837"/>
                </a:lnTo>
                <a:lnTo>
                  <a:pt x="1447989" y="602343"/>
                </a:lnTo>
                <a:lnTo>
                  <a:pt x="1445265" y="599168"/>
                </a:lnTo>
                <a:lnTo>
                  <a:pt x="1442768" y="596219"/>
                </a:lnTo>
                <a:lnTo>
                  <a:pt x="1440498" y="593044"/>
                </a:lnTo>
                <a:lnTo>
                  <a:pt x="1438455" y="589416"/>
                </a:lnTo>
                <a:lnTo>
                  <a:pt x="1436639" y="585560"/>
                </a:lnTo>
                <a:lnTo>
                  <a:pt x="1434824" y="581705"/>
                </a:lnTo>
                <a:lnTo>
                  <a:pt x="1433235" y="577623"/>
                </a:lnTo>
                <a:lnTo>
                  <a:pt x="1431873" y="572860"/>
                </a:lnTo>
                <a:lnTo>
                  <a:pt x="1430965" y="568325"/>
                </a:lnTo>
                <a:lnTo>
                  <a:pt x="1429830" y="563562"/>
                </a:lnTo>
                <a:lnTo>
                  <a:pt x="1429149" y="558573"/>
                </a:lnTo>
                <a:lnTo>
                  <a:pt x="1428468" y="553130"/>
                </a:lnTo>
                <a:lnTo>
                  <a:pt x="1428241" y="547687"/>
                </a:lnTo>
                <a:lnTo>
                  <a:pt x="1428241" y="542018"/>
                </a:lnTo>
                <a:lnTo>
                  <a:pt x="1428468" y="535214"/>
                </a:lnTo>
                <a:lnTo>
                  <a:pt x="1429149" y="528864"/>
                </a:lnTo>
                <a:lnTo>
                  <a:pt x="1430057" y="522967"/>
                </a:lnTo>
                <a:lnTo>
                  <a:pt x="1431419" y="517525"/>
                </a:lnTo>
                <a:lnTo>
                  <a:pt x="1433235" y="512309"/>
                </a:lnTo>
                <a:lnTo>
                  <a:pt x="1435278" y="508000"/>
                </a:lnTo>
                <a:lnTo>
                  <a:pt x="1437774" y="503464"/>
                </a:lnTo>
                <a:lnTo>
                  <a:pt x="1440952" y="499835"/>
                </a:lnTo>
                <a:lnTo>
                  <a:pt x="1444130" y="496660"/>
                </a:lnTo>
                <a:lnTo>
                  <a:pt x="1447989" y="493712"/>
                </a:lnTo>
                <a:lnTo>
                  <a:pt x="1452074" y="491444"/>
                </a:lnTo>
                <a:lnTo>
                  <a:pt x="1456387" y="489403"/>
                </a:lnTo>
                <a:lnTo>
                  <a:pt x="1461381" y="487816"/>
                </a:lnTo>
                <a:lnTo>
                  <a:pt x="1466829" y="486682"/>
                </a:lnTo>
                <a:lnTo>
                  <a:pt x="1472503" y="486228"/>
                </a:lnTo>
                <a:lnTo>
                  <a:pt x="1478405" y="486001"/>
                </a:lnTo>
                <a:lnTo>
                  <a:pt x="1485895" y="486228"/>
                </a:lnTo>
                <a:lnTo>
                  <a:pt x="1492932" y="487135"/>
                </a:lnTo>
                <a:lnTo>
                  <a:pt x="1495883" y="487589"/>
                </a:lnTo>
                <a:lnTo>
                  <a:pt x="1498834" y="488269"/>
                </a:lnTo>
                <a:lnTo>
                  <a:pt x="1501557" y="489176"/>
                </a:lnTo>
                <a:lnTo>
                  <a:pt x="1504281" y="489857"/>
                </a:lnTo>
                <a:lnTo>
                  <a:pt x="1506778" y="491217"/>
                </a:lnTo>
                <a:lnTo>
                  <a:pt x="1509048" y="492125"/>
                </a:lnTo>
                <a:lnTo>
                  <a:pt x="1511091" y="493485"/>
                </a:lnTo>
                <a:lnTo>
                  <a:pt x="1512907" y="495073"/>
                </a:lnTo>
                <a:lnTo>
                  <a:pt x="1514723" y="496660"/>
                </a:lnTo>
                <a:lnTo>
                  <a:pt x="1516312" y="498475"/>
                </a:lnTo>
                <a:lnTo>
                  <a:pt x="1517900" y="500289"/>
                </a:lnTo>
                <a:lnTo>
                  <a:pt x="1519262" y="502103"/>
                </a:lnTo>
                <a:lnTo>
                  <a:pt x="1520170" y="504371"/>
                </a:lnTo>
                <a:lnTo>
                  <a:pt x="1521532" y="506639"/>
                </a:lnTo>
                <a:lnTo>
                  <a:pt x="1522213" y="509587"/>
                </a:lnTo>
                <a:lnTo>
                  <a:pt x="1523348" y="512535"/>
                </a:lnTo>
                <a:lnTo>
                  <a:pt x="1524937" y="519339"/>
                </a:lnTo>
                <a:lnTo>
                  <a:pt x="1526299" y="527503"/>
                </a:lnTo>
                <a:lnTo>
                  <a:pt x="1527434" y="536575"/>
                </a:lnTo>
                <a:lnTo>
                  <a:pt x="1527888" y="546780"/>
                </a:lnTo>
                <a:lnTo>
                  <a:pt x="1528569" y="558573"/>
                </a:lnTo>
                <a:lnTo>
                  <a:pt x="1528796" y="570819"/>
                </a:lnTo>
                <a:lnTo>
                  <a:pt x="1528796" y="603930"/>
                </a:lnTo>
                <a:lnTo>
                  <a:pt x="1802541" y="603930"/>
                </a:lnTo>
                <a:lnTo>
                  <a:pt x="1803903" y="592364"/>
                </a:lnTo>
                <a:lnTo>
                  <a:pt x="1804584" y="581932"/>
                </a:lnTo>
                <a:lnTo>
                  <a:pt x="1805265" y="573541"/>
                </a:lnTo>
                <a:lnTo>
                  <a:pt x="1805492" y="566510"/>
                </a:lnTo>
                <a:lnTo>
                  <a:pt x="1805265" y="555625"/>
                </a:lnTo>
                <a:lnTo>
                  <a:pt x="1804357" y="544966"/>
                </a:lnTo>
                <a:lnTo>
                  <a:pt x="1803222" y="534987"/>
                </a:lnTo>
                <a:lnTo>
                  <a:pt x="1801406" y="525009"/>
                </a:lnTo>
                <a:lnTo>
                  <a:pt x="1799363" y="515257"/>
                </a:lnTo>
                <a:lnTo>
                  <a:pt x="1796413" y="505959"/>
                </a:lnTo>
                <a:lnTo>
                  <a:pt x="1793235" y="496887"/>
                </a:lnTo>
                <a:lnTo>
                  <a:pt x="1789603" y="488042"/>
                </a:lnTo>
                <a:lnTo>
                  <a:pt x="1785290" y="479651"/>
                </a:lnTo>
                <a:lnTo>
                  <a:pt x="1780751" y="471260"/>
                </a:lnTo>
                <a:lnTo>
                  <a:pt x="1775530" y="463550"/>
                </a:lnTo>
                <a:lnTo>
                  <a:pt x="1769855" y="456066"/>
                </a:lnTo>
                <a:lnTo>
                  <a:pt x="1763727" y="448582"/>
                </a:lnTo>
                <a:lnTo>
                  <a:pt x="1757144" y="441551"/>
                </a:lnTo>
                <a:lnTo>
                  <a:pt x="1749880" y="434975"/>
                </a:lnTo>
                <a:lnTo>
                  <a:pt x="1742163" y="428851"/>
                </a:lnTo>
                <a:lnTo>
                  <a:pt x="1734218" y="422501"/>
                </a:lnTo>
                <a:lnTo>
                  <a:pt x="1725366" y="416832"/>
                </a:lnTo>
                <a:lnTo>
                  <a:pt x="1716286" y="411162"/>
                </a:lnTo>
                <a:lnTo>
                  <a:pt x="1706753" y="406173"/>
                </a:lnTo>
                <a:lnTo>
                  <a:pt x="1696766" y="401184"/>
                </a:lnTo>
                <a:lnTo>
                  <a:pt x="1685870" y="396421"/>
                </a:lnTo>
                <a:lnTo>
                  <a:pt x="1674748" y="392339"/>
                </a:lnTo>
                <a:lnTo>
                  <a:pt x="1663172" y="388257"/>
                </a:lnTo>
                <a:lnTo>
                  <a:pt x="1651141" y="384628"/>
                </a:lnTo>
                <a:lnTo>
                  <a:pt x="1638430" y="381000"/>
                </a:lnTo>
                <a:lnTo>
                  <a:pt x="1625492" y="378051"/>
                </a:lnTo>
                <a:lnTo>
                  <a:pt x="1611873" y="375103"/>
                </a:lnTo>
                <a:lnTo>
                  <a:pt x="1597573" y="372835"/>
                </a:lnTo>
                <a:lnTo>
                  <a:pt x="1583273" y="370567"/>
                </a:lnTo>
                <a:lnTo>
                  <a:pt x="1568064" y="368753"/>
                </a:lnTo>
                <a:lnTo>
                  <a:pt x="1552402" y="366939"/>
                </a:lnTo>
                <a:lnTo>
                  <a:pt x="1552402" y="303439"/>
                </a:lnTo>
                <a:lnTo>
                  <a:pt x="1426198" y="303439"/>
                </a:lnTo>
                <a:close/>
                <a:moveTo>
                  <a:pt x="535927" y="54918"/>
                </a:moveTo>
                <a:lnTo>
                  <a:pt x="533661" y="55599"/>
                </a:lnTo>
                <a:lnTo>
                  <a:pt x="531395" y="56053"/>
                </a:lnTo>
                <a:lnTo>
                  <a:pt x="529356" y="56734"/>
                </a:lnTo>
                <a:lnTo>
                  <a:pt x="527543" y="57868"/>
                </a:lnTo>
                <a:lnTo>
                  <a:pt x="525730" y="59003"/>
                </a:lnTo>
                <a:lnTo>
                  <a:pt x="523918" y="60365"/>
                </a:lnTo>
                <a:lnTo>
                  <a:pt x="522331" y="61953"/>
                </a:lnTo>
                <a:lnTo>
                  <a:pt x="520745" y="63542"/>
                </a:lnTo>
                <a:lnTo>
                  <a:pt x="519385" y="65584"/>
                </a:lnTo>
                <a:lnTo>
                  <a:pt x="518479" y="67400"/>
                </a:lnTo>
                <a:lnTo>
                  <a:pt x="517346" y="69442"/>
                </a:lnTo>
                <a:lnTo>
                  <a:pt x="516666" y="71711"/>
                </a:lnTo>
                <a:lnTo>
                  <a:pt x="516213" y="73754"/>
                </a:lnTo>
                <a:lnTo>
                  <a:pt x="515533" y="76477"/>
                </a:lnTo>
                <a:lnTo>
                  <a:pt x="515533" y="78746"/>
                </a:lnTo>
                <a:lnTo>
                  <a:pt x="515533" y="268917"/>
                </a:lnTo>
                <a:lnTo>
                  <a:pt x="515533" y="271414"/>
                </a:lnTo>
                <a:lnTo>
                  <a:pt x="516213" y="273910"/>
                </a:lnTo>
                <a:lnTo>
                  <a:pt x="516666" y="276179"/>
                </a:lnTo>
                <a:lnTo>
                  <a:pt x="517346" y="278222"/>
                </a:lnTo>
                <a:lnTo>
                  <a:pt x="518479" y="280264"/>
                </a:lnTo>
                <a:lnTo>
                  <a:pt x="519385" y="282307"/>
                </a:lnTo>
                <a:lnTo>
                  <a:pt x="520745" y="284122"/>
                </a:lnTo>
                <a:lnTo>
                  <a:pt x="522331" y="285711"/>
                </a:lnTo>
                <a:lnTo>
                  <a:pt x="523918" y="287299"/>
                </a:lnTo>
                <a:lnTo>
                  <a:pt x="525730" y="288888"/>
                </a:lnTo>
                <a:lnTo>
                  <a:pt x="527543" y="289795"/>
                </a:lnTo>
                <a:lnTo>
                  <a:pt x="529356" y="290930"/>
                </a:lnTo>
                <a:lnTo>
                  <a:pt x="531395" y="291611"/>
                </a:lnTo>
                <a:lnTo>
                  <a:pt x="533661" y="292065"/>
                </a:lnTo>
                <a:lnTo>
                  <a:pt x="535927" y="292746"/>
                </a:lnTo>
                <a:lnTo>
                  <a:pt x="537967" y="292746"/>
                </a:lnTo>
                <a:lnTo>
                  <a:pt x="540460" y="292746"/>
                </a:lnTo>
                <a:lnTo>
                  <a:pt x="542726" y="292065"/>
                </a:lnTo>
                <a:lnTo>
                  <a:pt x="544992" y="291611"/>
                </a:lnTo>
                <a:lnTo>
                  <a:pt x="547031" y="290930"/>
                </a:lnTo>
                <a:lnTo>
                  <a:pt x="548844" y="289795"/>
                </a:lnTo>
                <a:lnTo>
                  <a:pt x="550884" y="288888"/>
                </a:lnTo>
                <a:lnTo>
                  <a:pt x="552470" y="287299"/>
                </a:lnTo>
                <a:lnTo>
                  <a:pt x="554283" y="285711"/>
                </a:lnTo>
                <a:lnTo>
                  <a:pt x="555642" y="284122"/>
                </a:lnTo>
                <a:lnTo>
                  <a:pt x="556775" y="282307"/>
                </a:lnTo>
                <a:lnTo>
                  <a:pt x="558135" y="280264"/>
                </a:lnTo>
                <a:lnTo>
                  <a:pt x="558815" y="278222"/>
                </a:lnTo>
                <a:lnTo>
                  <a:pt x="559721" y="276179"/>
                </a:lnTo>
                <a:lnTo>
                  <a:pt x="560174" y="273910"/>
                </a:lnTo>
                <a:lnTo>
                  <a:pt x="560628" y="271414"/>
                </a:lnTo>
                <a:lnTo>
                  <a:pt x="560628" y="268917"/>
                </a:lnTo>
                <a:lnTo>
                  <a:pt x="560628" y="78746"/>
                </a:lnTo>
                <a:lnTo>
                  <a:pt x="560628" y="76477"/>
                </a:lnTo>
                <a:lnTo>
                  <a:pt x="560174" y="73754"/>
                </a:lnTo>
                <a:lnTo>
                  <a:pt x="559721" y="71711"/>
                </a:lnTo>
                <a:lnTo>
                  <a:pt x="558815" y="69442"/>
                </a:lnTo>
                <a:lnTo>
                  <a:pt x="558135" y="67400"/>
                </a:lnTo>
                <a:lnTo>
                  <a:pt x="556775" y="65584"/>
                </a:lnTo>
                <a:lnTo>
                  <a:pt x="555642" y="63542"/>
                </a:lnTo>
                <a:lnTo>
                  <a:pt x="554283" y="61953"/>
                </a:lnTo>
                <a:lnTo>
                  <a:pt x="552470" y="60365"/>
                </a:lnTo>
                <a:lnTo>
                  <a:pt x="550884" y="59003"/>
                </a:lnTo>
                <a:lnTo>
                  <a:pt x="548844" y="57868"/>
                </a:lnTo>
                <a:lnTo>
                  <a:pt x="547031" y="56734"/>
                </a:lnTo>
                <a:lnTo>
                  <a:pt x="544992" y="56053"/>
                </a:lnTo>
                <a:lnTo>
                  <a:pt x="542726" y="55599"/>
                </a:lnTo>
                <a:lnTo>
                  <a:pt x="540460" y="54918"/>
                </a:lnTo>
                <a:lnTo>
                  <a:pt x="537967" y="54918"/>
                </a:lnTo>
                <a:lnTo>
                  <a:pt x="535927" y="54918"/>
                </a:lnTo>
                <a:close/>
                <a:moveTo>
                  <a:pt x="397017" y="54918"/>
                </a:moveTo>
                <a:lnTo>
                  <a:pt x="394977" y="55599"/>
                </a:lnTo>
                <a:lnTo>
                  <a:pt x="392711" y="56053"/>
                </a:lnTo>
                <a:lnTo>
                  <a:pt x="390672" y="56734"/>
                </a:lnTo>
                <a:lnTo>
                  <a:pt x="388633" y="57868"/>
                </a:lnTo>
                <a:lnTo>
                  <a:pt x="386820" y="59003"/>
                </a:lnTo>
                <a:lnTo>
                  <a:pt x="385007" y="60365"/>
                </a:lnTo>
                <a:lnTo>
                  <a:pt x="383420" y="61953"/>
                </a:lnTo>
                <a:lnTo>
                  <a:pt x="382061" y="63542"/>
                </a:lnTo>
                <a:lnTo>
                  <a:pt x="380928" y="65584"/>
                </a:lnTo>
                <a:lnTo>
                  <a:pt x="379568" y="67400"/>
                </a:lnTo>
                <a:lnTo>
                  <a:pt x="378435" y="69442"/>
                </a:lnTo>
                <a:lnTo>
                  <a:pt x="377982" y="71711"/>
                </a:lnTo>
                <a:lnTo>
                  <a:pt x="377302" y="73754"/>
                </a:lnTo>
                <a:lnTo>
                  <a:pt x="376849" y="76477"/>
                </a:lnTo>
                <a:lnTo>
                  <a:pt x="376849" y="78746"/>
                </a:lnTo>
                <a:lnTo>
                  <a:pt x="376849" y="268917"/>
                </a:lnTo>
                <a:lnTo>
                  <a:pt x="376849" y="271414"/>
                </a:lnTo>
                <a:lnTo>
                  <a:pt x="377302" y="273910"/>
                </a:lnTo>
                <a:lnTo>
                  <a:pt x="377982" y="276179"/>
                </a:lnTo>
                <a:lnTo>
                  <a:pt x="378435" y="278222"/>
                </a:lnTo>
                <a:lnTo>
                  <a:pt x="379568" y="280264"/>
                </a:lnTo>
                <a:lnTo>
                  <a:pt x="380928" y="282307"/>
                </a:lnTo>
                <a:lnTo>
                  <a:pt x="382061" y="284122"/>
                </a:lnTo>
                <a:lnTo>
                  <a:pt x="383420" y="285711"/>
                </a:lnTo>
                <a:lnTo>
                  <a:pt x="385007" y="287299"/>
                </a:lnTo>
                <a:lnTo>
                  <a:pt x="386820" y="288888"/>
                </a:lnTo>
                <a:lnTo>
                  <a:pt x="388633" y="289795"/>
                </a:lnTo>
                <a:lnTo>
                  <a:pt x="390672" y="290930"/>
                </a:lnTo>
                <a:lnTo>
                  <a:pt x="392711" y="291611"/>
                </a:lnTo>
                <a:lnTo>
                  <a:pt x="394977" y="292065"/>
                </a:lnTo>
                <a:lnTo>
                  <a:pt x="397017" y="292746"/>
                </a:lnTo>
                <a:lnTo>
                  <a:pt x="399283" y="292746"/>
                </a:lnTo>
                <a:lnTo>
                  <a:pt x="401776" y="292746"/>
                </a:lnTo>
                <a:lnTo>
                  <a:pt x="404042" y="292065"/>
                </a:lnTo>
                <a:lnTo>
                  <a:pt x="406081" y="291611"/>
                </a:lnTo>
                <a:lnTo>
                  <a:pt x="408121" y="290930"/>
                </a:lnTo>
                <a:lnTo>
                  <a:pt x="410160" y="289795"/>
                </a:lnTo>
                <a:lnTo>
                  <a:pt x="411973" y="288888"/>
                </a:lnTo>
                <a:lnTo>
                  <a:pt x="413786" y="287299"/>
                </a:lnTo>
                <a:lnTo>
                  <a:pt x="415372" y="285711"/>
                </a:lnTo>
                <a:lnTo>
                  <a:pt x="416959" y="284122"/>
                </a:lnTo>
                <a:lnTo>
                  <a:pt x="418092" y="282307"/>
                </a:lnTo>
                <a:lnTo>
                  <a:pt x="419225" y="280264"/>
                </a:lnTo>
                <a:lnTo>
                  <a:pt x="420358" y="278222"/>
                </a:lnTo>
                <a:lnTo>
                  <a:pt x="421037" y="276179"/>
                </a:lnTo>
                <a:lnTo>
                  <a:pt x="421491" y="273910"/>
                </a:lnTo>
                <a:lnTo>
                  <a:pt x="421717" y="271414"/>
                </a:lnTo>
                <a:lnTo>
                  <a:pt x="422170" y="268917"/>
                </a:lnTo>
                <a:lnTo>
                  <a:pt x="422170" y="78746"/>
                </a:lnTo>
                <a:lnTo>
                  <a:pt x="421717" y="76477"/>
                </a:lnTo>
                <a:lnTo>
                  <a:pt x="421491" y="73754"/>
                </a:lnTo>
                <a:lnTo>
                  <a:pt x="421037" y="71711"/>
                </a:lnTo>
                <a:lnTo>
                  <a:pt x="420358" y="69442"/>
                </a:lnTo>
                <a:lnTo>
                  <a:pt x="419225" y="67400"/>
                </a:lnTo>
                <a:lnTo>
                  <a:pt x="418092" y="65584"/>
                </a:lnTo>
                <a:lnTo>
                  <a:pt x="416959" y="63542"/>
                </a:lnTo>
                <a:lnTo>
                  <a:pt x="415372" y="61953"/>
                </a:lnTo>
                <a:lnTo>
                  <a:pt x="413786" y="60365"/>
                </a:lnTo>
                <a:lnTo>
                  <a:pt x="411973" y="59003"/>
                </a:lnTo>
                <a:lnTo>
                  <a:pt x="410160" y="57868"/>
                </a:lnTo>
                <a:lnTo>
                  <a:pt x="408121" y="56734"/>
                </a:lnTo>
                <a:lnTo>
                  <a:pt x="406081" y="56053"/>
                </a:lnTo>
                <a:lnTo>
                  <a:pt x="404042" y="55599"/>
                </a:lnTo>
                <a:lnTo>
                  <a:pt x="401776" y="54918"/>
                </a:lnTo>
                <a:lnTo>
                  <a:pt x="399283" y="54918"/>
                </a:lnTo>
                <a:lnTo>
                  <a:pt x="397017" y="54918"/>
                </a:lnTo>
                <a:close/>
                <a:moveTo>
                  <a:pt x="259466" y="54918"/>
                </a:moveTo>
                <a:lnTo>
                  <a:pt x="257200" y="55599"/>
                </a:lnTo>
                <a:lnTo>
                  <a:pt x="255161" y="56053"/>
                </a:lnTo>
                <a:lnTo>
                  <a:pt x="252895" y="56734"/>
                </a:lnTo>
                <a:lnTo>
                  <a:pt x="250855" y="57868"/>
                </a:lnTo>
                <a:lnTo>
                  <a:pt x="249042" y="59003"/>
                </a:lnTo>
                <a:lnTo>
                  <a:pt x="247229" y="60365"/>
                </a:lnTo>
                <a:lnTo>
                  <a:pt x="245870" y="61953"/>
                </a:lnTo>
                <a:lnTo>
                  <a:pt x="244283" y="63542"/>
                </a:lnTo>
                <a:lnTo>
                  <a:pt x="242924" y="65584"/>
                </a:lnTo>
                <a:lnTo>
                  <a:pt x="242017" y="67400"/>
                </a:lnTo>
                <a:lnTo>
                  <a:pt x="240884" y="69442"/>
                </a:lnTo>
                <a:lnTo>
                  <a:pt x="240204" y="71711"/>
                </a:lnTo>
                <a:lnTo>
                  <a:pt x="239524" y="73754"/>
                </a:lnTo>
                <a:lnTo>
                  <a:pt x="239298" y="76477"/>
                </a:lnTo>
                <a:lnTo>
                  <a:pt x="239071" y="78746"/>
                </a:lnTo>
                <a:lnTo>
                  <a:pt x="239071" y="268917"/>
                </a:lnTo>
                <a:lnTo>
                  <a:pt x="239298" y="271414"/>
                </a:lnTo>
                <a:lnTo>
                  <a:pt x="239524" y="273910"/>
                </a:lnTo>
                <a:lnTo>
                  <a:pt x="240204" y="276179"/>
                </a:lnTo>
                <a:lnTo>
                  <a:pt x="240884" y="278222"/>
                </a:lnTo>
                <a:lnTo>
                  <a:pt x="242017" y="280264"/>
                </a:lnTo>
                <a:lnTo>
                  <a:pt x="242924" y="282307"/>
                </a:lnTo>
                <a:lnTo>
                  <a:pt x="244283" y="284122"/>
                </a:lnTo>
                <a:lnTo>
                  <a:pt x="245870" y="285711"/>
                </a:lnTo>
                <a:lnTo>
                  <a:pt x="247229" y="287299"/>
                </a:lnTo>
                <a:lnTo>
                  <a:pt x="249042" y="288888"/>
                </a:lnTo>
                <a:lnTo>
                  <a:pt x="250855" y="289795"/>
                </a:lnTo>
                <a:lnTo>
                  <a:pt x="252895" y="290930"/>
                </a:lnTo>
                <a:lnTo>
                  <a:pt x="255161" y="291611"/>
                </a:lnTo>
                <a:lnTo>
                  <a:pt x="257200" y="292065"/>
                </a:lnTo>
                <a:lnTo>
                  <a:pt x="259466" y="292746"/>
                </a:lnTo>
                <a:lnTo>
                  <a:pt x="261732" y="292746"/>
                </a:lnTo>
                <a:lnTo>
                  <a:pt x="263998" y="292746"/>
                </a:lnTo>
                <a:lnTo>
                  <a:pt x="266491" y="292065"/>
                </a:lnTo>
                <a:lnTo>
                  <a:pt x="268530" y="291611"/>
                </a:lnTo>
                <a:lnTo>
                  <a:pt x="270570" y="290930"/>
                </a:lnTo>
                <a:lnTo>
                  <a:pt x="272609" y="289795"/>
                </a:lnTo>
                <a:lnTo>
                  <a:pt x="274422" y="288888"/>
                </a:lnTo>
                <a:lnTo>
                  <a:pt x="276235" y="287299"/>
                </a:lnTo>
                <a:lnTo>
                  <a:pt x="277821" y="285711"/>
                </a:lnTo>
                <a:lnTo>
                  <a:pt x="278954" y="284122"/>
                </a:lnTo>
                <a:lnTo>
                  <a:pt x="280314" y="282307"/>
                </a:lnTo>
                <a:lnTo>
                  <a:pt x="281674" y="280264"/>
                </a:lnTo>
                <a:lnTo>
                  <a:pt x="282580" y="278222"/>
                </a:lnTo>
                <a:lnTo>
                  <a:pt x="283487" y="276179"/>
                </a:lnTo>
                <a:lnTo>
                  <a:pt x="283940" y="273910"/>
                </a:lnTo>
                <a:lnTo>
                  <a:pt x="284166" y="271414"/>
                </a:lnTo>
                <a:lnTo>
                  <a:pt x="284166" y="268917"/>
                </a:lnTo>
                <a:lnTo>
                  <a:pt x="284166" y="78746"/>
                </a:lnTo>
                <a:lnTo>
                  <a:pt x="284166" y="76477"/>
                </a:lnTo>
                <a:lnTo>
                  <a:pt x="283940" y="73754"/>
                </a:lnTo>
                <a:lnTo>
                  <a:pt x="283487" y="71711"/>
                </a:lnTo>
                <a:lnTo>
                  <a:pt x="282580" y="69442"/>
                </a:lnTo>
                <a:lnTo>
                  <a:pt x="281674" y="67400"/>
                </a:lnTo>
                <a:lnTo>
                  <a:pt x="280314" y="65584"/>
                </a:lnTo>
                <a:lnTo>
                  <a:pt x="278954" y="63542"/>
                </a:lnTo>
                <a:lnTo>
                  <a:pt x="277821" y="61953"/>
                </a:lnTo>
                <a:lnTo>
                  <a:pt x="276235" y="60365"/>
                </a:lnTo>
                <a:lnTo>
                  <a:pt x="274422" y="59003"/>
                </a:lnTo>
                <a:lnTo>
                  <a:pt x="272609" y="57868"/>
                </a:lnTo>
                <a:lnTo>
                  <a:pt x="270570" y="56734"/>
                </a:lnTo>
                <a:lnTo>
                  <a:pt x="268530" y="56053"/>
                </a:lnTo>
                <a:lnTo>
                  <a:pt x="266491" y="55599"/>
                </a:lnTo>
                <a:lnTo>
                  <a:pt x="263998" y="54918"/>
                </a:lnTo>
                <a:lnTo>
                  <a:pt x="261732" y="54918"/>
                </a:lnTo>
                <a:lnTo>
                  <a:pt x="259466" y="54918"/>
                </a:lnTo>
                <a:close/>
                <a:moveTo>
                  <a:pt x="120782" y="54918"/>
                </a:moveTo>
                <a:lnTo>
                  <a:pt x="118516" y="55599"/>
                </a:lnTo>
                <a:lnTo>
                  <a:pt x="116476" y="56053"/>
                </a:lnTo>
                <a:lnTo>
                  <a:pt x="113984" y="56734"/>
                </a:lnTo>
                <a:lnTo>
                  <a:pt x="112171" y="57868"/>
                </a:lnTo>
                <a:lnTo>
                  <a:pt x="110585" y="59003"/>
                </a:lnTo>
                <a:lnTo>
                  <a:pt x="108772" y="60365"/>
                </a:lnTo>
                <a:lnTo>
                  <a:pt x="107185" y="61953"/>
                </a:lnTo>
                <a:lnTo>
                  <a:pt x="105599" y="63542"/>
                </a:lnTo>
                <a:lnTo>
                  <a:pt x="104240" y="65584"/>
                </a:lnTo>
                <a:lnTo>
                  <a:pt x="103333" y="67400"/>
                </a:lnTo>
                <a:lnTo>
                  <a:pt x="102200" y="69442"/>
                </a:lnTo>
                <a:lnTo>
                  <a:pt x="101520" y="71711"/>
                </a:lnTo>
                <a:lnTo>
                  <a:pt x="100841" y="73754"/>
                </a:lnTo>
                <a:lnTo>
                  <a:pt x="100614" y="76477"/>
                </a:lnTo>
                <a:lnTo>
                  <a:pt x="100387" y="78746"/>
                </a:lnTo>
                <a:lnTo>
                  <a:pt x="100387" y="268917"/>
                </a:lnTo>
                <a:lnTo>
                  <a:pt x="100614" y="271414"/>
                </a:lnTo>
                <a:lnTo>
                  <a:pt x="100841" y="273910"/>
                </a:lnTo>
                <a:lnTo>
                  <a:pt x="101520" y="276179"/>
                </a:lnTo>
                <a:lnTo>
                  <a:pt x="102200" y="278222"/>
                </a:lnTo>
                <a:lnTo>
                  <a:pt x="103333" y="280264"/>
                </a:lnTo>
                <a:lnTo>
                  <a:pt x="104240" y="282307"/>
                </a:lnTo>
                <a:lnTo>
                  <a:pt x="105599" y="284122"/>
                </a:lnTo>
                <a:lnTo>
                  <a:pt x="107185" y="285711"/>
                </a:lnTo>
                <a:lnTo>
                  <a:pt x="108772" y="287299"/>
                </a:lnTo>
                <a:lnTo>
                  <a:pt x="110585" y="288888"/>
                </a:lnTo>
                <a:lnTo>
                  <a:pt x="112171" y="289795"/>
                </a:lnTo>
                <a:lnTo>
                  <a:pt x="113984" y="290930"/>
                </a:lnTo>
                <a:lnTo>
                  <a:pt x="116476" y="291611"/>
                </a:lnTo>
                <a:lnTo>
                  <a:pt x="118516" y="292065"/>
                </a:lnTo>
                <a:lnTo>
                  <a:pt x="120782" y="292746"/>
                </a:lnTo>
                <a:lnTo>
                  <a:pt x="123048" y="292746"/>
                </a:lnTo>
                <a:lnTo>
                  <a:pt x="125314" y="292746"/>
                </a:lnTo>
                <a:lnTo>
                  <a:pt x="127580" y="292065"/>
                </a:lnTo>
                <a:lnTo>
                  <a:pt x="129846" y="291611"/>
                </a:lnTo>
                <a:lnTo>
                  <a:pt x="131886" y="290930"/>
                </a:lnTo>
                <a:lnTo>
                  <a:pt x="133699" y="289795"/>
                </a:lnTo>
                <a:lnTo>
                  <a:pt x="135738" y="288888"/>
                </a:lnTo>
                <a:lnTo>
                  <a:pt x="137325" y="287299"/>
                </a:lnTo>
                <a:lnTo>
                  <a:pt x="139137" y="285711"/>
                </a:lnTo>
                <a:lnTo>
                  <a:pt x="140270" y="284122"/>
                </a:lnTo>
                <a:lnTo>
                  <a:pt x="141630" y="282307"/>
                </a:lnTo>
                <a:lnTo>
                  <a:pt x="142990" y="280264"/>
                </a:lnTo>
                <a:lnTo>
                  <a:pt x="143669" y="278222"/>
                </a:lnTo>
                <a:lnTo>
                  <a:pt x="144576" y="276179"/>
                </a:lnTo>
                <a:lnTo>
                  <a:pt x="145029" y="273910"/>
                </a:lnTo>
                <a:lnTo>
                  <a:pt x="145482" y="271414"/>
                </a:lnTo>
                <a:lnTo>
                  <a:pt x="145482" y="268917"/>
                </a:lnTo>
                <a:lnTo>
                  <a:pt x="145482" y="78746"/>
                </a:lnTo>
                <a:lnTo>
                  <a:pt x="145482" y="76477"/>
                </a:lnTo>
                <a:lnTo>
                  <a:pt x="145029" y="73754"/>
                </a:lnTo>
                <a:lnTo>
                  <a:pt x="144576" y="71711"/>
                </a:lnTo>
                <a:lnTo>
                  <a:pt x="143669" y="69442"/>
                </a:lnTo>
                <a:lnTo>
                  <a:pt x="142990" y="67400"/>
                </a:lnTo>
                <a:lnTo>
                  <a:pt x="141630" y="65584"/>
                </a:lnTo>
                <a:lnTo>
                  <a:pt x="140270" y="63542"/>
                </a:lnTo>
                <a:lnTo>
                  <a:pt x="139137" y="61953"/>
                </a:lnTo>
                <a:lnTo>
                  <a:pt x="137325" y="60365"/>
                </a:lnTo>
                <a:lnTo>
                  <a:pt x="135738" y="59003"/>
                </a:lnTo>
                <a:lnTo>
                  <a:pt x="133699" y="57868"/>
                </a:lnTo>
                <a:lnTo>
                  <a:pt x="131886" y="56734"/>
                </a:lnTo>
                <a:lnTo>
                  <a:pt x="129846" y="56053"/>
                </a:lnTo>
                <a:lnTo>
                  <a:pt x="127580" y="55599"/>
                </a:lnTo>
                <a:lnTo>
                  <a:pt x="125314" y="54918"/>
                </a:lnTo>
                <a:lnTo>
                  <a:pt x="123048" y="54918"/>
                </a:lnTo>
                <a:lnTo>
                  <a:pt x="120782" y="54918"/>
                </a:lnTo>
                <a:close/>
                <a:moveTo>
                  <a:pt x="1491343" y="4762"/>
                </a:moveTo>
                <a:lnTo>
                  <a:pt x="1511091" y="4989"/>
                </a:lnTo>
                <a:lnTo>
                  <a:pt x="1531066" y="5896"/>
                </a:lnTo>
                <a:lnTo>
                  <a:pt x="1550586" y="7030"/>
                </a:lnTo>
                <a:lnTo>
                  <a:pt x="1570334" y="8617"/>
                </a:lnTo>
                <a:lnTo>
                  <a:pt x="1589628" y="11112"/>
                </a:lnTo>
                <a:lnTo>
                  <a:pt x="1608695" y="13607"/>
                </a:lnTo>
                <a:lnTo>
                  <a:pt x="1627762" y="17009"/>
                </a:lnTo>
                <a:lnTo>
                  <a:pt x="1646602" y="20637"/>
                </a:lnTo>
                <a:lnTo>
                  <a:pt x="1665442" y="24492"/>
                </a:lnTo>
                <a:lnTo>
                  <a:pt x="1683827" y="29028"/>
                </a:lnTo>
                <a:lnTo>
                  <a:pt x="1702440" y="34017"/>
                </a:lnTo>
                <a:lnTo>
                  <a:pt x="1720599" y="39460"/>
                </a:lnTo>
                <a:lnTo>
                  <a:pt x="1738531" y="45357"/>
                </a:lnTo>
                <a:lnTo>
                  <a:pt x="1756463" y="51480"/>
                </a:lnTo>
                <a:lnTo>
                  <a:pt x="1773941" y="58284"/>
                </a:lnTo>
                <a:lnTo>
                  <a:pt x="1791192" y="65314"/>
                </a:lnTo>
                <a:lnTo>
                  <a:pt x="1808670" y="72798"/>
                </a:lnTo>
                <a:lnTo>
                  <a:pt x="1825694" y="80735"/>
                </a:lnTo>
                <a:lnTo>
                  <a:pt x="1842037" y="89126"/>
                </a:lnTo>
                <a:lnTo>
                  <a:pt x="1858607" y="97744"/>
                </a:lnTo>
                <a:lnTo>
                  <a:pt x="1874950" y="106589"/>
                </a:lnTo>
                <a:lnTo>
                  <a:pt x="1890839" y="116114"/>
                </a:lnTo>
                <a:lnTo>
                  <a:pt x="1906728" y="126092"/>
                </a:lnTo>
                <a:lnTo>
                  <a:pt x="1922390" y="136298"/>
                </a:lnTo>
                <a:lnTo>
                  <a:pt x="1937598" y="146957"/>
                </a:lnTo>
                <a:lnTo>
                  <a:pt x="1952579" y="157842"/>
                </a:lnTo>
                <a:lnTo>
                  <a:pt x="1967333" y="169182"/>
                </a:lnTo>
                <a:lnTo>
                  <a:pt x="1981633" y="180748"/>
                </a:lnTo>
                <a:lnTo>
                  <a:pt x="1995706" y="192541"/>
                </a:lnTo>
                <a:lnTo>
                  <a:pt x="2009553" y="204560"/>
                </a:lnTo>
                <a:lnTo>
                  <a:pt x="2023172" y="217260"/>
                </a:lnTo>
                <a:lnTo>
                  <a:pt x="2036337" y="230187"/>
                </a:lnTo>
                <a:lnTo>
                  <a:pt x="2049048" y="243567"/>
                </a:lnTo>
                <a:lnTo>
                  <a:pt x="2061759" y="256948"/>
                </a:lnTo>
                <a:lnTo>
                  <a:pt x="2074244" y="271009"/>
                </a:lnTo>
                <a:lnTo>
                  <a:pt x="2086047" y="284842"/>
                </a:lnTo>
                <a:lnTo>
                  <a:pt x="2097623" y="299357"/>
                </a:lnTo>
                <a:lnTo>
                  <a:pt x="2108973" y="314098"/>
                </a:lnTo>
                <a:lnTo>
                  <a:pt x="2119868" y="329066"/>
                </a:lnTo>
                <a:lnTo>
                  <a:pt x="2130536" y="344260"/>
                </a:lnTo>
                <a:lnTo>
                  <a:pt x="2140524" y="359682"/>
                </a:lnTo>
                <a:lnTo>
                  <a:pt x="2150511" y="375330"/>
                </a:lnTo>
                <a:lnTo>
                  <a:pt x="2159817" y="391432"/>
                </a:lnTo>
                <a:lnTo>
                  <a:pt x="2168897" y="407534"/>
                </a:lnTo>
                <a:lnTo>
                  <a:pt x="2177749" y="424089"/>
                </a:lnTo>
                <a:lnTo>
                  <a:pt x="2185921" y="440871"/>
                </a:lnTo>
                <a:lnTo>
                  <a:pt x="2194092" y="457880"/>
                </a:lnTo>
                <a:lnTo>
                  <a:pt x="2201356" y="474889"/>
                </a:lnTo>
                <a:lnTo>
                  <a:pt x="2208619" y="492351"/>
                </a:lnTo>
                <a:lnTo>
                  <a:pt x="2215429" y="510041"/>
                </a:lnTo>
                <a:lnTo>
                  <a:pt x="2221558" y="527730"/>
                </a:lnTo>
                <a:lnTo>
                  <a:pt x="2227459" y="545873"/>
                </a:lnTo>
                <a:lnTo>
                  <a:pt x="2232680" y="563789"/>
                </a:lnTo>
                <a:lnTo>
                  <a:pt x="2237901" y="582159"/>
                </a:lnTo>
                <a:lnTo>
                  <a:pt x="2242213" y="600755"/>
                </a:lnTo>
                <a:lnTo>
                  <a:pt x="2246299" y="619578"/>
                </a:lnTo>
                <a:lnTo>
                  <a:pt x="2249931" y="638401"/>
                </a:lnTo>
                <a:lnTo>
                  <a:pt x="2253109" y="657451"/>
                </a:lnTo>
                <a:lnTo>
                  <a:pt x="2255833" y="676501"/>
                </a:lnTo>
                <a:lnTo>
                  <a:pt x="2258102" y="696005"/>
                </a:lnTo>
                <a:lnTo>
                  <a:pt x="2259918" y="715509"/>
                </a:lnTo>
                <a:lnTo>
                  <a:pt x="2261053" y="735239"/>
                </a:lnTo>
                <a:lnTo>
                  <a:pt x="2261961" y="754743"/>
                </a:lnTo>
                <a:lnTo>
                  <a:pt x="2262188" y="774473"/>
                </a:lnTo>
                <a:lnTo>
                  <a:pt x="2261961" y="794657"/>
                </a:lnTo>
                <a:lnTo>
                  <a:pt x="2261053" y="814387"/>
                </a:lnTo>
                <a:lnTo>
                  <a:pt x="2259918" y="833891"/>
                </a:lnTo>
                <a:lnTo>
                  <a:pt x="2258102" y="853394"/>
                </a:lnTo>
                <a:lnTo>
                  <a:pt x="2255833" y="872898"/>
                </a:lnTo>
                <a:lnTo>
                  <a:pt x="2253109" y="891948"/>
                </a:lnTo>
                <a:lnTo>
                  <a:pt x="2249931" y="910998"/>
                </a:lnTo>
                <a:lnTo>
                  <a:pt x="2246299" y="929821"/>
                </a:lnTo>
                <a:lnTo>
                  <a:pt x="2242213" y="948644"/>
                </a:lnTo>
                <a:lnTo>
                  <a:pt x="2237901" y="967241"/>
                </a:lnTo>
                <a:lnTo>
                  <a:pt x="2232680" y="985610"/>
                </a:lnTo>
                <a:lnTo>
                  <a:pt x="2227459" y="1003526"/>
                </a:lnTo>
                <a:lnTo>
                  <a:pt x="2221558" y="1021669"/>
                </a:lnTo>
                <a:lnTo>
                  <a:pt x="2215429" y="1039359"/>
                </a:lnTo>
                <a:lnTo>
                  <a:pt x="2208619" y="1057048"/>
                </a:lnTo>
                <a:lnTo>
                  <a:pt x="2201356" y="1074510"/>
                </a:lnTo>
                <a:lnTo>
                  <a:pt x="2194092" y="1091519"/>
                </a:lnTo>
                <a:lnTo>
                  <a:pt x="2185921" y="1108528"/>
                </a:lnTo>
                <a:lnTo>
                  <a:pt x="2177749" y="1125310"/>
                </a:lnTo>
                <a:lnTo>
                  <a:pt x="2168897" y="1141866"/>
                </a:lnTo>
                <a:lnTo>
                  <a:pt x="2159817" y="1157968"/>
                </a:lnTo>
                <a:lnTo>
                  <a:pt x="2150511" y="1174069"/>
                </a:lnTo>
                <a:lnTo>
                  <a:pt x="2140524" y="1189718"/>
                </a:lnTo>
                <a:lnTo>
                  <a:pt x="2130536" y="1205139"/>
                </a:lnTo>
                <a:lnTo>
                  <a:pt x="2119868" y="1220560"/>
                </a:lnTo>
                <a:lnTo>
                  <a:pt x="2108973" y="1235301"/>
                </a:lnTo>
                <a:lnTo>
                  <a:pt x="2097623" y="1250043"/>
                </a:lnTo>
                <a:lnTo>
                  <a:pt x="2086047" y="1264557"/>
                </a:lnTo>
                <a:lnTo>
                  <a:pt x="2074244" y="1278391"/>
                </a:lnTo>
                <a:lnTo>
                  <a:pt x="2061759" y="1292451"/>
                </a:lnTo>
                <a:lnTo>
                  <a:pt x="2049048" y="1305832"/>
                </a:lnTo>
                <a:lnTo>
                  <a:pt x="2036337" y="1319212"/>
                </a:lnTo>
                <a:lnTo>
                  <a:pt x="2023172" y="1332139"/>
                </a:lnTo>
                <a:lnTo>
                  <a:pt x="2009553" y="1344385"/>
                </a:lnTo>
                <a:lnTo>
                  <a:pt x="1995706" y="1356859"/>
                </a:lnTo>
                <a:lnTo>
                  <a:pt x="1981633" y="1368651"/>
                </a:lnTo>
                <a:lnTo>
                  <a:pt x="1967333" y="1380444"/>
                </a:lnTo>
                <a:lnTo>
                  <a:pt x="1952579" y="1391784"/>
                </a:lnTo>
                <a:lnTo>
                  <a:pt x="1937598" y="1402443"/>
                </a:lnTo>
                <a:lnTo>
                  <a:pt x="1922390" y="1413101"/>
                </a:lnTo>
                <a:lnTo>
                  <a:pt x="1906728" y="1423307"/>
                </a:lnTo>
                <a:lnTo>
                  <a:pt x="1890839" y="1433285"/>
                </a:lnTo>
                <a:lnTo>
                  <a:pt x="1874950" y="1442584"/>
                </a:lnTo>
                <a:lnTo>
                  <a:pt x="1858607" y="1451882"/>
                </a:lnTo>
                <a:lnTo>
                  <a:pt x="1842037" y="1460273"/>
                </a:lnTo>
                <a:lnTo>
                  <a:pt x="1825694" y="1468891"/>
                </a:lnTo>
                <a:lnTo>
                  <a:pt x="1808670" y="1476601"/>
                </a:lnTo>
                <a:lnTo>
                  <a:pt x="1791192" y="1484085"/>
                </a:lnTo>
                <a:lnTo>
                  <a:pt x="1773941" y="1491116"/>
                </a:lnTo>
                <a:lnTo>
                  <a:pt x="1756463" y="1497919"/>
                </a:lnTo>
                <a:lnTo>
                  <a:pt x="1738531" y="1504043"/>
                </a:lnTo>
                <a:lnTo>
                  <a:pt x="1720599" y="1509939"/>
                </a:lnTo>
                <a:lnTo>
                  <a:pt x="1702440" y="1515382"/>
                </a:lnTo>
                <a:lnTo>
                  <a:pt x="1683827" y="1520371"/>
                </a:lnTo>
                <a:lnTo>
                  <a:pt x="1665442" y="1524907"/>
                </a:lnTo>
                <a:lnTo>
                  <a:pt x="1646602" y="1528762"/>
                </a:lnTo>
                <a:lnTo>
                  <a:pt x="1627762" y="1532391"/>
                </a:lnTo>
                <a:lnTo>
                  <a:pt x="1608695" y="1535793"/>
                </a:lnTo>
                <a:lnTo>
                  <a:pt x="1589628" y="1538514"/>
                </a:lnTo>
                <a:lnTo>
                  <a:pt x="1570334" y="1540782"/>
                </a:lnTo>
                <a:lnTo>
                  <a:pt x="1550586" y="1542369"/>
                </a:lnTo>
                <a:lnTo>
                  <a:pt x="1531066" y="1543503"/>
                </a:lnTo>
                <a:lnTo>
                  <a:pt x="1511091" y="1544410"/>
                </a:lnTo>
                <a:lnTo>
                  <a:pt x="1491343" y="1544637"/>
                </a:lnTo>
                <a:lnTo>
                  <a:pt x="1471368" y="1544410"/>
                </a:lnTo>
                <a:lnTo>
                  <a:pt x="1451848" y="1543503"/>
                </a:lnTo>
                <a:lnTo>
                  <a:pt x="1432100" y="1542369"/>
                </a:lnTo>
                <a:lnTo>
                  <a:pt x="1412579" y="1540782"/>
                </a:lnTo>
                <a:lnTo>
                  <a:pt x="1393285" y="1538514"/>
                </a:lnTo>
                <a:lnTo>
                  <a:pt x="1373991" y="1535793"/>
                </a:lnTo>
                <a:lnTo>
                  <a:pt x="1354924" y="1532391"/>
                </a:lnTo>
                <a:lnTo>
                  <a:pt x="1336085" y="1528762"/>
                </a:lnTo>
                <a:lnTo>
                  <a:pt x="1317245" y="1524907"/>
                </a:lnTo>
                <a:lnTo>
                  <a:pt x="1298632" y="1520371"/>
                </a:lnTo>
                <a:lnTo>
                  <a:pt x="1280473" y="1515382"/>
                </a:lnTo>
                <a:lnTo>
                  <a:pt x="1262087" y="1509939"/>
                </a:lnTo>
                <a:lnTo>
                  <a:pt x="1244155" y="1504043"/>
                </a:lnTo>
                <a:lnTo>
                  <a:pt x="1226450" y="1497919"/>
                </a:lnTo>
                <a:lnTo>
                  <a:pt x="1208972" y="1491116"/>
                </a:lnTo>
                <a:lnTo>
                  <a:pt x="1191267" y="1484085"/>
                </a:lnTo>
                <a:lnTo>
                  <a:pt x="1174243" y="1476601"/>
                </a:lnTo>
                <a:lnTo>
                  <a:pt x="1157219" y="1468891"/>
                </a:lnTo>
                <a:lnTo>
                  <a:pt x="1140422" y="1460273"/>
                </a:lnTo>
                <a:lnTo>
                  <a:pt x="1123852" y="1451882"/>
                </a:lnTo>
                <a:lnTo>
                  <a:pt x="1107736" y="1442584"/>
                </a:lnTo>
                <a:lnTo>
                  <a:pt x="1091620" y="1433285"/>
                </a:lnTo>
                <a:lnTo>
                  <a:pt x="1075958" y="1423307"/>
                </a:lnTo>
                <a:lnTo>
                  <a:pt x="1060523" y="1413101"/>
                </a:lnTo>
                <a:lnTo>
                  <a:pt x="1045315" y="1402443"/>
                </a:lnTo>
                <a:lnTo>
                  <a:pt x="1030334" y="1391784"/>
                </a:lnTo>
                <a:lnTo>
                  <a:pt x="1015580" y="1380444"/>
                </a:lnTo>
                <a:lnTo>
                  <a:pt x="1001053" y="1368651"/>
                </a:lnTo>
                <a:lnTo>
                  <a:pt x="986753" y="1356859"/>
                </a:lnTo>
                <a:lnTo>
                  <a:pt x="973134" y="1344385"/>
                </a:lnTo>
                <a:lnTo>
                  <a:pt x="959515" y="1332139"/>
                </a:lnTo>
                <a:lnTo>
                  <a:pt x="946349" y="1319212"/>
                </a:lnTo>
                <a:lnTo>
                  <a:pt x="933411" y="1305832"/>
                </a:lnTo>
                <a:lnTo>
                  <a:pt x="920700" y="1292451"/>
                </a:lnTo>
                <a:lnTo>
                  <a:pt x="908670" y="1278391"/>
                </a:lnTo>
                <a:lnTo>
                  <a:pt x="896866" y="1264557"/>
                </a:lnTo>
                <a:lnTo>
                  <a:pt x="885063" y="1250043"/>
                </a:lnTo>
                <a:lnTo>
                  <a:pt x="873714" y="1235301"/>
                </a:lnTo>
                <a:lnTo>
                  <a:pt x="863045" y="1220560"/>
                </a:lnTo>
                <a:lnTo>
                  <a:pt x="852377" y="1205139"/>
                </a:lnTo>
                <a:lnTo>
                  <a:pt x="841936" y="1189718"/>
                </a:lnTo>
                <a:lnTo>
                  <a:pt x="832175" y="1174069"/>
                </a:lnTo>
                <a:lnTo>
                  <a:pt x="822642" y="1157968"/>
                </a:lnTo>
                <a:lnTo>
                  <a:pt x="813562" y="1141866"/>
                </a:lnTo>
                <a:lnTo>
                  <a:pt x="804937" y="1125310"/>
                </a:lnTo>
                <a:lnTo>
                  <a:pt x="796538" y="1108528"/>
                </a:lnTo>
                <a:lnTo>
                  <a:pt x="788821" y="1091519"/>
                </a:lnTo>
                <a:lnTo>
                  <a:pt x="781103" y="1074510"/>
                </a:lnTo>
                <a:lnTo>
                  <a:pt x="774067" y="1057048"/>
                </a:lnTo>
                <a:lnTo>
                  <a:pt x="767484" y="1039359"/>
                </a:lnTo>
                <a:lnTo>
                  <a:pt x="761129" y="1021669"/>
                </a:lnTo>
                <a:lnTo>
                  <a:pt x="755227" y="1003526"/>
                </a:lnTo>
                <a:lnTo>
                  <a:pt x="749779" y="985610"/>
                </a:lnTo>
                <a:lnTo>
                  <a:pt x="745013" y="967241"/>
                </a:lnTo>
                <a:lnTo>
                  <a:pt x="740246" y="948644"/>
                </a:lnTo>
                <a:lnTo>
                  <a:pt x="736160" y="929821"/>
                </a:lnTo>
                <a:lnTo>
                  <a:pt x="732528" y="910998"/>
                </a:lnTo>
                <a:lnTo>
                  <a:pt x="729578" y="891948"/>
                </a:lnTo>
                <a:lnTo>
                  <a:pt x="726854" y="872898"/>
                </a:lnTo>
                <a:lnTo>
                  <a:pt x="724584" y="853394"/>
                </a:lnTo>
                <a:lnTo>
                  <a:pt x="722995" y="833891"/>
                </a:lnTo>
                <a:lnTo>
                  <a:pt x="721633" y="814387"/>
                </a:lnTo>
                <a:lnTo>
                  <a:pt x="720952" y="794657"/>
                </a:lnTo>
                <a:lnTo>
                  <a:pt x="720725" y="774473"/>
                </a:lnTo>
                <a:lnTo>
                  <a:pt x="720952" y="754743"/>
                </a:lnTo>
                <a:lnTo>
                  <a:pt x="721633" y="735239"/>
                </a:lnTo>
                <a:lnTo>
                  <a:pt x="722995" y="715509"/>
                </a:lnTo>
                <a:lnTo>
                  <a:pt x="724584" y="696005"/>
                </a:lnTo>
                <a:lnTo>
                  <a:pt x="726854" y="676501"/>
                </a:lnTo>
                <a:lnTo>
                  <a:pt x="729578" y="657451"/>
                </a:lnTo>
                <a:lnTo>
                  <a:pt x="732528" y="638401"/>
                </a:lnTo>
                <a:lnTo>
                  <a:pt x="736160" y="619578"/>
                </a:lnTo>
                <a:lnTo>
                  <a:pt x="740246" y="600755"/>
                </a:lnTo>
                <a:lnTo>
                  <a:pt x="745013" y="582159"/>
                </a:lnTo>
                <a:lnTo>
                  <a:pt x="749779" y="563789"/>
                </a:lnTo>
                <a:lnTo>
                  <a:pt x="755227" y="545873"/>
                </a:lnTo>
                <a:lnTo>
                  <a:pt x="761129" y="527730"/>
                </a:lnTo>
                <a:lnTo>
                  <a:pt x="767484" y="510041"/>
                </a:lnTo>
                <a:lnTo>
                  <a:pt x="774067" y="492351"/>
                </a:lnTo>
                <a:lnTo>
                  <a:pt x="781103" y="474889"/>
                </a:lnTo>
                <a:lnTo>
                  <a:pt x="788821" y="457880"/>
                </a:lnTo>
                <a:lnTo>
                  <a:pt x="796538" y="440871"/>
                </a:lnTo>
                <a:lnTo>
                  <a:pt x="804937" y="424089"/>
                </a:lnTo>
                <a:lnTo>
                  <a:pt x="813562" y="407534"/>
                </a:lnTo>
                <a:lnTo>
                  <a:pt x="822642" y="391432"/>
                </a:lnTo>
                <a:lnTo>
                  <a:pt x="832175" y="375330"/>
                </a:lnTo>
                <a:lnTo>
                  <a:pt x="841936" y="359682"/>
                </a:lnTo>
                <a:lnTo>
                  <a:pt x="852377" y="344260"/>
                </a:lnTo>
                <a:lnTo>
                  <a:pt x="863045" y="329066"/>
                </a:lnTo>
                <a:lnTo>
                  <a:pt x="873714" y="314098"/>
                </a:lnTo>
                <a:lnTo>
                  <a:pt x="885063" y="299357"/>
                </a:lnTo>
                <a:lnTo>
                  <a:pt x="896866" y="284842"/>
                </a:lnTo>
                <a:lnTo>
                  <a:pt x="908670" y="271009"/>
                </a:lnTo>
                <a:lnTo>
                  <a:pt x="920700" y="256948"/>
                </a:lnTo>
                <a:lnTo>
                  <a:pt x="933411" y="243567"/>
                </a:lnTo>
                <a:lnTo>
                  <a:pt x="946349" y="230187"/>
                </a:lnTo>
                <a:lnTo>
                  <a:pt x="959515" y="217260"/>
                </a:lnTo>
                <a:lnTo>
                  <a:pt x="973134" y="204560"/>
                </a:lnTo>
                <a:lnTo>
                  <a:pt x="986753" y="192541"/>
                </a:lnTo>
                <a:lnTo>
                  <a:pt x="1001053" y="180748"/>
                </a:lnTo>
                <a:lnTo>
                  <a:pt x="1015580" y="169182"/>
                </a:lnTo>
                <a:lnTo>
                  <a:pt x="1030334" y="157842"/>
                </a:lnTo>
                <a:lnTo>
                  <a:pt x="1045315" y="146957"/>
                </a:lnTo>
                <a:lnTo>
                  <a:pt x="1060523" y="136298"/>
                </a:lnTo>
                <a:lnTo>
                  <a:pt x="1075958" y="126092"/>
                </a:lnTo>
                <a:lnTo>
                  <a:pt x="1091620" y="116114"/>
                </a:lnTo>
                <a:lnTo>
                  <a:pt x="1107736" y="106589"/>
                </a:lnTo>
                <a:lnTo>
                  <a:pt x="1123852" y="97744"/>
                </a:lnTo>
                <a:lnTo>
                  <a:pt x="1140422" y="89126"/>
                </a:lnTo>
                <a:lnTo>
                  <a:pt x="1157219" y="80735"/>
                </a:lnTo>
                <a:lnTo>
                  <a:pt x="1174243" y="72798"/>
                </a:lnTo>
                <a:lnTo>
                  <a:pt x="1191267" y="65314"/>
                </a:lnTo>
                <a:lnTo>
                  <a:pt x="1208972" y="58284"/>
                </a:lnTo>
                <a:lnTo>
                  <a:pt x="1226450" y="51480"/>
                </a:lnTo>
                <a:lnTo>
                  <a:pt x="1244155" y="45357"/>
                </a:lnTo>
                <a:lnTo>
                  <a:pt x="1262087" y="39460"/>
                </a:lnTo>
                <a:lnTo>
                  <a:pt x="1280473" y="34017"/>
                </a:lnTo>
                <a:lnTo>
                  <a:pt x="1298632" y="29028"/>
                </a:lnTo>
                <a:lnTo>
                  <a:pt x="1317245" y="24492"/>
                </a:lnTo>
                <a:lnTo>
                  <a:pt x="1336085" y="20637"/>
                </a:lnTo>
                <a:lnTo>
                  <a:pt x="1354924" y="17009"/>
                </a:lnTo>
                <a:lnTo>
                  <a:pt x="1373991" y="13607"/>
                </a:lnTo>
                <a:lnTo>
                  <a:pt x="1393285" y="11112"/>
                </a:lnTo>
                <a:lnTo>
                  <a:pt x="1412579" y="8617"/>
                </a:lnTo>
                <a:lnTo>
                  <a:pt x="1432100" y="7030"/>
                </a:lnTo>
                <a:lnTo>
                  <a:pt x="1451848" y="5896"/>
                </a:lnTo>
                <a:lnTo>
                  <a:pt x="1471368" y="4989"/>
                </a:lnTo>
                <a:lnTo>
                  <a:pt x="1491343" y="4762"/>
                </a:lnTo>
                <a:close/>
                <a:moveTo>
                  <a:pt x="37390" y="0"/>
                </a:moveTo>
                <a:lnTo>
                  <a:pt x="41696" y="0"/>
                </a:lnTo>
                <a:lnTo>
                  <a:pt x="1155700" y="0"/>
                </a:lnTo>
                <a:lnTo>
                  <a:pt x="1140291" y="6808"/>
                </a:lnTo>
                <a:lnTo>
                  <a:pt x="1125108" y="13843"/>
                </a:lnTo>
                <a:lnTo>
                  <a:pt x="1110152" y="21105"/>
                </a:lnTo>
                <a:lnTo>
                  <a:pt x="1095422" y="28821"/>
                </a:lnTo>
                <a:lnTo>
                  <a:pt x="1080693" y="36990"/>
                </a:lnTo>
                <a:lnTo>
                  <a:pt x="1066417" y="45160"/>
                </a:lnTo>
                <a:lnTo>
                  <a:pt x="1051914" y="53784"/>
                </a:lnTo>
                <a:lnTo>
                  <a:pt x="1037864" y="62407"/>
                </a:lnTo>
                <a:lnTo>
                  <a:pt x="1023814" y="71711"/>
                </a:lnTo>
                <a:lnTo>
                  <a:pt x="1010218" y="81016"/>
                </a:lnTo>
                <a:lnTo>
                  <a:pt x="996848" y="90547"/>
                </a:lnTo>
                <a:lnTo>
                  <a:pt x="983478" y="100305"/>
                </a:lnTo>
                <a:lnTo>
                  <a:pt x="970335" y="110517"/>
                </a:lnTo>
                <a:lnTo>
                  <a:pt x="957418" y="120956"/>
                </a:lnTo>
                <a:lnTo>
                  <a:pt x="944502" y="131622"/>
                </a:lnTo>
                <a:lnTo>
                  <a:pt x="932038" y="142515"/>
                </a:lnTo>
                <a:lnTo>
                  <a:pt x="919801" y="153635"/>
                </a:lnTo>
                <a:lnTo>
                  <a:pt x="907565" y="164981"/>
                </a:lnTo>
                <a:lnTo>
                  <a:pt x="895781" y="176328"/>
                </a:lnTo>
                <a:lnTo>
                  <a:pt x="884224" y="188129"/>
                </a:lnTo>
                <a:lnTo>
                  <a:pt x="872894" y="200156"/>
                </a:lnTo>
                <a:lnTo>
                  <a:pt x="861790" y="212411"/>
                </a:lnTo>
                <a:lnTo>
                  <a:pt x="850686" y="224892"/>
                </a:lnTo>
                <a:lnTo>
                  <a:pt x="840035" y="237374"/>
                </a:lnTo>
                <a:lnTo>
                  <a:pt x="829611" y="250309"/>
                </a:lnTo>
                <a:lnTo>
                  <a:pt x="819414" y="263471"/>
                </a:lnTo>
                <a:lnTo>
                  <a:pt x="809443" y="276633"/>
                </a:lnTo>
                <a:lnTo>
                  <a:pt x="799926" y="290249"/>
                </a:lnTo>
                <a:lnTo>
                  <a:pt x="790408" y="304092"/>
                </a:lnTo>
                <a:lnTo>
                  <a:pt x="781117" y="317708"/>
                </a:lnTo>
                <a:lnTo>
                  <a:pt x="772280" y="331778"/>
                </a:lnTo>
                <a:lnTo>
                  <a:pt x="763442" y="346075"/>
                </a:lnTo>
                <a:lnTo>
                  <a:pt x="41696" y="346075"/>
                </a:lnTo>
                <a:lnTo>
                  <a:pt x="37390" y="345848"/>
                </a:lnTo>
                <a:lnTo>
                  <a:pt x="33085" y="345394"/>
                </a:lnTo>
                <a:lnTo>
                  <a:pt x="29232" y="344260"/>
                </a:lnTo>
                <a:lnTo>
                  <a:pt x="25380" y="342671"/>
                </a:lnTo>
                <a:lnTo>
                  <a:pt x="21755" y="341083"/>
                </a:lnTo>
                <a:lnTo>
                  <a:pt x="18355" y="339040"/>
                </a:lnTo>
                <a:lnTo>
                  <a:pt x="15183" y="336544"/>
                </a:lnTo>
                <a:lnTo>
                  <a:pt x="12237" y="333821"/>
                </a:lnTo>
                <a:lnTo>
                  <a:pt x="9517" y="330871"/>
                </a:lnTo>
                <a:lnTo>
                  <a:pt x="7025" y="327693"/>
                </a:lnTo>
                <a:lnTo>
                  <a:pt x="4985" y="324063"/>
                </a:lnTo>
                <a:lnTo>
                  <a:pt x="3173" y="320432"/>
                </a:lnTo>
                <a:lnTo>
                  <a:pt x="2040" y="316801"/>
                </a:lnTo>
                <a:lnTo>
                  <a:pt x="907" y="312716"/>
                </a:lnTo>
                <a:lnTo>
                  <a:pt x="227" y="308631"/>
                </a:lnTo>
                <a:lnTo>
                  <a:pt x="0" y="304319"/>
                </a:lnTo>
                <a:lnTo>
                  <a:pt x="0" y="41529"/>
                </a:lnTo>
                <a:lnTo>
                  <a:pt x="227" y="37444"/>
                </a:lnTo>
                <a:lnTo>
                  <a:pt x="907" y="33359"/>
                </a:lnTo>
                <a:lnTo>
                  <a:pt x="2040" y="29275"/>
                </a:lnTo>
                <a:lnTo>
                  <a:pt x="3173" y="25417"/>
                </a:lnTo>
                <a:lnTo>
                  <a:pt x="4985" y="21786"/>
                </a:lnTo>
                <a:lnTo>
                  <a:pt x="7025" y="18382"/>
                </a:lnTo>
                <a:lnTo>
                  <a:pt x="9517" y="14978"/>
                </a:lnTo>
                <a:lnTo>
                  <a:pt x="12237" y="12255"/>
                </a:lnTo>
                <a:lnTo>
                  <a:pt x="15183" y="9531"/>
                </a:lnTo>
                <a:lnTo>
                  <a:pt x="18355" y="7035"/>
                </a:lnTo>
                <a:lnTo>
                  <a:pt x="21755" y="4993"/>
                </a:lnTo>
                <a:lnTo>
                  <a:pt x="25380" y="3177"/>
                </a:lnTo>
                <a:lnTo>
                  <a:pt x="29232" y="1815"/>
                </a:lnTo>
                <a:lnTo>
                  <a:pt x="33085" y="908"/>
                </a:lnTo>
                <a:lnTo>
                  <a:pt x="37390" y="0"/>
                </a:lnTo>
                <a:close/>
              </a:path>
            </a:pathLst>
          </a:custGeom>
          <a:solidFill>
            <a:srgbClr val="FFFFFF"/>
          </a:solidFill>
          <a:ln>
            <a:noFill/>
          </a:ln>
        </p:spPr>
        <p:txBody>
          <a:bodyPr/>
          <a:lstStyle/>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9" name="MH_Other_10"/>
          <p:cNvSpPr/>
          <p:nvPr/>
        </p:nvSpPr>
        <p:spPr>
          <a:xfrm>
            <a:off x="2446676" y="2130510"/>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10" name="MH_Other_3"/>
          <p:cNvSpPr/>
          <p:nvPr/>
        </p:nvSpPr>
        <p:spPr bwMode="auto">
          <a:xfrm flipV="1">
            <a:off x="2713964" y="268454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11" name="MH_Other_4"/>
          <p:cNvSpPr/>
          <p:nvPr/>
        </p:nvSpPr>
        <p:spPr bwMode="auto">
          <a:xfrm>
            <a:off x="2713964" y="2130510"/>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12" name="MH_SubTitle_2" descr="#clear#"/>
          <p:cNvSpPr/>
          <p:nvPr/>
        </p:nvSpPr>
        <p:spPr bwMode="auto">
          <a:xfrm>
            <a:off x="834363" y="2130510"/>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13" name="Freeform 48"/>
          <p:cNvSpPr/>
          <p:nvPr/>
        </p:nvSpPr>
        <p:spPr bwMode="auto">
          <a:xfrm>
            <a:off x="3558024" y="1910749"/>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6" name="Freeform 49"/>
          <p:cNvSpPr>
            <a:spLocks noEditPoints="1"/>
          </p:cNvSpPr>
          <p:nvPr/>
        </p:nvSpPr>
        <p:spPr bwMode="auto">
          <a:xfrm>
            <a:off x="3853806" y="2216297"/>
            <a:ext cx="464602" cy="295782"/>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7" name="Freeform 50"/>
          <p:cNvSpPr/>
          <p:nvPr/>
        </p:nvSpPr>
        <p:spPr bwMode="auto">
          <a:xfrm>
            <a:off x="4022626" y="2527427"/>
            <a:ext cx="126964" cy="50227"/>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8" name="Freeform 51"/>
          <p:cNvSpPr>
            <a:spLocks noEditPoints="1"/>
          </p:cNvSpPr>
          <p:nvPr/>
        </p:nvSpPr>
        <p:spPr bwMode="auto">
          <a:xfrm>
            <a:off x="3885896" y="2602768"/>
            <a:ext cx="399027" cy="544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9" name="矩形 18" descr="#clear#"/>
          <p:cNvSpPr/>
          <p:nvPr/>
        </p:nvSpPr>
        <p:spPr>
          <a:xfrm>
            <a:off x="4943458" y="1715134"/>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MH_Other_10"/>
          <p:cNvSpPr/>
          <p:nvPr/>
        </p:nvSpPr>
        <p:spPr>
          <a:xfrm>
            <a:off x="2446676" y="3870157"/>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22" name="MH_Other_3"/>
          <p:cNvSpPr/>
          <p:nvPr/>
        </p:nvSpPr>
        <p:spPr bwMode="auto">
          <a:xfrm flipV="1">
            <a:off x="2713964" y="4424195"/>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3" name="MH_Other_4"/>
          <p:cNvSpPr/>
          <p:nvPr/>
        </p:nvSpPr>
        <p:spPr bwMode="auto">
          <a:xfrm>
            <a:off x="2713964" y="3870157"/>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4" name="MH_SubTitle_2" descr="#clear#"/>
          <p:cNvSpPr/>
          <p:nvPr/>
        </p:nvSpPr>
        <p:spPr bwMode="auto">
          <a:xfrm>
            <a:off x="834363" y="3870157"/>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25" name="Freeform 48"/>
          <p:cNvSpPr/>
          <p:nvPr/>
        </p:nvSpPr>
        <p:spPr bwMode="auto">
          <a:xfrm>
            <a:off x="3558024" y="3650396"/>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6" name="矩形 25" descr="#clear#"/>
          <p:cNvSpPr/>
          <p:nvPr/>
        </p:nvSpPr>
        <p:spPr>
          <a:xfrm>
            <a:off x="4943458" y="3454781"/>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MH_Other_10"/>
          <p:cNvSpPr/>
          <p:nvPr/>
        </p:nvSpPr>
        <p:spPr>
          <a:xfrm>
            <a:off x="2446676" y="5609804"/>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2" name="MH_Other_3"/>
          <p:cNvSpPr/>
          <p:nvPr/>
        </p:nvSpPr>
        <p:spPr bwMode="auto">
          <a:xfrm flipV="1">
            <a:off x="2713964" y="6163842"/>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3" name="MH_Other_4"/>
          <p:cNvSpPr/>
          <p:nvPr/>
        </p:nvSpPr>
        <p:spPr bwMode="auto">
          <a:xfrm>
            <a:off x="2713964" y="5609804"/>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4" name="MH_SubTitle_2" descr="#clear#"/>
          <p:cNvSpPr/>
          <p:nvPr/>
        </p:nvSpPr>
        <p:spPr bwMode="auto">
          <a:xfrm>
            <a:off x="834363" y="5609804"/>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35" name="Freeform 48"/>
          <p:cNvSpPr/>
          <p:nvPr/>
        </p:nvSpPr>
        <p:spPr bwMode="auto">
          <a:xfrm>
            <a:off x="3558024" y="5390043"/>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6" name="矩形 35" descr="#clear#"/>
          <p:cNvSpPr/>
          <p:nvPr/>
        </p:nvSpPr>
        <p:spPr>
          <a:xfrm>
            <a:off x="4943458" y="5194428"/>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a:off x="3744601" y="3887067"/>
            <a:ext cx="684408" cy="58422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KSO_Shape"/>
          <p:cNvSpPr/>
          <p:nvPr/>
        </p:nvSpPr>
        <p:spPr bwMode="auto">
          <a:xfrm>
            <a:off x="3744601" y="5661658"/>
            <a:ext cx="684408" cy="504555"/>
          </a:xfrm>
          <a:custGeom>
            <a:avLst/>
            <a:gdLst>
              <a:gd name="T0" fmla="*/ 1702073 w 3534"/>
              <a:gd name="T1" fmla="*/ 991076 h 2606"/>
              <a:gd name="T2" fmla="*/ 1441744 w 3534"/>
              <a:gd name="T3" fmla="*/ 1292885 h 2606"/>
              <a:gd name="T4" fmla="*/ 911916 w 3534"/>
              <a:gd name="T5" fmla="*/ 1292885 h 2606"/>
              <a:gd name="T6" fmla="*/ 285292 w 3534"/>
              <a:gd name="T7" fmla="*/ 1328572 h 2606"/>
              <a:gd name="T8" fmla="*/ 0 w 3534"/>
              <a:gd name="T9" fmla="*/ 1026253 h 2606"/>
              <a:gd name="T10" fmla="*/ 509450 w 3534"/>
              <a:gd name="T11" fmla="*/ 714248 h 2606"/>
              <a:gd name="T12" fmla="*/ 903255 w 3534"/>
              <a:gd name="T13" fmla="*/ 769817 h 2606"/>
              <a:gd name="T14" fmla="*/ 1315400 w 3534"/>
              <a:gd name="T15" fmla="*/ 769817 h 2606"/>
              <a:gd name="T16" fmla="*/ 1315400 w 3534"/>
              <a:gd name="T17" fmla="*/ 943154 h 2606"/>
              <a:gd name="T18" fmla="*/ 973050 w 3534"/>
              <a:gd name="T19" fmla="*/ 943154 h 2606"/>
              <a:gd name="T20" fmla="*/ 1045901 w 3534"/>
              <a:gd name="T21" fmla="*/ 1014018 h 2606"/>
              <a:gd name="T22" fmla="*/ 1378063 w 3534"/>
              <a:gd name="T23" fmla="*/ 1014018 h 2606"/>
              <a:gd name="T24" fmla="*/ 1538030 w 3534"/>
              <a:gd name="T25" fmla="*/ 851387 h 2606"/>
              <a:gd name="T26" fmla="*/ 1637373 w 3534"/>
              <a:gd name="T27" fmla="*/ 845270 h 2606"/>
              <a:gd name="T28" fmla="*/ 1702073 w 3534"/>
              <a:gd name="T29" fmla="*/ 991076 h 2606"/>
              <a:gd name="T30" fmla="*/ 1488613 w 3534"/>
              <a:gd name="T31" fmla="*/ 105021 h 2606"/>
              <a:gd name="T32" fmla="*/ 1208925 w 3534"/>
              <a:gd name="T33" fmla="*/ 105021 h 2606"/>
              <a:gd name="T34" fmla="*/ 1208925 w 3534"/>
              <a:gd name="T35" fmla="*/ 419576 h 2606"/>
              <a:gd name="T36" fmla="*/ 824290 w 3534"/>
              <a:gd name="T37" fmla="*/ 419576 h 2606"/>
              <a:gd name="T38" fmla="*/ 824290 w 3534"/>
              <a:gd name="T39" fmla="*/ 105021 h 2606"/>
              <a:gd name="T40" fmla="*/ 544602 w 3534"/>
              <a:gd name="T41" fmla="*/ 105021 h 2606"/>
              <a:gd name="T42" fmla="*/ 544602 w 3534"/>
              <a:gd name="T43" fmla="*/ 607697 h 2606"/>
              <a:gd name="T44" fmla="*/ 439656 w 3534"/>
              <a:gd name="T45" fmla="*/ 622991 h 2606"/>
              <a:gd name="T46" fmla="*/ 439656 w 3534"/>
              <a:gd name="T47" fmla="*/ 105021 h 2606"/>
              <a:gd name="T48" fmla="*/ 439656 w 3534"/>
              <a:gd name="T49" fmla="*/ 69844 h 2606"/>
              <a:gd name="T50" fmla="*/ 439656 w 3534"/>
              <a:gd name="T51" fmla="*/ 0 h 2606"/>
              <a:gd name="T52" fmla="*/ 1593560 w 3534"/>
              <a:gd name="T53" fmla="*/ 0 h 2606"/>
              <a:gd name="T54" fmla="*/ 1593560 w 3534"/>
              <a:gd name="T55" fmla="*/ 69844 h 2606"/>
              <a:gd name="T56" fmla="*/ 1593560 w 3534"/>
              <a:gd name="T57" fmla="*/ 105021 h 2606"/>
              <a:gd name="T58" fmla="*/ 1593560 w 3534"/>
              <a:gd name="T59" fmla="*/ 735660 h 2606"/>
              <a:gd name="T60" fmla="*/ 1488613 w 3534"/>
              <a:gd name="T61" fmla="*/ 735660 h 2606"/>
              <a:gd name="T62" fmla="*/ 1488613 w 3534"/>
              <a:gd name="T63" fmla="*/ 105021 h 26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34" h="2606">
                <a:moveTo>
                  <a:pt x="3341" y="1944"/>
                </a:moveTo>
                <a:cubicBezTo>
                  <a:pt x="3384" y="1901"/>
                  <a:pt x="2830" y="2536"/>
                  <a:pt x="2830" y="2536"/>
                </a:cubicBezTo>
                <a:cubicBezTo>
                  <a:pt x="2830" y="2536"/>
                  <a:pt x="1884" y="2536"/>
                  <a:pt x="1790" y="2536"/>
                </a:cubicBezTo>
                <a:cubicBezTo>
                  <a:pt x="1541" y="2536"/>
                  <a:pt x="1075" y="2216"/>
                  <a:pt x="560" y="2606"/>
                </a:cubicBezTo>
                <a:cubicBezTo>
                  <a:pt x="522" y="2563"/>
                  <a:pt x="0" y="2013"/>
                  <a:pt x="0" y="2013"/>
                </a:cubicBezTo>
                <a:cubicBezTo>
                  <a:pt x="0" y="2013"/>
                  <a:pt x="949" y="1431"/>
                  <a:pt x="1000" y="1401"/>
                </a:cubicBezTo>
                <a:cubicBezTo>
                  <a:pt x="1386" y="1212"/>
                  <a:pt x="1670" y="1510"/>
                  <a:pt x="1773" y="1510"/>
                </a:cubicBezTo>
                <a:cubicBezTo>
                  <a:pt x="1876" y="1510"/>
                  <a:pt x="2535" y="1510"/>
                  <a:pt x="2582" y="1510"/>
                </a:cubicBezTo>
                <a:cubicBezTo>
                  <a:pt x="2710" y="1510"/>
                  <a:pt x="2856" y="1764"/>
                  <a:pt x="2582" y="1850"/>
                </a:cubicBezTo>
                <a:cubicBezTo>
                  <a:pt x="2504" y="1850"/>
                  <a:pt x="1910" y="1850"/>
                  <a:pt x="1910" y="1850"/>
                </a:cubicBezTo>
                <a:cubicBezTo>
                  <a:pt x="1910" y="1850"/>
                  <a:pt x="1920" y="1989"/>
                  <a:pt x="2053" y="1989"/>
                </a:cubicBezTo>
                <a:cubicBezTo>
                  <a:pt x="2186" y="1989"/>
                  <a:pt x="2705" y="1989"/>
                  <a:pt x="2705" y="1989"/>
                </a:cubicBezTo>
                <a:cubicBezTo>
                  <a:pt x="2705" y="1989"/>
                  <a:pt x="2976" y="1717"/>
                  <a:pt x="3019" y="1670"/>
                </a:cubicBezTo>
                <a:cubicBezTo>
                  <a:pt x="3126" y="1528"/>
                  <a:pt x="3214" y="1658"/>
                  <a:pt x="3214" y="1658"/>
                </a:cubicBezTo>
                <a:cubicBezTo>
                  <a:pt x="3214" y="1658"/>
                  <a:pt x="3534" y="1640"/>
                  <a:pt x="3341" y="1944"/>
                </a:cubicBezTo>
                <a:close/>
                <a:moveTo>
                  <a:pt x="2922" y="206"/>
                </a:moveTo>
                <a:cubicBezTo>
                  <a:pt x="2373" y="206"/>
                  <a:pt x="2373" y="206"/>
                  <a:pt x="2373" y="206"/>
                </a:cubicBezTo>
                <a:cubicBezTo>
                  <a:pt x="2373" y="823"/>
                  <a:pt x="2373" y="823"/>
                  <a:pt x="2373" y="823"/>
                </a:cubicBezTo>
                <a:cubicBezTo>
                  <a:pt x="1618" y="823"/>
                  <a:pt x="1618" y="823"/>
                  <a:pt x="1618" y="823"/>
                </a:cubicBezTo>
                <a:cubicBezTo>
                  <a:pt x="1618" y="206"/>
                  <a:pt x="1618" y="206"/>
                  <a:pt x="1618" y="206"/>
                </a:cubicBezTo>
                <a:cubicBezTo>
                  <a:pt x="1069" y="206"/>
                  <a:pt x="1069" y="206"/>
                  <a:pt x="1069" y="206"/>
                </a:cubicBezTo>
                <a:cubicBezTo>
                  <a:pt x="1069" y="1192"/>
                  <a:pt x="1069" y="1192"/>
                  <a:pt x="1069" y="1192"/>
                </a:cubicBezTo>
                <a:cubicBezTo>
                  <a:pt x="1004" y="1191"/>
                  <a:pt x="935" y="1199"/>
                  <a:pt x="863" y="1222"/>
                </a:cubicBezTo>
                <a:cubicBezTo>
                  <a:pt x="863" y="206"/>
                  <a:pt x="863" y="206"/>
                  <a:pt x="863" y="206"/>
                </a:cubicBezTo>
                <a:cubicBezTo>
                  <a:pt x="863" y="137"/>
                  <a:pt x="863" y="137"/>
                  <a:pt x="863" y="137"/>
                </a:cubicBezTo>
                <a:cubicBezTo>
                  <a:pt x="863" y="0"/>
                  <a:pt x="863" y="0"/>
                  <a:pt x="863" y="0"/>
                </a:cubicBezTo>
                <a:cubicBezTo>
                  <a:pt x="3128" y="0"/>
                  <a:pt x="3128" y="0"/>
                  <a:pt x="3128" y="0"/>
                </a:cubicBezTo>
                <a:cubicBezTo>
                  <a:pt x="3128" y="137"/>
                  <a:pt x="3128" y="137"/>
                  <a:pt x="3128" y="137"/>
                </a:cubicBezTo>
                <a:cubicBezTo>
                  <a:pt x="3128" y="206"/>
                  <a:pt x="3128" y="206"/>
                  <a:pt x="3128" y="206"/>
                </a:cubicBezTo>
                <a:cubicBezTo>
                  <a:pt x="3128" y="1443"/>
                  <a:pt x="3128" y="1443"/>
                  <a:pt x="3128" y="1443"/>
                </a:cubicBezTo>
                <a:cubicBezTo>
                  <a:pt x="3090" y="1443"/>
                  <a:pt x="3016" y="1443"/>
                  <a:pt x="2922" y="1443"/>
                </a:cubicBezTo>
                <a:lnTo>
                  <a:pt x="29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8" descr="#clear#"/>
          <p:cNvSpPr txBox="1">
            <a:spLocks noChangeArrowheads="1"/>
          </p:cNvSpPr>
          <p:nvPr/>
        </p:nvSpPr>
        <p:spPr bwMode="auto">
          <a:xfrm>
            <a:off x="6988861" y="14502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6010912" y="20926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descr="#clear#"/>
          <p:cNvSpPr/>
          <p:nvPr/>
        </p:nvSpPr>
        <p:spPr>
          <a:xfrm>
            <a:off x="6010912" y="11458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1</a:t>
            </a:r>
            <a:endParaRPr lang="en-US" sz="2000" dirty="0">
              <a:solidFill>
                <a:schemeClr val="tx1"/>
              </a:solidFill>
            </a:endParaRPr>
          </a:p>
        </p:txBody>
      </p:sp>
      <p:sp>
        <p:nvSpPr>
          <p:cNvPr id="24" name="Text Box 8" descr="#clear#"/>
          <p:cNvSpPr txBox="1">
            <a:spLocks noChangeArrowheads="1"/>
          </p:cNvSpPr>
          <p:nvPr/>
        </p:nvSpPr>
        <p:spPr bwMode="auto">
          <a:xfrm>
            <a:off x="6988861" y="27075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28" name="直接连接符 27"/>
          <p:cNvCxnSpPr/>
          <p:nvPr/>
        </p:nvCxnSpPr>
        <p:spPr>
          <a:xfrm>
            <a:off x="6010912" y="33499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KSO_Shape" descr="#clear#"/>
          <p:cNvSpPr/>
          <p:nvPr/>
        </p:nvSpPr>
        <p:spPr>
          <a:xfrm>
            <a:off x="6010912" y="24031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2</a:t>
            </a:r>
            <a:endParaRPr lang="en-US" sz="2000" dirty="0">
              <a:solidFill>
                <a:schemeClr val="tx1"/>
              </a:solidFill>
            </a:endParaRPr>
          </a:p>
        </p:txBody>
      </p:sp>
      <p:sp>
        <p:nvSpPr>
          <p:cNvPr id="36" name="Text Box 8" descr="#clear#"/>
          <p:cNvSpPr txBox="1">
            <a:spLocks noChangeArrowheads="1"/>
          </p:cNvSpPr>
          <p:nvPr/>
        </p:nvSpPr>
        <p:spPr bwMode="auto">
          <a:xfrm>
            <a:off x="6988861" y="39648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0" name="直接连接符 39"/>
          <p:cNvCxnSpPr/>
          <p:nvPr/>
        </p:nvCxnSpPr>
        <p:spPr>
          <a:xfrm>
            <a:off x="6010912" y="46072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KSO_Shape" descr="#clear#"/>
          <p:cNvSpPr/>
          <p:nvPr/>
        </p:nvSpPr>
        <p:spPr>
          <a:xfrm>
            <a:off x="6010912" y="36604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3</a:t>
            </a:r>
            <a:endParaRPr lang="en-US" sz="2000" dirty="0">
              <a:solidFill>
                <a:schemeClr val="tx1"/>
              </a:solidFill>
            </a:endParaRPr>
          </a:p>
        </p:txBody>
      </p:sp>
      <p:sp>
        <p:nvSpPr>
          <p:cNvPr id="42" name="Text Box 8" descr="#clear#"/>
          <p:cNvSpPr txBox="1">
            <a:spLocks noChangeArrowheads="1"/>
          </p:cNvSpPr>
          <p:nvPr/>
        </p:nvSpPr>
        <p:spPr bwMode="auto">
          <a:xfrm>
            <a:off x="6988861" y="52221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3" name="直接连接符 42"/>
          <p:cNvCxnSpPr/>
          <p:nvPr/>
        </p:nvCxnSpPr>
        <p:spPr>
          <a:xfrm>
            <a:off x="6010912" y="58645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KSO_Shape" descr="#clear#"/>
          <p:cNvSpPr/>
          <p:nvPr/>
        </p:nvSpPr>
        <p:spPr>
          <a:xfrm>
            <a:off x="6010912" y="49177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4</a:t>
            </a:r>
            <a:endParaRPr lang="en-US" sz="2000" dirty="0">
              <a:solidFill>
                <a:schemeClr val="tx1"/>
              </a:solidFill>
            </a:endParaRPr>
          </a:p>
        </p:txBody>
      </p:sp>
      <p:sp>
        <p:nvSpPr>
          <p:cNvPr id="3" name="文本框 2" descr="#clear#"/>
          <p:cNvSpPr txBox="1"/>
          <p:nvPr/>
        </p:nvSpPr>
        <p:spPr>
          <a:xfrm>
            <a:off x="1396870" y="3961179"/>
            <a:ext cx="3541485" cy="707886"/>
          </a:xfrm>
          <a:prstGeom prst="rect">
            <a:avLst/>
          </a:prstGeom>
          <a:noFill/>
        </p:spPr>
        <p:txBody>
          <a:bodyPr wrap="square" rtlCol="0">
            <a:spAutoFit/>
          </a:bodyPr>
          <a:lstStyle/>
          <a:p>
            <a:pPr algn="dist"/>
            <a:r>
              <a:rPr lang="en-US" altLang="zh-CN" sz="4000" b="1" dirty="0">
                <a:solidFill>
                  <a:schemeClr val="accent1"/>
                </a:solidFill>
                <a:latin typeface="+mj-lt"/>
              </a:rPr>
              <a:t>CONTENTS</a:t>
            </a:r>
            <a:endParaRPr lang="zh-CN" altLang="en-US" sz="4000" b="1" dirty="0">
              <a:solidFill>
                <a:schemeClr val="accent1"/>
              </a:solidFill>
              <a:latin typeface="+mj-lt"/>
            </a:endParaRPr>
          </a:p>
        </p:txBody>
      </p:sp>
      <p:sp>
        <p:nvSpPr>
          <p:cNvPr id="2" name="文本框 1" descr="#clear#"/>
          <p:cNvSpPr txBox="1"/>
          <p:nvPr/>
        </p:nvSpPr>
        <p:spPr>
          <a:xfrm>
            <a:off x="1325074" y="2188935"/>
            <a:ext cx="3685076"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 name="矩形 7" descr="#clear#"/>
          <p:cNvSpPr/>
          <p:nvPr/>
        </p:nvSpPr>
        <p:spPr>
          <a:xfrm>
            <a:off x="551279"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1" name="椭圆 10" descr="#clear#"/>
          <p:cNvSpPr/>
          <p:nvPr/>
        </p:nvSpPr>
        <p:spPr>
          <a:xfrm>
            <a:off x="1213166"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28</a:t>
            </a:r>
            <a:r>
              <a:rPr lang="en-US" altLang="zh-CN" sz="2400" dirty="0">
                <a:solidFill>
                  <a:srgbClr val="5D6063"/>
                </a:solidFill>
              </a:rPr>
              <a:t>%</a:t>
            </a:r>
            <a:endParaRPr lang="zh-CN" altLang="en-US" sz="4000" dirty="0">
              <a:solidFill>
                <a:srgbClr val="5D6063"/>
              </a:solidFill>
            </a:endParaRPr>
          </a:p>
        </p:txBody>
      </p:sp>
      <p:sp>
        <p:nvSpPr>
          <p:cNvPr id="13" name="KSO_Shape"/>
          <p:cNvSpPr/>
          <p:nvPr/>
        </p:nvSpPr>
        <p:spPr>
          <a:xfrm>
            <a:off x="4351753" y="2796443"/>
            <a:ext cx="1162013" cy="2881024"/>
          </a:xfrm>
          <a:custGeom>
            <a:avLst/>
            <a:gdLst/>
            <a:ahLst/>
            <a:cxnLst/>
            <a:rect l="l" t="t" r="r" b="b"/>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4" name="KSO_Shape"/>
          <p:cNvSpPr/>
          <p:nvPr/>
        </p:nvSpPr>
        <p:spPr>
          <a:xfrm>
            <a:off x="6295024" y="2796443"/>
            <a:ext cx="1488529" cy="2881024"/>
          </a:xfrm>
          <a:custGeom>
            <a:avLst/>
            <a:gdLst/>
            <a:ahLst/>
            <a:cxnLst/>
            <a:rect l="l" t="t" r="r" b="b"/>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5" name="矩形 14" descr="#clear#"/>
          <p:cNvSpPr/>
          <p:nvPr/>
        </p:nvSpPr>
        <p:spPr>
          <a:xfrm>
            <a:off x="8066046"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椭圆 15" descr="#clear#"/>
          <p:cNvSpPr/>
          <p:nvPr/>
        </p:nvSpPr>
        <p:spPr>
          <a:xfrm>
            <a:off x="8727933"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72</a:t>
            </a:r>
            <a:r>
              <a:rPr lang="en-US" altLang="zh-CN" sz="2400" dirty="0">
                <a:solidFill>
                  <a:srgbClr val="5D6063"/>
                </a:solidFill>
              </a:rPr>
              <a:t>%</a:t>
            </a:r>
            <a:endParaRPr lang="zh-CN" altLang="en-US" sz="4000" dirty="0">
              <a:solidFill>
                <a:srgbClr val="5D6063"/>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descr="#clear#"/>
          <p:cNvSpPr>
            <a:spLocks noGrp="1"/>
          </p:cNvSpPr>
          <p:nvPr>
            <p:ph type="body" idx="1"/>
          </p:nvPr>
        </p:nvSpPr>
        <p:spPr/>
        <p:txBody>
          <a:bodyPr/>
          <a:lstStyle/>
          <a:p>
            <a:r>
              <a:rPr lang="zh-CN" altLang="en-US" dirty="0"/>
              <a:t>请输入第四章的小标题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6" name="不完整圆 15"/>
          <p:cNvSpPr/>
          <p:nvPr/>
        </p:nvSpPr>
        <p:spPr>
          <a:xfrm>
            <a:off x="1466850" y="2190750"/>
            <a:ext cx="2667000" cy="2667000"/>
          </a:xfrm>
          <a:prstGeom prst="pie">
            <a:avLst>
              <a:gd name="adj1" fmla="val 20299521"/>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descr="#clear#"/>
          <p:cNvSpPr/>
          <p:nvPr/>
        </p:nvSpPr>
        <p:spPr>
          <a:xfrm>
            <a:off x="186690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86%</a:t>
            </a:r>
            <a:endParaRPr lang="en-US" altLang="zh-CN" sz="3200" dirty="0"/>
          </a:p>
          <a:p>
            <a:pPr algn="ctr"/>
            <a:r>
              <a:rPr lang="zh-CN" altLang="en-US" sz="3200" dirty="0"/>
              <a:t>华南</a:t>
            </a:r>
            <a:endParaRPr lang="zh-CN" altLang="en-US" sz="3200" dirty="0"/>
          </a:p>
        </p:txBody>
      </p:sp>
      <p:sp>
        <p:nvSpPr>
          <p:cNvPr id="18" name="不完整圆 17"/>
          <p:cNvSpPr/>
          <p:nvPr/>
        </p:nvSpPr>
        <p:spPr>
          <a:xfrm>
            <a:off x="4762500" y="2190750"/>
            <a:ext cx="2667000" cy="2667000"/>
          </a:xfrm>
          <a:prstGeom prst="pie">
            <a:avLst>
              <a:gd name="adj1" fmla="val 1442138"/>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椭圆 18" descr="#clear#"/>
          <p:cNvSpPr/>
          <p:nvPr/>
        </p:nvSpPr>
        <p:spPr>
          <a:xfrm>
            <a:off x="516255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74%</a:t>
            </a:r>
            <a:endParaRPr lang="en-US" altLang="zh-CN" sz="3200" dirty="0"/>
          </a:p>
          <a:p>
            <a:pPr algn="ctr"/>
            <a:r>
              <a:rPr lang="zh-CN" altLang="en-US" sz="3200" dirty="0"/>
              <a:t>华东</a:t>
            </a:r>
            <a:endParaRPr lang="zh-CN" altLang="en-US" sz="3200" dirty="0"/>
          </a:p>
        </p:txBody>
      </p:sp>
      <p:sp>
        <p:nvSpPr>
          <p:cNvPr id="20" name="不完整圆 19"/>
          <p:cNvSpPr/>
          <p:nvPr/>
        </p:nvSpPr>
        <p:spPr>
          <a:xfrm>
            <a:off x="8058150" y="2190750"/>
            <a:ext cx="2667000" cy="2667000"/>
          </a:xfrm>
          <a:prstGeom prst="pie">
            <a:avLst>
              <a:gd name="adj1" fmla="val 17282284"/>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椭圆 20" descr="#clear#"/>
          <p:cNvSpPr/>
          <p:nvPr/>
        </p:nvSpPr>
        <p:spPr>
          <a:xfrm>
            <a:off x="845820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93%</a:t>
            </a:r>
            <a:endParaRPr lang="en-US" altLang="zh-CN" sz="3200" dirty="0"/>
          </a:p>
          <a:p>
            <a:pPr algn="ctr"/>
            <a:r>
              <a:rPr lang="zh-CN" altLang="en-US" sz="3200" dirty="0"/>
              <a:t>华中</a:t>
            </a:r>
            <a:endParaRPr lang="zh-CN" altLang="en-US" sz="3200" dirty="0"/>
          </a:p>
        </p:txBody>
      </p:sp>
      <p:sp>
        <p:nvSpPr>
          <p:cNvPr id="22" name="矩形 21" descr="#clear#"/>
          <p:cNvSpPr/>
          <p:nvPr/>
        </p:nvSpPr>
        <p:spPr>
          <a:xfrm>
            <a:off x="1136129" y="515164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flipH="1">
            <a:off x="768238" y="5257000"/>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4" name="KSO_Shape"/>
          <p:cNvSpPr/>
          <p:nvPr/>
        </p:nvSpPr>
        <p:spPr bwMode="auto">
          <a:xfrm>
            <a:off x="11122305" y="5257000"/>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MH_SubTitle_1" descr="#clear#"/>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descr="#clear#"/>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MH_SubTitle_1" descr="#clear#"/>
          <p:cNvSpPr/>
          <p:nvPr>
            <p:custDataLst>
              <p:tags r:id="rId2"/>
            </p:custDataLst>
          </p:nvPr>
        </p:nvSpPr>
        <p:spPr>
          <a:xfrm rot="20700000">
            <a:off x="6831541"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2018</a:t>
            </a:r>
            <a:endParaRPr lang="da-DK" altLang="zh-CN" sz="3200" dirty="0">
              <a:solidFill>
                <a:srgbClr val="FFFFFF"/>
              </a:solidFill>
            </a:endParaRPr>
          </a:p>
        </p:txBody>
      </p:sp>
      <p:sp>
        <p:nvSpPr>
          <p:cNvPr id="21" name="任意多边形: 形状 20"/>
          <p:cNvSpPr/>
          <p:nvPr/>
        </p:nvSpPr>
        <p:spPr>
          <a:xfrm>
            <a:off x="6412391"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6714661"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412391" y="2377441"/>
            <a:ext cx="432384" cy="432384"/>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descr="#clear#"/>
          <p:cNvSpPr/>
          <p:nvPr/>
        </p:nvSpPr>
        <p:spPr>
          <a:xfrm>
            <a:off x="8536208"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8" name="椭圆 17"/>
          <p:cNvSpPr/>
          <p:nvPr/>
        </p:nvSpPr>
        <p:spPr>
          <a:xfrm>
            <a:off x="4998720" y="2849162"/>
            <a:ext cx="2194560" cy="219456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44"/>
          <p:cNvSpPr/>
          <p:nvPr/>
        </p:nvSpPr>
        <p:spPr bwMode="auto">
          <a:xfrm>
            <a:off x="5297064" y="3118309"/>
            <a:ext cx="1597874" cy="1656267"/>
          </a:xfrm>
          <a:custGeom>
            <a:avLst/>
            <a:gdLst>
              <a:gd name="T0" fmla="*/ 516215 w 956752"/>
              <a:gd name="T1" fmla="*/ 952455 h 990261"/>
              <a:gd name="T2" fmla="*/ 516215 w 956752"/>
              <a:gd name="T3" fmla="*/ 990600 h 990261"/>
              <a:gd name="T4" fmla="*/ 433978 w 956752"/>
              <a:gd name="T5" fmla="*/ 971527 h 990261"/>
              <a:gd name="T6" fmla="*/ 409513 w 956752"/>
              <a:gd name="T7" fmla="*/ 896972 h 990261"/>
              <a:gd name="T8" fmla="*/ 562095 w 956752"/>
              <a:gd name="T9" fmla="*/ 916623 h 990261"/>
              <a:gd name="T10" fmla="*/ 409513 w 956752"/>
              <a:gd name="T11" fmla="*/ 936272 h 990261"/>
              <a:gd name="T12" fmla="*/ 409513 w 956752"/>
              <a:gd name="T13" fmla="*/ 896972 h 990261"/>
              <a:gd name="T14" fmla="*/ 570707 w 956752"/>
              <a:gd name="T15" fmla="*/ 844957 h 990261"/>
              <a:gd name="T16" fmla="*/ 570707 w 956752"/>
              <a:gd name="T17" fmla="*/ 884258 h 990261"/>
              <a:gd name="T18" fmla="*/ 371651 w 956752"/>
              <a:gd name="T19" fmla="*/ 864608 h 990261"/>
              <a:gd name="T20" fmla="*/ 390739 w 956752"/>
              <a:gd name="T21" fmla="*/ 794098 h 990261"/>
              <a:gd name="T22" fmla="*/ 589794 w 956752"/>
              <a:gd name="T23" fmla="*/ 813170 h 990261"/>
              <a:gd name="T24" fmla="*/ 390739 w 956752"/>
              <a:gd name="T25" fmla="*/ 832243 h 990261"/>
              <a:gd name="T26" fmla="*/ 390739 w 956752"/>
              <a:gd name="T27" fmla="*/ 794098 h 990261"/>
              <a:gd name="T28" fmla="*/ 289887 w 956752"/>
              <a:gd name="T29" fmla="*/ 678998 h 990261"/>
              <a:gd name="T30" fmla="*/ 191476 w 956752"/>
              <a:gd name="T31" fmla="*/ 820605 h 990261"/>
              <a:gd name="T32" fmla="*/ 155938 w 956752"/>
              <a:gd name="T33" fmla="*/ 785204 h 990261"/>
              <a:gd name="T34" fmla="*/ 273485 w 956752"/>
              <a:gd name="T35" fmla="*/ 670488 h 990261"/>
              <a:gd name="T36" fmla="*/ 695981 w 956752"/>
              <a:gd name="T37" fmla="*/ 676275 h 990261"/>
              <a:gd name="T38" fmla="*/ 794665 w 956752"/>
              <a:gd name="T39" fmla="*/ 820605 h 990261"/>
              <a:gd name="T40" fmla="*/ 660345 w 956752"/>
              <a:gd name="T41" fmla="*/ 708954 h 990261"/>
              <a:gd name="T42" fmla="*/ 680562 w 956752"/>
              <a:gd name="T43" fmla="*/ 670148 h 990261"/>
              <a:gd name="T44" fmla="*/ 933827 w 956752"/>
              <a:gd name="T45" fmla="*/ 478540 h 990261"/>
              <a:gd name="T46" fmla="*/ 933827 w 956752"/>
              <a:gd name="T47" fmla="*/ 528244 h 990261"/>
              <a:gd name="T48" fmla="*/ 761770 w 956752"/>
              <a:gd name="T49" fmla="*/ 503391 h 990261"/>
              <a:gd name="T50" fmla="*/ 21848 w 956752"/>
              <a:gd name="T51" fmla="*/ 478540 h 990261"/>
              <a:gd name="T52" fmla="*/ 193905 w 956752"/>
              <a:gd name="T53" fmla="*/ 503391 h 990261"/>
              <a:gd name="T54" fmla="*/ 21848 w 956752"/>
              <a:gd name="T55" fmla="*/ 528244 h 990261"/>
              <a:gd name="T56" fmla="*/ 21848 w 956752"/>
              <a:gd name="T57" fmla="*/ 478540 h 990261"/>
              <a:gd name="T58" fmla="*/ 717911 w 956752"/>
              <a:gd name="T59" fmla="*/ 476043 h 990261"/>
              <a:gd name="T60" fmla="*/ 589775 w 956752"/>
              <a:gd name="T61" fmla="*/ 768668 h 990261"/>
              <a:gd name="T62" fmla="*/ 371672 w 956752"/>
              <a:gd name="T63" fmla="*/ 689359 h 990261"/>
              <a:gd name="T64" fmla="*/ 480723 w 956752"/>
              <a:gd name="T65" fmla="*/ 238113 h 990261"/>
              <a:gd name="T66" fmla="*/ 832814 w 956752"/>
              <a:gd name="T67" fmla="*/ 150784 h 990261"/>
              <a:gd name="T68" fmla="*/ 729214 w 956752"/>
              <a:gd name="T69" fmla="*/ 290029 h 990261"/>
              <a:gd name="T70" fmla="*/ 693772 w 956752"/>
              <a:gd name="T71" fmla="*/ 254535 h 990261"/>
              <a:gd name="T72" fmla="*/ 815434 w 956752"/>
              <a:gd name="T73" fmla="*/ 142252 h 990261"/>
              <a:gd name="T74" fmla="*/ 163658 w 956752"/>
              <a:gd name="T75" fmla="*/ 148054 h 990261"/>
              <a:gd name="T76" fmla="*/ 267258 w 956752"/>
              <a:gd name="T77" fmla="*/ 287298 h 990261"/>
              <a:gd name="T78" fmla="*/ 128216 w 956752"/>
              <a:gd name="T79" fmla="*/ 183548 h 990261"/>
              <a:gd name="T80" fmla="*/ 147300 w 956752"/>
              <a:gd name="T81" fmla="*/ 142252 h 990261"/>
              <a:gd name="T82" fmla="*/ 505539 w 956752"/>
              <a:gd name="T83" fmla="*/ 21880 h 990261"/>
              <a:gd name="T84" fmla="*/ 478203 w 956752"/>
              <a:gd name="T85" fmla="*/ 194189 h 990261"/>
              <a:gd name="T86" fmla="*/ 453600 w 956752"/>
              <a:gd name="T87" fmla="*/ 21880 h 990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56752" h="990261">
                <a:moveTo>
                  <a:pt x="442700" y="952129"/>
                </a:moveTo>
                <a:cubicBezTo>
                  <a:pt x="516797" y="952129"/>
                  <a:pt x="516797" y="952129"/>
                  <a:pt x="516797" y="952129"/>
                </a:cubicBezTo>
                <a:cubicBezTo>
                  <a:pt x="519541" y="952129"/>
                  <a:pt x="522285" y="960300"/>
                  <a:pt x="522285" y="971195"/>
                </a:cubicBezTo>
                <a:cubicBezTo>
                  <a:pt x="522285" y="979366"/>
                  <a:pt x="519541" y="990261"/>
                  <a:pt x="516797" y="990261"/>
                </a:cubicBezTo>
                <a:cubicBezTo>
                  <a:pt x="442700" y="990261"/>
                  <a:pt x="442700" y="990261"/>
                  <a:pt x="442700" y="990261"/>
                </a:cubicBezTo>
                <a:cubicBezTo>
                  <a:pt x="439956" y="990261"/>
                  <a:pt x="434467" y="979366"/>
                  <a:pt x="434467" y="971195"/>
                </a:cubicBezTo>
                <a:cubicBezTo>
                  <a:pt x="434467" y="960300"/>
                  <a:pt x="439956" y="952129"/>
                  <a:pt x="442700" y="952129"/>
                </a:cubicBezTo>
                <a:close/>
                <a:moveTo>
                  <a:pt x="409975" y="896665"/>
                </a:moveTo>
                <a:cubicBezTo>
                  <a:pt x="549090" y="896665"/>
                  <a:pt x="549090" y="896665"/>
                  <a:pt x="549090" y="896665"/>
                </a:cubicBezTo>
                <a:cubicBezTo>
                  <a:pt x="557273" y="896665"/>
                  <a:pt x="562728" y="905084"/>
                  <a:pt x="562728" y="916309"/>
                </a:cubicBezTo>
                <a:cubicBezTo>
                  <a:pt x="562728" y="927533"/>
                  <a:pt x="557273" y="935952"/>
                  <a:pt x="549090" y="935952"/>
                </a:cubicBezTo>
                <a:cubicBezTo>
                  <a:pt x="409975" y="935952"/>
                  <a:pt x="409975" y="935952"/>
                  <a:pt x="409975" y="935952"/>
                </a:cubicBezTo>
                <a:cubicBezTo>
                  <a:pt x="401792" y="935952"/>
                  <a:pt x="396336" y="927533"/>
                  <a:pt x="396336" y="916309"/>
                </a:cubicBezTo>
                <a:cubicBezTo>
                  <a:pt x="396336" y="905084"/>
                  <a:pt x="401792" y="896665"/>
                  <a:pt x="409975" y="896665"/>
                </a:cubicBezTo>
                <a:close/>
                <a:moveTo>
                  <a:pt x="391179" y="844668"/>
                </a:moveTo>
                <a:cubicBezTo>
                  <a:pt x="571350" y="844668"/>
                  <a:pt x="571350" y="844668"/>
                  <a:pt x="571350" y="844668"/>
                </a:cubicBezTo>
                <a:cubicBezTo>
                  <a:pt x="582270" y="844668"/>
                  <a:pt x="590459" y="853087"/>
                  <a:pt x="590459" y="864312"/>
                </a:cubicBezTo>
                <a:cubicBezTo>
                  <a:pt x="590459" y="875536"/>
                  <a:pt x="582270" y="883955"/>
                  <a:pt x="571350" y="883955"/>
                </a:cubicBezTo>
                <a:cubicBezTo>
                  <a:pt x="391179" y="883955"/>
                  <a:pt x="391179" y="883955"/>
                  <a:pt x="391179" y="883955"/>
                </a:cubicBezTo>
                <a:cubicBezTo>
                  <a:pt x="380260" y="883955"/>
                  <a:pt x="372070" y="875536"/>
                  <a:pt x="372070" y="864312"/>
                </a:cubicBezTo>
                <a:cubicBezTo>
                  <a:pt x="372070" y="853087"/>
                  <a:pt x="380260" y="844668"/>
                  <a:pt x="391179" y="844668"/>
                </a:cubicBezTo>
                <a:close/>
                <a:moveTo>
                  <a:pt x="391179" y="793826"/>
                </a:moveTo>
                <a:cubicBezTo>
                  <a:pt x="571350" y="793826"/>
                  <a:pt x="571350" y="793826"/>
                  <a:pt x="571350" y="793826"/>
                </a:cubicBezTo>
                <a:cubicBezTo>
                  <a:pt x="582270" y="793826"/>
                  <a:pt x="590459" y="801997"/>
                  <a:pt x="590459" y="812892"/>
                </a:cubicBezTo>
                <a:cubicBezTo>
                  <a:pt x="590459" y="823787"/>
                  <a:pt x="582270" y="831958"/>
                  <a:pt x="571350" y="831958"/>
                </a:cubicBezTo>
                <a:cubicBezTo>
                  <a:pt x="391179" y="831958"/>
                  <a:pt x="391179" y="831958"/>
                  <a:pt x="391179" y="831958"/>
                </a:cubicBezTo>
                <a:cubicBezTo>
                  <a:pt x="380260" y="831958"/>
                  <a:pt x="372070" y="823787"/>
                  <a:pt x="372070" y="812892"/>
                </a:cubicBezTo>
                <a:cubicBezTo>
                  <a:pt x="372070" y="801997"/>
                  <a:pt x="380260" y="793826"/>
                  <a:pt x="391179" y="793826"/>
                </a:cubicBezTo>
                <a:close/>
                <a:moveTo>
                  <a:pt x="273793" y="670259"/>
                </a:moveTo>
                <a:cubicBezTo>
                  <a:pt x="279951" y="670599"/>
                  <a:pt x="286109" y="673322"/>
                  <a:pt x="290214" y="678766"/>
                </a:cubicBezTo>
                <a:cubicBezTo>
                  <a:pt x="301161" y="686933"/>
                  <a:pt x="303897" y="700544"/>
                  <a:pt x="295687" y="711433"/>
                </a:cubicBezTo>
                <a:lnTo>
                  <a:pt x="191692" y="820324"/>
                </a:lnTo>
                <a:cubicBezTo>
                  <a:pt x="183482" y="828491"/>
                  <a:pt x="167061" y="828491"/>
                  <a:pt x="158851" y="817602"/>
                </a:cubicBezTo>
                <a:cubicBezTo>
                  <a:pt x="147904" y="809435"/>
                  <a:pt x="147904" y="793102"/>
                  <a:pt x="156114" y="784935"/>
                </a:cubicBezTo>
                <a:cubicBezTo>
                  <a:pt x="257373" y="676044"/>
                  <a:pt x="257373" y="676044"/>
                  <a:pt x="257373" y="676044"/>
                </a:cubicBezTo>
                <a:cubicBezTo>
                  <a:pt x="261478" y="671960"/>
                  <a:pt x="267636" y="669919"/>
                  <a:pt x="273793" y="670259"/>
                </a:cubicBezTo>
                <a:close/>
                <a:moveTo>
                  <a:pt x="681329" y="669919"/>
                </a:moveTo>
                <a:cubicBezTo>
                  <a:pt x="687160" y="669919"/>
                  <a:pt x="692649" y="671961"/>
                  <a:pt x="696765" y="676044"/>
                </a:cubicBezTo>
                <a:lnTo>
                  <a:pt x="798305" y="784935"/>
                </a:lnTo>
                <a:cubicBezTo>
                  <a:pt x="806538" y="795824"/>
                  <a:pt x="806538" y="809435"/>
                  <a:pt x="795561" y="820324"/>
                </a:cubicBezTo>
                <a:cubicBezTo>
                  <a:pt x="784584" y="828491"/>
                  <a:pt x="770862" y="828491"/>
                  <a:pt x="762629" y="820324"/>
                </a:cubicBezTo>
                <a:cubicBezTo>
                  <a:pt x="661089" y="708711"/>
                  <a:pt x="661089" y="708711"/>
                  <a:pt x="661089" y="708711"/>
                </a:cubicBezTo>
                <a:cubicBezTo>
                  <a:pt x="652856" y="700544"/>
                  <a:pt x="652856" y="686933"/>
                  <a:pt x="663834" y="676044"/>
                </a:cubicBezTo>
                <a:cubicBezTo>
                  <a:pt x="669322" y="671961"/>
                  <a:pt x="675497" y="669919"/>
                  <a:pt x="681329" y="669919"/>
                </a:cubicBezTo>
                <a:close/>
                <a:moveTo>
                  <a:pt x="784501" y="478376"/>
                </a:moveTo>
                <a:cubicBezTo>
                  <a:pt x="934879" y="478376"/>
                  <a:pt x="934879" y="478376"/>
                  <a:pt x="934879" y="478376"/>
                </a:cubicBezTo>
                <a:cubicBezTo>
                  <a:pt x="948550" y="478376"/>
                  <a:pt x="956752" y="489417"/>
                  <a:pt x="956752" y="503219"/>
                </a:cubicBezTo>
                <a:cubicBezTo>
                  <a:pt x="956752" y="517021"/>
                  <a:pt x="948550" y="528063"/>
                  <a:pt x="934879" y="528063"/>
                </a:cubicBezTo>
                <a:lnTo>
                  <a:pt x="784501" y="528063"/>
                </a:lnTo>
                <a:cubicBezTo>
                  <a:pt x="773565" y="528063"/>
                  <a:pt x="762628" y="517021"/>
                  <a:pt x="762628" y="503219"/>
                </a:cubicBezTo>
                <a:cubicBezTo>
                  <a:pt x="762628" y="489417"/>
                  <a:pt x="773565" y="478376"/>
                  <a:pt x="784501" y="478376"/>
                </a:cubicBezTo>
                <a:close/>
                <a:moveTo>
                  <a:pt x="21873" y="478376"/>
                </a:moveTo>
                <a:lnTo>
                  <a:pt x="172251" y="478376"/>
                </a:lnTo>
                <a:cubicBezTo>
                  <a:pt x="185922" y="478376"/>
                  <a:pt x="194124" y="489417"/>
                  <a:pt x="194124" y="503219"/>
                </a:cubicBezTo>
                <a:cubicBezTo>
                  <a:pt x="194124" y="517021"/>
                  <a:pt x="185922" y="528063"/>
                  <a:pt x="172251" y="528063"/>
                </a:cubicBezTo>
                <a:cubicBezTo>
                  <a:pt x="21873" y="528063"/>
                  <a:pt x="21873" y="528063"/>
                  <a:pt x="21873" y="528063"/>
                </a:cubicBezTo>
                <a:cubicBezTo>
                  <a:pt x="10936" y="528063"/>
                  <a:pt x="0" y="517021"/>
                  <a:pt x="0" y="503219"/>
                </a:cubicBezTo>
                <a:cubicBezTo>
                  <a:pt x="0" y="489417"/>
                  <a:pt x="10936" y="478376"/>
                  <a:pt x="21873" y="478376"/>
                </a:cubicBezTo>
                <a:close/>
                <a:moveTo>
                  <a:pt x="481265" y="238032"/>
                </a:moveTo>
                <a:cubicBezTo>
                  <a:pt x="612275" y="238032"/>
                  <a:pt x="718720" y="344653"/>
                  <a:pt x="718720" y="475880"/>
                </a:cubicBezTo>
                <a:cubicBezTo>
                  <a:pt x="718720" y="568832"/>
                  <a:pt x="666862" y="648114"/>
                  <a:pt x="590440" y="689123"/>
                </a:cubicBezTo>
                <a:cubicBezTo>
                  <a:pt x="590440" y="689123"/>
                  <a:pt x="590440" y="689123"/>
                  <a:pt x="590440" y="768405"/>
                </a:cubicBezTo>
                <a:cubicBezTo>
                  <a:pt x="590440" y="768405"/>
                  <a:pt x="590440" y="768405"/>
                  <a:pt x="372091" y="768405"/>
                </a:cubicBezTo>
                <a:cubicBezTo>
                  <a:pt x="372091" y="768405"/>
                  <a:pt x="372091" y="768405"/>
                  <a:pt x="372091" y="689123"/>
                </a:cubicBezTo>
                <a:cubicBezTo>
                  <a:pt x="295668" y="648114"/>
                  <a:pt x="243810" y="568832"/>
                  <a:pt x="243810" y="475880"/>
                </a:cubicBezTo>
                <a:cubicBezTo>
                  <a:pt x="243810" y="344653"/>
                  <a:pt x="350256" y="238032"/>
                  <a:pt x="481265" y="238032"/>
                </a:cubicBezTo>
                <a:close/>
                <a:moveTo>
                  <a:pt x="816353" y="142203"/>
                </a:moveTo>
                <a:cubicBezTo>
                  <a:pt x="822153" y="142544"/>
                  <a:pt x="828294" y="145274"/>
                  <a:pt x="833753" y="150732"/>
                </a:cubicBezTo>
                <a:cubicBezTo>
                  <a:pt x="841941" y="158920"/>
                  <a:pt x="844670" y="175297"/>
                  <a:pt x="836482" y="183485"/>
                </a:cubicBezTo>
                <a:lnTo>
                  <a:pt x="730036" y="289930"/>
                </a:lnTo>
                <a:cubicBezTo>
                  <a:pt x="721848" y="298118"/>
                  <a:pt x="705472" y="295389"/>
                  <a:pt x="697284" y="287200"/>
                </a:cubicBezTo>
                <a:cubicBezTo>
                  <a:pt x="686366" y="276283"/>
                  <a:pt x="686366" y="262636"/>
                  <a:pt x="694554" y="254448"/>
                </a:cubicBezTo>
                <a:cubicBezTo>
                  <a:pt x="801000" y="148003"/>
                  <a:pt x="801000" y="148003"/>
                  <a:pt x="801000" y="148003"/>
                </a:cubicBezTo>
                <a:cubicBezTo>
                  <a:pt x="805094" y="143909"/>
                  <a:pt x="810553" y="141862"/>
                  <a:pt x="816353" y="142203"/>
                </a:cubicBezTo>
                <a:close/>
                <a:moveTo>
                  <a:pt x="147466" y="142203"/>
                </a:moveTo>
                <a:cubicBezTo>
                  <a:pt x="153607" y="141862"/>
                  <a:pt x="159748" y="143909"/>
                  <a:pt x="163842" y="148003"/>
                </a:cubicBezTo>
                <a:lnTo>
                  <a:pt x="270288" y="254448"/>
                </a:lnTo>
                <a:cubicBezTo>
                  <a:pt x="278476" y="262636"/>
                  <a:pt x="278476" y="276283"/>
                  <a:pt x="267559" y="287200"/>
                </a:cubicBezTo>
                <a:cubicBezTo>
                  <a:pt x="256641" y="295389"/>
                  <a:pt x="242994" y="298118"/>
                  <a:pt x="234806" y="289930"/>
                </a:cubicBezTo>
                <a:cubicBezTo>
                  <a:pt x="128360" y="183485"/>
                  <a:pt x="128360" y="183485"/>
                  <a:pt x="128360" y="183485"/>
                </a:cubicBezTo>
                <a:cubicBezTo>
                  <a:pt x="120172" y="175297"/>
                  <a:pt x="120172" y="158920"/>
                  <a:pt x="131089" y="150732"/>
                </a:cubicBezTo>
                <a:cubicBezTo>
                  <a:pt x="135183" y="145274"/>
                  <a:pt x="141324" y="142544"/>
                  <a:pt x="147466" y="142203"/>
                </a:cubicBezTo>
                <a:close/>
                <a:moveTo>
                  <a:pt x="478742" y="0"/>
                </a:moveTo>
                <a:cubicBezTo>
                  <a:pt x="495162" y="0"/>
                  <a:pt x="506109" y="10936"/>
                  <a:pt x="506109" y="21873"/>
                </a:cubicBezTo>
                <a:lnTo>
                  <a:pt x="506109" y="172250"/>
                </a:lnTo>
                <a:cubicBezTo>
                  <a:pt x="506109" y="183186"/>
                  <a:pt x="495162" y="194123"/>
                  <a:pt x="478742" y="194123"/>
                </a:cubicBezTo>
                <a:cubicBezTo>
                  <a:pt x="465058" y="194123"/>
                  <a:pt x="454111" y="183186"/>
                  <a:pt x="454111" y="172250"/>
                </a:cubicBezTo>
                <a:cubicBezTo>
                  <a:pt x="454111" y="21873"/>
                  <a:pt x="454111" y="21873"/>
                  <a:pt x="454111" y="21873"/>
                </a:cubicBezTo>
                <a:cubicBezTo>
                  <a:pt x="454111" y="10936"/>
                  <a:pt x="465058" y="0"/>
                  <a:pt x="478742" y="0"/>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1" name="Freeform 66"/>
          <p:cNvSpPr>
            <a:spLocks noEditPoints="1"/>
          </p:cNvSpPr>
          <p:nvPr/>
        </p:nvSpPr>
        <p:spPr bwMode="auto">
          <a:xfrm rot="218059">
            <a:off x="79216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2" name="Freeform 66"/>
          <p:cNvSpPr>
            <a:spLocks noEditPoints="1"/>
          </p:cNvSpPr>
          <p:nvPr/>
        </p:nvSpPr>
        <p:spPr bwMode="auto">
          <a:xfrm rot="218059">
            <a:off x="121631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66"/>
          <p:cNvSpPr>
            <a:spLocks noEditPoints="1"/>
          </p:cNvSpPr>
          <p:nvPr/>
        </p:nvSpPr>
        <p:spPr bwMode="auto">
          <a:xfrm rot="218059">
            <a:off x="164047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66"/>
          <p:cNvSpPr>
            <a:spLocks noEditPoints="1"/>
          </p:cNvSpPr>
          <p:nvPr/>
        </p:nvSpPr>
        <p:spPr bwMode="auto">
          <a:xfrm rot="218059">
            <a:off x="206462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66"/>
          <p:cNvSpPr>
            <a:spLocks noEditPoints="1"/>
          </p:cNvSpPr>
          <p:nvPr/>
        </p:nvSpPr>
        <p:spPr bwMode="auto">
          <a:xfrm rot="218059">
            <a:off x="248878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291293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66"/>
          <p:cNvSpPr>
            <a:spLocks noEditPoints="1"/>
          </p:cNvSpPr>
          <p:nvPr/>
        </p:nvSpPr>
        <p:spPr bwMode="auto">
          <a:xfrm rot="218059">
            <a:off x="333709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圆角矩形 34" descr="#clear#"/>
          <p:cNvSpPr/>
          <p:nvPr/>
        </p:nvSpPr>
        <p:spPr>
          <a:xfrm>
            <a:off x="779774" y="1564663"/>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0" name="矩形 29" descr="#clear#"/>
          <p:cNvSpPr/>
          <p:nvPr/>
        </p:nvSpPr>
        <p:spPr>
          <a:xfrm>
            <a:off x="510733" y="2785943"/>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2" name="Freeform 66"/>
          <p:cNvSpPr>
            <a:spLocks noEditPoints="1"/>
          </p:cNvSpPr>
          <p:nvPr/>
        </p:nvSpPr>
        <p:spPr bwMode="auto">
          <a:xfrm rot="218059">
            <a:off x="818905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861320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Freeform 66"/>
          <p:cNvSpPr>
            <a:spLocks noEditPoints="1"/>
          </p:cNvSpPr>
          <p:nvPr/>
        </p:nvSpPr>
        <p:spPr bwMode="auto">
          <a:xfrm rot="218059">
            <a:off x="903736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5" name="Freeform 66"/>
          <p:cNvSpPr>
            <a:spLocks noEditPoints="1"/>
          </p:cNvSpPr>
          <p:nvPr/>
        </p:nvSpPr>
        <p:spPr bwMode="auto">
          <a:xfrm rot="218059">
            <a:off x="946151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6" name="Freeform 66"/>
          <p:cNvSpPr>
            <a:spLocks noEditPoints="1"/>
          </p:cNvSpPr>
          <p:nvPr/>
        </p:nvSpPr>
        <p:spPr bwMode="auto">
          <a:xfrm rot="218059">
            <a:off x="988567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7" name="Freeform 66"/>
          <p:cNvSpPr>
            <a:spLocks noEditPoints="1"/>
          </p:cNvSpPr>
          <p:nvPr/>
        </p:nvSpPr>
        <p:spPr bwMode="auto">
          <a:xfrm rot="218059">
            <a:off x="1030982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1073398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9" name="圆角矩形 34" descr="#clear#"/>
          <p:cNvSpPr/>
          <p:nvPr/>
        </p:nvSpPr>
        <p:spPr>
          <a:xfrm>
            <a:off x="8176662" y="1564663"/>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40" name="矩形 39" descr="#clear#"/>
          <p:cNvSpPr/>
          <p:nvPr/>
        </p:nvSpPr>
        <p:spPr>
          <a:xfrm>
            <a:off x="7907621" y="2785943"/>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2" name="Freeform 66"/>
          <p:cNvSpPr>
            <a:spLocks noEditPoints="1"/>
          </p:cNvSpPr>
          <p:nvPr/>
        </p:nvSpPr>
        <p:spPr bwMode="auto">
          <a:xfrm rot="218059">
            <a:off x="79216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121631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164047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5" name="Freeform 66"/>
          <p:cNvSpPr>
            <a:spLocks noEditPoints="1"/>
          </p:cNvSpPr>
          <p:nvPr/>
        </p:nvSpPr>
        <p:spPr bwMode="auto">
          <a:xfrm rot="218059">
            <a:off x="206462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6" name="Freeform 66"/>
          <p:cNvSpPr>
            <a:spLocks noEditPoints="1"/>
          </p:cNvSpPr>
          <p:nvPr/>
        </p:nvSpPr>
        <p:spPr bwMode="auto">
          <a:xfrm rot="218059">
            <a:off x="248878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7" name="Freeform 66"/>
          <p:cNvSpPr>
            <a:spLocks noEditPoints="1"/>
          </p:cNvSpPr>
          <p:nvPr/>
        </p:nvSpPr>
        <p:spPr bwMode="auto">
          <a:xfrm rot="218059">
            <a:off x="291293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8" name="Freeform 66"/>
          <p:cNvSpPr>
            <a:spLocks noEditPoints="1"/>
          </p:cNvSpPr>
          <p:nvPr/>
        </p:nvSpPr>
        <p:spPr bwMode="auto">
          <a:xfrm rot="218059">
            <a:off x="333709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9" name="圆角矩形 34" descr="#clear#"/>
          <p:cNvSpPr/>
          <p:nvPr/>
        </p:nvSpPr>
        <p:spPr>
          <a:xfrm>
            <a:off x="779774" y="4182807"/>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50" name="矩形 49" descr="#clear#"/>
          <p:cNvSpPr/>
          <p:nvPr/>
        </p:nvSpPr>
        <p:spPr>
          <a:xfrm>
            <a:off x="510733" y="5404087"/>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2" name="Freeform 66"/>
          <p:cNvSpPr>
            <a:spLocks noEditPoints="1"/>
          </p:cNvSpPr>
          <p:nvPr/>
        </p:nvSpPr>
        <p:spPr bwMode="auto">
          <a:xfrm rot="218059">
            <a:off x="818905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3" name="Freeform 66"/>
          <p:cNvSpPr>
            <a:spLocks noEditPoints="1"/>
          </p:cNvSpPr>
          <p:nvPr/>
        </p:nvSpPr>
        <p:spPr bwMode="auto">
          <a:xfrm rot="218059">
            <a:off x="861320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4" name="Freeform 66"/>
          <p:cNvSpPr>
            <a:spLocks noEditPoints="1"/>
          </p:cNvSpPr>
          <p:nvPr/>
        </p:nvSpPr>
        <p:spPr bwMode="auto">
          <a:xfrm rot="218059">
            <a:off x="903736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5" name="Freeform 66"/>
          <p:cNvSpPr>
            <a:spLocks noEditPoints="1"/>
          </p:cNvSpPr>
          <p:nvPr/>
        </p:nvSpPr>
        <p:spPr bwMode="auto">
          <a:xfrm rot="218059">
            <a:off x="946151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6" name="Freeform 66"/>
          <p:cNvSpPr>
            <a:spLocks noEditPoints="1"/>
          </p:cNvSpPr>
          <p:nvPr/>
        </p:nvSpPr>
        <p:spPr bwMode="auto">
          <a:xfrm rot="218059">
            <a:off x="988567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7" name="Freeform 66"/>
          <p:cNvSpPr>
            <a:spLocks noEditPoints="1"/>
          </p:cNvSpPr>
          <p:nvPr/>
        </p:nvSpPr>
        <p:spPr bwMode="auto">
          <a:xfrm rot="218059">
            <a:off x="1030982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8" name="Freeform 66"/>
          <p:cNvSpPr>
            <a:spLocks noEditPoints="1"/>
          </p:cNvSpPr>
          <p:nvPr/>
        </p:nvSpPr>
        <p:spPr bwMode="auto">
          <a:xfrm rot="218059">
            <a:off x="1073398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9" name="圆角矩形 34" descr="#clear#"/>
          <p:cNvSpPr/>
          <p:nvPr/>
        </p:nvSpPr>
        <p:spPr>
          <a:xfrm>
            <a:off x="8176662" y="4182807"/>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60" name="矩形 59" descr="#clear#"/>
          <p:cNvSpPr/>
          <p:nvPr/>
        </p:nvSpPr>
        <p:spPr>
          <a:xfrm>
            <a:off x="7907621" y="5404087"/>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圆角 19"/>
          <p:cNvSpPr/>
          <p:nvPr/>
        </p:nvSpPr>
        <p:spPr bwMode="auto">
          <a:xfrm>
            <a:off x="715963" y="2401214"/>
            <a:ext cx="3313112" cy="2859230"/>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0" name="KSO_Shape"/>
          <p:cNvSpPr/>
          <p:nvPr/>
        </p:nvSpPr>
        <p:spPr bwMode="auto">
          <a:xfrm>
            <a:off x="1637552" y="2700730"/>
            <a:ext cx="1465326" cy="1370864"/>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1" name="矩形 30" descr="#clear#"/>
          <p:cNvSpPr>
            <a:spLocks noChangeArrowheads="1"/>
          </p:cNvSpPr>
          <p:nvPr/>
        </p:nvSpPr>
        <p:spPr bwMode="auto">
          <a:xfrm>
            <a:off x="1140792" y="4397040"/>
            <a:ext cx="24596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dirty="0">
                <a:solidFill>
                  <a:srgbClr val="FFFEFF"/>
                </a:solidFill>
                <a:latin typeface="微软雅黑" panose="020B0503020204020204" pitchFamily="34" charset="-122"/>
                <a:ea typeface="微软雅黑" panose="020B0503020204020204" pitchFamily="34" charset="-122"/>
              </a:rPr>
              <a:t>添加标题</a:t>
            </a:r>
            <a:endParaRPr lang="zh-CN" altLang="en-US" sz="2400" dirty="0">
              <a:solidFill>
                <a:srgbClr val="FFFEFF"/>
              </a:solidFill>
              <a:latin typeface="微软雅黑" panose="020B0503020204020204" pitchFamily="34" charset="-122"/>
              <a:ea typeface="微软雅黑" panose="020B0503020204020204" pitchFamily="34" charset="-122"/>
            </a:endParaRPr>
          </a:p>
        </p:txBody>
      </p:sp>
      <p:sp>
        <p:nvSpPr>
          <p:cNvPr id="32" name="任意多边形 5"/>
          <p:cNvSpPr/>
          <p:nvPr/>
        </p:nvSpPr>
        <p:spPr>
          <a:xfrm rot="18442799" flipH="1">
            <a:off x="4096102"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5"/>
          <p:cNvSpPr/>
          <p:nvPr/>
        </p:nvSpPr>
        <p:spPr>
          <a:xfrm rot="18442799" flipH="1">
            <a:off x="4524727"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descr="#clear#"/>
          <p:cNvSpPr/>
          <p:nvPr/>
        </p:nvSpPr>
        <p:spPr>
          <a:xfrm>
            <a:off x="6201699" y="2911768"/>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descr="#clear#"/>
          <p:cNvSpPr/>
          <p:nvPr/>
        </p:nvSpPr>
        <p:spPr>
          <a:xfrm>
            <a:off x="6343348" y="1409700"/>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descr="#clear#"/>
          <p:cNvSpPr/>
          <p:nvPr/>
        </p:nvSpPr>
        <p:spPr>
          <a:xfrm>
            <a:off x="6201699" y="5735076"/>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descr="#clear#"/>
          <p:cNvSpPr/>
          <p:nvPr/>
        </p:nvSpPr>
        <p:spPr>
          <a:xfrm>
            <a:off x="6343348" y="4233008"/>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3" name="Rectangle 8" descr="#clear#"/>
          <p:cNvSpPr>
            <a:spLocks noChangeArrowheads="1"/>
          </p:cNvSpPr>
          <p:nvPr/>
        </p:nvSpPr>
        <p:spPr bwMode="auto">
          <a:xfrm>
            <a:off x="2044592" y="2953650"/>
            <a:ext cx="410493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20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2000" dirty="0">
              <a:latin typeface="+mj-ea"/>
              <a:ea typeface="+mj-ea"/>
            </a:endParaRPr>
          </a:p>
        </p:txBody>
      </p:sp>
      <p:sp>
        <p:nvSpPr>
          <p:cNvPr id="3" name="文本框 2" descr="#clear#"/>
          <p:cNvSpPr txBox="1"/>
          <p:nvPr/>
        </p:nvSpPr>
        <p:spPr>
          <a:xfrm>
            <a:off x="172249" y="2462762"/>
            <a:ext cx="1872343" cy="1015663"/>
          </a:xfrm>
          <a:prstGeom prst="rect">
            <a:avLst/>
          </a:prstGeom>
          <a:noFill/>
        </p:spPr>
        <p:txBody>
          <a:bodyPr wrap="square" rtlCol="0" anchor="ctr">
            <a:spAutoFit/>
          </a:bodyPr>
          <a:lstStyle/>
          <a:p>
            <a:pPr algn="ctr"/>
            <a:r>
              <a:rPr lang="zh-CN" altLang="en-US" sz="6000" b="1" dirty="0">
                <a:solidFill>
                  <a:schemeClr val="accent1"/>
                </a:solidFill>
              </a:rPr>
              <a:t>“</a:t>
            </a:r>
            <a:endParaRPr lang="zh-CN" altLang="en-US" sz="6000" b="1" dirty="0">
              <a:solidFill>
                <a:schemeClr val="accent1"/>
              </a:solidFill>
            </a:endParaRPr>
          </a:p>
        </p:txBody>
      </p:sp>
      <p:cxnSp>
        <p:nvCxnSpPr>
          <p:cNvPr id="5" name="直接连接符 4"/>
          <p:cNvCxnSpPr/>
          <p:nvPr/>
        </p:nvCxnSpPr>
        <p:spPr>
          <a:xfrm>
            <a:off x="6695768" y="2212258"/>
            <a:ext cx="0" cy="376083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534400" y="1981111"/>
            <a:ext cx="2447925" cy="24495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zh-CN" altLang="en-US"/>
          </a:p>
        </p:txBody>
      </p:sp>
      <p:sp>
        <p:nvSpPr>
          <p:cNvPr id="15" name="椭圆 14" descr="#clear#"/>
          <p:cNvSpPr/>
          <p:nvPr/>
        </p:nvSpPr>
        <p:spPr>
          <a:xfrm>
            <a:off x="10248900" y="1965236"/>
            <a:ext cx="811212" cy="811212"/>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1800" dirty="0">
                <a:solidFill>
                  <a:srgbClr val="FFFFFF"/>
                </a:solidFill>
              </a:rPr>
              <a:t>13%</a:t>
            </a:r>
            <a:endParaRPr lang="zh-CN" altLang="en-US" sz="1800" dirty="0">
              <a:solidFill>
                <a:srgbClr val="FFFFFF"/>
              </a:solidFill>
            </a:endParaRPr>
          </a:p>
        </p:txBody>
      </p:sp>
      <p:sp>
        <p:nvSpPr>
          <p:cNvPr id="16" name="椭圆 15" descr="#clear#"/>
          <p:cNvSpPr/>
          <p:nvPr/>
        </p:nvSpPr>
        <p:spPr>
          <a:xfrm>
            <a:off x="10304604" y="3352712"/>
            <a:ext cx="1095375" cy="10937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dirty="0">
                <a:solidFill>
                  <a:srgbClr val="FFFFFF"/>
                </a:solidFill>
              </a:rPr>
              <a:t>35%</a:t>
            </a:r>
            <a:endParaRPr lang="zh-CN" altLang="en-US" dirty="0">
              <a:solidFill>
                <a:srgbClr val="FFFFFF"/>
              </a:solidFill>
            </a:endParaRPr>
          </a:p>
        </p:txBody>
      </p:sp>
      <p:sp>
        <p:nvSpPr>
          <p:cNvPr id="17" name="椭圆 16" descr="#clear#"/>
          <p:cNvSpPr/>
          <p:nvPr/>
        </p:nvSpPr>
        <p:spPr>
          <a:xfrm>
            <a:off x="7634743" y="2170024"/>
            <a:ext cx="1703387" cy="17033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78%</a:t>
            </a:r>
            <a:endParaRPr lang="zh-CN" altLang="en-US" sz="4000" dirty="0">
              <a:solidFill>
                <a:srgbClr val="FFFFFF"/>
              </a:solidFill>
            </a:endParaRPr>
          </a:p>
        </p:txBody>
      </p:sp>
      <p:sp>
        <p:nvSpPr>
          <p:cNvPr id="18" name="椭圆 17" descr="#clear#"/>
          <p:cNvSpPr/>
          <p:nvPr/>
        </p:nvSpPr>
        <p:spPr>
          <a:xfrm>
            <a:off x="7634743" y="3645605"/>
            <a:ext cx="2185930" cy="2185930"/>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120%</a:t>
            </a:r>
            <a:endParaRPr lang="zh-CN" altLang="en-US" sz="4000" dirty="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descr="#clear#"/>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descr="#clear#"/>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descr="#clear#"/>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请输入第一章的大标题</a:t>
            </a:r>
            <a:endParaRPr lang="zh-CN" altLang="en-US" dirty="0"/>
          </a:p>
        </p:txBody>
      </p:sp>
      <p:sp>
        <p:nvSpPr>
          <p:cNvPr id="9219" name="文本占位符 2" descr="#clear#"/>
          <p:cNvSpPr>
            <a:spLocks noGrp="1"/>
          </p:cNvSpPr>
          <p:nvPr>
            <p:ph type="body" idx="1"/>
          </p:nvPr>
        </p:nvSpPr>
        <p:spPr/>
        <p:txBody>
          <a:bodyPr/>
          <a:lstStyle/>
          <a:p>
            <a:r>
              <a:rPr lang="zh-CN" altLang="en-US" dirty="0"/>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5" name="圆角矩形 4" descr="#clear#"/>
          <p:cNvSpPr/>
          <p:nvPr/>
        </p:nvSpPr>
        <p:spPr>
          <a:xfrm>
            <a:off x="923668" y="1958478"/>
            <a:ext cx="5167147"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6" name="椭圆 5" descr="#clear#"/>
          <p:cNvSpPr/>
          <p:nvPr/>
        </p:nvSpPr>
        <p:spPr>
          <a:xfrm>
            <a:off x="999358"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0" name="椭圆 19" descr="#clear#"/>
          <p:cNvSpPr/>
          <p:nvPr/>
        </p:nvSpPr>
        <p:spPr>
          <a:xfrm>
            <a:off x="2333654"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1" name="椭圆 20" descr="#clear#"/>
          <p:cNvSpPr/>
          <p:nvPr/>
        </p:nvSpPr>
        <p:spPr>
          <a:xfrm>
            <a:off x="3667950"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0" name="矩形 9" descr="#clear#"/>
          <p:cNvSpPr/>
          <p:nvPr/>
        </p:nvSpPr>
        <p:spPr>
          <a:xfrm>
            <a:off x="1026204" y="2756419"/>
            <a:ext cx="4962075" cy="125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nSpc>
                <a:spcPct val="150000"/>
              </a:lnSpc>
            </a:pPr>
            <a:r>
              <a:rPr lang="zh-CN" altLang="en-US"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dirty="0">
              <a:solidFill>
                <a:schemeClr val="tx1"/>
              </a:solidFill>
              <a:latin typeface="+mj-ea"/>
              <a:ea typeface="+mj-ea"/>
            </a:endParaRPr>
          </a:p>
        </p:txBody>
      </p:sp>
      <p:sp>
        <p:nvSpPr>
          <p:cNvPr id="11" name="椭圆 10" descr="#clear#"/>
          <p:cNvSpPr/>
          <p:nvPr/>
        </p:nvSpPr>
        <p:spPr>
          <a:xfrm>
            <a:off x="5002245"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2" name="矩形 11" descr="#clear#"/>
          <p:cNvSpPr/>
          <p:nvPr/>
        </p:nvSpPr>
        <p:spPr>
          <a:xfrm>
            <a:off x="6624689" y="1880282"/>
            <a:ext cx="5350999"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dirty="0"/>
              <a:t>请输入您的大标题</a:t>
            </a:r>
            <a:endParaRPr lang="zh-CN" altLang="en-US" dirty="0"/>
          </a:p>
        </p:txBody>
      </p:sp>
      <p:sp>
        <p:nvSpPr>
          <p:cNvPr id="19" name="矩形 18" descr="#clear#"/>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6" name="自由: 形状 17"/>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9"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0" name="自由: 形状 1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2"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3"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4"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35"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6" name="KSO_Shape"/>
          <p:cNvSpPr/>
          <p:nvPr/>
        </p:nvSpPr>
        <p:spPr bwMode="auto">
          <a:xfrm>
            <a:off x="2295405" y="2792902"/>
            <a:ext cx="486995" cy="536141"/>
          </a:xfrm>
          <a:custGeom>
            <a:avLst/>
            <a:gdLst>
              <a:gd name="T0" fmla="*/ 1478682 w 5929"/>
              <a:gd name="T1" fmla="*/ 292493 h 6526"/>
              <a:gd name="T2" fmla="*/ 1443934 w 5929"/>
              <a:gd name="T3" fmla="*/ 257756 h 6526"/>
              <a:gd name="T4" fmla="*/ 395074 w 5929"/>
              <a:gd name="T5" fmla="*/ 34445 h 6526"/>
              <a:gd name="T6" fmla="*/ 274187 w 5929"/>
              <a:gd name="T7" fmla="*/ 203169 h 6526"/>
              <a:gd name="T8" fmla="*/ 195931 w 5929"/>
              <a:gd name="T9" fmla="*/ 389115 h 6526"/>
              <a:gd name="T10" fmla="*/ 160307 w 5929"/>
              <a:gd name="T11" fmla="*/ 585570 h 6526"/>
              <a:gd name="T12" fmla="*/ 167315 w 5929"/>
              <a:gd name="T13" fmla="*/ 784068 h 6526"/>
              <a:gd name="T14" fmla="*/ 217247 w 5929"/>
              <a:gd name="T15" fmla="*/ 977896 h 6526"/>
              <a:gd name="T16" fmla="*/ 309811 w 5929"/>
              <a:gd name="T17" fmla="*/ 1158880 h 6526"/>
              <a:gd name="T18" fmla="*/ 427778 w 5929"/>
              <a:gd name="T19" fmla="*/ 1303667 h 6526"/>
              <a:gd name="T20" fmla="*/ 591882 w 5929"/>
              <a:gd name="T21" fmla="*/ 1434150 h 6526"/>
              <a:gd name="T22" fmla="*/ 774673 w 5929"/>
              <a:gd name="T23" fmla="*/ 1521723 h 6526"/>
              <a:gd name="T24" fmla="*/ 969436 w 5929"/>
              <a:gd name="T25" fmla="*/ 1566677 h 6526"/>
              <a:gd name="T26" fmla="*/ 1167995 w 5929"/>
              <a:gd name="T27" fmla="*/ 1569012 h 6526"/>
              <a:gd name="T28" fmla="*/ 1363342 w 5929"/>
              <a:gd name="T29" fmla="*/ 1528729 h 6526"/>
              <a:gd name="T30" fmla="*/ 1548178 w 5929"/>
              <a:gd name="T31" fmla="*/ 1445827 h 6526"/>
              <a:gd name="T32" fmla="*/ 1714617 w 5929"/>
              <a:gd name="T33" fmla="*/ 1320014 h 6526"/>
              <a:gd name="T34" fmla="*/ 284991 w 5929"/>
              <a:gd name="T35" fmla="*/ 957754 h 6526"/>
              <a:gd name="T36" fmla="*/ 228635 w 5929"/>
              <a:gd name="T37" fmla="*/ 742033 h 6526"/>
              <a:gd name="T38" fmla="*/ 228051 w 5929"/>
              <a:gd name="T39" fmla="*/ 552292 h 6526"/>
              <a:gd name="T40" fmla="*/ 264843 w 5929"/>
              <a:gd name="T41" fmla="*/ 392326 h 6526"/>
              <a:gd name="T42" fmla="*/ 320323 w 5929"/>
              <a:gd name="T43" fmla="*/ 266221 h 6526"/>
              <a:gd name="T44" fmla="*/ 405002 w 5929"/>
              <a:gd name="T45" fmla="*/ 140992 h 6526"/>
              <a:gd name="T46" fmla="*/ 467782 w 5929"/>
              <a:gd name="T47" fmla="*/ 237030 h 6526"/>
              <a:gd name="T48" fmla="*/ 387190 w 5929"/>
              <a:gd name="T49" fmla="*/ 363719 h 6526"/>
              <a:gd name="T50" fmla="*/ 338427 w 5929"/>
              <a:gd name="T51" fmla="*/ 486029 h 6526"/>
              <a:gd name="T52" fmla="*/ 305723 w 5929"/>
              <a:gd name="T53" fmla="*/ 643076 h 6526"/>
              <a:gd name="T54" fmla="*/ 301635 w 5929"/>
              <a:gd name="T55" fmla="*/ 834569 h 6526"/>
              <a:gd name="T56" fmla="*/ 339887 w 5929"/>
              <a:gd name="T57" fmla="*/ 1060215 h 6526"/>
              <a:gd name="T58" fmla="*/ 566186 w 5929"/>
              <a:gd name="T59" fmla="*/ 1663591 h 6526"/>
              <a:gd name="T60" fmla="*/ 553922 w 5929"/>
              <a:gd name="T61" fmla="*/ 1538946 h 6526"/>
              <a:gd name="T62" fmla="*/ 519466 w 5929"/>
              <a:gd name="T63" fmla="*/ 1472099 h 6526"/>
              <a:gd name="T64" fmla="*/ 482966 w 5929"/>
              <a:gd name="T65" fmla="*/ 1447870 h 6526"/>
              <a:gd name="T66" fmla="*/ 430406 w 5929"/>
              <a:gd name="T67" fmla="*/ 1436778 h 6526"/>
              <a:gd name="T68" fmla="*/ 375802 w 5929"/>
              <a:gd name="T69" fmla="*/ 1439989 h 6526"/>
              <a:gd name="T70" fmla="*/ 330251 w 5929"/>
              <a:gd name="T71" fmla="*/ 1457503 h 6526"/>
              <a:gd name="T72" fmla="*/ 294919 w 5929"/>
              <a:gd name="T73" fmla="*/ 1494576 h 6526"/>
              <a:gd name="T74" fmla="*/ 270683 w 5929"/>
              <a:gd name="T75" fmla="*/ 1579229 h 6526"/>
              <a:gd name="T76" fmla="*/ 256083 w 5929"/>
              <a:gd name="T77" fmla="*/ 1702123 h 6526"/>
              <a:gd name="T78" fmla="*/ 212283 w 5929"/>
              <a:gd name="T79" fmla="*/ 1758462 h 6526"/>
              <a:gd name="T80" fmla="*/ 163811 w 5929"/>
              <a:gd name="T81" fmla="*/ 1784150 h 6526"/>
              <a:gd name="T82" fmla="*/ 70956 w 5929"/>
              <a:gd name="T83" fmla="*/ 1795826 h 6526"/>
              <a:gd name="T84" fmla="*/ 27448 w 5929"/>
              <a:gd name="T85" fmla="*/ 1814216 h 6526"/>
              <a:gd name="T86" fmla="*/ 5840 w 5929"/>
              <a:gd name="T87" fmla="*/ 1856251 h 6526"/>
              <a:gd name="T88" fmla="*/ 831905 w 5929"/>
              <a:gd name="T89" fmla="*/ 1895367 h 6526"/>
              <a:gd name="T90" fmla="*/ 818765 w 5929"/>
              <a:gd name="T91" fmla="*/ 1833190 h 6526"/>
              <a:gd name="T92" fmla="*/ 790733 w 5929"/>
              <a:gd name="T93" fmla="*/ 1804291 h 6526"/>
              <a:gd name="T94" fmla="*/ 711601 w 5929"/>
              <a:gd name="T95" fmla="*/ 1791739 h 6526"/>
              <a:gd name="T96" fmla="*/ 646485 w 5929"/>
              <a:gd name="T97" fmla="*/ 1775976 h 6526"/>
              <a:gd name="T98" fmla="*/ 599766 w 5929"/>
              <a:gd name="T99" fmla="*/ 1738028 h 6526"/>
              <a:gd name="T100" fmla="*/ 299299 w 5929"/>
              <a:gd name="T101" fmla="*/ 1676727 h 6526"/>
              <a:gd name="T102" fmla="*/ 297255 w 5929"/>
              <a:gd name="T103" fmla="*/ 1599663 h 6526"/>
              <a:gd name="T104" fmla="*/ 311563 w 5929"/>
              <a:gd name="T105" fmla="*/ 1537486 h 6526"/>
              <a:gd name="T106" fmla="*/ 336967 w 5929"/>
              <a:gd name="T107" fmla="*/ 1496619 h 6526"/>
              <a:gd name="T108" fmla="*/ 397702 w 5929"/>
              <a:gd name="T109" fmla="*/ 1461590 h 6526"/>
              <a:gd name="T110" fmla="*/ 430990 w 5929"/>
              <a:gd name="T111" fmla="*/ 1461006 h 6526"/>
              <a:gd name="T112" fmla="*/ 366751 w 5929"/>
              <a:gd name="T113" fmla="*/ 1534859 h 6526"/>
              <a:gd name="T114" fmla="*/ 315359 w 5929"/>
              <a:gd name="T115" fmla="*/ 1632941 h 65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29" h="6526">
                <a:moveTo>
                  <a:pt x="5068" y="3604"/>
                </a:moveTo>
                <a:lnTo>
                  <a:pt x="5081" y="1083"/>
                </a:lnTo>
                <a:lnTo>
                  <a:pt x="5080" y="1071"/>
                </a:lnTo>
                <a:lnTo>
                  <a:pt x="5079" y="1061"/>
                </a:lnTo>
                <a:lnTo>
                  <a:pt x="5075" y="1041"/>
                </a:lnTo>
                <a:lnTo>
                  <a:pt x="5071" y="1022"/>
                </a:lnTo>
                <a:lnTo>
                  <a:pt x="5064" y="1002"/>
                </a:lnTo>
                <a:lnTo>
                  <a:pt x="5056" y="986"/>
                </a:lnTo>
                <a:lnTo>
                  <a:pt x="5047" y="969"/>
                </a:lnTo>
                <a:lnTo>
                  <a:pt x="5036" y="953"/>
                </a:lnTo>
                <a:lnTo>
                  <a:pt x="5024" y="937"/>
                </a:lnTo>
                <a:lnTo>
                  <a:pt x="5010" y="923"/>
                </a:lnTo>
                <a:lnTo>
                  <a:pt x="4995" y="911"/>
                </a:lnTo>
                <a:lnTo>
                  <a:pt x="4980" y="901"/>
                </a:lnTo>
                <a:lnTo>
                  <a:pt x="4963" y="891"/>
                </a:lnTo>
                <a:lnTo>
                  <a:pt x="4945" y="883"/>
                </a:lnTo>
                <a:lnTo>
                  <a:pt x="4925" y="876"/>
                </a:lnTo>
                <a:lnTo>
                  <a:pt x="4906" y="872"/>
                </a:lnTo>
                <a:lnTo>
                  <a:pt x="4887" y="869"/>
                </a:lnTo>
                <a:lnTo>
                  <a:pt x="4866" y="868"/>
                </a:lnTo>
                <a:lnTo>
                  <a:pt x="2333" y="868"/>
                </a:lnTo>
                <a:lnTo>
                  <a:pt x="1465" y="0"/>
                </a:lnTo>
                <a:lnTo>
                  <a:pt x="1409" y="58"/>
                </a:lnTo>
                <a:lnTo>
                  <a:pt x="1353" y="118"/>
                </a:lnTo>
                <a:lnTo>
                  <a:pt x="1300" y="179"/>
                </a:lnTo>
                <a:lnTo>
                  <a:pt x="1249" y="240"/>
                </a:lnTo>
                <a:lnTo>
                  <a:pt x="1199" y="302"/>
                </a:lnTo>
                <a:lnTo>
                  <a:pt x="1152" y="366"/>
                </a:lnTo>
                <a:lnTo>
                  <a:pt x="1105" y="430"/>
                </a:lnTo>
                <a:lnTo>
                  <a:pt x="1061" y="495"/>
                </a:lnTo>
                <a:lnTo>
                  <a:pt x="1018" y="561"/>
                </a:lnTo>
                <a:lnTo>
                  <a:pt x="978" y="628"/>
                </a:lnTo>
                <a:lnTo>
                  <a:pt x="939" y="696"/>
                </a:lnTo>
                <a:lnTo>
                  <a:pt x="902" y="764"/>
                </a:lnTo>
                <a:lnTo>
                  <a:pt x="867" y="833"/>
                </a:lnTo>
                <a:lnTo>
                  <a:pt x="833" y="903"/>
                </a:lnTo>
                <a:lnTo>
                  <a:pt x="802" y="973"/>
                </a:lnTo>
                <a:lnTo>
                  <a:pt x="772" y="1044"/>
                </a:lnTo>
                <a:lnTo>
                  <a:pt x="744" y="1116"/>
                </a:lnTo>
                <a:lnTo>
                  <a:pt x="718" y="1188"/>
                </a:lnTo>
                <a:lnTo>
                  <a:pt x="693" y="1261"/>
                </a:lnTo>
                <a:lnTo>
                  <a:pt x="671" y="1333"/>
                </a:lnTo>
                <a:lnTo>
                  <a:pt x="651" y="1406"/>
                </a:lnTo>
                <a:lnTo>
                  <a:pt x="631" y="1481"/>
                </a:lnTo>
                <a:lnTo>
                  <a:pt x="614" y="1555"/>
                </a:lnTo>
                <a:lnTo>
                  <a:pt x="599" y="1630"/>
                </a:lnTo>
                <a:lnTo>
                  <a:pt x="585" y="1704"/>
                </a:lnTo>
                <a:lnTo>
                  <a:pt x="573" y="1779"/>
                </a:lnTo>
                <a:lnTo>
                  <a:pt x="564" y="1854"/>
                </a:lnTo>
                <a:lnTo>
                  <a:pt x="555" y="1930"/>
                </a:lnTo>
                <a:lnTo>
                  <a:pt x="549" y="2006"/>
                </a:lnTo>
                <a:lnTo>
                  <a:pt x="545" y="2081"/>
                </a:lnTo>
                <a:lnTo>
                  <a:pt x="541" y="2157"/>
                </a:lnTo>
                <a:lnTo>
                  <a:pt x="541" y="2232"/>
                </a:lnTo>
                <a:lnTo>
                  <a:pt x="541" y="2308"/>
                </a:lnTo>
                <a:lnTo>
                  <a:pt x="545" y="2384"/>
                </a:lnTo>
                <a:lnTo>
                  <a:pt x="549" y="2459"/>
                </a:lnTo>
                <a:lnTo>
                  <a:pt x="555" y="2535"/>
                </a:lnTo>
                <a:lnTo>
                  <a:pt x="564" y="2610"/>
                </a:lnTo>
                <a:lnTo>
                  <a:pt x="573" y="2686"/>
                </a:lnTo>
                <a:lnTo>
                  <a:pt x="585" y="2761"/>
                </a:lnTo>
                <a:lnTo>
                  <a:pt x="599" y="2835"/>
                </a:lnTo>
                <a:lnTo>
                  <a:pt x="614" y="2910"/>
                </a:lnTo>
                <a:lnTo>
                  <a:pt x="631" y="2984"/>
                </a:lnTo>
                <a:lnTo>
                  <a:pt x="651" y="3058"/>
                </a:lnTo>
                <a:lnTo>
                  <a:pt x="671" y="3132"/>
                </a:lnTo>
                <a:lnTo>
                  <a:pt x="693" y="3204"/>
                </a:lnTo>
                <a:lnTo>
                  <a:pt x="718" y="3277"/>
                </a:lnTo>
                <a:lnTo>
                  <a:pt x="744" y="3350"/>
                </a:lnTo>
                <a:lnTo>
                  <a:pt x="772" y="3421"/>
                </a:lnTo>
                <a:lnTo>
                  <a:pt x="802" y="3492"/>
                </a:lnTo>
                <a:lnTo>
                  <a:pt x="833" y="3562"/>
                </a:lnTo>
                <a:lnTo>
                  <a:pt x="867" y="3632"/>
                </a:lnTo>
                <a:lnTo>
                  <a:pt x="902" y="3701"/>
                </a:lnTo>
                <a:lnTo>
                  <a:pt x="939" y="3769"/>
                </a:lnTo>
                <a:lnTo>
                  <a:pt x="978" y="3837"/>
                </a:lnTo>
                <a:lnTo>
                  <a:pt x="1018" y="3904"/>
                </a:lnTo>
                <a:lnTo>
                  <a:pt x="1061" y="3970"/>
                </a:lnTo>
                <a:lnTo>
                  <a:pt x="1105" y="4036"/>
                </a:lnTo>
                <a:lnTo>
                  <a:pt x="1152" y="4100"/>
                </a:lnTo>
                <a:lnTo>
                  <a:pt x="1199" y="4163"/>
                </a:lnTo>
                <a:lnTo>
                  <a:pt x="1249" y="4225"/>
                </a:lnTo>
                <a:lnTo>
                  <a:pt x="1300" y="4287"/>
                </a:lnTo>
                <a:lnTo>
                  <a:pt x="1353" y="4347"/>
                </a:lnTo>
                <a:lnTo>
                  <a:pt x="1409" y="4407"/>
                </a:lnTo>
                <a:lnTo>
                  <a:pt x="1465" y="4466"/>
                </a:lnTo>
                <a:lnTo>
                  <a:pt x="1524" y="4522"/>
                </a:lnTo>
                <a:lnTo>
                  <a:pt x="1584" y="4577"/>
                </a:lnTo>
                <a:lnTo>
                  <a:pt x="1643" y="4630"/>
                </a:lnTo>
                <a:lnTo>
                  <a:pt x="1705" y="4682"/>
                </a:lnTo>
                <a:lnTo>
                  <a:pt x="1768" y="4732"/>
                </a:lnTo>
                <a:lnTo>
                  <a:pt x="1831" y="4779"/>
                </a:lnTo>
                <a:lnTo>
                  <a:pt x="1895" y="4826"/>
                </a:lnTo>
                <a:lnTo>
                  <a:pt x="1960" y="4870"/>
                </a:lnTo>
                <a:lnTo>
                  <a:pt x="2027" y="4913"/>
                </a:lnTo>
                <a:lnTo>
                  <a:pt x="2094" y="4953"/>
                </a:lnTo>
                <a:lnTo>
                  <a:pt x="2161" y="4991"/>
                </a:lnTo>
                <a:lnTo>
                  <a:pt x="2230" y="5029"/>
                </a:lnTo>
                <a:lnTo>
                  <a:pt x="2299" y="5064"/>
                </a:lnTo>
                <a:lnTo>
                  <a:pt x="2369" y="5098"/>
                </a:lnTo>
                <a:lnTo>
                  <a:pt x="2439" y="5129"/>
                </a:lnTo>
                <a:lnTo>
                  <a:pt x="2510" y="5159"/>
                </a:lnTo>
                <a:lnTo>
                  <a:pt x="2581" y="5187"/>
                </a:lnTo>
                <a:lnTo>
                  <a:pt x="2653" y="5213"/>
                </a:lnTo>
                <a:lnTo>
                  <a:pt x="2725" y="5237"/>
                </a:lnTo>
                <a:lnTo>
                  <a:pt x="2799" y="5260"/>
                </a:lnTo>
                <a:lnTo>
                  <a:pt x="2872" y="5280"/>
                </a:lnTo>
                <a:lnTo>
                  <a:pt x="2947" y="5300"/>
                </a:lnTo>
                <a:lnTo>
                  <a:pt x="3020" y="5316"/>
                </a:lnTo>
                <a:lnTo>
                  <a:pt x="3094" y="5332"/>
                </a:lnTo>
                <a:lnTo>
                  <a:pt x="3170" y="5346"/>
                </a:lnTo>
                <a:lnTo>
                  <a:pt x="3244" y="5357"/>
                </a:lnTo>
                <a:lnTo>
                  <a:pt x="3320" y="5367"/>
                </a:lnTo>
                <a:lnTo>
                  <a:pt x="3396" y="5375"/>
                </a:lnTo>
                <a:lnTo>
                  <a:pt x="3471" y="5382"/>
                </a:lnTo>
                <a:lnTo>
                  <a:pt x="3547" y="5386"/>
                </a:lnTo>
                <a:lnTo>
                  <a:pt x="3622" y="5389"/>
                </a:lnTo>
                <a:lnTo>
                  <a:pt x="3698" y="5390"/>
                </a:lnTo>
                <a:lnTo>
                  <a:pt x="3773" y="5389"/>
                </a:lnTo>
                <a:lnTo>
                  <a:pt x="3849" y="5386"/>
                </a:lnTo>
                <a:lnTo>
                  <a:pt x="3925" y="5382"/>
                </a:lnTo>
                <a:lnTo>
                  <a:pt x="4000" y="5375"/>
                </a:lnTo>
                <a:lnTo>
                  <a:pt x="4076" y="5367"/>
                </a:lnTo>
                <a:lnTo>
                  <a:pt x="4151" y="5357"/>
                </a:lnTo>
                <a:lnTo>
                  <a:pt x="4226" y="5346"/>
                </a:lnTo>
                <a:lnTo>
                  <a:pt x="4300" y="5332"/>
                </a:lnTo>
                <a:lnTo>
                  <a:pt x="4375" y="5316"/>
                </a:lnTo>
                <a:lnTo>
                  <a:pt x="4449" y="5300"/>
                </a:lnTo>
                <a:lnTo>
                  <a:pt x="4523" y="5280"/>
                </a:lnTo>
                <a:lnTo>
                  <a:pt x="4596" y="5260"/>
                </a:lnTo>
                <a:lnTo>
                  <a:pt x="4669" y="5237"/>
                </a:lnTo>
                <a:lnTo>
                  <a:pt x="4741" y="5213"/>
                </a:lnTo>
                <a:lnTo>
                  <a:pt x="4814" y="5187"/>
                </a:lnTo>
                <a:lnTo>
                  <a:pt x="4886" y="5159"/>
                </a:lnTo>
                <a:lnTo>
                  <a:pt x="4957" y="5129"/>
                </a:lnTo>
                <a:lnTo>
                  <a:pt x="5027" y="5098"/>
                </a:lnTo>
                <a:lnTo>
                  <a:pt x="5097" y="5064"/>
                </a:lnTo>
                <a:lnTo>
                  <a:pt x="5166" y="5029"/>
                </a:lnTo>
                <a:lnTo>
                  <a:pt x="5235" y="4991"/>
                </a:lnTo>
                <a:lnTo>
                  <a:pt x="5302" y="4953"/>
                </a:lnTo>
                <a:lnTo>
                  <a:pt x="5369" y="4913"/>
                </a:lnTo>
                <a:lnTo>
                  <a:pt x="5434" y="4870"/>
                </a:lnTo>
                <a:lnTo>
                  <a:pt x="5500" y="4826"/>
                </a:lnTo>
                <a:lnTo>
                  <a:pt x="5564" y="4779"/>
                </a:lnTo>
                <a:lnTo>
                  <a:pt x="5627" y="4732"/>
                </a:lnTo>
                <a:lnTo>
                  <a:pt x="5690" y="4682"/>
                </a:lnTo>
                <a:lnTo>
                  <a:pt x="5751" y="4630"/>
                </a:lnTo>
                <a:lnTo>
                  <a:pt x="5812" y="4577"/>
                </a:lnTo>
                <a:lnTo>
                  <a:pt x="5872" y="4522"/>
                </a:lnTo>
                <a:lnTo>
                  <a:pt x="5929" y="4466"/>
                </a:lnTo>
                <a:lnTo>
                  <a:pt x="5068" y="3604"/>
                </a:lnTo>
                <a:close/>
                <a:moveTo>
                  <a:pt x="1189" y="3725"/>
                </a:moveTo>
                <a:lnTo>
                  <a:pt x="1189" y="3725"/>
                </a:lnTo>
                <a:lnTo>
                  <a:pt x="1139" y="3634"/>
                </a:lnTo>
                <a:lnTo>
                  <a:pt x="1094" y="3545"/>
                </a:lnTo>
                <a:lnTo>
                  <a:pt x="1051" y="3456"/>
                </a:lnTo>
                <a:lnTo>
                  <a:pt x="1012" y="3368"/>
                </a:lnTo>
                <a:lnTo>
                  <a:pt x="976" y="3281"/>
                </a:lnTo>
                <a:lnTo>
                  <a:pt x="943" y="3195"/>
                </a:lnTo>
                <a:lnTo>
                  <a:pt x="913" y="3109"/>
                </a:lnTo>
                <a:lnTo>
                  <a:pt x="886" y="3026"/>
                </a:lnTo>
                <a:lnTo>
                  <a:pt x="863" y="2942"/>
                </a:lnTo>
                <a:lnTo>
                  <a:pt x="841" y="2860"/>
                </a:lnTo>
                <a:lnTo>
                  <a:pt x="823" y="2779"/>
                </a:lnTo>
                <a:lnTo>
                  <a:pt x="807" y="2698"/>
                </a:lnTo>
                <a:lnTo>
                  <a:pt x="794" y="2620"/>
                </a:lnTo>
                <a:lnTo>
                  <a:pt x="783" y="2542"/>
                </a:lnTo>
                <a:lnTo>
                  <a:pt x="775" y="2465"/>
                </a:lnTo>
                <a:lnTo>
                  <a:pt x="768" y="2389"/>
                </a:lnTo>
                <a:lnTo>
                  <a:pt x="765" y="2315"/>
                </a:lnTo>
                <a:lnTo>
                  <a:pt x="762" y="2241"/>
                </a:lnTo>
                <a:lnTo>
                  <a:pt x="762" y="2169"/>
                </a:lnTo>
                <a:lnTo>
                  <a:pt x="765" y="2098"/>
                </a:lnTo>
                <a:lnTo>
                  <a:pt x="768" y="2028"/>
                </a:lnTo>
                <a:lnTo>
                  <a:pt x="774" y="1959"/>
                </a:lnTo>
                <a:lnTo>
                  <a:pt x="781" y="1892"/>
                </a:lnTo>
                <a:lnTo>
                  <a:pt x="789" y="1826"/>
                </a:lnTo>
                <a:lnTo>
                  <a:pt x="801" y="1761"/>
                </a:lnTo>
                <a:lnTo>
                  <a:pt x="812" y="1698"/>
                </a:lnTo>
                <a:lnTo>
                  <a:pt x="824" y="1636"/>
                </a:lnTo>
                <a:lnTo>
                  <a:pt x="839" y="1575"/>
                </a:lnTo>
                <a:lnTo>
                  <a:pt x="855" y="1515"/>
                </a:lnTo>
                <a:lnTo>
                  <a:pt x="871" y="1456"/>
                </a:lnTo>
                <a:lnTo>
                  <a:pt x="889" y="1400"/>
                </a:lnTo>
                <a:lnTo>
                  <a:pt x="907" y="1344"/>
                </a:lnTo>
                <a:lnTo>
                  <a:pt x="926" y="1290"/>
                </a:lnTo>
                <a:lnTo>
                  <a:pt x="946" y="1238"/>
                </a:lnTo>
                <a:lnTo>
                  <a:pt x="966" y="1186"/>
                </a:lnTo>
                <a:lnTo>
                  <a:pt x="987" y="1137"/>
                </a:lnTo>
                <a:lnTo>
                  <a:pt x="1008" y="1089"/>
                </a:lnTo>
                <a:lnTo>
                  <a:pt x="1031" y="1043"/>
                </a:lnTo>
                <a:lnTo>
                  <a:pt x="1052" y="998"/>
                </a:lnTo>
                <a:lnTo>
                  <a:pt x="1075" y="954"/>
                </a:lnTo>
                <a:lnTo>
                  <a:pt x="1097" y="912"/>
                </a:lnTo>
                <a:lnTo>
                  <a:pt x="1120" y="872"/>
                </a:lnTo>
                <a:lnTo>
                  <a:pt x="1142" y="833"/>
                </a:lnTo>
                <a:lnTo>
                  <a:pt x="1164" y="796"/>
                </a:lnTo>
                <a:lnTo>
                  <a:pt x="1208" y="727"/>
                </a:lnTo>
                <a:lnTo>
                  <a:pt x="1250" y="664"/>
                </a:lnTo>
                <a:lnTo>
                  <a:pt x="1289" y="609"/>
                </a:lnTo>
                <a:lnTo>
                  <a:pt x="1326" y="559"/>
                </a:lnTo>
                <a:lnTo>
                  <a:pt x="1359" y="517"/>
                </a:lnTo>
                <a:lnTo>
                  <a:pt x="1387" y="483"/>
                </a:lnTo>
                <a:lnTo>
                  <a:pt x="1411" y="456"/>
                </a:lnTo>
                <a:lnTo>
                  <a:pt x="1428" y="437"/>
                </a:lnTo>
                <a:lnTo>
                  <a:pt x="1443" y="421"/>
                </a:lnTo>
                <a:lnTo>
                  <a:pt x="1698" y="705"/>
                </a:lnTo>
                <a:lnTo>
                  <a:pt x="1685" y="717"/>
                </a:lnTo>
                <a:lnTo>
                  <a:pt x="1652" y="753"/>
                </a:lnTo>
                <a:lnTo>
                  <a:pt x="1629" y="779"/>
                </a:lnTo>
                <a:lnTo>
                  <a:pt x="1602" y="812"/>
                </a:lnTo>
                <a:lnTo>
                  <a:pt x="1571" y="850"/>
                </a:lnTo>
                <a:lnTo>
                  <a:pt x="1537" y="895"/>
                </a:lnTo>
                <a:lnTo>
                  <a:pt x="1502" y="946"/>
                </a:lnTo>
                <a:lnTo>
                  <a:pt x="1465" y="1002"/>
                </a:lnTo>
                <a:lnTo>
                  <a:pt x="1426" y="1065"/>
                </a:lnTo>
                <a:lnTo>
                  <a:pt x="1386" y="1132"/>
                </a:lnTo>
                <a:lnTo>
                  <a:pt x="1367" y="1168"/>
                </a:lnTo>
                <a:lnTo>
                  <a:pt x="1347" y="1207"/>
                </a:lnTo>
                <a:lnTo>
                  <a:pt x="1326" y="1246"/>
                </a:lnTo>
                <a:lnTo>
                  <a:pt x="1307" y="1287"/>
                </a:lnTo>
                <a:lnTo>
                  <a:pt x="1287" y="1329"/>
                </a:lnTo>
                <a:lnTo>
                  <a:pt x="1268" y="1373"/>
                </a:lnTo>
                <a:lnTo>
                  <a:pt x="1249" y="1418"/>
                </a:lnTo>
                <a:lnTo>
                  <a:pt x="1230" y="1464"/>
                </a:lnTo>
                <a:lnTo>
                  <a:pt x="1211" y="1511"/>
                </a:lnTo>
                <a:lnTo>
                  <a:pt x="1194" y="1561"/>
                </a:lnTo>
                <a:lnTo>
                  <a:pt x="1176" y="1612"/>
                </a:lnTo>
                <a:lnTo>
                  <a:pt x="1159" y="1665"/>
                </a:lnTo>
                <a:lnTo>
                  <a:pt x="1144" y="1719"/>
                </a:lnTo>
                <a:lnTo>
                  <a:pt x="1128" y="1774"/>
                </a:lnTo>
                <a:lnTo>
                  <a:pt x="1114" y="1831"/>
                </a:lnTo>
                <a:lnTo>
                  <a:pt x="1100" y="1889"/>
                </a:lnTo>
                <a:lnTo>
                  <a:pt x="1087" y="1949"/>
                </a:lnTo>
                <a:lnTo>
                  <a:pt x="1076" y="2010"/>
                </a:lnTo>
                <a:lnTo>
                  <a:pt x="1065" y="2073"/>
                </a:lnTo>
                <a:lnTo>
                  <a:pt x="1056" y="2137"/>
                </a:lnTo>
                <a:lnTo>
                  <a:pt x="1047" y="2203"/>
                </a:lnTo>
                <a:lnTo>
                  <a:pt x="1040" y="2270"/>
                </a:lnTo>
                <a:lnTo>
                  <a:pt x="1033" y="2339"/>
                </a:lnTo>
                <a:lnTo>
                  <a:pt x="1029" y="2408"/>
                </a:lnTo>
                <a:lnTo>
                  <a:pt x="1025" y="2480"/>
                </a:lnTo>
                <a:lnTo>
                  <a:pt x="1024" y="2553"/>
                </a:lnTo>
                <a:lnTo>
                  <a:pt x="1024" y="2626"/>
                </a:lnTo>
                <a:lnTo>
                  <a:pt x="1025" y="2703"/>
                </a:lnTo>
                <a:lnTo>
                  <a:pt x="1029" y="2780"/>
                </a:lnTo>
                <a:lnTo>
                  <a:pt x="1033" y="2859"/>
                </a:lnTo>
                <a:lnTo>
                  <a:pt x="1040" y="2939"/>
                </a:lnTo>
                <a:lnTo>
                  <a:pt x="1048" y="3020"/>
                </a:lnTo>
                <a:lnTo>
                  <a:pt x="1058" y="3104"/>
                </a:lnTo>
                <a:lnTo>
                  <a:pt x="1070" y="3188"/>
                </a:lnTo>
                <a:lnTo>
                  <a:pt x="1085" y="3274"/>
                </a:lnTo>
                <a:lnTo>
                  <a:pt x="1101" y="3361"/>
                </a:lnTo>
                <a:lnTo>
                  <a:pt x="1120" y="3450"/>
                </a:lnTo>
                <a:lnTo>
                  <a:pt x="1140" y="3540"/>
                </a:lnTo>
                <a:lnTo>
                  <a:pt x="1164" y="3632"/>
                </a:lnTo>
                <a:lnTo>
                  <a:pt x="1189" y="3725"/>
                </a:lnTo>
                <a:close/>
                <a:moveTo>
                  <a:pt x="4632" y="3167"/>
                </a:moveTo>
                <a:lnTo>
                  <a:pt x="2763" y="1298"/>
                </a:lnTo>
                <a:lnTo>
                  <a:pt x="4632" y="1298"/>
                </a:lnTo>
                <a:lnTo>
                  <a:pt x="4632" y="3167"/>
                </a:lnTo>
                <a:close/>
                <a:moveTo>
                  <a:pt x="1942" y="5769"/>
                </a:moveTo>
                <a:lnTo>
                  <a:pt x="1942" y="5769"/>
                </a:lnTo>
                <a:lnTo>
                  <a:pt x="1939" y="5699"/>
                </a:lnTo>
                <a:lnTo>
                  <a:pt x="1937" y="5628"/>
                </a:lnTo>
                <a:lnTo>
                  <a:pt x="1933" y="5555"/>
                </a:lnTo>
                <a:lnTo>
                  <a:pt x="1929" y="5482"/>
                </a:lnTo>
                <a:lnTo>
                  <a:pt x="1925" y="5446"/>
                </a:lnTo>
                <a:lnTo>
                  <a:pt x="1921" y="5410"/>
                </a:lnTo>
                <a:lnTo>
                  <a:pt x="1916" y="5375"/>
                </a:lnTo>
                <a:lnTo>
                  <a:pt x="1911" y="5340"/>
                </a:lnTo>
                <a:lnTo>
                  <a:pt x="1904" y="5306"/>
                </a:lnTo>
                <a:lnTo>
                  <a:pt x="1897" y="5272"/>
                </a:lnTo>
                <a:lnTo>
                  <a:pt x="1887" y="5240"/>
                </a:lnTo>
                <a:lnTo>
                  <a:pt x="1877" y="5208"/>
                </a:lnTo>
                <a:lnTo>
                  <a:pt x="1866" y="5178"/>
                </a:lnTo>
                <a:lnTo>
                  <a:pt x="1852" y="5148"/>
                </a:lnTo>
                <a:lnTo>
                  <a:pt x="1836" y="5120"/>
                </a:lnTo>
                <a:lnTo>
                  <a:pt x="1819" y="5093"/>
                </a:lnTo>
                <a:lnTo>
                  <a:pt x="1800" y="5067"/>
                </a:lnTo>
                <a:lnTo>
                  <a:pt x="1789" y="5056"/>
                </a:lnTo>
                <a:lnTo>
                  <a:pt x="1779" y="5043"/>
                </a:lnTo>
                <a:lnTo>
                  <a:pt x="1768" y="5033"/>
                </a:lnTo>
                <a:lnTo>
                  <a:pt x="1755" y="5022"/>
                </a:lnTo>
                <a:lnTo>
                  <a:pt x="1743" y="5012"/>
                </a:lnTo>
                <a:lnTo>
                  <a:pt x="1729" y="5002"/>
                </a:lnTo>
                <a:lnTo>
                  <a:pt x="1716" y="4993"/>
                </a:lnTo>
                <a:lnTo>
                  <a:pt x="1701" y="4984"/>
                </a:lnTo>
                <a:lnTo>
                  <a:pt x="1686" y="4976"/>
                </a:lnTo>
                <a:lnTo>
                  <a:pt x="1670" y="4968"/>
                </a:lnTo>
                <a:lnTo>
                  <a:pt x="1654" y="4960"/>
                </a:lnTo>
                <a:lnTo>
                  <a:pt x="1637" y="4954"/>
                </a:lnTo>
                <a:lnTo>
                  <a:pt x="1619" y="4947"/>
                </a:lnTo>
                <a:lnTo>
                  <a:pt x="1601" y="4942"/>
                </a:lnTo>
                <a:lnTo>
                  <a:pt x="1581" y="4937"/>
                </a:lnTo>
                <a:lnTo>
                  <a:pt x="1561" y="4933"/>
                </a:lnTo>
                <a:lnTo>
                  <a:pt x="1541" y="4929"/>
                </a:lnTo>
                <a:lnTo>
                  <a:pt x="1519" y="4926"/>
                </a:lnTo>
                <a:lnTo>
                  <a:pt x="1497" y="4924"/>
                </a:lnTo>
                <a:lnTo>
                  <a:pt x="1474" y="4922"/>
                </a:lnTo>
                <a:lnTo>
                  <a:pt x="1450" y="4922"/>
                </a:lnTo>
                <a:lnTo>
                  <a:pt x="1426" y="4920"/>
                </a:lnTo>
                <a:lnTo>
                  <a:pt x="1400" y="4922"/>
                </a:lnTo>
                <a:lnTo>
                  <a:pt x="1376" y="4922"/>
                </a:lnTo>
                <a:lnTo>
                  <a:pt x="1352" y="4924"/>
                </a:lnTo>
                <a:lnTo>
                  <a:pt x="1330" y="4926"/>
                </a:lnTo>
                <a:lnTo>
                  <a:pt x="1308" y="4929"/>
                </a:lnTo>
                <a:lnTo>
                  <a:pt x="1287" y="4933"/>
                </a:lnTo>
                <a:lnTo>
                  <a:pt x="1267" y="4937"/>
                </a:lnTo>
                <a:lnTo>
                  <a:pt x="1247" y="4942"/>
                </a:lnTo>
                <a:lnTo>
                  <a:pt x="1228" y="4947"/>
                </a:lnTo>
                <a:lnTo>
                  <a:pt x="1210" y="4954"/>
                </a:lnTo>
                <a:lnTo>
                  <a:pt x="1193" y="4960"/>
                </a:lnTo>
                <a:lnTo>
                  <a:pt x="1176" y="4968"/>
                </a:lnTo>
                <a:lnTo>
                  <a:pt x="1161" y="4976"/>
                </a:lnTo>
                <a:lnTo>
                  <a:pt x="1146" y="4984"/>
                </a:lnTo>
                <a:lnTo>
                  <a:pt x="1131" y="4993"/>
                </a:lnTo>
                <a:lnTo>
                  <a:pt x="1118" y="5002"/>
                </a:lnTo>
                <a:lnTo>
                  <a:pt x="1104" y="5012"/>
                </a:lnTo>
                <a:lnTo>
                  <a:pt x="1092" y="5022"/>
                </a:lnTo>
                <a:lnTo>
                  <a:pt x="1079" y="5033"/>
                </a:lnTo>
                <a:lnTo>
                  <a:pt x="1068" y="5043"/>
                </a:lnTo>
                <a:lnTo>
                  <a:pt x="1057" y="5056"/>
                </a:lnTo>
                <a:lnTo>
                  <a:pt x="1047" y="5067"/>
                </a:lnTo>
                <a:lnTo>
                  <a:pt x="1027" y="5093"/>
                </a:lnTo>
                <a:lnTo>
                  <a:pt x="1010" y="5120"/>
                </a:lnTo>
                <a:lnTo>
                  <a:pt x="995" y="5148"/>
                </a:lnTo>
                <a:lnTo>
                  <a:pt x="981" y="5178"/>
                </a:lnTo>
                <a:lnTo>
                  <a:pt x="970" y="5208"/>
                </a:lnTo>
                <a:lnTo>
                  <a:pt x="960" y="5240"/>
                </a:lnTo>
                <a:lnTo>
                  <a:pt x="951" y="5272"/>
                </a:lnTo>
                <a:lnTo>
                  <a:pt x="943" y="5306"/>
                </a:lnTo>
                <a:lnTo>
                  <a:pt x="937" y="5340"/>
                </a:lnTo>
                <a:lnTo>
                  <a:pt x="932" y="5375"/>
                </a:lnTo>
                <a:lnTo>
                  <a:pt x="927" y="5410"/>
                </a:lnTo>
                <a:lnTo>
                  <a:pt x="924" y="5446"/>
                </a:lnTo>
                <a:lnTo>
                  <a:pt x="921" y="5482"/>
                </a:lnTo>
                <a:lnTo>
                  <a:pt x="917" y="5555"/>
                </a:lnTo>
                <a:lnTo>
                  <a:pt x="913" y="5628"/>
                </a:lnTo>
                <a:lnTo>
                  <a:pt x="911" y="5699"/>
                </a:lnTo>
                <a:lnTo>
                  <a:pt x="908" y="5769"/>
                </a:lnTo>
                <a:lnTo>
                  <a:pt x="893" y="5801"/>
                </a:lnTo>
                <a:lnTo>
                  <a:pt x="877" y="5831"/>
                </a:lnTo>
                <a:lnTo>
                  <a:pt x="863" y="5859"/>
                </a:lnTo>
                <a:lnTo>
                  <a:pt x="846" y="5885"/>
                </a:lnTo>
                <a:lnTo>
                  <a:pt x="830" y="5910"/>
                </a:lnTo>
                <a:lnTo>
                  <a:pt x="813" y="5933"/>
                </a:lnTo>
                <a:lnTo>
                  <a:pt x="796" y="5954"/>
                </a:lnTo>
                <a:lnTo>
                  <a:pt x="779" y="5974"/>
                </a:lnTo>
                <a:lnTo>
                  <a:pt x="762" y="5992"/>
                </a:lnTo>
                <a:lnTo>
                  <a:pt x="744" y="6009"/>
                </a:lnTo>
                <a:lnTo>
                  <a:pt x="727" y="6024"/>
                </a:lnTo>
                <a:lnTo>
                  <a:pt x="709" y="6039"/>
                </a:lnTo>
                <a:lnTo>
                  <a:pt x="691" y="6051"/>
                </a:lnTo>
                <a:lnTo>
                  <a:pt x="673" y="6064"/>
                </a:lnTo>
                <a:lnTo>
                  <a:pt x="654" y="6074"/>
                </a:lnTo>
                <a:lnTo>
                  <a:pt x="636" y="6084"/>
                </a:lnTo>
                <a:lnTo>
                  <a:pt x="618" y="6092"/>
                </a:lnTo>
                <a:lnTo>
                  <a:pt x="599" y="6100"/>
                </a:lnTo>
                <a:lnTo>
                  <a:pt x="581" y="6106"/>
                </a:lnTo>
                <a:lnTo>
                  <a:pt x="561" y="6112"/>
                </a:lnTo>
                <a:lnTo>
                  <a:pt x="543" y="6118"/>
                </a:lnTo>
                <a:lnTo>
                  <a:pt x="524" y="6122"/>
                </a:lnTo>
                <a:lnTo>
                  <a:pt x="487" y="6129"/>
                </a:lnTo>
                <a:lnTo>
                  <a:pt x="451" y="6133"/>
                </a:lnTo>
                <a:lnTo>
                  <a:pt x="415" y="6138"/>
                </a:lnTo>
                <a:lnTo>
                  <a:pt x="344" y="6143"/>
                </a:lnTo>
                <a:lnTo>
                  <a:pt x="309" y="6145"/>
                </a:lnTo>
                <a:lnTo>
                  <a:pt x="276" y="6148"/>
                </a:lnTo>
                <a:lnTo>
                  <a:pt x="243" y="6152"/>
                </a:lnTo>
                <a:lnTo>
                  <a:pt x="213" y="6157"/>
                </a:lnTo>
                <a:lnTo>
                  <a:pt x="184" y="6165"/>
                </a:lnTo>
                <a:lnTo>
                  <a:pt x="170" y="6170"/>
                </a:lnTo>
                <a:lnTo>
                  <a:pt x="156" y="6174"/>
                </a:lnTo>
                <a:lnTo>
                  <a:pt x="143" y="6181"/>
                </a:lnTo>
                <a:lnTo>
                  <a:pt x="130" y="6188"/>
                </a:lnTo>
                <a:lnTo>
                  <a:pt x="118" y="6196"/>
                </a:lnTo>
                <a:lnTo>
                  <a:pt x="106" y="6205"/>
                </a:lnTo>
                <a:lnTo>
                  <a:pt x="94" y="6215"/>
                </a:lnTo>
                <a:lnTo>
                  <a:pt x="84" y="6225"/>
                </a:lnTo>
                <a:lnTo>
                  <a:pt x="74" y="6237"/>
                </a:lnTo>
                <a:lnTo>
                  <a:pt x="64" y="6251"/>
                </a:lnTo>
                <a:lnTo>
                  <a:pt x="55" y="6264"/>
                </a:lnTo>
                <a:lnTo>
                  <a:pt x="47" y="6280"/>
                </a:lnTo>
                <a:lnTo>
                  <a:pt x="39" y="6298"/>
                </a:lnTo>
                <a:lnTo>
                  <a:pt x="31" y="6316"/>
                </a:lnTo>
                <a:lnTo>
                  <a:pt x="26" y="6337"/>
                </a:lnTo>
                <a:lnTo>
                  <a:pt x="20" y="6359"/>
                </a:lnTo>
                <a:lnTo>
                  <a:pt x="14" y="6382"/>
                </a:lnTo>
                <a:lnTo>
                  <a:pt x="10" y="6408"/>
                </a:lnTo>
                <a:lnTo>
                  <a:pt x="6" y="6434"/>
                </a:lnTo>
                <a:lnTo>
                  <a:pt x="3" y="6463"/>
                </a:lnTo>
                <a:lnTo>
                  <a:pt x="1" y="6493"/>
                </a:lnTo>
                <a:lnTo>
                  <a:pt x="0" y="6526"/>
                </a:lnTo>
                <a:lnTo>
                  <a:pt x="2852" y="6526"/>
                </a:lnTo>
                <a:lnTo>
                  <a:pt x="2849" y="6493"/>
                </a:lnTo>
                <a:lnTo>
                  <a:pt x="2847" y="6463"/>
                </a:lnTo>
                <a:lnTo>
                  <a:pt x="2845" y="6434"/>
                </a:lnTo>
                <a:lnTo>
                  <a:pt x="2842" y="6408"/>
                </a:lnTo>
                <a:lnTo>
                  <a:pt x="2837" y="6382"/>
                </a:lnTo>
                <a:lnTo>
                  <a:pt x="2831" y="6359"/>
                </a:lnTo>
                <a:lnTo>
                  <a:pt x="2826" y="6337"/>
                </a:lnTo>
                <a:lnTo>
                  <a:pt x="2819" y="6316"/>
                </a:lnTo>
                <a:lnTo>
                  <a:pt x="2812" y="6298"/>
                </a:lnTo>
                <a:lnTo>
                  <a:pt x="2804" y="6280"/>
                </a:lnTo>
                <a:lnTo>
                  <a:pt x="2796" y="6264"/>
                </a:lnTo>
                <a:lnTo>
                  <a:pt x="2787" y="6251"/>
                </a:lnTo>
                <a:lnTo>
                  <a:pt x="2777" y="6237"/>
                </a:lnTo>
                <a:lnTo>
                  <a:pt x="2767" y="6225"/>
                </a:lnTo>
                <a:lnTo>
                  <a:pt x="2756" y="6215"/>
                </a:lnTo>
                <a:lnTo>
                  <a:pt x="2745" y="6205"/>
                </a:lnTo>
                <a:lnTo>
                  <a:pt x="2733" y="6196"/>
                </a:lnTo>
                <a:lnTo>
                  <a:pt x="2721" y="6188"/>
                </a:lnTo>
                <a:lnTo>
                  <a:pt x="2708" y="6181"/>
                </a:lnTo>
                <a:lnTo>
                  <a:pt x="2695" y="6174"/>
                </a:lnTo>
                <a:lnTo>
                  <a:pt x="2681" y="6170"/>
                </a:lnTo>
                <a:lnTo>
                  <a:pt x="2668" y="6165"/>
                </a:lnTo>
                <a:lnTo>
                  <a:pt x="2638" y="6157"/>
                </a:lnTo>
                <a:lnTo>
                  <a:pt x="2607" y="6152"/>
                </a:lnTo>
                <a:lnTo>
                  <a:pt x="2575" y="6148"/>
                </a:lnTo>
                <a:lnTo>
                  <a:pt x="2541" y="6145"/>
                </a:lnTo>
                <a:lnTo>
                  <a:pt x="2508" y="6143"/>
                </a:lnTo>
                <a:lnTo>
                  <a:pt x="2437" y="6138"/>
                </a:lnTo>
                <a:lnTo>
                  <a:pt x="2400" y="6133"/>
                </a:lnTo>
                <a:lnTo>
                  <a:pt x="2363" y="6129"/>
                </a:lnTo>
                <a:lnTo>
                  <a:pt x="2326" y="6122"/>
                </a:lnTo>
                <a:lnTo>
                  <a:pt x="2308" y="6118"/>
                </a:lnTo>
                <a:lnTo>
                  <a:pt x="2289" y="6112"/>
                </a:lnTo>
                <a:lnTo>
                  <a:pt x="2271" y="6106"/>
                </a:lnTo>
                <a:lnTo>
                  <a:pt x="2252" y="6100"/>
                </a:lnTo>
                <a:lnTo>
                  <a:pt x="2233" y="6092"/>
                </a:lnTo>
                <a:lnTo>
                  <a:pt x="2214" y="6084"/>
                </a:lnTo>
                <a:lnTo>
                  <a:pt x="2196" y="6074"/>
                </a:lnTo>
                <a:lnTo>
                  <a:pt x="2178" y="6064"/>
                </a:lnTo>
                <a:lnTo>
                  <a:pt x="2160" y="6051"/>
                </a:lnTo>
                <a:lnTo>
                  <a:pt x="2142" y="6039"/>
                </a:lnTo>
                <a:lnTo>
                  <a:pt x="2124" y="6024"/>
                </a:lnTo>
                <a:lnTo>
                  <a:pt x="2106" y="6009"/>
                </a:lnTo>
                <a:lnTo>
                  <a:pt x="2089" y="5992"/>
                </a:lnTo>
                <a:lnTo>
                  <a:pt x="2071" y="5974"/>
                </a:lnTo>
                <a:lnTo>
                  <a:pt x="2054" y="5954"/>
                </a:lnTo>
                <a:lnTo>
                  <a:pt x="2037" y="5933"/>
                </a:lnTo>
                <a:lnTo>
                  <a:pt x="2021" y="5910"/>
                </a:lnTo>
                <a:lnTo>
                  <a:pt x="2004" y="5885"/>
                </a:lnTo>
                <a:lnTo>
                  <a:pt x="1989" y="5859"/>
                </a:lnTo>
                <a:lnTo>
                  <a:pt x="1973" y="5831"/>
                </a:lnTo>
                <a:lnTo>
                  <a:pt x="1958" y="5801"/>
                </a:lnTo>
                <a:lnTo>
                  <a:pt x="1942" y="5769"/>
                </a:lnTo>
                <a:close/>
                <a:moveTo>
                  <a:pt x="1025" y="5744"/>
                </a:moveTo>
                <a:lnTo>
                  <a:pt x="1025" y="5744"/>
                </a:lnTo>
                <a:lnTo>
                  <a:pt x="1021" y="5707"/>
                </a:lnTo>
                <a:lnTo>
                  <a:pt x="1018" y="5671"/>
                </a:lnTo>
                <a:lnTo>
                  <a:pt x="1016" y="5636"/>
                </a:lnTo>
                <a:lnTo>
                  <a:pt x="1015" y="5602"/>
                </a:lnTo>
                <a:lnTo>
                  <a:pt x="1015" y="5570"/>
                </a:lnTo>
                <a:lnTo>
                  <a:pt x="1015" y="5539"/>
                </a:lnTo>
                <a:lnTo>
                  <a:pt x="1016" y="5508"/>
                </a:lnTo>
                <a:lnTo>
                  <a:pt x="1018" y="5480"/>
                </a:lnTo>
                <a:lnTo>
                  <a:pt x="1022" y="5452"/>
                </a:lnTo>
                <a:lnTo>
                  <a:pt x="1025" y="5425"/>
                </a:lnTo>
                <a:lnTo>
                  <a:pt x="1030" y="5400"/>
                </a:lnTo>
                <a:lnTo>
                  <a:pt x="1034" y="5375"/>
                </a:lnTo>
                <a:lnTo>
                  <a:pt x="1040" y="5351"/>
                </a:lnTo>
                <a:lnTo>
                  <a:pt x="1045" y="5329"/>
                </a:lnTo>
                <a:lnTo>
                  <a:pt x="1052" y="5307"/>
                </a:lnTo>
                <a:lnTo>
                  <a:pt x="1059" y="5286"/>
                </a:lnTo>
                <a:lnTo>
                  <a:pt x="1067" y="5267"/>
                </a:lnTo>
                <a:lnTo>
                  <a:pt x="1075" y="5248"/>
                </a:lnTo>
                <a:lnTo>
                  <a:pt x="1084" y="5230"/>
                </a:lnTo>
                <a:lnTo>
                  <a:pt x="1092" y="5213"/>
                </a:lnTo>
                <a:lnTo>
                  <a:pt x="1102" y="5196"/>
                </a:lnTo>
                <a:lnTo>
                  <a:pt x="1111" y="5181"/>
                </a:lnTo>
                <a:lnTo>
                  <a:pt x="1121" y="5166"/>
                </a:lnTo>
                <a:lnTo>
                  <a:pt x="1131" y="5153"/>
                </a:lnTo>
                <a:lnTo>
                  <a:pt x="1142" y="5139"/>
                </a:lnTo>
                <a:lnTo>
                  <a:pt x="1154" y="5127"/>
                </a:lnTo>
                <a:lnTo>
                  <a:pt x="1175" y="5104"/>
                </a:lnTo>
                <a:lnTo>
                  <a:pt x="1199" y="5084"/>
                </a:lnTo>
                <a:lnTo>
                  <a:pt x="1223" y="5067"/>
                </a:lnTo>
                <a:lnTo>
                  <a:pt x="1246" y="5052"/>
                </a:lnTo>
                <a:lnTo>
                  <a:pt x="1270" y="5039"/>
                </a:lnTo>
                <a:lnTo>
                  <a:pt x="1295" y="5029"/>
                </a:lnTo>
                <a:lnTo>
                  <a:pt x="1317" y="5020"/>
                </a:lnTo>
                <a:lnTo>
                  <a:pt x="1341" y="5013"/>
                </a:lnTo>
                <a:lnTo>
                  <a:pt x="1362" y="5007"/>
                </a:lnTo>
                <a:lnTo>
                  <a:pt x="1384" y="5003"/>
                </a:lnTo>
                <a:lnTo>
                  <a:pt x="1403" y="4999"/>
                </a:lnTo>
                <a:lnTo>
                  <a:pt x="1421" y="4997"/>
                </a:lnTo>
                <a:lnTo>
                  <a:pt x="1438" y="4996"/>
                </a:lnTo>
                <a:lnTo>
                  <a:pt x="1464" y="4995"/>
                </a:lnTo>
                <a:lnTo>
                  <a:pt x="1482" y="4996"/>
                </a:lnTo>
                <a:lnTo>
                  <a:pt x="1488" y="4996"/>
                </a:lnTo>
                <a:lnTo>
                  <a:pt x="1476" y="5005"/>
                </a:lnTo>
                <a:lnTo>
                  <a:pt x="1462" y="5016"/>
                </a:lnTo>
                <a:lnTo>
                  <a:pt x="1443" y="5033"/>
                </a:lnTo>
                <a:lnTo>
                  <a:pt x="1420" y="5055"/>
                </a:lnTo>
                <a:lnTo>
                  <a:pt x="1393" y="5083"/>
                </a:lnTo>
                <a:lnTo>
                  <a:pt x="1362" y="5117"/>
                </a:lnTo>
                <a:lnTo>
                  <a:pt x="1330" y="5157"/>
                </a:lnTo>
                <a:lnTo>
                  <a:pt x="1294" y="5204"/>
                </a:lnTo>
                <a:lnTo>
                  <a:pt x="1276" y="5230"/>
                </a:lnTo>
                <a:lnTo>
                  <a:pt x="1256" y="5258"/>
                </a:lnTo>
                <a:lnTo>
                  <a:pt x="1237" y="5287"/>
                </a:lnTo>
                <a:lnTo>
                  <a:pt x="1218" y="5319"/>
                </a:lnTo>
                <a:lnTo>
                  <a:pt x="1199" y="5351"/>
                </a:lnTo>
                <a:lnTo>
                  <a:pt x="1179" y="5388"/>
                </a:lnTo>
                <a:lnTo>
                  <a:pt x="1159" y="5425"/>
                </a:lnTo>
                <a:lnTo>
                  <a:pt x="1139" y="5464"/>
                </a:lnTo>
                <a:lnTo>
                  <a:pt x="1120" y="5505"/>
                </a:lnTo>
                <a:lnTo>
                  <a:pt x="1101" y="5549"/>
                </a:lnTo>
                <a:lnTo>
                  <a:pt x="1080" y="5594"/>
                </a:lnTo>
                <a:lnTo>
                  <a:pt x="1062" y="5641"/>
                </a:lnTo>
                <a:lnTo>
                  <a:pt x="1043" y="5691"/>
                </a:lnTo>
                <a:lnTo>
                  <a:pt x="1025" y="5744"/>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7" name="矩形 36" descr="#clear#"/>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8" name="矩形 37" descr="#clear#"/>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9" name="矩形 38" descr="#clear#"/>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40" name="矩形 39" descr="#clear#"/>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41" name="矩形 40" descr="#clear#"/>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42" name="矩形 41" descr="#clear#"/>
          <p:cNvSpPr/>
          <p:nvPr/>
        </p:nvSpPr>
        <p:spPr>
          <a:xfrm>
            <a:off x="1136129" y="530091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KSO_Shape"/>
          <p:cNvSpPr/>
          <p:nvPr/>
        </p:nvSpPr>
        <p:spPr bwMode="auto">
          <a:xfrm flipH="1">
            <a:off x="768238"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KSO_Shape"/>
          <p:cNvSpPr/>
          <p:nvPr/>
        </p:nvSpPr>
        <p:spPr bwMode="auto">
          <a:xfrm>
            <a:off x="11122305"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任意多边形: 形状 17"/>
          <p:cNvSpPr/>
          <p:nvPr/>
        </p:nvSpPr>
        <p:spPr bwMode="auto">
          <a:xfrm>
            <a:off x="5621446" y="3855649"/>
            <a:ext cx="1792229" cy="1412577"/>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 name="任意多边形: 形状 20"/>
          <p:cNvSpPr/>
          <p:nvPr/>
        </p:nvSpPr>
        <p:spPr bwMode="auto">
          <a:xfrm rot="17450714">
            <a:off x="4016780" y="2744980"/>
            <a:ext cx="2533291" cy="1996658"/>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Oval 6"/>
          <p:cNvSpPr>
            <a:spLocks noChangeArrowheads="1"/>
          </p:cNvSpPr>
          <p:nvPr/>
        </p:nvSpPr>
        <p:spPr bwMode="auto">
          <a:xfrm>
            <a:off x="5077672" y="4933432"/>
            <a:ext cx="1417675" cy="1427873"/>
          </a:xfrm>
          <a:prstGeom prst="ellipse">
            <a:avLst/>
          </a:prstGeom>
          <a:solidFill>
            <a:schemeClr val="accent1"/>
          </a:solidFill>
          <a:ln w="9525">
            <a:solidFill>
              <a:srgbClr val="FFFFFF"/>
            </a:solidFill>
          </a:ln>
          <a:effectLst>
            <a:outerShdw blurRad="50800" dist="38100" dir="16200000" rotWithShape="0">
              <a:prstClr val="black">
                <a:alpha val="40000"/>
              </a:prstClr>
            </a:outerShdw>
          </a:effectLst>
        </p:spPr>
        <p:txBody>
          <a:bodyPr/>
          <a:lstStyle/>
          <a:p>
            <a:pPr>
              <a:defRPr/>
            </a:pPr>
            <a:endParaRPr lang="zh-CN" altLang="en-US" sz="6000">
              <a:solidFill>
                <a:schemeClr val="tx1">
                  <a:lumMod val="60000"/>
                  <a:lumOff val="40000"/>
                </a:schemeClr>
              </a:solidFill>
              <a:latin typeface="+mn-lt"/>
            </a:endParaRPr>
          </a:p>
        </p:txBody>
      </p:sp>
      <p:sp>
        <p:nvSpPr>
          <p:cNvPr id="24" name="KSO_Shape"/>
          <p:cNvSpPr/>
          <p:nvPr/>
        </p:nvSpPr>
        <p:spPr bwMode="auto">
          <a:xfrm>
            <a:off x="5388260" y="5349345"/>
            <a:ext cx="796502" cy="596049"/>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5" name="矩形 24" descr="#clear#"/>
          <p:cNvSpPr/>
          <p:nvPr/>
        </p:nvSpPr>
        <p:spPr>
          <a:xfrm>
            <a:off x="824783" y="2985411"/>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6" name="矩形 25" descr="#clear#"/>
          <p:cNvSpPr/>
          <p:nvPr/>
        </p:nvSpPr>
        <p:spPr>
          <a:xfrm>
            <a:off x="824783" y="2052379"/>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7" name="矩形 26" descr="#clear#"/>
          <p:cNvSpPr/>
          <p:nvPr/>
        </p:nvSpPr>
        <p:spPr>
          <a:xfrm>
            <a:off x="7845099" y="3918443"/>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8" name="矩形 27" descr="#clear#"/>
          <p:cNvSpPr/>
          <p:nvPr/>
        </p:nvSpPr>
        <p:spPr>
          <a:xfrm>
            <a:off x="7845099" y="2985411"/>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r>
              <a:rPr lang="zh-CN" altLang="en-US"/>
              <a:t>请在此输入您的大标题</a:t>
            </a:r>
            <a:endParaRPr lang="en-US" altLang="zh-CN" dirty="0"/>
          </a:p>
        </p:txBody>
      </p:sp>
      <p:sp>
        <p:nvSpPr>
          <p:cNvPr id="23" name="任意多边形 30" descr="#clear#"/>
          <p:cNvSpPr/>
          <p:nvPr/>
        </p:nvSpPr>
        <p:spPr>
          <a:xfrm>
            <a:off x="1133262"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4" name="椭圆 23" descr="#clear#"/>
          <p:cNvSpPr/>
          <p:nvPr/>
        </p:nvSpPr>
        <p:spPr>
          <a:xfrm>
            <a:off x="1924144"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01</a:t>
            </a:r>
            <a:endParaRPr lang="en-US" altLang="zh-CN" sz="1800" dirty="0">
              <a:solidFill>
                <a:schemeClr val="accent1"/>
              </a:solidFill>
            </a:endParaRPr>
          </a:p>
        </p:txBody>
      </p:sp>
      <p:sp>
        <p:nvSpPr>
          <p:cNvPr id="25" name="任意多边形 30" descr="#clear#"/>
          <p:cNvSpPr/>
          <p:nvPr/>
        </p:nvSpPr>
        <p:spPr>
          <a:xfrm>
            <a:off x="3679514"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6" name="椭圆 25" descr="#clear#"/>
          <p:cNvSpPr/>
          <p:nvPr/>
        </p:nvSpPr>
        <p:spPr>
          <a:xfrm>
            <a:off x="4470396"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02</a:t>
            </a:r>
            <a:endParaRPr lang="en-US" altLang="zh-CN" sz="1800" dirty="0">
              <a:solidFill>
                <a:schemeClr val="accent1"/>
              </a:solidFill>
            </a:endParaRPr>
          </a:p>
        </p:txBody>
      </p:sp>
      <p:sp>
        <p:nvSpPr>
          <p:cNvPr id="27" name="任意多边形 30" descr="#clear#"/>
          <p:cNvSpPr/>
          <p:nvPr/>
        </p:nvSpPr>
        <p:spPr>
          <a:xfrm>
            <a:off x="6225766"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28" name="椭圆 27" descr="#clear#"/>
          <p:cNvSpPr/>
          <p:nvPr/>
        </p:nvSpPr>
        <p:spPr>
          <a:xfrm>
            <a:off x="7016648"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03</a:t>
            </a:r>
            <a:endParaRPr lang="en-US" altLang="zh-CN" sz="1800" dirty="0">
              <a:solidFill>
                <a:schemeClr val="accent1"/>
              </a:solidFill>
            </a:endParaRPr>
          </a:p>
        </p:txBody>
      </p:sp>
      <p:sp>
        <p:nvSpPr>
          <p:cNvPr id="29" name="任意多边形 30" descr="#clear#"/>
          <p:cNvSpPr/>
          <p:nvPr/>
        </p:nvSpPr>
        <p:spPr>
          <a:xfrm>
            <a:off x="8772018"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endParaRPr lang="zh-CN" altLang="en-US" sz="1800" dirty="0">
              <a:solidFill>
                <a:srgbClr val="FFFFFF"/>
              </a:solidFill>
            </a:endParaRPr>
          </a:p>
        </p:txBody>
      </p:sp>
      <p:sp>
        <p:nvSpPr>
          <p:cNvPr id="30" name="椭圆 29" descr="#clear#"/>
          <p:cNvSpPr/>
          <p:nvPr/>
        </p:nvSpPr>
        <p:spPr>
          <a:xfrm>
            <a:off x="9562900"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04</a:t>
            </a:r>
            <a:endParaRPr lang="en-US" altLang="zh-CN" sz="1800" dirty="0">
              <a:solidFill>
                <a:schemeClr val="accent1"/>
              </a:solidFill>
            </a:endParaRPr>
          </a:p>
        </p:txBody>
      </p:sp>
      <p:sp>
        <p:nvSpPr>
          <p:cNvPr id="31" name="矩形 30" descr="#clear#"/>
          <p:cNvSpPr/>
          <p:nvPr/>
        </p:nvSpPr>
        <p:spPr>
          <a:xfrm>
            <a:off x="1136129" y="139207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a:off x="183629" y="188527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3" name="矩形 32" descr="#clear#"/>
          <p:cNvSpPr/>
          <p:nvPr/>
        </p:nvSpPr>
        <p:spPr>
          <a:xfrm>
            <a:off x="1136129" y="250230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183629" y="2995503"/>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8" name="任意多边形 1" descr="#clear#"/>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9" name="矩形 8" descr="#clear#"/>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 name="椭圆 9"/>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1" name="任意多边形 6" descr="#clear#"/>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12" name="矩形 11" descr="#clear#"/>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椭圆 12"/>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4" name="文本框 13" descr="#clear#"/>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15" name="文本框 14" descr="#clear#"/>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16"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17"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624112451"/>
  <p:tag name="MH_LIBRARY" val="GRAPHIC"/>
  <p:tag name="MH_TYPE" val="Other"/>
  <p:tag name="MH_ORDER" val="4"/>
</p:tagLst>
</file>

<file path=ppt/tags/tag10.xml><?xml version="1.0" encoding="utf-8"?>
<p:tagLst xmlns:p="http://schemas.openxmlformats.org/presentationml/2006/main">
  <p:tag name="commondata" val="eyJoZGlkIjoiYTQ3YTc2YjBlNWRhYjQ0NTA0MDBkN2E0YWM4YTZjZGMifQ=="/>
</p:tagLst>
</file>

<file path=ppt/tags/tag2.xml><?xml version="1.0" encoding="utf-8"?>
<p:tagLst xmlns:p="http://schemas.openxmlformats.org/presentationml/2006/main">
  <p:tag name="MH" val="20160624112451"/>
  <p:tag name="MH_LIBRARY" val="GRAPHIC"/>
  <p:tag name="MH_TYPE" val="Other"/>
  <p:tag name="MH_ORDER" val="4"/>
</p:tagLst>
</file>

<file path=ppt/tags/tag3.xml><?xml version="1.0" encoding="utf-8"?>
<p:tagLst xmlns:p="http://schemas.openxmlformats.org/presentationml/2006/main">
  <p:tag name="MH" val="20160624112451"/>
  <p:tag name="MH_LIBRARY" val="GRAPHIC"/>
  <p:tag name="MH_TYPE" val="Other"/>
  <p:tag name="MH_ORDER" val="4"/>
</p:tagLst>
</file>

<file path=ppt/tags/tag4.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3111113"/>
  <p:tag name="MH_LIBRARY" val="GRAPHIC"/>
  <p:tag name="MH_TYPE" val="Other"/>
  <p:tag name="MH_ORDER" val="4"/>
</p:tagLst>
</file>

<file path=ppt/tags/tag6.xml><?xml version="1.0" encoding="utf-8"?>
<p:tagLst xmlns:p="http://schemas.openxmlformats.org/presentationml/2006/main">
  <p:tag name="MH" val="20160623111113"/>
  <p:tag name="MH_LIBRARY" val="GRAPHIC"/>
  <p:tag name="MH_TYPE" val="Other"/>
  <p:tag name="MH_ORDER" val="3"/>
</p:tagLst>
</file>

<file path=ppt/tags/tag7.xml><?xml version="1.0" encoding="utf-8"?>
<p:tagLst xmlns:p="http://schemas.openxmlformats.org/presentationml/2006/main">
  <p:tag name="MH" val="20160623111113"/>
  <p:tag name="MH_LIBRARY" val="GRAPHIC"/>
  <p:tag name="MH_TYPE" val="Other"/>
  <p:tag name="MH_ORDER" val="4"/>
</p:tagLst>
</file>

<file path=ppt/tags/tag8.xml><?xml version="1.0" encoding="utf-8"?>
<p:tagLst xmlns:p="http://schemas.openxmlformats.org/presentationml/2006/main">
  <p:tag name="MH" val="20170810222724"/>
  <p:tag name="MH_LIBRARY" val="GRAPHIC"/>
  <p:tag name="MH_TYPE" val="SubTitle"/>
  <p:tag name="MH_ORDER" val="1"/>
</p:tagLst>
</file>

<file path=ppt/tags/tag9.xml><?xml version="1.0" encoding="utf-8"?>
<p:tagLst xmlns:p="http://schemas.openxmlformats.org/presentationml/2006/main">
  <p:tag name="MH" val="20170810222724"/>
  <p:tag name="MH_LIBRARY" val="GRAPHIC"/>
  <p:tag name="MH_TYPE" val="SubTitle"/>
  <p:tag name="MH_ORDER" val="1"/>
</p:tagLst>
</file>

<file path=ppt/theme/theme1.xml><?xml version="1.0" encoding="utf-8"?>
<a:theme xmlns:a="http://schemas.openxmlformats.org/drawingml/2006/main" name="ll">
  <a:themeElements>
    <a:clrScheme name="自定义 157">
      <a:dk1>
        <a:srgbClr val="4D4D4D"/>
      </a:dk1>
      <a:lt1>
        <a:srgbClr val="FFFFFF"/>
      </a:lt1>
      <a:dk2>
        <a:srgbClr val="4D4D4D"/>
      </a:dk2>
      <a:lt2>
        <a:srgbClr val="FFFFFF"/>
      </a:lt2>
      <a:accent1>
        <a:srgbClr val="3B8542"/>
      </a:accent1>
      <a:accent2>
        <a:srgbClr val="3DCEB5"/>
      </a:accent2>
      <a:accent3>
        <a:srgbClr val="3DB7CF"/>
      </a:accent3>
      <a:accent4>
        <a:srgbClr val="E676A9"/>
      </a:accent4>
      <a:accent5>
        <a:srgbClr val="BAB65E"/>
      </a:accent5>
      <a:accent6>
        <a:srgbClr val="FFB14A"/>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3101</Words>
  <Application>WPS 演示</Application>
  <PresentationFormat>宽屏</PresentationFormat>
  <Paragraphs>356</Paragraphs>
  <Slides>28</Slides>
  <Notes>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28</vt:i4>
      </vt:variant>
    </vt:vector>
  </HeadingPairs>
  <TitlesOfParts>
    <vt:vector size="44" baseType="lpstr">
      <vt:lpstr>Arial</vt:lpstr>
      <vt:lpstr>宋体</vt:lpstr>
      <vt:lpstr>Wingdings</vt:lpstr>
      <vt:lpstr>Calibri</vt:lpstr>
      <vt:lpstr>幼圆</vt:lpstr>
      <vt:lpstr>黑体</vt:lpstr>
      <vt:lpstr>Tempus Sans ITC</vt:lpstr>
      <vt:lpstr>Wingdings 2</vt:lpstr>
      <vt:lpstr>微软雅黑</vt:lpstr>
      <vt:lpstr>Bauhaus 93</vt:lpstr>
      <vt:lpstr>Gabriola</vt:lpstr>
      <vt:lpstr>等线</vt:lpstr>
      <vt:lpstr>Arial Unicode MS</vt:lpstr>
      <vt:lpstr>等线 Light</vt:lpstr>
      <vt:lpstr>Calibri</vt:lpstr>
      <vt:lpstr>ll</vt:lpstr>
      <vt:lpstr>小清新简美多肉 工作报告模板</vt:lpstr>
      <vt:lpstr>PowerPoint 演示文稿</vt:lpstr>
      <vt:lpstr>请输入第一章的大标题</vt:lpstr>
      <vt:lpstr>请输入您的大标题</vt:lpstr>
      <vt:lpstr>请输入您的大标题</vt:lpstr>
      <vt:lpstr>请在此输入您的大标题</vt:lpstr>
      <vt:lpstr>请在此输入您的大标题</vt:lpstr>
      <vt:lpstr>请输入您的大标题</vt:lpstr>
      <vt:lpstr>请输入第二章的大标题</vt:lpstr>
      <vt:lpstr>请输入您的大标题</vt:lpstr>
      <vt:lpstr>请在此输入您的大标题</vt:lpstr>
      <vt:lpstr>请输入您的大标题</vt:lpstr>
      <vt:lpstr>请输入您的大标题</vt:lpstr>
      <vt:lpstr>请输入您的大标题</vt:lpstr>
      <vt:lpstr>请输入第三章的大标题</vt:lpstr>
      <vt:lpstr>请输入您的大标题</vt:lpstr>
      <vt:lpstr>请输入您的大标题</vt:lpstr>
      <vt:lpstr>请输入您的大标题</vt:lpstr>
      <vt:lpstr>请输入您的大标题</vt:lpstr>
      <vt:lpstr>请在此输入您的大标题</vt:lpstr>
      <vt:lpstr>请输入第四章的大标题</vt:lpstr>
      <vt:lpstr>请输入您的大标题</vt:lpstr>
      <vt:lpstr>请输入您的大标题</vt:lpstr>
      <vt:lpstr>请输入您的大标题</vt:lpstr>
      <vt:lpstr>请在此输入您的大标题</vt:lpstr>
      <vt:lpstr>请输入您的大标题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小清新简美多肉 工作报告模板</dc:title>
  <dc:creator/>
  <cp:lastModifiedBy>Years later</cp:lastModifiedBy>
  <cp:revision>4</cp:revision>
  <dcterms:created xsi:type="dcterms:W3CDTF">2018-04-23T09:08:00Z</dcterms:created>
  <dcterms:modified xsi:type="dcterms:W3CDTF">2024-04-10T11:18:18Z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344F262A5422460B98A84F49F48E5CD2_13</vt:lpwstr>
  </property>
</Properties>
</file>